
<file path=[Content_Types].xml><?xml version="1.0" encoding="utf-8"?>
<Types xmlns="http://schemas.openxmlformats.org/package/2006/content-types">
  <Default Extension="jpeg" ContentType="image/jpeg"/>
  <Default Extension="xlsx" ContentType="application/vnd.openxmlformats-officedocument.spreadsheetml.sheet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8"/>
  </p:handoutMasterIdLst>
  <p:sldIdLst>
    <p:sldId id="258" r:id="rId3"/>
    <p:sldId id="261" r:id="rId5"/>
    <p:sldId id="318" r:id="rId6"/>
    <p:sldId id="304" r:id="rId7"/>
    <p:sldId id="306" r:id="rId8"/>
    <p:sldId id="260" r:id="rId9"/>
    <p:sldId id="310" r:id="rId10"/>
    <p:sldId id="323" r:id="rId11"/>
    <p:sldId id="324" r:id="rId12"/>
    <p:sldId id="262" r:id="rId13"/>
    <p:sldId id="263" r:id="rId14"/>
    <p:sldId id="307" r:id="rId15"/>
    <p:sldId id="282" r:id="rId16"/>
    <p:sldId id="298" r:id="rId17"/>
    <p:sldId id="325" r:id="rId18"/>
    <p:sldId id="296" r:id="rId19"/>
    <p:sldId id="301" r:id="rId20"/>
    <p:sldId id="297" r:id="rId21"/>
    <p:sldId id="300" r:id="rId22"/>
    <p:sldId id="326" r:id="rId23"/>
    <p:sldId id="309" r:id="rId24"/>
    <p:sldId id="311" r:id="rId25"/>
    <p:sldId id="312" r:id="rId26"/>
    <p:sldId id="328" r:id="rId2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E6E6E6"/>
    <a:srgbClr val="34A4AA"/>
    <a:srgbClr val="2F9498"/>
    <a:srgbClr val="E7CA82"/>
    <a:srgbClr val="000000"/>
    <a:srgbClr val="E07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27" autoAdjust="0"/>
    <p:restoredTop sz="94660"/>
  </p:normalViewPr>
  <p:slideViewPr>
    <p:cSldViewPr snapToGrid="0">
      <p:cViewPr>
        <p:scale>
          <a:sx n="74" d="100"/>
          <a:sy n="74" d="100"/>
        </p:scale>
        <p:origin x="-204" y="1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handoutMaster" Target="handoutMasters/handoutMaster1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429941088749"/>
          <c:y val="0.038630148300262"/>
          <c:w val="0.808928980181461"/>
          <c:h val="0.662951282034663"/>
        </c:manualLayout>
      </c:layout>
      <c:barChart>
        <c:barDir val="col"/>
        <c:grouping val="percentStacked"/>
        <c:varyColors val="0"/>
        <c:ser>
          <c:idx val="0"/>
          <c:order val="0"/>
          <c:invertIfNegative val="0"/>
          <c:dPt>
            <c:idx val="1"/>
            <c:invertIfNegative val="0"/>
            <c:bubble3D val="0"/>
            <c:spPr>
              <a:solidFill>
                <a:schemeClr val="accent2"/>
              </a:solidFill>
            </c:spPr>
          </c:dPt>
          <c:dPt>
            <c:idx val="2"/>
            <c:invertIfNegative val="0"/>
            <c:bubble3D val="0"/>
            <c:spPr>
              <a:solidFill>
                <a:schemeClr val="accent3"/>
              </a:solidFill>
            </c:spPr>
          </c:dPt>
          <c:dPt>
            <c:idx val="3"/>
            <c:invertIfNegative val="0"/>
            <c:bubble3D val="0"/>
            <c:spPr>
              <a:solidFill>
                <a:schemeClr val="accent4"/>
              </a:solidFill>
            </c:spPr>
          </c:dPt>
          <c:dLbls>
            <c:delete val="1"/>
          </c:dLbls>
          <c:val>
            <c:numRef>
              <c:f>Sheet1!$B$2:$B$5</c:f>
              <c:numCache>
                <c:formatCode>0%</c:formatCode>
                <c:ptCount val="4"/>
                <c:pt idx="0">
                  <c:v>2</c:v>
                </c:pt>
                <c:pt idx="1">
                  <c:v>2.5</c:v>
                </c:pt>
                <c:pt idx="2">
                  <c:v>3.5</c:v>
                </c:pt>
                <c:pt idx="3">
                  <c:v>8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Series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4"/>
                      <c:pt idx="0">
                        <c:v>Category 1</c:v>
                      </c:pt>
                      <c:pt idx="1">
                        <c:v>Category 2</c:v>
                      </c:pt>
                      <c:pt idx="2">
                        <c:v>Category 3</c:v>
                      </c:pt>
                      <c:pt idx="3">
                        <c:v>Category 4</c:v>
                      </c:pt>
                    </c:strCache>
                  </c:strRef>
                </c15:cat>
              </c15:filteredCategoryTitle>
            </c:ext>
          </c:extLst>
        </c:ser>
        <c:ser>
          <c:idx val="1"/>
          <c:order val="1"/>
          <c:spPr>
            <a:solidFill>
              <a:srgbClr val="237DB9">
                <a:alpha val="58039"/>
              </a:srgbClr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chemeClr val="accent4">
                  <a:alpha val="58039"/>
                </a:schemeClr>
              </a:solidFill>
            </c:spPr>
          </c:dPt>
          <c:dPt>
            <c:idx val="1"/>
            <c:invertIfNegative val="0"/>
            <c:bubble3D val="0"/>
            <c:spPr>
              <a:solidFill>
                <a:schemeClr val="accent2">
                  <a:alpha val="58039"/>
                </a:schemeClr>
              </a:solidFill>
            </c:spPr>
          </c:dPt>
          <c:dPt>
            <c:idx val="2"/>
            <c:invertIfNegative val="0"/>
            <c:bubble3D val="0"/>
            <c:spPr>
              <a:solidFill>
                <a:schemeClr val="accent3">
                  <a:alpha val="58039"/>
                </a:schemeClr>
              </a:solidFill>
            </c:spPr>
          </c:dPt>
          <c:dPt>
            <c:idx val="3"/>
            <c:invertIfNegative val="0"/>
            <c:bubble3D val="0"/>
            <c:spPr>
              <a:solidFill>
                <a:schemeClr val="accent4">
                  <a:alpha val="58039"/>
                </a:schemeClr>
              </a:solidFill>
            </c:spPr>
          </c:dPt>
          <c:dLbls>
            <c:delete val="1"/>
          </c:dLbls>
          <c:val>
            <c:numRef>
              <c:f>Sheet1!$C$2:$C$5</c:f>
              <c:numCache>
                <c:formatCode>0%</c:formatCode>
                <c:ptCount val="4"/>
                <c:pt idx="0">
                  <c:v>2</c:v>
                </c:pt>
                <c:pt idx="1">
                  <c:v>4.4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Sheet1!$C$1</c15:sqref>
                        </c15:formulaRef>
                      </c:ext>
                    </c:extLst>
                    <c:strCache>
                      <c:ptCount val="1"/>
                      <c:pt idx="0">
                        <c:v>Series 2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4"/>
                      <c:pt idx="0">
                        <c:v>Category 1</c:v>
                      </c:pt>
                      <c:pt idx="1">
                        <c:v>Category 2</c:v>
                      </c:pt>
                      <c:pt idx="2">
                        <c:v>Category 3</c:v>
                      </c:pt>
                      <c:pt idx="3">
                        <c:v>Category 4</c:v>
                      </c:pt>
                    </c:strCache>
                  </c:str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61"/>
        <c:overlap val="100"/>
        <c:axId val="175513600"/>
        <c:axId val="175515136"/>
      </c:barChart>
      <c:catAx>
        <c:axId val="175513600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600" b="0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defRPr>
            </a:pPr>
          </a:p>
        </c:txPr>
        <c:crossAx val="175515136"/>
        <c:crosses val="autoZero"/>
        <c:auto val="1"/>
        <c:lblAlgn val="ctr"/>
        <c:lblOffset val="100"/>
        <c:noMultiLvlLbl val="0"/>
      </c:catAx>
      <c:valAx>
        <c:axId val="17551513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25000"/>
                  <a:lumOff val="75000"/>
                </a:schemeClr>
              </a:solidFill>
              <a:prstDash val="solid"/>
              <a:round/>
            </a:ln>
          </c:spPr>
        </c:majorGridlines>
        <c:numFmt formatCode="0%" sourceLinked="1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600" b="0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defRPr>
            </a:pPr>
          </a:p>
        </c:txPr>
        <c:crossAx val="17551360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txPr>
    <a:bodyPr/>
    <a:lstStyle/>
    <a:p>
      <a:pPr>
        <a:defRPr lang="zh-CN" sz="1600">
          <a:solidFill>
            <a:schemeClr val="tx1">
              <a:lumMod val="50000"/>
              <a:lumOff val="50000"/>
            </a:schemeClr>
          </a:solidFill>
          <a:latin typeface="Arial" panose="020B0604020202020204" pitchFamily="34" charset="0"/>
          <a:ea typeface="微软雅黑" panose="020B0503020204020204" pitchFamily="34" charset="-122"/>
          <a:sym typeface="Arial" panose="020B0604020202020204" pitchFamily="34" charset="0"/>
        </a:defRPr>
      </a:pPr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E1A13A-D60A-422D-BAA6-E4E7ADFA2A2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E886AE-BC43-4E5F-A7F0-F0898215431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D2CF01-E27A-4C7D-9C1B-07321E26668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45782A-9309-43ED-884D-C21ACD640E2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45782A-9309-43ED-884D-C21ACD640E2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56156D-592E-4B4D-8772-D689FB057AF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3475CE-7615-4BB0-8E1C-583E87C9DFB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My First Template</a:t>
            </a:r>
            <a:endParaRPr lang="en-US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D2CF01-E27A-4C7D-9C1B-07321E26668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9603ED-F156-43BE-989A-FC8BF178531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A86A9E-A83E-4F5B-A9A2-ADC66ABC894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A5AEF0-0399-4C8F-B61A-FB3F263F6AB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D2CF01-E27A-4C7D-9C1B-07321E26668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D2CF01-E27A-4C7D-9C1B-07321E26668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E886AE-BC43-4E5F-A7F0-F089821543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D2CF01-E27A-4C7D-9C1B-07321E26668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D2CF01-E27A-4C7D-9C1B-07321E26668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9603ED-F156-43BE-989A-FC8BF178531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45782A-9309-43ED-884D-C21ACD640E2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85B925-22C6-43BA-9A74-53F784B92F6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45782A-9309-43ED-884D-C21ACD640E2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D2CF01-E27A-4C7D-9C1B-07321E26668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58E1B-5923-4CAF-B9CC-D14A574623C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746A1-6C2B-4A0A-9B52-5B2A1AF676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58E1B-5923-4CAF-B9CC-D14A574623C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746A1-6C2B-4A0A-9B52-5B2A1AF676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58E1B-5923-4CAF-B9CC-D14A574623C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746A1-6C2B-4A0A-9B52-5B2A1AF676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 Columns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页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5000">
        <p14:prism isInverted="1"/>
      </p:transition>
    </mc:Choice>
    <mc:Fallback>
      <p:transition spd="slow" advClick="0" advTm="5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58E1B-5923-4CAF-B9CC-D14A574623C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746A1-6C2B-4A0A-9B52-5B2A1AF676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58E1B-5923-4CAF-B9CC-D14A574623C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746A1-6C2B-4A0A-9B52-5B2A1AF676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58E1B-5923-4CAF-B9CC-D14A574623C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746A1-6C2B-4A0A-9B52-5B2A1AF676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58E1B-5923-4CAF-B9CC-D14A574623CF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746A1-6C2B-4A0A-9B52-5B2A1AF676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58E1B-5923-4CAF-B9CC-D14A574623C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746A1-6C2B-4A0A-9B52-5B2A1AF676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58E1B-5923-4CAF-B9CC-D14A574623CF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746A1-6C2B-4A0A-9B52-5B2A1AF676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58E1B-5923-4CAF-B9CC-D14A574623C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746A1-6C2B-4A0A-9B52-5B2A1AF676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58E1B-5923-4CAF-B9CC-D14A574623C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746A1-6C2B-4A0A-9B52-5B2A1AF676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5" Type="http://schemas.openxmlformats.org/officeDocument/2006/relationships/image" Target="../media/image1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 userDrawn="1"/>
        </p:nvPicPr>
        <p:blipFill rotWithShape="1"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6" t="4127" r="13180" b="4647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椭圆 13"/>
          <p:cNvSpPr/>
          <p:nvPr userDrawn="1"/>
        </p:nvSpPr>
        <p:spPr>
          <a:xfrm>
            <a:off x="0" y="-1475117"/>
            <a:ext cx="12240640" cy="961845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 userDrawn="1"/>
        </p:nvSpPr>
        <p:spPr>
          <a:xfrm>
            <a:off x="1371600" y="-1561381"/>
            <a:ext cx="9773728" cy="1561381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 userDrawn="1"/>
        </p:nvSpPr>
        <p:spPr>
          <a:xfrm>
            <a:off x="1256581" y="6858000"/>
            <a:ext cx="9773728" cy="1561381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C58E1B-5923-4CAF-B9CC-D14A574623C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E746A1-6C2B-4A0A-9B52-5B2A1AF6763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3.png"/><Relationship Id="rId3" Type="http://schemas.microsoft.com/office/2007/relationships/media" Target="../media/media1.mp3"/><Relationship Id="rId2" Type="http://schemas.openxmlformats.org/officeDocument/2006/relationships/audio" Target="../media/media1.mp3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3.xml"/><Relationship Id="rId1" Type="http://schemas.openxmlformats.org/officeDocument/2006/relationships/chart" Target="../charts/char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9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3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1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8.jpeg"/><Relationship Id="rId2" Type="http://schemas.openxmlformats.org/officeDocument/2006/relationships/image" Target="../media/image5.jpeg"/><Relationship Id="rId1" Type="http://schemas.openxmlformats.org/officeDocument/2006/relationships/image" Target="../media/image7.png"/></Relationships>
</file>

<file path=ppt/slides/_rels/slide2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2.xml"/><Relationship Id="rId5" Type="http://schemas.openxmlformats.org/officeDocument/2006/relationships/slideLayout" Target="../slideLayouts/slideLayout14.xml"/><Relationship Id="rId4" Type="http://schemas.openxmlformats.org/officeDocument/2006/relationships/tags" Target="../tags/tag7.xml"/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" Type="http://schemas.openxmlformats.org/officeDocument/2006/relationships/tags" Target="../tags/tag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7" t="56904" r="27581" b="-651"/>
          <a:stretch>
            <a:fillRect/>
          </a:stretch>
        </p:blipFill>
        <p:spPr>
          <a:xfrm>
            <a:off x="-1" y="0"/>
            <a:ext cx="12192001" cy="6960093"/>
          </a:xfrm>
          <a:prstGeom prst="rect">
            <a:avLst/>
          </a:prstGeom>
        </p:spPr>
      </p:pic>
      <p:sp>
        <p:nvSpPr>
          <p:cNvPr id="5" name="Rectangle 405"/>
          <p:cNvSpPr>
            <a:spLocks noChangeArrowheads="1"/>
          </p:cNvSpPr>
          <p:nvPr/>
        </p:nvSpPr>
        <p:spPr bwMode="auto">
          <a:xfrm rot="20995611">
            <a:off x="2705058" y="2592781"/>
            <a:ext cx="6877396" cy="677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4400" b="1" spc="394" dirty="0">
                <a:solidFill>
                  <a:schemeClr val="tx1">
                    <a:lumMod val="95000"/>
                    <a:lumOff val="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简约风述职报告</a:t>
            </a:r>
            <a:r>
              <a:rPr lang="en-US" altLang="zh-CN" sz="4400" b="1" spc="394" dirty="0">
                <a:solidFill>
                  <a:schemeClr val="tx1">
                    <a:lumMod val="95000"/>
                    <a:lumOff val="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PPT</a:t>
            </a:r>
            <a:r>
              <a:rPr lang="zh-CN" altLang="en-US" sz="4400" b="1" spc="394" dirty="0">
                <a:solidFill>
                  <a:schemeClr val="tx1">
                    <a:lumMod val="95000"/>
                    <a:lumOff val="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模板</a:t>
            </a:r>
            <a:endParaRPr lang="zh-CN" altLang="en-US" sz="4400" b="1" spc="394" dirty="0">
              <a:solidFill>
                <a:schemeClr val="tx1">
                  <a:lumMod val="95000"/>
                  <a:lumOff val="5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6" name="Rectangle 406"/>
          <p:cNvSpPr>
            <a:spLocks noChangeArrowheads="1"/>
          </p:cNvSpPr>
          <p:nvPr/>
        </p:nvSpPr>
        <p:spPr bwMode="auto">
          <a:xfrm rot="20995611">
            <a:off x="2894995" y="3533142"/>
            <a:ext cx="4562596" cy="384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2495" spc="394" dirty="0">
                <a:solidFill>
                  <a:schemeClr val="tx1">
                    <a:lumMod val="95000"/>
                    <a:lumOff val="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POWERPOINT TEMPLATE</a:t>
            </a:r>
            <a:endParaRPr lang="en-US" altLang="zh-CN" sz="2365" spc="394" dirty="0">
              <a:solidFill>
                <a:schemeClr val="tx1">
                  <a:lumMod val="95000"/>
                  <a:lumOff val="5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7" name="Rectangle 407"/>
          <p:cNvSpPr>
            <a:spLocks noChangeArrowheads="1"/>
          </p:cNvSpPr>
          <p:nvPr/>
        </p:nvSpPr>
        <p:spPr bwMode="auto">
          <a:xfrm rot="20995611">
            <a:off x="3002255" y="3879662"/>
            <a:ext cx="574188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We have many PowerPoint 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templates</a:t>
            </a:r>
            <a:r>
              <a:rPr 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 that has been specifically designed to help anyone that is stepping into the world of PowerPoint for the very first time.</a:t>
            </a:r>
            <a:endParaRPr lang="zh-CN" altLang="en-US" sz="1400" dirty="0">
              <a:solidFill>
                <a:schemeClr val="tx1">
                  <a:lumMod val="95000"/>
                  <a:lumOff val="5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8" name="Rectangle 408"/>
          <p:cNvSpPr>
            <a:spLocks noChangeArrowheads="1"/>
          </p:cNvSpPr>
          <p:nvPr/>
        </p:nvSpPr>
        <p:spPr bwMode="auto">
          <a:xfrm rot="20995611">
            <a:off x="4515364" y="4841957"/>
            <a:ext cx="1218088" cy="266978"/>
          </a:xfrm>
          <a:prstGeom prst="rect">
            <a:avLst/>
          </a:prstGeom>
          <a:solidFill>
            <a:srgbClr val="2F9498"/>
          </a:solidFill>
          <a:ln>
            <a:solidFill>
              <a:schemeClr val="bg1"/>
            </a:solidFill>
          </a:ln>
          <a:effectLst/>
        </p:spPr>
        <p:txBody>
          <a:bodyPr wrap="none" anchor="ctr"/>
          <a:lstStyle/>
          <a:p>
            <a:pPr algn="ctr"/>
            <a:r>
              <a:rPr lang="zh-CN" altLang="en-US" sz="1315" dirty="0">
                <a:solidFill>
                  <a:schemeClr val="bg1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小木头</a:t>
            </a:r>
            <a:endParaRPr lang="en-US" altLang="zh-CN" sz="1315" dirty="0">
              <a:solidFill>
                <a:schemeClr val="bg1"/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14" name="十字形 13"/>
          <p:cNvSpPr/>
          <p:nvPr/>
        </p:nvSpPr>
        <p:spPr>
          <a:xfrm>
            <a:off x="11195365" y="569741"/>
            <a:ext cx="362923" cy="362923"/>
          </a:xfrm>
          <a:prstGeom prst="plus">
            <a:avLst>
              <a:gd name="adj" fmla="val 4138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365"/>
          </a:p>
        </p:txBody>
      </p:sp>
      <p:sp>
        <p:nvSpPr>
          <p:cNvPr id="20" name="Rectangle 408"/>
          <p:cNvSpPr>
            <a:spLocks noChangeArrowheads="1"/>
          </p:cNvSpPr>
          <p:nvPr/>
        </p:nvSpPr>
        <p:spPr bwMode="auto">
          <a:xfrm rot="20995611">
            <a:off x="3158043" y="5075232"/>
            <a:ext cx="1218088" cy="266978"/>
          </a:xfrm>
          <a:prstGeom prst="rect">
            <a:avLst/>
          </a:prstGeom>
          <a:solidFill>
            <a:srgbClr val="2F9498"/>
          </a:solidFill>
          <a:ln>
            <a:solidFill>
              <a:schemeClr val="bg1"/>
            </a:solidFill>
          </a:ln>
          <a:effectLst/>
        </p:spPr>
        <p:txBody>
          <a:bodyPr wrap="none" anchor="ctr"/>
          <a:lstStyle/>
          <a:p>
            <a:pPr algn="ctr"/>
            <a:r>
              <a:rPr lang="zh-CN" altLang="en-US" sz="1315" dirty="0">
                <a:solidFill>
                  <a:schemeClr val="bg1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策划部</a:t>
            </a:r>
            <a:endParaRPr lang="en-US" altLang="zh-CN" sz="1315" dirty="0">
              <a:solidFill>
                <a:schemeClr val="bg1"/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21" name="Rectangle 408"/>
          <p:cNvSpPr>
            <a:spLocks noChangeArrowheads="1"/>
          </p:cNvSpPr>
          <p:nvPr/>
        </p:nvSpPr>
        <p:spPr bwMode="auto">
          <a:xfrm rot="20995611">
            <a:off x="5838954" y="4604714"/>
            <a:ext cx="1218088" cy="266978"/>
          </a:xfrm>
          <a:prstGeom prst="rect">
            <a:avLst/>
          </a:prstGeom>
          <a:solidFill>
            <a:srgbClr val="2F9498"/>
          </a:solidFill>
          <a:ln>
            <a:solidFill>
              <a:schemeClr val="bg1"/>
            </a:solidFill>
          </a:ln>
          <a:effectLst/>
        </p:spPr>
        <p:txBody>
          <a:bodyPr wrap="none" anchor="ctr"/>
          <a:lstStyle/>
          <a:p>
            <a:pPr algn="ctr"/>
            <a:r>
              <a:rPr lang="en-US" altLang="zh-CN" sz="1315" dirty="0">
                <a:solidFill>
                  <a:schemeClr val="bg1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20XX.XX.XX</a:t>
            </a:r>
            <a:endParaRPr lang="en-US" altLang="zh-CN" sz="1315" dirty="0">
              <a:solidFill>
                <a:schemeClr val="bg1"/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pic>
        <p:nvPicPr>
          <p:cNvPr id="12" name="纯音乐 - 爱的协奏曲 - concerto pour unr j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886970" y="622912"/>
            <a:ext cx="609600" cy="609600"/>
          </a:xfrm>
          <a:prstGeom prst="rect">
            <a:avLst/>
          </a:prstGeom>
        </p:spPr>
      </p:pic>
      <p:sp>
        <p:nvSpPr>
          <p:cNvPr id="24" name="文本框 23"/>
          <p:cNvSpPr txBox="1"/>
          <p:nvPr/>
        </p:nvSpPr>
        <p:spPr>
          <a:xfrm rot="20999697">
            <a:off x="2426091" y="1386819"/>
            <a:ext cx="816404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 spc="394" dirty="0"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BUSINESS REPORT</a:t>
            </a:r>
            <a:endParaRPr lang="zh-CN" altLang="en-US" sz="6000" b="1" spc="394" dirty="0"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600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18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14" grpId="0" animBg="1"/>
      <p:bldP spid="2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14"/>
          <p:cNvSpPr/>
          <p:nvPr/>
        </p:nvSpPr>
        <p:spPr>
          <a:xfrm>
            <a:off x="6446906" y="1947041"/>
            <a:ext cx="573954" cy="573952"/>
          </a:xfrm>
          <a:prstGeom prst="ellipse">
            <a:avLst/>
          </a:prstGeom>
          <a:noFill/>
          <a:ln>
            <a:solidFill>
              <a:schemeClr val="bg2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2365">
              <a:latin typeface="Noto Sans S Chinese Light" panose="020B0300000000000000" pitchFamily="34" charset="-122"/>
              <a:ea typeface="Noto Sans S Chinese Light" panose="020B0300000000000000" pitchFamily="34" charset="-122"/>
              <a:cs typeface="+mn-ea"/>
              <a:sym typeface="+mn-lt"/>
            </a:endParaRPr>
          </a:p>
        </p:txBody>
      </p:sp>
      <p:sp>
        <p:nvSpPr>
          <p:cNvPr id="6" name="Oval 23"/>
          <p:cNvSpPr/>
          <p:nvPr/>
        </p:nvSpPr>
        <p:spPr>
          <a:xfrm>
            <a:off x="6446904" y="4506942"/>
            <a:ext cx="573954" cy="573952"/>
          </a:xfrm>
          <a:prstGeom prst="ellipse">
            <a:avLst/>
          </a:prstGeom>
          <a:noFill/>
          <a:ln>
            <a:solidFill>
              <a:srgbClr val="2C494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2365">
              <a:latin typeface="Noto Sans S Chinese Light" panose="020B0300000000000000" pitchFamily="34" charset="-122"/>
              <a:ea typeface="Noto Sans S Chinese Light" panose="020B0300000000000000" pitchFamily="34" charset="-122"/>
              <a:cs typeface="+mn-ea"/>
              <a:sym typeface="+mn-lt"/>
            </a:endParaRPr>
          </a:p>
        </p:txBody>
      </p:sp>
      <p:sp>
        <p:nvSpPr>
          <p:cNvPr id="7" name="Oval 33"/>
          <p:cNvSpPr/>
          <p:nvPr/>
        </p:nvSpPr>
        <p:spPr>
          <a:xfrm>
            <a:off x="6446906" y="3627840"/>
            <a:ext cx="573954" cy="573952"/>
          </a:xfrm>
          <a:prstGeom prst="ellipse">
            <a:avLst/>
          </a:prstGeom>
          <a:noFill/>
          <a:ln>
            <a:solidFill>
              <a:schemeClr val="bg2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2365">
              <a:latin typeface="Noto Sans S Chinese Light" panose="020B0300000000000000" pitchFamily="34" charset="-122"/>
              <a:ea typeface="Noto Sans S Chinese Light" panose="020B0300000000000000" pitchFamily="34" charset="-122"/>
              <a:cs typeface="+mn-ea"/>
              <a:sym typeface="+mn-lt"/>
            </a:endParaRPr>
          </a:p>
        </p:txBody>
      </p:sp>
      <p:sp>
        <p:nvSpPr>
          <p:cNvPr id="8" name="Oval 40"/>
          <p:cNvSpPr/>
          <p:nvPr/>
        </p:nvSpPr>
        <p:spPr>
          <a:xfrm>
            <a:off x="6446906" y="2827660"/>
            <a:ext cx="573954" cy="573952"/>
          </a:xfrm>
          <a:prstGeom prst="ellipse">
            <a:avLst/>
          </a:prstGeom>
          <a:noFill/>
          <a:ln>
            <a:solidFill>
              <a:srgbClr val="3E4B7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2365">
              <a:latin typeface="Noto Sans S Chinese Light" panose="020B0300000000000000" pitchFamily="34" charset="-122"/>
              <a:ea typeface="Noto Sans S Chinese Light" panose="020B0300000000000000" pitchFamily="34" charset="-122"/>
              <a:cs typeface="+mn-ea"/>
              <a:sym typeface="+mn-lt"/>
            </a:endParaRPr>
          </a:p>
        </p:txBody>
      </p:sp>
      <p:grpSp>
        <p:nvGrpSpPr>
          <p:cNvPr id="9" name="Group 41"/>
          <p:cNvGrpSpPr/>
          <p:nvPr/>
        </p:nvGrpSpPr>
        <p:grpSpPr>
          <a:xfrm>
            <a:off x="4816718" y="2302518"/>
            <a:ext cx="1552543" cy="2432347"/>
            <a:chOff x="4832354" y="2627863"/>
            <a:chExt cx="1290716" cy="2882302"/>
          </a:xfrm>
        </p:grpSpPr>
        <p:grpSp>
          <p:nvGrpSpPr>
            <p:cNvPr id="10" name="Group 42"/>
            <p:cNvGrpSpPr/>
            <p:nvPr/>
          </p:nvGrpSpPr>
          <p:grpSpPr>
            <a:xfrm>
              <a:off x="5656050" y="2627863"/>
              <a:ext cx="411375" cy="1103472"/>
              <a:chOff x="5656050" y="2477928"/>
              <a:chExt cx="411375" cy="1103472"/>
            </a:xfrm>
          </p:grpSpPr>
          <p:cxnSp>
            <p:nvCxnSpPr>
              <p:cNvPr id="18" name="Straight Connector 50"/>
              <p:cNvCxnSpPr/>
              <p:nvPr/>
            </p:nvCxnSpPr>
            <p:spPr>
              <a:xfrm flipH="1">
                <a:off x="5656052" y="2477928"/>
                <a:ext cx="411373" cy="0"/>
              </a:xfrm>
              <a:prstGeom prst="line">
                <a:avLst/>
              </a:prstGeom>
              <a:ln w="19050">
                <a:solidFill>
                  <a:schemeClr val="bg1">
                    <a:lumMod val="50000"/>
                  </a:schemeClr>
                </a:solidFill>
                <a:prstDash val="sysDash"/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Straight Connector 51"/>
              <p:cNvCxnSpPr/>
              <p:nvPr/>
            </p:nvCxnSpPr>
            <p:spPr>
              <a:xfrm>
                <a:off x="5656050" y="2477928"/>
                <a:ext cx="0" cy="1103472"/>
              </a:xfrm>
              <a:prstGeom prst="line">
                <a:avLst/>
              </a:prstGeom>
              <a:ln w="19050">
                <a:solidFill>
                  <a:schemeClr val="bg1">
                    <a:lumMod val="50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1" name="Straight Connector 43"/>
            <p:cNvCxnSpPr/>
            <p:nvPr/>
          </p:nvCxnSpPr>
          <p:spPr>
            <a:xfrm flipH="1">
              <a:off x="4832354" y="3581400"/>
              <a:ext cx="1235070" cy="0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  <a:prstDash val="sys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2" name="Group 44"/>
            <p:cNvGrpSpPr/>
            <p:nvPr/>
          </p:nvGrpSpPr>
          <p:grpSpPr>
            <a:xfrm flipV="1">
              <a:off x="5429250" y="3250149"/>
              <a:ext cx="638175" cy="1103472"/>
              <a:chOff x="5656050" y="2477928"/>
              <a:chExt cx="411375" cy="1103472"/>
            </a:xfrm>
          </p:grpSpPr>
          <p:cxnSp>
            <p:nvCxnSpPr>
              <p:cNvPr id="16" name="Straight Connector 48"/>
              <p:cNvCxnSpPr/>
              <p:nvPr/>
            </p:nvCxnSpPr>
            <p:spPr>
              <a:xfrm flipH="1">
                <a:off x="5656052" y="2477928"/>
                <a:ext cx="411373" cy="0"/>
              </a:xfrm>
              <a:prstGeom prst="line">
                <a:avLst/>
              </a:prstGeom>
              <a:ln w="19050">
                <a:solidFill>
                  <a:schemeClr val="bg1">
                    <a:lumMod val="50000"/>
                  </a:schemeClr>
                </a:solidFill>
                <a:prstDash val="sysDash"/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Straight Connector 49"/>
              <p:cNvCxnSpPr/>
              <p:nvPr/>
            </p:nvCxnSpPr>
            <p:spPr>
              <a:xfrm>
                <a:off x="5656050" y="2477928"/>
                <a:ext cx="0" cy="1103472"/>
              </a:xfrm>
              <a:prstGeom prst="line">
                <a:avLst/>
              </a:prstGeom>
              <a:ln w="19050">
                <a:solidFill>
                  <a:schemeClr val="bg1">
                    <a:lumMod val="50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3" name="Group 45"/>
            <p:cNvGrpSpPr/>
            <p:nvPr/>
          </p:nvGrpSpPr>
          <p:grpSpPr>
            <a:xfrm flipV="1">
              <a:off x="5246765" y="4406693"/>
              <a:ext cx="876305" cy="1103472"/>
              <a:chOff x="5682165" y="4387818"/>
              <a:chExt cx="411377" cy="1103472"/>
            </a:xfrm>
          </p:grpSpPr>
          <p:cxnSp>
            <p:nvCxnSpPr>
              <p:cNvPr id="14" name="Straight Connector 46"/>
              <p:cNvCxnSpPr/>
              <p:nvPr/>
            </p:nvCxnSpPr>
            <p:spPr>
              <a:xfrm flipH="1">
                <a:off x="5682169" y="4387818"/>
                <a:ext cx="411373" cy="0"/>
              </a:xfrm>
              <a:prstGeom prst="line">
                <a:avLst/>
              </a:prstGeom>
              <a:ln w="19050">
                <a:solidFill>
                  <a:schemeClr val="bg1">
                    <a:lumMod val="50000"/>
                  </a:schemeClr>
                </a:solidFill>
                <a:prstDash val="sysDash"/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Straight Connector 47"/>
              <p:cNvCxnSpPr/>
              <p:nvPr/>
            </p:nvCxnSpPr>
            <p:spPr>
              <a:xfrm>
                <a:off x="5682165" y="4387818"/>
                <a:ext cx="0" cy="1103472"/>
              </a:xfrm>
              <a:prstGeom prst="line">
                <a:avLst/>
              </a:prstGeom>
              <a:ln w="19050">
                <a:solidFill>
                  <a:schemeClr val="bg1">
                    <a:lumMod val="50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0" name="Freeform: Shape 81"/>
          <p:cNvSpPr/>
          <p:nvPr/>
        </p:nvSpPr>
        <p:spPr bwMode="auto">
          <a:xfrm>
            <a:off x="6569467" y="2028356"/>
            <a:ext cx="372258" cy="372258"/>
          </a:xfrm>
          <a:custGeom>
            <a:avLst/>
            <a:gdLst>
              <a:gd name="T0" fmla="*/ 184 w 260"/>
              <a:gd name="T1" fmla="*/ 106 h 260"/>
              <a:gd name="T2" fmla="*/ 193 w 260"/>
              <a:gd name="T3" fmla="*/ 143 h 260"/>
              <a:gd name="T4" fmla="*/ 117 w 260"/>
              <a:gd name="T5" fmla="*/ 219 h 260"/>
              <a:gd name="T6" fmla="*/ 42 w 260"/>
              <a:gd name="T7" fmla="*/ 143 h 260"/>
              <a:gd name="T8" fmla="*/ 117 w 260"/>
              <a:gd name="T9" fmla="*/ 66 h 260"/>
              <a:gd name="T10" fmla="*/ 154 w 260"/>
              <a:gd name="T11" fmla="*/ 76 h 260"/>
              <a:gd name="T12" fmla="*/ 183 w 260"/>
              <a:gd name="T13" fmla="*/ 46 h 260"/>
              <a:gd name="T14" fmla="*/ 117 w 260"/>
              <a:gd name="T15" fmla="*/ 25 h 260"/>
              <a:gd name="T16" fmla="*/ 0 w 260"/>
              <a:gd name="T17" fmla="*/ 143 h 260"/>
              <a:gd name="T18" fmla="*/ 117 w 260"/>
              <a:gd name="T19" fmla="*/ 260 h 260"/>
              <a:gd name="T20" fmla="*/ 233 w 260"/>
              <a:gd name="T21" fmla="*/ 143 h 260"/>
              <a:gd name="T22" fmla="*/ 213 w 260"/>
              <a:gd name="T23" fmla="*/ 77 h 260"/>
              <a:gd name="T24" fmla="*/ 184 w 260"/>
              <a:gd name="T25" fmla="*/ 106 h 260"/>
              <a:gd name="T26" fmla="*/ 225 w 260"/>
              <a:gd name="T27" fmla="*/ 35 h 260"/>
              <a:gd name="T28" fmla="*/ 225 w 260"/>
              <a:gd name="T29" fmla="*/ 35 h 260"/>
              <a:gd name="T30" fmla="*/ 225 w 260"/>
              <a:gd name="T31" fmla="*/ 0 h 260"/>
              <a:gd name="T32" fmla="*/ 203 w 260"/>
              <a:gd name="T33" fmla="*/ 23 h 260"/>
              <a:gd name="T34" fmla="*/ 203 w 260"/>
              <a:gd name="T35" fmla="*/ 46 h 260"/>
              <a:gd name="T36" fmla="*/ 139 w 260"/>
              <a:gd name="T37" fmla="*/ 111 h 260"/>
              <a:gd name="T38" fmla="*/ 117 w 260"/>
              <a:gd name="T39" fmla="*/ 104 h 260"/>
              <a:gd name="T40" fmla="*/ 79 w 260"/>
              <a:gd name="T41" fmla="*/ 143 h 260"/>
              <a:gd name="T42" fmla="*/ 117 w 260"/>
              <a:gd name="T43" fmla="*/ 181 h 260"/>
              <a:gd name="T44" fmla="*/ 155 w 260"/>
              <a:gd name="T45" fmla="*/ 143 h 260"/>
              <a:gd name="T46" fmla="*/ 150 w 260"/>
              <a:gd name="T47" fmla="*/ 123 h 260"/>
              <a:gd name="T48" fmla="*/ 215 w 260"/>
              <a:gd name="T49" fmla="*/ 58 h 260"/>
              <a:gd name="T50" fmla="*/ 237 w 260"/>
              <a:gd name="T51" fmla="*/ 58 h 260"/>
              <a:gd name="T52" fmla="*/ 260 w 260"/>
              <a:gd name="T53" fmla="*/ 35 h 260"/>
              <a:gd name="T54" fmla="*/ 225 w 260"/>
              <a:gd name="T55" fmla="*/ 35 h 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60" h="260">
                <a:moveTo>
                  <a:pt x="184" y="106"/>
                </a:moveTo>
                <a:cubicBezTo>
                  <a:pt x="190" y="117"/>
                  <a:pt x="193" y="129"/>
                  <a:pt x="193" y="143"/>
                </a:cubicBezTo>
                <a:cubicBezTo>
                  <a:pt x="193" y="185"/>
                  <a:pt x="159" y="219"/>
                  <a:pt x="117" y="219"/>
                </a:cubicBezTo>
                <a:cubicBezTo>
                  <a:pt x="76" y="219"/>
                  <a:pt x="42" y="185"/>
                  <a:pt x="42" y="143"/>
                </a:cubicBezTo>
                <a:cubicBezTo>
                  <a:pt x="42" y="100"/>
                  <a:pt x="76" y="66"/>
                  <a:pt x="117" y="66"/>
                </a:cubicBezTo>
                <a:cubicBezTo>
                  <a:pt x="131" y="66"/>
                  <a:pt x="143" y="70"/>
                  <a:pt x="154" y="76"/>
                </a:cubicBezTo>
                <a:cubicBezTo>
                  <a:pt x="183" y="46"/>
                  <a:pt x="183" y="46"/>
                  <a:pt x="183" y="46"/>
                </a:cubicBezTo>
                <a:cubicBezTo>
                  <a:pt x="165" y="33"/>
                  <a:pt x="141" y="25"/>
                  <a:pt x="117" y="25"/>
                </a:cubicBezTo>
                <a:cubicBezTo>
                  <a:pt x="52" y="25"/>
                  <a:pt x="0" y="78"/>
                  <a:pt x="0" y="143"/>
                </a:cubicBezTo>
                <a:cubicBezTo>
                  <a:pt x="0" y="207"/>
                  <a:pt x="52" y="260"/>
                  <a:pt x="117" y="260"/>
                </a:cubicBezTo>
                <a:cubicBezTo>
                  <a:pt x="181" y="260"/>
                  <a:pt x="233" y="207"/>
                  <a:pt x="233" y="143"/>
                </a:cubicBezTo>
                <a:cubicBezTo>
                  <a:pt x="233" y="118"/>
                  <a:pt x="226" y="96"/>
                  <a:pt x="213" y="77"/>
                </a:cubicBezTo>
                <a:cubicBezTo>
                  <a:pt x="184" y="106"/>
                  <a:pt x="184" y="106"/>
                  <a:pt x="184" y="106"/>
                </a:cubicBezTo>
                <a:close/>
                <a:moveTo>
                  <a:pt x="225" y="35"/>
                </a:moveTo>
                <a:cubicBezTo>
                  <a:pt x="225" y="35"/>
                  <a:pt x="225" y="35"/>
                  <a:pt x="225" y="35"/>
                </a:cubicBezTo>
                <a:cubicBezTo>
                  <a:pt x="225" y="0"/>
                  <a:pt x="225" y="0"/>
                  <a:pt x="225" y="0"/>
                </a:cubicBezTo>
                <a:cubicBezTo>
                  <a:pt x="203" y="23"/>
                  <a:pt x="203" y="23"/>
                  <a:pt x="203" y="23"/>
                </a:cubicBezTo>
                <a:cubicBezTo>
                  <a:pt x="203" y="46"/>
                  <a:pt x="203" y="46"/>
                  <a:pt x="203" y="46"/>
                </a:cubicBezTo>
                <a:cubicBezTo>
                  <a:pt x="139" y="111"/>
                  <a:pt x="139" y="111"/>
                  <a:pt x="139" y="111"/>
                </a:cubicBezTo>
                <a:cubicBezTo>
                  <a:pt x="133" y="106"/>
                  <a:pt x="125" y="104"/>
                  <a:pt x="117" y="104"/>
                </a:cubicBezTo>
                <a:cubicBezTo>
                  <a:pt x="96" y="104"/>
                  <a:pt x="79" y="121"/>
                  <a:pt x="79" y="143"/>
                </a:cubicBezTo>
                <a:cubicBezTo>
                  <a:pt x="79" y="164"/>
                  <a:pt x="96" y="181"/>
                  <a:pt x="117" y="181"/>
                </a:cubicBezTo>
                <a:cubicBezTo>
                  <a:pt x="138" y="181"/>
                  <a:pt x="155" y="164"/>
                  <a:pt x="155" y="143"/>
                </a:cubicBezTo>
                <a:cubicBezTo>
                  <a:pt x="155" y="136"/>
                  <a:pt x="154" y="129"/>
                  <a:pt x="150" y="123"/>
                </a:cubicBezTo>
                <a:cubicBezTo>
                  <a:pt x="215" y="58"/>
                  <a:pt x="215" y="58"/>
                  <a:pt x="215" y="58"/>
                </a:cubicBezTo>
                <a:cubicBezTo>
                  <a:pt x="237" y="58"/>
                  <a:pt x="237" y="58"/>
                  <a:pt x="237" y="58"/>
                </a:cubicBezTo>
                <a:cubicBezTo>
                  <a:pt x="260" y="35"/>
                  <a:pt x="260" y="35"/>
                  <a:pt x="260" y="35"/>
                </a:cubicBezTo>
                <a:cubicBezTo>
                  <a:pt x="225" y="35"/>
                  <a:pt x="225" y="35"/>
                  <a:pt x="225" y="35"/>
                </a:cubicBez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 sz="2365">
              <a:latin typeface="Noto Sans S Chinese Light" panose="020B0300000000000000" pitchFamily="34" charset="-122"/>
              <a:ea typeface="Noto Sans S Chinese Light" panose="020B0300000000000000" pitchFamily="34" charset="-122"/>
              <a:cs typeface="+mn-ea"/>
              <a:sym typeface="+mn-lt"/>
            </a:endParaRPr>
          </a:p>
        </p:txBody>
      </p:sp>
      <p:sp>
        <p:nvSpPr>
          <p:cNvPr id="21" name="Freeform: Shape 82"/>
          <p:cNvSpPr/>
          <p:nvPr/>
        </p:nvSpPr>
        <p:spPr bwMode="auto">
          <a:xfrm>
            <a:off x="6543102" y="4596221"/>
            <a:ext cx="372258" cy="372258"/>
          </a:xfrm>
          <a:custGeom>
            <a:avLst/>
            <a:gdLst>
              <a:gd name="T0" fmla="*/ 74 w 236"/>
              <a:gd name="T1" fmla="*/ 160 h 236"/>
              <a:gd name="T2" fmla="*/ 93 w 236"/>
              <a:gd name="T3" fmla="*/ 160 h 236"/>
              <a:gd name="T4" fmla="*/ 93 w 236"/>
              <a:gd name="T5" fmla="*/ 103 h 236"/>
              <a:gd name="T6" fmla="*/ 74 w 236"/>
              <a:gd name="T7" fmla="*/ 103 h 236"/>
              <a:gd name="T8" fmla="*/ 74 w 236"/>
              <a:gd name="T9" fmla="*/ 160 h 236"/>
              <a:gd name="T10" fmla="*/ 140 w 236"/>
              <a:gd name="T11" fmla="*/ 102 h 236"/>
              <a:gd name="T12" fmla="*/ 122 w 236"/>
              <a:gd name="T13" fmla="*/ 111 h 236"/>
              <a:gd name="T14" fmla="*/ 122 w 236"/>
              <a:gd name="T15" fmla="*/ 103 h 236"/>
              <a:gd name="T16" fmla="*/ 103 w 236"/>
              <a:gd name="T17" fmla="*/ 103 h 236"/>
              <a:gd name="T18" fmla="*/ 103 w 236"/>
              <a:gd name="T19" fmla="*/ 160 h 236"/>
              <a:gd name="T20" fmla="*/ 122 w 236"/>
              <a:gd name="T21" fmla="*/ 160 h 236"/>
              <a:gd name="T22" fmla="*/ 122 w 236"/>
              <a:gd name="T23" fmla="*/ 128 h 236"/>
              <a:gd name="T24" fmla="*/ 123 w 236"/>
              <a:gd name="T25" fmla="*/ 124 h 236"/>
              <a:gd name="T26" fmla="*/ 133 w 236"/>
              <a:gd name="T27" fmla="*/ 117 h 236"/>
              <a:gd name="T28" fmla="*/ 142 w 236"/>
              <a:gd name="T29" fmla="*/ 130 h 236"/>
              <a:gd name="T30" fmla="*/ 142 w 236"/>
              <a:gd name="T31" fmla="*/ 160 h 236"/>
              <a:gd name="T32" fmla="*/ 161 w 236"/>
              <a:gd name="T33" fmla="*/ 160 h 236"/>
              <a:gd name="T34" fmla="*/ 161 w 236"/>
              <a:gd name="T35" fmla="*/ 160 h 236"/>
              <a:gd name="T36" fmla="*/ 161 w 236"/>
              <a:gd name="T37" fmla="*/ 127 h 236"/>
              <a:gd name="T38" fmla="*/ 140 w 236"/>
              <a:gd name="T39" fmla="*/ 102 h 236"/>
              <a:gd name="T40" fmla="*/ 122 w 236"/>
              <a:gd name="T41" fmla="*/ 111 h 236"/>
              <a:gd name="T42" fmla="*/ 122 w 236"/>
              <a:gd name="T43" fmla="*/ 111 h 236"/>
              <a:gd name="T44" fmla="*/ 122 w 236"/>
              <a:gd name="T45" fmla="*/ 111 h 236"/>
              <a:gd name="T46" fmla="*/ 83 w 236"/>
              <a:gd name="T47" fmla="*/ 75 h 236"/>
              <a:gd name="T48" fmla="*/ 73 w 236"/>
              <a:gd name="T49" fmla="*/ 85 h 236"/>
              <a:gd name="T50" fmla="*/ 83 w 236"/>
              <a:gd name="T51" fmla="*/ 95 h 236"/>
              <a:gd name="T52" fmla="*/ 83 w 236"/>
              <a:gd name="T53" fmla="*/ 95 h 236"/>
              <a:gd name="T54" fmla="*/ 94 w 236"/>
              <a:gd name="T55" fmla="*/ 85 h 236"/>
              <a:gd name="T56" fmla="*/ 83 w 236"/>
              <a:gd name="T57" fmla="*/ 75 h 236"/>
              <a:gd name="T58" fmla="*/ 118 w 236"/>
              <a:gd name="T59" fmla="*/ 0 h 236"/>
              <a:gd name="T60" fmla="*/ 0 w 236"/>
              <a:gd name="T61" fmla="*/ 118 h 236"/>
              <a:gd name="T62" fmla="*/ 118 w 236"/>
              <a:gd name="T63" fmla="*/ 236 h 236"/>
              <a:gd name="T64" fmla="*/ 236 w 236"/>
              <a:gd name="T65" fmla="*/ 118 h 236"/>
              <a:gd name="T66" fmla="*/ 118 w 236"/>
              <a:gd name="T67" fmla="*/ 0 h 236"/>
              <a:gd name="T68" fmla="*/ 181 w 236"/>
              <a:gd name="T69" fmla="*/ 172 h 236"/>
              <a:gd name="T70" fmla="*/ 171 w 236"/>
              <a:gd name="T71" fmla="*/ 181 h 236"/>
              <a:gd name="T72" fmla="*/ 64 w 236"/>
              <a:gd name="T73" fmla="*/ 181 h 236"/>
              <a:gd name="T74" fmla="*/ 55 w 236"/>
              <a:gd name="T75" fmla="*/ 172 h 236"/>
              <a:gd name="T76" fmla="*/ 55 w 236"/>
              <a:gd name="T77" fmla="*/ 63 h 236"/>
              <a:gd name="T78" fmla="*/ 64 w 236"/>
              <a:gd name="T79" fmla="*/ 54 h 236"/>
              <a:gd name="T80" fmla="*/ 171 w 236"/>
              <a:gd name="T81" fmla="*/ 54 h 236"/>
              <a:gd name="T82" fmla="*/ 181 w 236"/>
              <a:gd name="T83" fmla="*/ 63 h 236"/>
              <a:gd name="T84" fmla="*/ 181 w 236"/>
              <a:gd name="T85" fmla="*/ 172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36" h="236">
                <a:moveTo>
                  <a:pt x="74" y="160"/>
                </a:moveTo>
                <a:cubicBezTo>
                  <a:pt x="93" y="160"/>
                  <a:pt x="93" y="160"/>
                  <a:pt x="93" y="160"/>
                </a:cubicBezTo>
                <a:cubicBezTo>
                  <a:pt x="93" y="103"/>
                  <a:pt x="93" y="103"/>
                  <a:pt x="93" y="103"/>
                </a:cubicBezTo>
                <a:cubicBezTo>
                  <a:pt x="74" y="103"/>
                  <a:pt x="74" y="103"/>
                  <a:pt x="74" y="103"/>
                </a:cubicBezTo>
                <a:lnTo>
                  <a:pt x="74" y="160"/>
                </a:lnTo>
                <a:close/>
                <a:moveTo>
                  <a:pt x="140" y="102"/>
                </a:moveTo>
                <a:cubicBezTo>
                  <a:pt x="129" y="102"/>
                  <a:pt x="125" y="107"/>
                  <a:pt x="122" y="111"/>
                </a:cubicBezTo>
                <a:cubicBezTo>
                  <a:pt x="122" y="103"/>
                  <a:pt x="122" y="103"/>
                  <a:pt x="122" y="103"/>
                </a:cubicBezTo>
                <a:cubicBezTo>
                  <a:pt x="103" y="103"/>
                  <a:pt x="103" y="103"/>
                  <a:pt x="103" y="103"/>
                </a:cubicBezTo>
                <a:cubicBezTo>
                  <a:pt x="104" y="108"/>
                  <a:pt x="103" y="160"/>
                  <a:pt x="103" y="160"/>
                </a:cubicBezTo>
                <a:cubicBezTo>
                  <a:pt x="122" y="160"/>
                  <a:pt x="122" y="160"/>
                  <a:pt x="122" y="160"/>
                </a:cubicBezTo>
                <a:cubicBezTo>
                  <a:pt x="122" y="128"/>
                  <a:pt x="122" y="128"/>
                  <a:pt x="122" y="128"/>
                </a:cubicBezTo>
                <a:cubicBezTo>
                  <a:pt x="122" y="127"/>
                  <a:pt x="123" y="125"/>
                  <a:pt x="123" y="124"/>
                </a:cubicBezTo>
                <a:cubicBezTo>
                  <a:pt x="124" y="120"/>
                  <a:pt x="128" y="117"/>
                  <a:pt x="133" y="117"/>
                </a:cubicBezTo>
                <a:cubicBezTo>
                  <a:pt x="140" y="117"/>
                  <a:pt x="142" y="122"/>
                  <a:pt x="142" y="130"/>
                </a:cubicBezTo>
                <a:cubicBezTo>
                  <a:pt x="142" y="160"/>
                  <a:pt x="142" y="160"/>
                  <a:pt x="142" y="160"/>
                </a:cubicBezTo>
                <a:cubicBezTo>
                  <a:pt x="161" y="160"/>
                  <a:pt x="161" y="160"/>
                  <a:pt x="161" y="160"/>
                </a:cubicBezTo>
                <a:cubicBezTo>
                  <a:pt x="161" y="160"/>
                  <a:pt x="161" y="160"/>
                  <a:pt x="161" y="160"/>
                </a:cubicBezTo>
                <a:cubicBezTo>
                  <a:pt x="161" y="127"/>
                  <a:pt x="161" y="127"/>
                  <a:pt x="161" y="127"/>
                </a:cubicBezTo>
                <a:cubicBezTo>
                  <a:pt x="161" y="110"/>
                  <a:pt x="152" y="102"/>
                  <a:pt x="140" y="102"/>
                </a:cubicBezTo>
                <a:close/>
                <a:moveTo>
                  <a:pt x="122" y="111"/>
                </a:moveTo>
                <a:cubicBezTo>
                  <a:pt x="122" y="111"/>
                  <a:pt x="122" y="111"/>
                  <a:pt x="122" y="111"/>
                </a:cubicBezTo>
                <a:cubicBezTo>
                  <a:pt x="122" y="111"/>
                  <a:pt x="122" y="111"/>
                  <a:pt x="122" y="111"/>
                </a:cubicBezTo>
                <a:close/>
                <a:moveTo>
                  <a:pt x="83" y="75"/>
                </a:moveTo>
                <a:cubicBezTo>
                  <a:pt x="77" y="75"/>
                  <a:pt x="73" y="80"/>
                  <a:pt x="73" y="85"/>
                </a:cubicBezTo>
                <a:cubicBezTo>
                  <a:pt x="73" y="91"/>
                  <a:pt x="77" y="95"/>
                  <a:pt x="83" y="95"/>
                </a:cubicBezTo>
                <a:cubicBezTo>
                  <a:pt x="83" y="95"/>
                  <a:pt x="83" y="95"/>
                  <a:pt x="83" y="95"/>
                </a:cubicBezTo>
                <a:cubicBezTo>
                  <a:pt x="90" y="95"/>
                  <a:pt x="94" y="91"/>
                  <a:pt x="94" y="85"/>
                </a:cubicBezTo>
                <a:cubicBezTo>
                  <a:pt x="94" y="80"/>
                  <a:pt x="90" y="75"/>
                  <a:pt x="83" y="75"/>
                </a:cubicBezTo>
                <a:close/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cubicBezTo>
                  <a:pt x="0" y="183"/>
                  <a:pt x="53" y="236"/>
                  <a:pt x="118" y="236"/>
                </a:cubicBezTo>
                <a:cubicBezTo>
                  <a:pt x="183" y="236"/>
                  <a:pt x="236" y="183"/>
                  <a:pt x="236" y="118"/>
                </a:cubicBezTo>
                <a:cubicBezTo>
                  <a:pt x="236" y="53"/>
                  <a:pt x="183" y="0"/>
                  <a:pt x="118" y="0"/>
                </a:cubicBezTo>
                <a:close/>
                <a:moveTo>
                  <a:pt x="181" y="172"/>
                </a:moveTo>
                <a:cubicBezTo>
                  <a:pt x="181" y="177"/>
                  <a:pt x="176" y="181"/>
                  <a:pt x="171" y="181"/>
                </a:cubicBezTo>
                <a:cubicBezTo>
                  <a:pt x="64" y="181"/>
                  <a:pt x="64" y="181"/>
                  <a:pt x="64" y="181"/>
                </a:cubicBezTo>
                <a:cubicBezTo>
                  <a:pt x="59" y="181"/>
                  <a:pt x="55" y="177"/>
                  <a:pt x="55" y="172"/>
                </a:cubicBezTo>
                <a:cubicBezTo>
                  <a:pt x="55" y="63"/>
                  <a:pt x="55" y="63"/>
                  <a:pt x="55" y="63"/>
                </a:cubicBezTo>
                <a:cubicBezTo>
                  <a:pt x="55" y="58"/>
                  <a:pt x="59" y="54"/>
                  <a:pt x="64" y="54"/>
                </a:cubicBezTo>
                <a:cubicBezTo>
                  <a:pt x="171" y="54"/>
                  <a:pt x="171" y="54"/>
                  <a:pt x="171" y="54"/>
                </a:cubicBezTo>
                <a:cubicBezTo>
                  <a:pt x="176" y="54"/>
                  <a:pt x="181" y="58"/>
                  <a:pt x="181" y="63"/>
                </a:cubicBezTo>
                <a:cubicBezTo>
                  <a:pt x="181" y="172"/>
                  <a:pt x="181" y="172"/>
                  <a:pt x="181" y="17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="ctr"/>
          <a:lstStyle/>
          <a:p>
            <a:pPr algn="ctr"/>
            <a:endParaRPr sz="2365">
              <a:latin typeface="Noto Sans S Chinese Light" panose="020B0300000000000000" pitchFamily="34" charset="-122"/>
              <a:ea typeface="Noto Sans S Chinese Light" panose="020B0300000000000000" pitchFamily="34" charset="-122"/>
              <a:cs typeface="+mn-ea"/>
              <a:sym typeface="+mn-lt"/>
            </a:endParaRPr>
          </a:p>
        </p:txBody>
      </p:sp>
      <p:sp>
        <p:nvSpPr>
          <p:cNvPr id="22" name="Freeform: Shape 83"/>
          <p:cNvSpPr/>
          <p:nvPr/>
        </p:nvSpPr>
        <p:spPr bwMode="auto">
          <a:xfrm>
            <a:off x="6543102" y="2928502"/>
            <a:ext cx="372258" cy="372258"/>
          </a:xfrm>
          <a:custGeom>
            <a:avLst/>
            <a:gdLst>
              <a:gd name="T0" fmla="*/ 116 w 232"/>
              <a:gd name="T1" fmla="*/ 0 h 232"/>
              <a:gd name="T2" fmla="*/ 0 w 232"/>
              <a:gd name="T3" fmla="*/ 116 h 232"/>
              <a:gd name="T4" fmla="*/ 116 w 232"/>
              <a:gd name="T5" fmla="*/ 232 h 232"/>
              <a:gd name="T6" fmla="*/ 232 w 232"/>
              <a:gd name="T7" fmla="*/ 116 h 232"/>
              <a:gd name="T8" fmla="*/ 116 w 232"/>
              <a:gd name="T9" fmla="*/ 0 h 232"/>
              <a:gd name="T10" fmla="*/ 129 w 232"/>
              <a:gd name="T11" fmla="*/ 208 h 232"/>
              <a:gd name="T12" fmla="*/ 129 w 232"/>
              <a:gd name="T13" fmla="*/ 190 h 232"/>
              <a:gd name="T14" fmla="*/ 117 w 232"/>
              <a:gd name="T15" fmla="*/ 178 h 232"/>
              <a:gd name="T16" fmla="*/ 105 w 232"/>
              <a:gd name="T17" fmla="*/ 190 h 232"/>
              <a:gd name="T18" fmla="*/ 105 w 232"/>
              <a:gd name="T19" fmla="*/ 208 h 232"/>
              <a:gd name="T20" fmla="*/ 25 w 232"/>
              <a:gd name="T21" fmla="*/ 129 h 232"/>
              <a:gd name="T22" fmla="*/ 42 w 232"/>
              <a:gd name="T23" fmla="*/ 129 h 232"/>
              <a:gd name="T24" fmla="*/ 53 w 232"/>
              <a:gd name="T25" fmla="*/ 117 h 232"/>
              <a:gd name="T26" fmla="*/ 42 w 232"/>
              <a:gd name="T27" fmla="*/ 105 h 232"/>
              <a:gd name="T28" fmla="*/ 24 w 232"/>
              <a:gd name="T29" fmla="*/ 105 h 232"/>
              <a:gd name="T30" fmla="*/ 104 w 232"/>
              <a:gd name="T31" fmla="*/ 25 h 232"/>
              <a:gd name="T32" fmla="*/ 104 w 232"/>
              <a:gd name="T33" fmla="*/ 41 h 232"/>
              <a:gd name="T34" fmla="*/ 116 w 232"/>
              <a:gd name="T35" fmla="*/ 53 h 232"/>
              <a:gd name="T36" fmla="*/ 128 w 232"/>
              <a:gd name="T37" fmla="*/ 41 h 232"/>
              <a:gd name="T38" fmla="*/ 128 w 232"/>
              <a:gd name="T39" fmla="*/ 25 h 232"/>
              <a:gd name="T40" fmla="*/ 208 w 232"/>
              <a:gd name="T41" fmla="*/ 104 h 232"/>
              <a:gd name="T42" fmla="*/ 190 w 232"/>
              <a:gd name="T43" fmla="*/ 104 h 232"/>
              <a:gd name="T44" fmla="*/ 179 w 232"/>
              <a:gd name="T45" fmla="*/ 116 h 232"/>
              <a:gd name="T46" fmla="*/ 190 w 232"/>
              <a:gd name="T47" fmla="*/ 128 h 232"/>
              <a:gd name="T48" fmla="*/ 208 w 232"/>
              <a:gd name="T49" fmla="*/ 128 h 232"/>
              <a:gd name="T50" fmla="*/ 129 w 232"/>
              <a:gd name="T51" fmla="*/ 208 h 232"/>
              <a:gd name="T52" fmla="*/ 124 w 232"/>
              <a:gd name="T53" fmla="*/ 94 h 232"/>
              <a:gd name="T54" fmla="*/ 70 w 232"/>
              <a:gd name="T55" fmla="*/ 69 h 232"/>
              <a:gd name="T56" fmla="*/ 94 w 232"/>
              <a:gd name="T57" fmla="*/ 124 h 232"/>
              <a:gd name="T58" fmla="*/ 109 w 232"/>
              <a:gd name="T59" fmla="*/ 138 h 232"/>
              <a:gd name="T60" fmla="*/ 163 w 232"/>
              <a:gd name="T61" fmla="*/ 163 h 232"/>
              <a:gd name="T62" fmla="*/ 138 w 232"/>
              <a:gd name="T63" fmla="*/ 108 h 232"/>
              <a:gd name="T64" fmla="*/ 124 w 232"/>
              <a:gd name="T65" fmla="*/ 94 h 232"/>
              <a:gd name="T66" fmla="*/ 123 w 232"/>
              <a:gd name="T67" fmla="*/ 123 h 232"/>
              <a:gd name="T68" fmla="*/ 110 w 232"/>
              <a:gd name="T69" fmla="*/ 123 h 232"/>
              <a:gd name="T70" fmla="*/ 110 w 232"/>
              <a:gd name="T71" fmla="*/ 109 h 232"/>
              <a:gd name="T72" fmla="*/ 123 w 232"/>
              <a:gd name="T73" fmla="*/ 109 h 232"/>
              <a:gd name="T74" fmla="*/ 123 w 232"/>
              <a:gd name="T75" fmla="*/ 123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32" h="232">
                <a:moveTo>
                  <a:pt x="116" y="0"/>
                </a:moveTo>
                <a:cubicBezTo>
                  <a:pt x="52" y="0"/>
                  <a:pt x="0" y="52"/>
                  <a:pt x="0" y="116"/>
                </a:cubicBezTo>
                <a:cubicBezTo>
                  <a:pt x="0" y="180"/>
                  <a:pt x="52" y="232"/>
                  <a:pt x="116" y="232"/>
                </a:cubicBezTo>
                <a:cubicBezTo>
                  <a:pt x="180" y="232"/>
                  <a:pt x="232" y="180"/>
                  <a:pt x="232" y="116"/>
                </a:cubicBezTo>
                <a:cubicBezTo>
                  <a:pt x="232" y="52"/>
                  <a:pt x="180" y="0"/>
                  <a:pt x="116" y="0"/>
                </a:cubicBezTo>
                <a:close/>
                <a:moveTo>
                  <a:pt x="129" y="208"/>
                </a:moveTo>
                <a:cubicBezTo>
                  <a:pt x="129" y="190"/>
                  <a:pt x="129" y="190"/>
                  <a:pt x="129" y="190"/>
                </a:cubicBezTo>
                <a:cubicBezTo>
                  <a:pt x="129" y="183"/>
                  <a:pt x="123" y="178"/>
                  <a:pt x="117" y="178"/>
                </a:cubicBezTo>
                <a:cubicBezTo>
                  <a:pt x="110" y="178"/>
                  <a:pt x="105" y="183"/>
                  <a:pt x="105" y="190"/>
                </a:cubicBezTo>
                <a:cubicBezTo>
                  <a:pt x="105" y="208"/>
                  <a:pt x="105" y="208"/>
                  <a:pt x="105" y="208"/>
                </a:cubicBezTo>
                <a:cubicBezTo>
                  <a:pt x="63" y="203"/>
                  <a:pt x="30" y="170"/>
                  <a:pt x="25" y="129"/>
                </a:cubicBezTo>
                <a:cubicBezTo>
                  <a:pt x="42" y="129"/>
                  <a:pt x="42" y="129"/>
                  <a:pt x="42" y="129"/>
                </a:cubicBezTo>
                <a:cubicBezTo>
                  <a:pt x="48" y="129"/>
                  <a:pt x="53" y="123"/>
                  <a:pt x="53" y="117"/>
                </a:cubicBezTo>
                <a:cubicBezTo>
                  <a:pt x="53" y="110"/>
                  <a:pt x="48" y="105"/>
                  <a:pt x="42" y="105"/>
                </a:cubicBezTo>
                <a:cubicBezTo>
                  <a:pt x="24" y="105"/>
                  <a:pt x="24" y="105"/>
                  <a:pt x="24" y="105"/>
                </a:cubicBezTo>
                <a:cubicBezTo>
                  <a:pt x="29" y="63"/>
                  <a:pt x="63" y="30"/>
                  <a:pt x="104" y="25"/>
                </a:cubicBezTo>
                <a:cubicBezTo>
                  <a:pt x="104" y="41"/>
                  <a:pt x="104" y="41"/>
                  <a:pt x="104" y="41"/>
                </a:cubicBezTo>
                <a:cubicBezTo>
                  <a:pt x="104" y="47"/>
                  <a:pt x="109" y="53"/>
                  <a:pt x="116" y="53"/>
                </a:cubicBezTo>
                <a:cubicBezTo>
                  <a:pt x="122" y="53"/>
                  <a:pt x="128" y="47"/>
                  <a:pt x="128" y="41"/>
                </a:cubicBezTo>
                <a:cubicBezTo>
                  <a:pt x="128" y="25"/>
                  <a:pt x="128" y="25"/>
                  <a:pt x="128" y="25"/>
                </a:cubicBezTo>
                <a:cubicBezTo>
                  <a:pt x="169" y="30"/>
                  <a:pt x="202" y="63"/>
                  <a:pt x="208" y="104"/>
                </a:cubicBezTo>
                <a:cubicBezTo>
                  <a:pt x="190" y="104"/>
                  <a:pt x="190" y="104"/>
                  <a:pt x="190" y="104"/>
                </a:cubicBezTo>
                <a:cubicBezTo>
                  <a:pt x="184" y="104"/>
                  <a:pt x="179" y="109"/>
                  <a:pt x="179" y="116"/>
                </a:cubicBezTo>
                <a:cubicBezTo>
                  <a:pt x="179" y="122"/>
                  <a:pt x="184" y="128"/>
                  <a:pt x="190" y="128"/>
                </a:cubicBezTo>
                <a:cubicBezTo>
                  <a:pt x="208" y="128"/>
                  <a:pt x="208" y="128"/>
                  <a:pt x="208" y="128"/>
                </a:cubicBezTo>
                <a:cubicBezTo>
                  <a:pt x="203" y="169"/>
                  <a:pt x="170" y="202"/>
                  <a:pt x="129" y="208"/>
                </a:cubicBezTo>
                <a:close/>
                <a:moveTo>
                  <a:pt x="124" y="94"/>
                </a:moveTo>
                <a:cubicBezTo>
                  <a:pt x="70" y="69"/>
                  <a:pt x="70" y="69"/>
                  <a:pt x="70" y="69"/>
                </a:cubicBezTo>
                <a:cubicBezTo>
                  <a:pt x="94" y="124"/>
                  <a:pt x="94" y="124"/>
                  <a:pt x="94" y="124"/>
                </a:cubicBezTo>
                <a:cubicBezTo>
                  <a:pt x="97" y="129"/>
                  <a:pt x="103" y="136"/>
                  <a:pt x="109" y="138"/>
                </a:cubicBezTo>
                <a:cubicBezTo>
                  <a:pt x="163" y="163"/>
                  <a:pt x="163" y="163"/>
                  <a:pt x="163" y="163"/>
                </a:cubicBezTo>
                <a:cubicBezTo>
                  <a:pt x="138" y="108"/>
                  <a:pt x="138" y="108"/>
                  <a:pt x="138" y="108"/>
                </a:cubicBezTo>
                <a:cubicBezTo>
                  <a:pt x="136" y="103"/>
                  <a:pt x="130" y="96"/>
                  <a:pt x="124" y="94"/>
                </a:cubicBezTo>
                <a:close/>
                <a:moveTo>
                  <a:pt x="123" y="123"/>
                </a:moveTo>
                <a:cubicBezTo>
                  <a:pt x="119" y="126"/>
                  <a:pt x="113" y="126"/>
                  <a:pt x="110" y="123"/>
                </a:cubicBezTo>
                <a:cubicBezTo>
                  <a:pt x="106" y="119"/>
                  <a:pt x="106" y="113"/>
                  <a:pt x="110" y="109"/>
                </a:cubicBezTo>
                <a:cubicBezTo>
                  <a:pt x="113" y="106"/>
                  <a:pt x="119" y="106"/>
                  <a:pt x="123" y="109"/>
                </a:cubicBezTo>
                <a:cubicBezTo>
                  <a:pt x="127" y="113"/>
                  <a:pt x="127" y="119"/>
                  <a:pt x="123" y="12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="ctr"/>
          <a:lstStyle/>
          <a:p>
            <a:pPr algn="ctr"/>
            <a:endParaRPr sz="2365">
              <a:latin typeface="Noto Sans S Chinese Light" panose="020B0300000000000000" pitchFamily="34" charset="-122"/>
              <a:ea typeface="Noto Sans S Chinese Light" panose="020B0300000000000000" pitchFamily="34" charset="-122"/>
              <a:cs typeface="+mn-ea"/>
              <a:sym typeface="+mn-lt"/>
            </a:endParaRPr>
          </a:p>
        </p:txBody>
      </p:sp>
      <p:sp>
        <p:nvSpPr>
          <p:cNvPr id="23" name="Freeform: Shape 84"/>
          <p:cNvSpPr/>
          <p:nvPr/>
        </p:nvSpPr>
        <p:spPr bwMode="auto">
          <a:xfrm>
            <a:off x="6543102" y="3728684"/>
            <a:ext cx="372258" cy="372258"/>
          </a:xfrm>
          <a:custGeom>
            <a:avLst/>
            <a:gdLst>
              <a:gd name="T0" fmla="*/ 182 w 236"/>
              <a:gd name="T1" fmla="*/ 109 h 236"/>
              <a:gd name="T2" fmla="*/ 157 w 236"/>
              <a:gd name="T3" fmla="*/ 103 h 236"/>
              <a:gd name="T4" fmla="*/ 134 w 236"/>
              <a:gd name="T5" fmla="*/ 102 h 236"/>
              <a:gd name="T6" fmla="*/ 120 w 236"/>
              <a:gd name="T7" fmla="*/ 114 h 236"/>
              <a:gd name="T8" fmla="*/ 118 w 236"/>
              <a:gd name="T9" fmla="*/ 129 h 236"/>
              <a:gd name="T10" fmla="*/ 122 w 236"/>
              <a:gd name="T11" fmla="*/ 141 h 236"/>
              <a:gd name="T12" fmla="*/ 135 w 236"/>
              <a:gd name="T13" fmla="*/ 156 h 236"/>
              <a:gd name="T14" fmla="*/ 139 w 236"/>
              <a:gd name="T15" fmla="*/ 185 h 236"/>
              <a:gd name="T16" fmla="*/ 152 w 236"/>
              <a:gd name="T17" fmla="*/ 198 h 236"/>
              <a:gd name="T18" fmla="*/ 169 w 236"/>
              <a:gd name="T19" fmla="*/ 180 h 236"/>
              <a:gd name="T20" fmla="*/ 187 w 236"/>
              <a:gd name="T21" fmla="*/ 150 h 236"/>
              <a:gd name="T22" fmla="*/ 200 w 236"/>
              <a:gd name="T23" fmla="*/ 122 h 236"/>
              <a:gd name="T24" fmla="*/ 182 w 236"/>
              <a:gd name="T25" fmla="*/ 109 h 236"/>
              <a:gd name="T26" fmla="*/ 118 w 236"/>
              <a:gd name="T27" fmla="*/ 0 h 236"/>
              <a:gd name="T28" fmla="*/ 0 w 236"/>
              <a:gd name="T29" fmla="*/ 118 h 236"/>
              <a:gd name="T30" fmla="*/ 118 w 236"/>
              <a:gd name="T31" fmla="*/ 236 h 236"/>
              <a:gd name="T32" fmla="*/ 236 w 236"/>
              <a:gd name="T33" fmla="*/ 118 h 236"/>
              <a:gd name="T34" fmla="*/ 118 w 236"/>
              <a:gd name="T35" fmla="*/ 0 h 236"/>
              <a:gd name="T36" fmla="*/ 126 w 236"/>
              <a:gd name="T37" fmla="*/ 212 h 236"/>
              <a:gd name="T38" fmla="*/ 128 w 236"/>
              <a:gd name="T39" fmla="*/ 208 h 236"/>
              <a:gd name="T40" fmla="*/ 125 w 236"/>
              <a:gd name="T41" fmla="*/ 186 h 236"/>
              <a:gd name="T42" fmla="*/ 105 w 236"/>
              <a:gd name="T43" fmla="*/ 186 h 236"/>
              <a:gd name="T44" fmla="*/ 98 w 236"/>
              <a:gd name="T45" fmla="*/ 207 h 236"/>
              <a:gd name="T46" fmla="*/ 102 w 236"/>
              <a:gd name="T47" fmla="*/ 211 h 236"/>
              <a:gd name="T48" fmla="*/ 34 w 236"/>
              <a:gd name="T49" fmla="*/ 161 h 236"/>
              <a:gd name="T50" fmla="*/ 44 w 236"/>
              <a:gd name="T51" fmla="*/ 157 h 236"/>
              <a:gd name="T52" fmla="*/ 44 w 236"/>
              <a:gd name="T53" fmla="*/ 157 h 236"/>
              <a:gd name="T54" fmla="*/ 81 w 236"/>
              <a:gd name="T55" fmla="*/ 142 h 236"/>
              <a:gd name="T56" fmla="*/ 81 w 236"/>
              <a:gd name="T57" fmla="*/ 118 h 236"/>
              <a:gd name="T58" fmla="*/ 55 w 236"/>
              <a:gd name="T59" fmla="*/ 94 h 236"/>
              <a:gd name="T60" fmla="*/ 28 w 236"/>
              <a:gd name="T61" fmla="*/ 90 h 236"/>
              <a:gd name="T62" fmla="*/ 84 w 236"/>
              <a:gd name="T63" fmla="*/ 30 h 236"/>
              <a:gd name="T64" fmla="*/ 84 w 236"/>
              <a:gd name="T65" fmla="*/ 31 h 236"/>
              <a:gd name="T66" fmla="*/ 102 w 236"/>
              <a:gd name="T67" fmla="*/ 56 h 236"/>
              <a:gd name="T68" fmla="*/ 120 w 236"/>
              <a:gd name="T69" fmla="*/ 79 h 236"/>
              <a:gd name="T70" fmla="*/ 131 w 236"/>
              <a:gd name="T71" fmla="*/ 97 h 236"/>
              <a:gd name="T72" fmla="*/ 146 w 236"/>
              <a:gd name="T73" fmla="*/ 88 h 236"/>
              <a:gd name="T74" fmla="*/ 177 w 236"/>
              <a:gd name="T75" fmla="*/ 66 h 236"/>
              <a:gd name="T76" fmla="*/ 190 w 236"/>
              <a:gd name="T77" fmla="*/ 57 h 236"/>
              <a:gd name="T78" fmla="*/ 212 w 236"/>
              <a:gd name="T79" fmla="*/ 118 h 236"/>
              <a:gd name="T80" fmla="*/ 126 w 236"/>
              <a:gd name="T81" fmla="*/ 212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36" h="236">
                <a:moveTo>
                  <a:pt x="182" y="109"/>
                </a:moveTo>
                <a:cubicBezTo>
                  <a:pt x="172" y="107"/>
                  <a:pt x="161" y="105"/>
                  <a:pt x="157" y="103"/>
                </a:cubicBezTo>
                <a:cubicBezTo>
                  <a:pt x="153" y="102"/>
                  <a:pt x="143" y="101"/>
                  <a:pt x="134" y="102"/>
                </a:cubicBezTo>
                <a:cubicBezTo>
                  <a:pt x="125" y="103"/>
                  <a:pt x="119" y="109"/>
                  <a:pt x="120" y="114"/>
                </a:cubicBezTo>
                <a:cubicBezTo>
                  <a:pt x="121" y="119"/>
                  <a:pt x="120" y="126"/>
                  <a:pt x="118" y="129"/>
                </a:cubicBezTo>
                <a:cubicBezTo>
                  <a:pt x="117" y="132"/>
                  <a:pt x="118" y="138"/>
                  <a:pt x="122" y="141"/>
                </a:cubicBezTo>
                <a:cubicBezTo>
                  <a:pt x="127" y="144"/>
                  <a:pt x="132" y="151"/>
                  <a:pt x="135" y="156"/>
                </a:cubicBezTo>
                <a:cubicBezTo>
                  <a:pt x="138" y="162"/>
                  <a:pt x="140" y="175"/>
                  <a:pt x="139" y="185"/>
                </a:cubicBezTo>
                <a:cubicBezTo>
                  <a:pt x="139" y="195"/>
                  <a:pt x="145" y="201"/>
                  <a:pt x="152" y="198"/>
                </a:cubicBezTo>
                <a:cubicBezTo>
                  <a:pt x="160" y="195"/>
                  <a:pt x="167" y="187"/>
                  <a:pt x="169" y="180"/>
                </a:cubicBezTo>
                <a:cubicBezTo>
                  <a:pt x="171" y="174"/>
                  <a:pt x="179" y="160"/>
                  <a:pt x="187" y="150"/>
                </a:cubicBezTo>
                <a:cubicBezTo>
                  <a:pt x="195" y="140"/>
                  <a:pt x="201" y="127"/>
                  <a:pt x="200" y="122"/>
                </a:cubicBezTo>
                <a:cubicBezTo>
                  <a:pt x="200" y="116"/>
                  <a:pt x="191" y="111"/>
                  <a:pt x="182" y="109"/>
                </a:cubicBezTo>
                <a:close/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cubicBezTo>
                  <a:pt x="0" y="183"/>
                  <a:pt x="53" y="236"/>
                  <a:pt x="118" y="236"/>
                </a:cubicBezTo>
                <a:cubicBezTo>
                  <a:pt x="183" y="236"/>
                  <a:pt x="236" y="183"/>
                  <a:pt x="236" y="118"/>
                </a:cubicBezTo>
                <a:cubicBezTo>
                  <a:pt x="236" y="53"/>
                  <a:pt x="183" y="0"/>
                  <a:pt x="118" y="0"/>
                </a:cubicBezTo>
                <a:close/>
                <a:moveTo>
                  <a:pt x="126" y="212"/>
                </a:moveTo>
                <a:cubicBezTo>
                  <a:pt x="127" y="211"/>
                  <a:pt x="128" y="209"/>
                  <a:pt x="128" y="208"/>
                </a:cubicBezTo>
                <a:cubicBezTo>
                  <a:pt x="130" y="201"/>
                  <a:pt x="128" y="191"/>
                  <a:pt x="125" y="186"/>
                </a:cubicBezTo>
                <a:cubicBezTo>
                  <a:pt x="121" y="181"/>
                  <a:pt x="112" y="181"/>
                  <a:pt x="105" y="186"/>
                </a:cubicBezTo>
                <a:cubicBezTo>
                  <a:pt x="97" y="191"/>
                  <a:pt x="94" y="200"/>
                  <a:pt x="98" y="207"/>
                </a:cubicBezTo>
                <a:cubicBezTo>
                  <a:pt x="99" y="208"/>
                  <a:pt x="100" y="210"/>
                  <a:pt x="102" y="211"/>
                </a:cubicBezTo>
                <a:cubicBezTo>
                  <a:pt x="72" y="206"/>
                  <a:pt x="47" y="187"/>
                  <a:pt x="34" y="161"/>
                </a:cubicBezTo>
                <a:cubicBezTo>
                  <a:pt x="37" y="161"/>
                  <a:pt x="40" y="159"/>
                  <a:pt x="44" y="157"/>
                </a:cubicBezTo>
                <a:cubicBezTo>
                  <a:pt x="44" y="157"/>
                  <a:pt x="44" y="157"/>
                  <a:pt x="44" y="157"/>
                </a:cubicBezTo>
                <a:cubicBezTo>
                  <a:pt x="57" y="148"/>
                  <a:pt x="74" y="141"/>
                  <a:pt x="81" y="142"/>
                </a:cubicBezTo>
                <a:cubicBezTo>
                  <a:pt x="89" y="142"/>
                  <a:pt x="89" y="131"/>
                  <a:pt x="81" y="118"/>
                </a:cubicBezTo>
                <a:cubicBezTo>
                  <a:pt x="74" y="105"/>
                  <a:pt x="62" y="94"/>
                  <a:pt x="55" y="94"/>
                </a:cubicBezTo>
                <a:cubicBezTo>
                  <a:pt x="48" y="94"/>
                  <a:pt x="36" y="92"/>
                  <a:pt x="28" y="90"/>
                </a:cubicBezTo>
                <a:cubicBezTo>
                  <a:pt x="37" y="62"/>
                  <a:pt x="58" y="41"/>
                  <a:pt x="84" y="30"/>
                </a:cubicBezTo>
                <a:cubicBezTo>
                  <a:pt x="84" y="31"/>
                  <a:pt x="84" y="31"/>
                  <a:pt x="84" y="31"/>
                </a:cubicBezTo>
                <a:cubicBezTo>
                  <a:pt x="86" y="39"/>
                  <a:pt x="95" y="50"/>
                  <a:pt x="102" y="56"/>
                </a:cubicBezTo>
                <a:cubicBezTo>
                  <a:pt x="110" y="62"/>
                  <a:pt x="118" y="72"/>
                  <a:pt x="120" y="79"/>
                </a:cubicBezTo>
                <a:cubicBezTo>
                  <a:pt x="122" y="85"/>
                  <a:pt x="127" y="93"/>
                  <a:pt x="131" y="97"/>
                </a:cubicBezTo>
                <a:cubicBezTo>
                  <a:pt x="136" y="100"/>
                  <a:pt x="142" y="96"/>
                  <a:pt x="146" y="88"/>
                </a:cubicBezTo>
                <a:cubicBezTo>
                  <a:pt x="150" y="80"/>
                  <a:pt x="164" y="70"/>
                  <a:pt x="177" y="66"/>
                </a:cubicBezTo>
                <a:cubicBezTo>
                  <a:pt x="183" y="64"/>
                  <a:pt x="187" y="61"/>
                  <a:pt x="190" y="57"/>
                </a:cubicBezTo>
                <a:cubicBezTo>
                  <a:pt x="204" y="74"/>
                  <a:pt x="212" y="95"/>
                  <a:pt x="212" y="118"/>
                </a:cubicBezTo>
                <a:cubicBezTo>
                  <a:pt x="212" y="168"/>
                  <a:pt x="174" y="208"/>
                  <a:pt x="126" y="212"/>
                </a:cubicBez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 sz="2365" dirty="0">
              <a:latin typeface="Noto Sans S Chinese Light" panose="020B0300000000000000" pitchFamily="34" charset="-122"/>
              <a:ea typeface="Noto Sans S Chinese Light" panose="020B0300000000000000" pitchFamily="34" charset="-122"/>
              <a:cs typeface="+mn-ea"/>
              <a:sym typeface="+mn-lt"/>
            </a:endParaRPr>
          </a:p>
        </p:txBody>
      </p:sp>
      <p:sp>
        <p:nvSpPr>
          <p:cNvPr id="25" name="Freeform: Shape 2"/>
          <p:cNvSpPr/>
          <p:nvPr/>
        </p:nvSpPr>
        <p:spPr>
          <a:xfrm>
            <a:off x="1570044" y="1850755"/>
            <a:ext cx="3409819" cy="689743"/>
          </a:xfrm>
          <a:custGeom>
            <a:avLst/>
            <a:gdLst>
              <a:gd name="connsiteX0" fmla="*/ 406399 w 4018173"/>
              <a:gd name="connsiteY0" fmla="*/ 0 h 812801"/>
              <a:gd name="connsiteX1" fmla="*/ 757974 w 4018173"/>
              <a:gd name="connsiteY1" fmla="*/ 0 h 812801"/>
              <a:gd name="connsiteX2" fmla="*/ 757984 w 4018173"/>
              <a:gd name="connsiteY2" fmla="*/ 1 h 812801"/>
              <a:gd name="connsiteX3" fmla="*/ 4018173 w 4018173"/>
              <a:gd name="connsiteY3" fmla="*/ 1 h 812801"/>
              <a:gd name="connsiteX4" fmla="*/ 4018173 w 4018173"/>
              <a:gd name="connsiteY4" fmla="*/ 812801 h 812801"/>
              <a:gd name="connsiteX5" fmla="*/ 449473 w 4018173"/>
              <a:gd name="connsiteY5" fmla="*/ 812801 h 812801"/>
              <a:gd name="connsiteX6" fmla="*/ 449473 w 4018173"/>
              <a:gd name="connsiteY6" fmla="*/ 812798 h 812801"/>
              <a:gd name="connsiteX7" fmla="*/ 406399 w 4018173"/>
              <a:gd name="connsiteY7" fmla="*/ 812798 h 812801"/>
              <a:gd name="connsiteX8" fmla="*/ 0 w 4018173"/>
              <a:gd name="connsiteY8" fmla="*/ 406399 h 812801"/>
              <a:gd name="connsiteX9" fmla="*/ 406399 w 4018173"/>
              <a:gd name="connsiteY9" fmla="*/ 0 h 8128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018173" h="812801">
                <a:moveTo>
                  <a:pt x="406399" y="0"/>
                </a:moveTo>
                <a:lnTo>
                  <a:pt x="757974" y="0"/>
                </a:lnTo>
                <a:lnTo>
                  <a:pt x="757984" y="1"/>
                </a:lnTo>
                <a:lnTo>
                  <a:pt x="4018173" y="1"/>
                </a:lnTo>
                <a:lnTo>
                  <a:pt x="4018173" y="812801"/>
                </a:lnTo>
                <a:lnTo>
                  <a:pt x="449473" y="812801"/>
                </a:lnTo>
                <a:lnTo>
                  <a:pt x="449473" y="812798"/>
                </a:lnTo>
                <a:lnTo>
                  <a:pt x="406399" y="812798"/>
                </a:lnTo>
                <a:cubicBezTo>
                  <a:pt x="181951" y="812798"/>
                  <a:pt x="0" y="630847"/>
                  <a:pt x="0" y="406399"/>
                </a:cubicBezTo>
                <a:cubicBezTo>
                  <a:pt x="0" y="181951"/>
                  <a:pt x="181951" y="0"/>
                  <a:pt x="406399" y="0"/>
                </a:cubicBez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2365" dirty="0">
              <a:latin typeface="Noto Sans S Chinese Light" panose="020B0300000000000000" pitchFamily="34" charset="-122"/>
              <a:ea typeface="Noto Sans S Chinese Light" panose="020B0300000000000000" pitchFamily="34" charset="-122"/>
              <a:cs typeface="+mn-ea"/>
              <a:sym typeface="+mn-lt"/>
            </a:endParaRPr>
          </a:p>
        </p:txBody>
      </p:sp>
      <p:sp>
        <p:nvSpPr>
          <p:cNvPr id="26" name="Rectangle 3"/>
          <p:cNvSpPr/>
          <p:nvPr/>
        </p:nvSpPr>
        <p:spPr>
          <a:xfrm>
            <a:off x="1951467" y="2781188"/>
            <a:ext cx="2748189" cy="657410"/>
          </a:xfrm>
          <a:prstGeom prst="rect">
            <a:avLst/>
          </a:prstGeom>
          <a:solidFill>
            <a:schemeClr val="accent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2365" dirty="0">
              <a:latin typeface="Noto Sans S Chinese Light" panose="020B0300000000000000" pitchFamily="34" charset="-122"/>
              <a:ea typeface="Noto Sans S Chinese Light" panose="020B0300000000000000" pitchFamily="34" charset="-122"/>
              <a:cs typeface="+mn-ea"/>
              <a:sym typeface="+mn-lt"/>
            </a:endParaRPr>
          </a:p>
        </p:txBody>
      </p:sp>
      <p:sp>
        <p:nvSpPr>
          <p:cNvPr id="27" name="Rectangle 4"/>
          <p:cNvSpPr/>
          <p:nvPr/>
        </p:nvSpPr>
        <p:spPr>
          <a:xfrm>
            <a:off x="2188565" y="3679289"/>
            <a:ext cx="2273993" cy="571193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2365">
              <a:latin typeface="Noto Sans S Chinese Light" panose="020B0300000000000000" pitchFamily="34" charset="-122"/>
              <a:ea typeface="Noto Sans S Chinese Light" panose="020B0300000000000000" pitchFamily="34" charset="-122"/>
              <a:cs typeface="+mn-ea"/>
              <a:sym typeface="+mn-lt"/>
            </a:endParaRPr>
          </a:p>
        </p:txBody>
      </p:sp>
      <p:sp>
        <p:nvSpPr>
          <p:cNvPr id="28" name="Parallelogram 5"/>
          <p:cNvSpPr/>
          <p:nvPr/>
        </p:nvSpPr>
        <p:spPr>
          <a:xfrm>
            <a:off x="1951465" y="2540495"/>
            <a:ext cx="3028398" cy="240693"/>
          </a:xfrm>
          <a:prstGeom prst="parallelogram">
            <a:avLst>
              <a:gd name="adj" fmla="val 492371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2365">
              <a:latin typeface="Noto Sans S Chinese Light" panose="020B0300000000000000" pitchFamily="34" charset="-122"/>
              <a:ea typeface="Noto Sans S Chinese Light" panose="020B0300000000000000" pitchFamily="34" charset="-122"/>
              <a:cs typeface="+mn-ea"/>
              <a:sym typeface="+mn-lt"/>
            </a:endParaRPr>
          </a:p>
        </p:txBody>
      </p:sp>
      <p:sp>
        <p:nvSpPr>
          <p:cNvPr id="29" name="Parallelogram 6"/>
          <p:cNvSpPr/>
          <p:nvPr/>
        </p:nvSpPr>
        <p:spPr>
          <a:xfrm>
            <a:off x="2188563" y="3438597"/>
            <a:ext cx="2511091" cy="240693"/>
          </a:xfrm>
          <a:prstGeom prst="parallelogram">
            <a:avLst>
              <a:gd name="adj" fmla="val 45655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2365">
              <a:latin typeface="Noto Sans S Chinese Light" panose="020B0300000000000000" pitchFamily="34" charset="-122"/>
              <a:ea typeface="Noto Sans S Chinese Light" panose="020B0300000000000000" pitchFamily="34" charset="-122"/>
              <a:cs typeface="+mn-ea"/>
              <a:sym typeface="+mn-lt"/>
            </a:endParaRPr>
          </a:p>
        </p:txBody>
      </p:sp>
      <p:sp>
        <p:nvSpPr>
          <p:cNvPr id="30" name="Parallelogram 7"/>
          <p:cNvSpPr/>
          <p:nvPr/>
        </p:nvSpPr>
        <p:spPr>
          <a:xfrm>
            <a:off x="2554988" y="4250481"/>
            <a:ext cx="1907567" cy="240693"/>
          </a:xfrm>
          <a:prstGeom prst="parallelogram">
            <a:avLst>
              <a:gd name="adj" fmla="val 366998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2365">
              <a:latin typeface="Noto Sans S Chinese Light" panose="020B0300000000000000" pitchFamily="34" charset="-122"/>
              <a:ea typeface="Noto Sans S Chinese Light" panose="020B0300000000000000" pitchFamily="34" charset="-122"/>
              <a:cs typeface="+mn-ea"/>
              <a:sym typeface="+mn-lt"/>
            </a:endParaRPr>
          </a:p>
        </p:txBody>
      </p:sp>
      <p:sp>
        <p:nvSpPr>
          <p:cNvPr id="31" name="Freeform: Shape 8"/>
          <p:cNvSpPr/>
          <p:nvPr/>
        </p:nvSpPr>
        <p:spPr>
          <a:xfrm>
            <a:off x="2554988" y="4491170"/>
            <a:ext cx="1684523" cy="528086"/>
          </a:xfrm>
          <a:custGeom>
            <a:avLst/>
            <a:gdLst>
              <a:gd name="connsiteX0" fmla="*/ 1131839 w 1985062"/>
              <a:gd name="connsiteY0" fmla="*/ 0 h 622302"/>
              <a:gd name="connsiteX1" fmla="*/ 1673911 w 1985062"/>
              <a:gd name="connsiteY1" fmla="*/ 0 h 622302"/>
              <a:gd name="connsiteX2" fmla="*/ 1985062 w 1985062"/>
              <a:gd name="connsiteY2" fmla="*/ 311151 h 622302"/>
              <a:gd name="connsiteX3" fmla="*/ 1985061 w 1985062"/>
              <a:gd name="connsiteY3" fmla="*/ 311151 h 622302"/>
              <a:gd name="connsiteX4" fmla="*/ 1673910 w 1985062"/>
              <a:gd name="connsiteY4" fmla="*/ 622302 h 622302"/>
              <a:gd name="connsiteX5" fmla="*/ 1564054 w 1985062"/>
              <a:gd name="connsiteY5" fmla="*/ 622302 h 622302"/>
              <a:gd name="connsiteX6" fmla="*/ 1564054 w 1985062"/>
              <a:gd name="connsiteY6" fmla="*/ 622302 h 622302"/>
              <a:gd name="connsiteX7" fmla="*/ 0 w 1985062"/>
              <a:gd name="connsiteY7" fmla="*/ 622302 h 622302"/>
              <a:gd name="connsiteX8" fmla="*/ 0 w 1985062"/>
              <a:gd name="connsiteY8" fmla="*/ 2 h 622302"/>
              <a:gd name="connsiteX9" fmla="*/ 1131819 w 1985062"/>
              <a:gd name="connsiteY9" fmla="*/ 2 h 6223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985062" h="622302">
                <a:moveTo>
                  <a:pt x="1131839" y="0"/>
                </a:moveTo>
                <a:lnTo>
                  <a:pt x="1673911" y="0"/>
                </a:lnTo>
                <a:cubicBezTo>
                  <a:pt x="1845755" y="0"/>
                  <a:pt x="1985062" y="139307"/>
                  <a:pt x="1985062" y="311151"/>
                </a:cubicBezTo>
                <a:lnTo>
                  <a:pt x="1985061" y="311151"/>
                </a:lnTo>
                <a:cubicBezTo>
                  <a:pt x="1985061" y="482995"/>
                  <a:pt x="1845754" y="622302"/>
                  <a:pt x="1673910" y="622302"/>
                </a:cubicBezTo>
                <a:lnTo>
                  <a:pt x="1564054" y="622302"/>
                </a:lnTo>
                <a:lnTo>
                  <a:pt x="1564054" y="622302"/>
                </a:lnTo>
                <a:lnTo>
                  <a:pt x="0" y="622302"/>
                </a:lnTo>
                <a:lnTo>
                  <a:pt x="0" y="2"/>
                </a:lnTo>
                <a:lnTo>
                  <a:pt x="1131819" y="2"/>
                </a:lnTo>
                <a:close/>
              </a:path>
            </a:pathLst>
          </a:custGeom>
          <a:solidFill>
            <a:schemeClr val="accent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1575" b="1" dirty="0">
              <a:latin typeface="Noto Sans S Chinese Light" panose="020B0300000000000000" pitchFamily="34" charset="-122"/>
              <a:ea typeface="Noto Sans S Chinese Light" panose="020B0300000000000000" pitchFamily="34" charset="-122"/>
              <a:cs typeface="+mn-ea"/>
              <a:sym typeface="+mn-lt"/>
            </a:endParaRPr>
          </a:p>
        </p:txBody>
      </p:sp>
      <p:sp>
        <p:nvSpPr>
          <p:cNvPr id="32" name="TextBox 85"/>
          <p:cNvSpPr txBox="1"/>
          <p:nvPr/>
        </p:nvSpPr>
        <p:spPr>
          <a:xfrm>
            <a:off x="2493892" y="1994584"/>
            <a:ext cx="1562123" cy="363940"/>
          </a:xfrm>
          <a:prstGeom prst="rect">
            <a:avLst/>
          </a:prstGeom>
        </p:spPr>
        <p:txBody>
          <a:bodyPr wrap="none">
            <a:normAutofit/>
          </a:bodyPr>
          <a:lstStyle/>
          <a:p>
            <a:pPr algn="ctr">
              <a:buClr>
                <a:schemeClr val="tx1">
                  <a:lumMod val="85000"/>
                  <a:lumOff val="15000"/>
                </a:schemeClr>
              </a:buClr>
              <a:buSzPct val="105000"/>
            </a:pPr>
            <a:r>
              <a:rPr lang="zh-CN" altLang="en-US" sz="1575" b="1" dirty="0">
                <a:solidFill>
                  <a:schemeClr val="bg1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+mn-lt"/>
              </a:rPr>
              <a:t>标题文本预设</a:t>
            </a:r>
            <a:endParaRPr lang="zh-CN" altLang="en-US" sz="1575" b="1" dirty="0">
              <a:solidFill>
                <a:schemeClr val="bg1"/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  <a:cs typeface="+mn-ea"/>
              <a:sym typeface="+mn-lt"/>
            </a:endParaRPr>
          </a:p>
        </p:txBody>
      </p:sp>
      <p:sp>
        <p:nvSpPr>
          <p:cNvPr id="33" name="TextBox 86"/>
          <p:cNvSpPr txBox="1"/>
          <p:nvPr/>
        </p:nvSpPr>
        <p:spPr>
          <a:xfrm>
            <a:off x="2544500" y="2929669"/>
            <a:ext cx="1562123" cy="363940"/>
          </a:xfrm>
          <a:prstGeom prst="rect">
            <a:avLst/>
          </a:prstGeom>
        </p:spPr>
        <p:txBody>
          <a:bodyPr wrap="none">
            <a:normAutofit/>
          </a:bodyPr>
          <a:lstStyle/>
          <a:p>
            <a:pPr algn="ctr">
              <a:buClr>
                <a:schemeClr val="tx1">
                  <a:lumMod val="85000"/>
                  <a:lumOff val="15000"/>
                </a:schemeClr>
              </a:buClr>
              <a:buSzPct val="105000"/>
            </a:pPr>
            <a:r>
              <a:rPr lang="zh-CN" altLang="en-US" sz="1575" b="1">
                <a:solidFill>
                  <a:schemeClr val="bg1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+mn-lt"/>
              </a:rPr>
              <a:t>标题文本预设</a:t>
            </a:r>
            <a:endParaRPr lang="zh-CN" altLang="en-US" sz="1575" b="1">
              <a:solidFill>
                <a:schemeClr val="bg1"/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  <a:cs typeface="+mn-ea"/>
              <a:sym typeface="+mn-lt"/>
            </a:endParaRPr>
          </a:p>
        </p:txBody>
      </p:sp>
      <p:sp>
        <p:nvSpPr>
          <p:cNvPr id="34" name="TextBox 87"/>
          <p:cNvSpPr txBox="1"/>
          <p:nvPr/>
        </p:nvSpPr>
        <p:spPr>
          <a:xfrm>
            <a:off x="2544500" y="3766197"/>
            <a:ext cx="1562123" cy="363940"/>
          </a:xfrm>
          <a:prstGeom prst="rect">
            <a:avLst/>
          </a:prstGeom>
        </p:spPr>
        <p:txBody>
          <a:bodyPr wrap="none">
            <a:normAutofit/>
          </a:bodyPr>
          <a:lstStyle/>
          <a:p>
            <a:pPr algn="ctr">
              <a:buClr>
                <a:schemeClr val="tx1">
                  <a:lumMod val="85000"/>
                  <a:lumOff val="15000"/>
                </a:schemeClr>
              </a:buClr>
              <a:buSzPct val="105000"/>
            </a:pPr>
            <a:r>
              <a:rPr lang="zh-CN" altLang="en-US" sz="1575" b="1" dirty="0">
                <a:solidFill>
                  <a:schemeClr val="bg1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+mn-lt"/>
              </a:rPr>
              <a:t>标题文本预设</a:t>
            </a:r>
            <a:endParaRPr lang="zh-CN" altLang="en-US" sz="1575" b="1" dirty="0">
              <a:solidFill>
                <a:schemeClr val="bg1"/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  <a:cs typeface="+mn-ea"/>
              <a:sym typeface="+mn-lt"/>
            </a:endParaRPr>
          </a:p>
        </p:txBody>
      </p:sp>
      <p:sp>
        <p:nvSpPr>
          <p:cNvPr id="35" name="TextBox 88"/>
          <p:cNvSpPr txBox="1"/>
          <p:nvPr/>
        </p:nvSpPr>
        <p:spPr>
          <a:xfrm>
            <a:off x="2628008" y="4569084"/>
            <a:ext cx="1395104" cy="333612"/>
          </a:xfrm>
          <a:prstGeom prst="rect">
            <a:avLst/>
          </a:prstGeom>
        </p:spPr>
        <p:txBody>
          <a:bodyPr wrap="none">
            <a:normAutofit fontScale="85000" lnSpcReduction="20000"/>
          </a:bodyPr>
          <a:lstStyle/>
          <a:p>
            <a:pPr algn="ctr">
              <a:buClr>
                <a:schemeClr val="tx1">
                  <a:lumMod val="85000"/>
                  <a:lumOff val="15000"/>
                </a:schemeClr>
              </a:buClr>
              <a:buSzPct val="105000"/>
            </a:pPr>
            <a:r>
              <a:rPr lang="zh-CN" altLang="en-US" sz="2100" b="1" dirty="0">
                <a:solidFill>
                  <a:schemeClr val="bg1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+mn-lt"/>
              </a:rPr>
              <a:t>标题文本预设</a:t>
            </a:r>
            <a:endParaRPr lang="zh-CN" altLang="en-US" sz="2100" b="1" dirty="0">
              <a:solidFill>
                <a:schemeClr val="bg1"/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  <a:cs typeface="+mn-ea"/>
              <a:sym typeface="+mn-lt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7241361" y="1887935"/>
            <a:ext cx="3562641" cy="6633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315" dirty="0">
                <a:solidFill>
                  <a:schemeClr val="bg2">
                    <a:lumMod val="2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输入替换内容</a:t>
            </a:r>
            <a:r>
              <a:rPr lang="en-US" altLang="zh-CN" sz="1315" dirty="0">
                <a:solidFill>
                  <a:schemeClr val="bg2">
                    <a:lumMod val="2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58pic.com</a:t>
            </a:r>
            <a:r>
              <a:rPr lang="zh-CN" altLang="en-US" sz="1315" dirty="0">
                <a:solidFill>
                  <a:schemeClr val="bg2">
                    <a:lumMod val="2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输入替换</a:t>
            </a:r>
            <a:r>
              <a:rPr lang="en-US" altLang="zh-CN" sz="1315" dirty="0">
                <a:solidFill>
                  <a:schemeClr val="bg2">
                    <a:lumMod val="2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58pic.com</a:t>
            </a:r>
            <a:r>
              <a:rPr lang="zh-CN" altLang="en-US" sz="1315" dirty="0">
                <a:solidFill>
                  <a:schemeClr val="bg2">
                    <a:lumMod val="2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输入替换内容</a:t>
            </a:r>
            <a:r>
              <a:rPr lang="en-US" altLang="zh-CN" sz="1315" dirty="0">
                <a:solidFill>
                  <a:schemeClr val="bg2">
                    <a:lumMod val="2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58pic.com</a:t>
            </a:r>
            <a:r>
              <a:rPr lang="zh-CN" altLang="en-US" sz="1315" dirty="0">
                <a:solidFill>
                  <a:schemeClr val="bg2">
                    <a:lumMod val="2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输入替换</a:t>
            </a:r>
            <a:r>
              <a:rPr lang="en-US" altLang="zh-CN" sz="1315" dirty="0">
                <a:solidFill>
                  <a:schemeClr val="bg2">
                    <a:lumMod val="2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58pic.com</a:t>
            </a:r>
            <a:endParaRPr lang="en-US" altLang="zh-CN" sz="1315" dirty="0">
              <a:solidFill>
                <a:schemeClr val="bg2">
                  <a:lumMod val="25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  <a:cs typeface="Hiragino Sans GB W3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7258308" y="2703653"/>
            <a:ext cx="3562641" cy="6633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315" dirty="0">
                <a:solidFill>
                  <a:schemeClr val="bg2">
                    <a:lumMod val="2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输入替换内容</a:t>
            </a:r>
            <a:r>
              <a:rPr lang="en-US" altLang="zh-CN" sz="1315" dirty="0">
                <a:solidFill>
                  <a:schemeClr val="bg2">
                    <a:lumMod val="2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58pic.com</a:t>
            </a:r>
            <a:r>
              <a:rPr lang="zh-CN" altLang="en-US" sz="1315" dirty="0">
                <a:solidFill>
                  <a:schemeClr val="bg2">
                    <a:lumMod val="2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输入替换</a:t>
            </a:r>
            <a:r>
              <a:rPr lang="en-US" altLang="zh-CN" sz="1315" dirty="0">
                <a:solidFill>
                  <a:schemeClr val="bg2">
                    <a:lumMod val="2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58pic.com</a:t>
            </a:r>
            <a:r>
              <a:rPr lang="zh-CN" altLang="en-US" sz="1315" dirty="0">
                <a:solidFill>
                  <a:schemeClr val="bg2">
                    <a:lumMod val="2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输入替换内容</a:t>
            </a:r>
            <a:r>
              <a:rPr lang="en-US" altLang="zh-CN" sz="1315" dirty="0">
                <a:solidFill>
                  <a:schemeClr val="bg2">
                    <a:lumMod val="2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58pic.com</a:t>
            </a:r>
            <a:r>
              <a:rPr lang="zh-CN" altLang="en-US" sz="1315" dirty="0">
                <a:solidFill>
                  <a:schemeClr val="bg2">
                    <a:lumMod val="2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输入替换</a:t>
            </a:r>
            <a:r>
              <a:rPr lang="en-US" altLang="zh-CN" sz="1315" dirty="0">
                <a:solidFill>
                  <a:schemeClr val="bg2">
                    <a:lumMod val="2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58pic.com</a:t>
            </a:r>
            <a:endParaRPr lang="en-US" altLang="zh-CN" sz="1315" dirty="0">
              <a:solidFill>
                <a:schemeClr val="bg2">
                  <a:lumMod val="25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  <a:cs typeface="Hiragino Sans GB W3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7241361" y="3509631"/>
            <a:ext cx="3562641" cy="6633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315" dirty="0">
                <a:solidFill>
                  <a:schemeClr val="bg2">
                    <a:lumMod val="2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输入替换内容</a:t>
            </a:r>
            <a:r>
              <a:rPr lang="en-US" altLang="zh-CN" sz="1315" dirty="0">
                <a:solidFill>
                  <a:schemeClr val="bg2">
                    <a:lumMod val="2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58pic.com</a:t>
            </a:r>
            <a:r>
              <a:rPr lang="zh-CN" altLang="en-US" sz="1315" dirty="0">
                <a:solidFill>
                  <a:schemeClr val="bg2">
                    <a:lumMod val="2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输入替换</a:t>
            </a:r>
            <a:r>
              <a:rPr lang="en-US" altLang="zh-CN" sz="1315" dirty="0">
                <a:solidFill>
                  <a:schemeClr val="bg2">
                    <a:lumMod val="2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58pic.com</a:t>
            </a:r>
            <a:r>
              <a:rPr lang="zh-CN" altLang="en-US" sz="1315" dirty="0">
                <a:solidFill>
                  <a:schemeClr val="bg2">
                    <a:lumMod val="2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输入替换内容</a:t>
            </a:r>
            <a:r>
              <a:rPr lang="en-US" altLang="zh-CN" sz="1315" dirty="0">
                <a:solidFill>
                  <a:schemeClr val="bg2">
                    <a:lumMod val="2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58pic.com</a:t>
            </a:r>
            <a:r>
              <a:rPr lang="zh-CN" altLang="en-US" sz="1315" dirty="0">
                <a:solidFill>
                  <a:schemeClr val="bg2">
                    <a:lumMod val="2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输入替换</a:t>
            </a:r>
            <a:r>
              <a:rPr lang="en-US" altLang="zh-CN" sz="1315" dirty="0">
                <a:solidFill>
                  <a:schemeClr val="bg2">
                    <a:lumMod val="2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58pic.com</a:t>
            </a:r>
            <a:endParaRPr lang="en-US" altLang="zh-CN" sz="1315" dirty="0">
              <a:solidFill>
                <a:schemeClr val="bg2">
                  <a:lumMod val="25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  <a:cs typeface="Hiragino Sans GB W3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7241361" y="4327731"/>
            <a:ext cx="3562641" cy="6633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315" dirty="0">
                <a:solidFill>
                  <a:schemeClr val="bg2">
                    <a:lumMod val="2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输入替换内容</a:t>
            </a:r>
            <a:r>
              <a:rPr lang="en-US" altLang="zh-CN" sz="1315" dirty="0">
                <a:solidFill>
                  <a:schemeClr val="bg2">
                    <a:lumMod val="2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58pic.com</a:t>
            </a:r>
            <a:r>
              <a:rPr lang="zh-CN" altLang="en-US" sz="1315" dirty="0">
                <a:solidFill>
                  <a:schemeClr val="bg2">
                    <a:lumMod val="2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输入替换</a:t>
            </a:r>
            <a:r>
              <a:rPr lang="en-US" altLang="zh-CN" sz="1315" dirty="0">
                <a:solidFill>
                  <a:schemeClr val="bg2">
                    <a:lumMod val="2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58pic.com</a:t>
            </a:r>
            <a:r>
              <a:rPr lang="zh-CN" altLang="en-US" sz="1315" dirty="0">
                <a:solidFill>
                  <a:schemeClr val="bg2">
                    <a:lumMod val="2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输入替换内容</a:t>
            </a:r>
            <a:r>
              <a:rPr lang="en-US" altLang="zh-CN" sz="1315" dirty="0">
                <a:solidFill>
                  <a:schemeClr val="bg2">
                    <a:lumMod val="2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58pic.com</a:t>
            </a:r>
            <a:r>
              <a:rPr lang="zh-CN" altLang="en-US" sz="1315" dirty="0">
                <a:solidFill>
                  <a:schemeClr val="bg2">
                    <a:lumMod val="2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输入替换</a:t>
            </a:r>
            <a:r>
              <a:rPr lang="en-US" altLang="zh-CN" sz="1315" dirty="0">
                <a:solidFill>
                  <a:schemeClr val="bg2">
                    <a:lumMod val="2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58pic.com</a:t>
            </a:r>
            <a:endParaRPr lang="en-US" altLang="zh-CN" sz="1315" dirty="0">
              <a:solidFill>
                <a:schemeClr val="bg2">
                  <a:lumMod val="25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  <a:cs typeface="Hiragino Sans GB W3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2000">
        <p:blinds dir="vert"/>
      </p:transition>
    </mc:Choice>
    <mc:Fallback>
      <p:transition spd="slow" advClick="0" advTm="2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20" grpId="0" animBg="1"/>
      <p:bldP spid="21" grpId="0" animBg="1"/>
      <p:bldP spid="22" grpId="0" animBg="1"/>
      <p:bldP spid="23" grpId="0" animBg="1"/>
      <p:bldP spid="36" grpId="0"/>
      <p:bldP spid="37" grpId="0"/>
      <p:bldP spid="38" grpId="0"/>
      <p:bldP spid="3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6"/>
          <p:cNvSpPr/>
          <p:nvPr/>
        </p:nvSpPr>
        <p:spPr bwMode="auto">
          <a:xfrm>
            <a:off x="2016009" y="1715017"/>
            <a:ext cx="308571" cy="1901071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5545" tIns="47771" rIns="95545" bIns="47771" numCol="1" anchor="t" anchorCtr="0" compatLnSpc="1"/>
          <a:lstStyle/>
          <a:p>
            <a:endParaRPr lang="zh-CN" altLang="en-US" sz="1775"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6" name="Freeform 7"/>
          <p:cNvSpPr/>
          <p:nvPr/>
        </p:nvSpPr>
        <p:spPr bwMode="auto">
          <a:xfrm>
            <a:off x="2016009" y="3032805"/>
            <a:ext cx="308571" cy="583283"/>
          </a:xfrm>
          <a:custGeom>
            <a:avLst/>
            <a:gdLst>
              <a:gd name="T0" fmla="*/ 11 w 68"/>
              <a:gd name="T1" fmla="*/ 0 h 128"/>
              <a:gd name="T2" fmla="*/ 57 w 68"/>
              <a:gd name="T3" fmla="*/ 0 h 128"/>
              <a:gd name="T4" fmla="*/ 68 w 68"/>
              <a:gd name="T5" fmla="*/ 11 h 128"/>
              <a:gd name="T6" fmla="*/ 68 w 68"/>
              <a:gd name="T7" fmla="*/ 128 h 128"/>
              <a:gd name="T8" fmla="*/ 0 w 68"/>
              <a:gd name="T9" fmla="*/ 128 h 128"/>
              <a:gd name="T10" fmla="*/ 0 w 68"/>
              <a:gd name="T11" fmla="*/ 11 h 128"/>
              <a:gd name="T12" fmla="*/ 11 w 68"/>
              <a:gd name="T13" fmla="*/ 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128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128"/>
                  <a:pt x="68" y="128"/>
                  <a:pt x="68" y="128"/>
                </a:cubicBezTo>
                <a:cubicBezTo>
                  <a:pt x="0" y="128"/>
                  <a:pt x="0" y="128"/>
                  <a:pt x="0" y="12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5545" tIns="47771" rIns="95545" bIns="47771" numCol="1" anchor="t" anchorCtr="0" compatLnSpc="1"/>
          <a:lstStyle/>
          <a:p>
            <a:endParaRPr lang="zh-CN" altLang="en-US" sz="1775"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7" name="Freeform 8"/>
          <p:cNvSpPr/>
          <p:nvPr/>
        </p:nvSpPr>
        <p:spPr bwMode="auto">
          <a:xfrm>
            <a:off x="2412506" y="1715017"/>
            <a:ext cx="308571" cy="1901071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5545" tIns="47771" rIns="95545" bIns="47771" numCol="1" anchor="t" anchorCtr="0" compatLnSpc="1"/>
          <a:lstStyle/>
          <a:p>
            <a:endParaRPr lang="zh-CN" altLang="en-US" sz="1775"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8" name="Freeform 9"/>
          <p:cNvSpPr/>
          <p:nvPr/>
        </p:nvSpPr>
        <p:spPr bwMode="auto">
          <a:xfrm>
            <a:off x="2807344" y="1715017"/>
            <a:ext cx="310228" cy="1901071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5545" tIns="47771" rIns="95545" bIns="47771" numCol="1" anchor="t" anchorCtr="0" compatLnSpc="1"/>
          <a:lstStyle/>
          <a:p>
            <a:endParaRPr lang="zh-CN" altLang="en-US" sz="1775"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9" name="Freeform 10"/>
          <p:cNvSpPr/>
          <p:nvPr/>
        </p:nvSpPr>
        <p:spPr bwMode="auto">
          <a:xfrm>
            <a:off x="3198863" y="1715017"/>
            <a:ext cx="310228" cy="1901071"/>
          </a:xfrm>
          <a:custGeom>
            <a:avLst/>
            <a:gdLst>
              <a:gd name="T0" fmla="*/ 12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2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2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2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5545" tIns="47771" rIns="95545" bIns="47771" numCol="1" anchor="t" anchorCtr="0" compatLnSpc="1"/>
          <a:lstStyle/>
          <a:p>
            <a:endParaRPr lang="zh-CN" altLang="en-US" sz="1775"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10" name="Freeform 11"/>
          <p:cNvSpPr/>
          <p:nvPr/>
        </p:nvSpPr>
        <p:spPr bwMode="auto">
          <a:xfrm>
            <a:off x="2412506" y="2635642"/>
            <a:ext cx="308571" cy="980447"/>
          </a:xfrm>
          <a:custGeom>
            <a:avLst/>
            <a:gdLst>
              <a:gd name="T0" fmla="*/ 11 w 68"/>
              <a:gd name="T1" fmla="*/ 0 h 215"/>
              <a:gd name="T2" fmla="*/ 57 w 68"/>
              <a:gd name="T3" fmla="*/ 0 h 215"/>
              <a:gd name="T4" fmla="*/ 68 w 68"/>
              <a:gd name="T5" fmla="*/ 11 h 215"/>
              <a:gd name="T6" fmla="*/ 68 w 68"/>
              <a:gd name="T7" fmla="*/ 215 h 215"/>
              <a:gd name="T8" fmla="*/ 0 w 68"/>
              <a:gd name="T9" fmla="*/ 215 h 215"/>
              <a:gd name="T10" fmla="*/ 0 w 68"/>
              <a:gd name="T11" fmla="*/ 11 h 215"/>
              <a:gd name="T12" fmla="*/ 11 w 68"/>
              <a:gd name="T13" fmla="*/ 0 h 2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215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15"/>
                  <a:pt x="68" y="215"/>
                  <a:pt x="68" y="215"/>
                </a:cubicBezTo>
                <a:cubicBezTo>
                  <a:pt x="0" y="215"/>
                  <a:pt x="0" y="215"/>
                  <a:pt x="0" y="215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5545" tIns="47771" rIns="95545" bIns="47771" numCol="1" anchor="t" anchorCtr="0" compatLnSpc="1"/>
          <a:lstStyle/>
          <a:p>
            <a:endParaRPr lang="zh-CN" altLang="en-US" sz="1775"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11" name="Freeform 12"/>
          <p:cNvSpPr/>
          <p:nvPr/>
        </p:nvSpPr>
        <p:spPr bwMode="auto">
          <a:xfrm>
            <a:off x="2807344" y="2225180"/>
            <a:ext cx="310228" cy="1390906"/>
          </a:xfrm>
          <a:custGeom>
            <a:avLst/>
            <a:gdLst>
              <a:gd name="T0" fmla="*/ 11 w 68"/>
              <a:gd name="T1" fmla="*/ 0 h 305"/>
              <a:gd name="T2" fmla="*/ 57 w 68"/>
              <a:gd name="T3" fmla="*/ 0 h 305"/>
              <a:gd name="T4" fmla="*/ 68 w 68"/>
              <a:gd name="T5" fmla="*/ 11 h 305"/>
              <a:gd name="T6" fmla="*/ 68 w 68"/>
              <a:gd name="T7" fmla="*/ 238 h 305"/>
              <a:gd name="T8" fmla="*/ 68 w 68"/>
              <a:gd name="T9" fmla="*/ 305 h 305"/>
              <a:gd name="T10" fmla="*/ 0 w 68"/>
              <a:gd name="T11" fmla="*/ 305 h 305"/>
              <a:gd name="T12" fmla="*/ 0 w 68"/>
              <a:gd name="T13" fmla="*/ 238 h 305"/>
              <a:gd name="T14" fmla="*/ 0 w 68"/>
              <a:gd name="T15" fmla="*/ 11 h 305"/>
              <a:gd name="T16" fmla="*/ 11 w 68"/>
              <a:gd name="T17" fmla="*/ 0 h 3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305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305"/>
                  <a:pt x="68" y="305"/>
                  <a:pt x="68" y="305"/>
                </a:cubicBezTo>
                <a:cubicBezTo>
                  <a:pt x="0" y="305"/>
                  <a:pt x="0" y="305"/>
                  <a:pt x="0" y="305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5545" tIns="47771" rIns="95545" bIns="47771" numCol="1" anchor="t" anchorCtr="0" compatLnSpc="1"/>
          <a:lstStyle/>
          <a:p>
            <a:endParaRPr lang="zh-CN" altLang="en-US" sz="1775"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12" name="Freeform 13"/>
          <p:cNvSpPr/>
          <p:nvPr/>
        </p:nvSpPr>
        <p:spPr bwMode="auto">
          <a:xfrm>
            <a:off x="3198863" y="1955975"/>
            <a:ext cx="310228" cy="1660114"/>
          </a:xfrm>
          <a:custGeom>
            <a:avLst/>
            <a:gdLst>
              <a:gd name="T0" fmla="*/ 12 w 68"/>
              <a:gd name="T1" fmla="*/ 0 h 364"/>
              <a:gd name="T2" fmla="*/ 57 w 68"/>
              <a:gd name="T3" fmla="*/ 0 h 364"/>
              <a:gd name="T4" fmla="*/ 68 w 68"/>
              <a:gd name="T5" fmla="*/ 11 h 364"/>
              <a:gd name="T6" fmla="*/ 68 w 68"/>
              <a:gd name="T7" fmla="*/ 238 h 364"/>
              <a:gd name="T8" fmla="*/ 68 w 68"/>
              <a:gd name="T9" fmla="*/ 364 h 364"/>
              <a:gd name="T10" fmla="*/ 0 w 68"/>
              <a:gd name="T11" fmla="*/ 364 h 364"/>
              <a:gd name="T12" fmla="*/ 0 w 68"/>
              <a:gd name="T13" fmla="*/ 238 h 364"/>
              <a:gd name="T14" fmla="*/ 0 w 68"/>
              <a:gd name="T15" fmla="*/ 11 h 364"/>
              <a:gd name="T16" fmla="*/ 12 w 68"/>
              <a:gd name="T17" fmla="*/ 0 h 3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364">
                <a:moveTo>
                  <a:pt x="12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364"/>
                  <a:pt x="68" y="364"/>
                  <a:pt x="68" y="364"/>
                </a:cubicBezTo>
                <a:cubicBezTo>
                  <a:pt x="0" y="364"/>
                  <a:pt x="0" y="364"/>
                  <a:pt x="0" y="364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5545" tIns="47771" rIns="95545" bIns="47771" numCol="1" anchor="t" anchorCtr="0" compatLnSpc="1"/>
          <a:lstStyle/>
          <a:p>
            <a:endParaRPr lang="zh-CN" altLang="en-US" sz="1775"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13" name="Freeform 14"/>
          <p:cNvSpPr/>
          <p:nvPr/>
        </p:nvSpPr>
        <p:spPr bwMode="auto">
          <a:xfrm>
            <a:off x="4142823" y="1715017"/>
            <a:ext cx="308571" cy="1901071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5545" tIns="47771" rIns="95545" bIns="47771" numCol="1" anchor="t" anchorCtr="0" compatLnSpc="1"/>
          <a:lstStyle/>
          <a:p>
            <a:endParaRPr lang="zh-CN" altLang="en-US" sz="1775"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14" name="Freeform 15"/>
          <p:cNvSpPr/>
          <p:nvPr/>
        </p:nvSpPr>
        <p:spPr bwMode="auto">
          <a:xfrm>
            <a:off x="4537661" y="1715017"/>
            <a:ext cx="310228" cy="1901071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5545" tIns="47771" rIns="95545" bIns="47771" numCol="1" anchor="t" anchorCtr="0" compatLnSpc="1"/>
          <a:lstStyle/>
          <a:p>
            <a:endParaRPr lang="zh-CN" altLang="en-US" sz="1775"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15" name="Freeform 16"/>
          <p:cNvSpPr/>
          <p:nvPr/>
        </p:nvSpPr>
        <p:spPr bwMode="auto">
          <a:xfrm>
            <a:off x="4934159" y="1715017"/>
            <a:ext cx="310228" cy="1901071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5545" tIns="47771" rIns="95545" bIns="47771" numCol="1" anchor="t" anchorCtr="0" compatLnSpc="1"/>
          <a:lstStyle/>
          <a:p>
            <a:endParaRPr lang="zh-CN" altLang="en-US" sz="1775"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16" name="Freeform 17"/>
          <p:cNvSpPr/>
          <p:nvPr/>
        </p:nvSpPr>
        <p:spPr bwMode="auto">
          <a:xfrm>
            <a:off x="5330657" y="1715017"/>
            <a:ext cx="310228" cy="1901071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5545" tIns="47771" rIns="95545" bIns="47771" numCol="1" anchor="t" anchorCtr="0" compatLnSpc="1"/>
          <a:lstStyle/>
          <a:p>
            <a:endParaRPr lang="zh-CN" altLang="en-US" sz="1775"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17" name="Freeform 18"/>
          <p:cNvSpPr/>
          <p:nvPr/>
        </p:nvSpPr>
        <p:spPr bwMode="auto">
          <a:xfrm>
            <a:off x="4142823" y="3333588"/>
            <a:ext cx="308571" cy="282501"/>
          </a:xfrm>
          <a:custGeom>
            <a:avLst/>
            <a:gdLst>
              <a:gd name="T0" fmla="*/ 11 w 68"/>
              <a:gd name="T1" fmla="*/ 0 h 62"/>
              <a:gd name="T2" fmla="*/ 57 w 68"/>
              <a:gd name="T3" fmla="*/ 0 h 62"/>
              <a:gd name="T4" fmla="*/ 68 w 68"/>
              <a:gd name="T5" fmla="*/ 11 h 62"/>
              <a:gd name="T6" fmla="*/ 68 w 68"/>
              <a:gd name="T7" fmla="*/ 62 h 62"/>
              <a:gd name="T8" fmla="*/ 0 w 68"/>
              <a:gd name="T9" fmla="*/ 62 h 62"/>
              <a:gd name="T10" fmla="*/ 0 w 68"/>
              <a:gd name="T11" fmla="*/ 11 h 62"/>
              <a:gd name="T12" fmla="*/ 11 w 68"/>
              <a:gd name="T13" fmla="*/ 0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62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62"/>
                  <a:pt x="68" y="62"/>
                  <a:pt x="68" y="62"/>
                </a:cubicBezTo>
                <a:cubicBezTo>
                  <a:pt x="0" y="62"/>
                  <a:pt x="0" y="62"/>
                  <a:pt x="0" y="62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5545" tIns="47771" rIns="95545" bIns="47771" numCol="1" anchor="t" anchorCtr="0" compatLnSpc="1"/>
          <a:lstStyle/>
          <a:p>
            <a:endParaRPr lang="zh-CN" altLang="en-US" sz="1775"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18" name="Freeform 19"/>
          <p:cNvSpPr/>
          <p:nvPr/>
        </p:nvSpPr>
        <p:spPr bwMode="auto">
          <a:xfrm>
            <a:off x="4537661" y="2643948"/>
            <a:ext cx="310228" cy="972139"/>
          </a:xfrm>
          <a:custGeom>
            <a:avLst/>
            <a:gdLst>
              <a:gd name="T0" fmla="*/ 11 w 68"/>
              <a:gd name="T1" fmla="*/ 0 h 213"/>
              <a:gd name="T2" fmla="*/ 57 w 68"/>
              <a:gd name="T3" fmla="*/ 0 h 213"/>
              <a:gd name="T4" fmla="*/ 68 w 68"/>
              <a:gd name="T5" fmla="*/ 11 h 213"/>
              <a:gd name="T6" fmla="*/ 68 w 68"/>
              <a:gd name="T7" fmla="*/ 213 h 213"/>
              <a:gd name="T8" fmla="*/ 0 w 68"/>
              <a:gd name="T9" fmla="*/ 213 h 213"/>
              <a:gd name="T10" fmla="*/ 0 w 68"/>
              <a:gd name="T11" fmla="*/ 11 h 213"/>
              <a:gd name="T12" fmla="*/ 11 w 68"/>
              <a:gd name="T13" fmla="*/ 0 h 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213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13"/>
                  <a:pt x="68" y="213"/>
                  <a:pt x="68" y="213"/>
                </a:cubicBezTo>
                <a:cubicBezTo>
                  <a:pt x="0" y="213"/>
                  <a:pt x="0" y="213"/>
                  <a:pt x="0" y="213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5545" tIns="47771" rIns="95545" bIns="47771" numCol="1" anchor="t" anchorCtr="0" compatLnSpc="1"/>
          <a:lstStyle/>
          <a:p>
            <a:endParaRPr lang="zh-CN" altLang="en-US" sz="1775"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19" name="Freeform 20"/>
          <p:cNvSpPr/>
          <p:nvPr/>
        </p:nvSpPr>
        <p:spPr bwMode="auto">
          <a:xfrm>
            <a:off x="4934159" y="1955975"/>
            <a:ext cx="310228" cy="1660114"/>
          </a:xfrm>
          <a:custGeom>
            <a:avLst/>
            <a:gdLst>
              <a:gd name="T0" fmla="*/ 11 w 68"/>
              <a:gd name="T1" fmla="*/ 0 h 364"/>
              <a:gd name="T2" fmla="*/ 57 w 68"/>
              <a:gd name="T3" fmla="*/ 0 h 364"/>
              <a:gd name="T4" fmla="*/ 68 w 68"/>
              <a:gd name="T5" fmla="*/ 11 h 364"/>
              <a:gd name="T6" fmla="*/ 68 w 68"/>
              <a:gd name="T7" fmla="*/ 238 h 364"/>
              <a:gd name="T8" fmla="*/ 68 w 68"/>
              <a:gd name="T9" fmla="*/ 364 h 364"/>
              <a:gd name="T10" fmla="*/ 0 w 68"/>
              <a:gd name="T11" fmla="*/ 364 h 364"/>
              <a:gd name="T12" fmla="*/ 0 w 68"/>
              <a:gd name="T13" fmla="*/ 238 h 364"/>
              <a:gd name="T14" fmla="*/ 0 w 68"/>
              <a:gd name="T15" fmla="*/ 11 h 364"/>
              <a:gd name="T16" fmla="*/ 11 w 68"/>
              <a:gd name="T17" fmla="*/ 0 h 3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364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364"/>
                  <a:pt x="68" y="364"/>
                  <a:pt x="68" y="364"/>
                </a:cubicBezTo>
                <a:cubicBezTo>
                  <a:pt x="0" y="364"/>
                  <a:pt x="0" y="364"/>
                  <a:pt x="0" y="364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5545" tIns="47771" rIns="95545" bIns="47771" numCol="1" anchor="t" anchorCtr="0" compatLnSpc="1"/>
          <a:lstStyle/>
          <a:p>
            <a:endParaRPr lang="zh-CN" altLang="en-US" sz="1775"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20" name="Freeform 21"/>
          <p:cNvSpPr/>
          <p:nvPr/>
        </p:nvSpPr>
        <p:spPr bwMode="auto">
          <a:xfrm>
            <a:off x="5330657" y="2886573"/>
            <a:ext cx="310228" cy="729519"/>
          </a:xfrm>
          <a:custGeom>
            <a:avLst/>
            <a:gdLst>
              <a:gd name="T0" fmla="*/ 11 w 68"/>
              <a:gd name="T1" fmla="*/ 0 h 160"/>
              <a:gd name="T2" fmla="*/ 57 w 68"/>
              <a:gd name="T3" fmla="*/ 0 h 160"/>
              <a:gd name="T4" fmla="*/ 68 w 68"/>
              <a:gd name="T5" fmla="*/ 11 h 160"/>
              <a:gd name="T6" fmla="*/ 68 w 68"/>
              <a:gd name="T7" fmla="*/ 160 h 160"/>
              <a:gd name="T8" fmla="*/ 0 w 68"/>
              <a:gd name="T9" fmla="*/ 160 h 160"/>
              <a:gd name="T10" fmla="*/ 0 w 68"/>
              <a:gd name="T11" fmla="*/ 11 h 160"/>
              <a:gd name="T12" fmla="*/ 11 w 68"/>
              <a:gd name="T13" fmla="*/ 0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160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160"/>
                  <a:pt x="68" y="160"/>
                  <a:pt x="68" y="160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5545" tIns="47771" rIns="95545" bIns="47771" numCol="1" anchor="t" anchorCtr="0" compatLnSpc="1"/>
          <a:lstStyle/>
          <a:p>
            <a:endParaRPr lang="zh-CN" altLang="en-US" sz="1775"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21" name="Freeform 22"/>
          <p:cNvSpPr/>
          <p:nvPr/>
        </p:nvSpPr>
        <p:spPr bwMode="auto">
          <a:xfrm>
            <a:off x="6259686" y="1715017"/>
            <a:ext cx="310228" cy="1901071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5545" tIns="47771" rIns="95545" bIns="47771" numCol="1" anchor="t" anchorCtr="0" compatLnSpc="1"/>
          <a:lstStyle/>
          <a:p>
            <a:endParaRPr lang="zh-CN" altLang="en-US" sz="1775"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22" name="Freeform 23"/>
          <p:cNvSpPr/>
          <p:nvPr/>
        </p:nvSpPr>
        <p:spPr bwMode="auto">
          <a:xfrm>
            <a:off x="6656184" y="1715017"/>
            <a:ext cx="308571" cy="1901071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5545" tIns="47771" rIns="95545" bIns="47771" numCol="1" anchor="t" anchorCtr="0" compatLnSpc="1"/>
          <a:lstStyle/>
          <a:p>
            <a:endParaRPr lang="zh-CN" altLang="en-US" sz="1775"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23" name="Freeform 24"/>
          <p:cNvSpPr/>
          <p:nvPr/>
        </p:nvSpPr>
        <p:spPr bwMode="auto">
          <a:xfrm>
            <a:off x="7052678" y="1715017"/>
            <a:ext cx="308571" cy="1901071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5545" tIns="47771" rIns="95545" bIns="47771" numCol="1" anchor="t" anchorCtr="0" compatLnSpc="1"/>
          <a:lstStyle/>
          <a:p>
            <a:endParaRPr lang="zh-CN" altLang="en-US" sz="1775"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24" name="Freeform 25"/>
          <p:cNvSpPr/>
          <p:nvPr/>
        </p:nvSpPr>
        <p:spPr bwMode="auto">
          <a:xfrm>
            <a:off x="7447518" y="1715017"/>
            <a:ext cx="310228" cy="1901071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5545" tIns="47771" rIns="95545" bIns="47771" numCol="1" anchor="t" anchorCtr="0" compatLnSpc="1"/>
          <a:lstStyle/>
          <a:p>
            <a:endParaRPr lang="zh-CN" altLang="en-US" sz="1775"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25" name="Freeform 26"/>
          <p:cNvSpPr/>
          <p:nvPr/>
        </p:nvSpPr>
        <p:spPr bwMode="auto">
          <a:xfrm>
            <a:off x="7447518" y="1947662"/>
            <a:ext cx="310228" cy="1668423"/>
          </a:xfrm>
          <a:custGeom>
            <a:avLst/>
            <a:gdLst>
              <a:gd name="T0" fmla="*/ 11 w 68"/>
              <a:gd name="T1" fmla="*/ 0 h 366"/>
              <a:gd name="T2" fmla="*/ 57 w 68"/>
              <a:gd name="T3" fmla="*/ 0 h 366"/>
              <a:gd name="T4" fmla="*/ 68 w 68"/>
              <a:gd name="T5" fmla="*/ 11 h 366"/>
              <a:gd name="T6" fmla="*/ 68 w 68"/>
              <a:gd name="T7" fmla="*/ 238 h 366"/>
              <a:gd name="T8" fmla="*/ 68 w 68"/>
              <a:gd name="T9" fmla="*/ 366 h 366"/>
              <a:gd name="T10" fmla="*/ 0 w 68"/>
              <a:gd name="T11" fmla="*/ 366 h 366"/>
              <a:gd name="T12" fmla="*/ 0 w 68"/>
              <a:gd name="T13" fmla="*/ 238 h 366"/>
              <a:gd name="T14" fmla="*/ 0 w 68"/>
              <a:gd name="T15" fmla="*/ 11 h 366"/>
              <a:gd name="T16" fmla="*/ 11 w 68"/>
              <a:gd name="T17" fmla="*/ 0 h 3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366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366"/>
                  <a:pt x="68" y="366"/>
                  <a:pt x="68" y="366"/>
                </a:cubicBezTo>
                <a:cubicBezTo>
                  <a:pt x="0" y="366"/>
                  <a:pt x="0" y="366"/>
                  <a:pt x="0" y="366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5545" tIns="47771" rIns="95545" bIns="47771" numCol="1" anchor="t" anchorCtr="0" compatLnSpc="1"/>
          <a:lstStyle/>
          <a:p>
            <a:endParaRPr lang="zh-CN" altLang="en-US" sz="1775"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26" name="Freeform 27"/>
          <p:cNvSpPr/>
          <p:nvPr/>
        </p:nvSpPr>
        <p:spPr bwMode="auto">
          <a:xfrm>
            <a:off x="7052678" y="2256759"/>
            <a:ext cx="308571" cy="1359332"/>
          </a:xfrm>
          <a:custGeom>
            <a:avLst/>
            <a:gdLst>
              <a:gd name="T0" fmla="*/ 11 w 68"/>
              <a:gd name="T1" fmla="*/ 0 h 298"/>
              <a:gd name="T2" fmla="*/ 57 w 68"/>
              <a:gd name="T3" fmla="*/ 0 h 298"/>
              <a:gd name="T4" fmla="*/ 68 w 68"/>
              <a:gd name="T5" fmla="*/ 11 h 298"/>
              <a:gd name="T6" fmla="*/ 68 w 68"/>
              <a:gd name="T7" fmla="*/ 238 h 298"/>
              <a:gd name="T8" fmla="*/ 68 w 68"/>
              <a:gd name="T9" fmla="*/ 298 h 298"/>
              <a:gd name="T10" fmla="*/ 0 w 68"/>
              <a:gd name="T11" fmla="*/ 298 h 298"/>
              <a:gd name="T12" fmla="*/ 0 w 68"/>
              <a:gd name="T13" fmla="*/ 238 h 298"/>
              <a:gd name="T14" fmla="*/ 0 w 68"/>
              <a:gd name="T15" fmla="*/ 11 h 298"/>
              <a:gd name="T16" fmla="*/ 11 w 68"/>
              <a:gd name="T17" fmla="*/ 0 h 2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298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298"/>
                  <a:pt x="68" y="298"/>
                  <a:pt x="68" y="298"/>
                </a:cubicBezTo>
                <a:cubicBezTo>
                  <a:pt x="0" y="298"/>
                  <a:pt x="0" y="298"/>
                  <a:pt x="0" y="298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5545" tIns="47771" rIns="95545" bIns="47771" numCol="1" anchor="t" anchorCtr="0" compatLnSpc="1"/>
          <a:lstStyle/>
          <a:p>
            <a:endParaRPr lang="zh-CN" altLang="en-US" sz="1775"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27" name="Freeform 28"/>
          <p:cNvSpPr/>
          <p:nvPr/>
        </p:nvSpPr>
        <p:spPr bwMode="auto">
          <a:xfrm>
            <a:off x="6656184" y="2643948"/>
            <a:ext cx="308571" cy="972139"/>
          </a:xfrm>
          <a:custGeom>
            <a:avLst/>
            <a:gdLst>
              <a:gd name="T0" fmla="*/ 11 w 68"/>
              <a:gd name="T1" fmla="*/ 0 h 213"/>
              <a:gd name="T2" fmla="*/ 57 w 68"/>
              <a:gd name="T3" fmla="*/ 0 h 213"/>
              <a:gd name="T4" fmla="*/ 68 w 68"/>
              <a:gd name="T5" fmla="*/ 11 h 213"/>
              <a:gd name="T6" fmla="*/ 68 w 68"/>
              <a:gd name="T7" fmla="*/ 213 h 213"/>
              <a:gd name="T8" fmla="*/ 0 w 68"/>
              <a:gd name="T9" fmla="*/ 213 h 213"/>
              <a:gd name="T10" fmla="*/ 0 w 68"/>
              <a:gd name="T11" fmla="*/ 11 h 213"/>
              <a:gd name="T12" fmla="*/ 11 w 68"/>
              <a:gd name="T13" fmla="*/ 0 h 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213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13"/>
                  <a:pt x="68" y="213"/>
                  <a:pt x="68" y="213"/>
                </a:cubicBezTo>
                <a:cubicBezTo>
                  <a:pt x="0" y="213"/>
                  <a:pt x="0" y="213"/>
                  <a:pt x="0" y="213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5545" tIns="47771" rIns="95545" bIns="47771" numCol="1" anchor="t" anchorCtr="0" compatLnSpc="1"/>
          <a:lstStyle/>
          <a:p>
            <a:endParaRPr lang="zh-CN" altLang="en-US" sz="1775"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28" name="Freeform 29"/>
          <p:cNvSpPr/>
          <p:nvPr/>
        </p:nvSpPr>
        <p:spPr bwMode="auto">
          <a:xfrm>
            <a:off x="6259686" y="3046101"/>
            <a:ext cx="310228" cy="569989"/>
          </a:xfrm>
          <a:custGeom>
            <a:avLst/>
            <a:gdLst>
              <a:gd name="T0" fmla="*/ 11 w 68"/>
              <a:gd name="T1" fmla="*/ 0 h 125"/>
              <a:gd name="T2" fmla="*/ 57 w 68"/>
              <a:gd name="T3" fmla="*/ 0 h 125"/>
              <a:gd name="T4" fmla="*/ 68 w 68"/>
              <a:gd name="T5" fmla="*/ 11 h 125"/>
              <a:gd name="T6" fmla="*/ 68 w 68"/>
              <a:gd name="T7" fmla="*/ 125 h 125"/>
              <a:gd name="T8" fmla="*/ 0 w 68"/>
              <a:gd name="T9" fmla="*/ 125 h 125"/>
              <a:gd name="T10" fmla="*/ 0 w 68"/>
              <a:gd name="T11" fmla="*/ 11 h 125"/>
              <a:gd name="T12" fmla="*/ 11 w 68"/>
              <a:gd name="T13" fmla="*/ 0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125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125"/>
                  <a:pt x="68" y="125"/>
                  <a:pt x="68" y="125"/>
                </a:cubicBezTo>
                <a:cubicBezTo>
                  <a:pt x="0" y="125"/>
                  <a:pt x="0" y="125"/>
                  <a:pt x="0" y="125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5545" tIns="47771" rIns="95545" bIns="47771" numCol="1" anchor="t" anchorCtr="0" compatLnSpc="1"/>
          <a:lstStyle/>
          <a:p>
            <a:endParaRPr lang="zh-CN" altLang="en-US" sz="1775"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29" name="Freeform 30"/>
          <p:cNvSpPr/>
          <p:nvPr/>
        </p:nvSpPr>
        <p:spPr bwMode="auto">
          <a:xfrm>
            <a:off x="8491018" y="1715017"/>
            <a:ext cx="310228" cy="1901071"/>
          </a:xfrm>
          <a:custGeom>
            <a:avLst/>
            <a:gdLst>
              <a:gd name="T0" fmla="*/ 11 w 68"/>
              <a:gd name="T1" fmla="*/ 0 h 417"/>
              <a:gd name="T2" fmla="*/ 56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6" y="0"/>
                  <a:pt x="56" y="0"/>
                  <a:pt x="56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5545" tIns="47771" rIns="95545" bIns="47771" numCol="1" anchor="t" anchorCtr="0" compatLnSpc="1"/>
          <a:lstStyle/>
          <a:p>
            <a:endParaRPr lang="zh-CN" altLang="en-US" sz="1775"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30" name="Freeform 31"/>
          <p:cNvSpPr/>
          <p:nvPr/>
        </p:nvSpPr>
        <p:spPr bwMode="auto">
          <a:xfrm>
            <a:off x="8882539" y="1715017"/>
            <a:ext cx="310228" cy="1901071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5545" tIns="47771" rIns="95545" bIns="47771" numCol="1" anchor="t" anchorCtr="0" compatLnSpc="1"/>
          <a:lstStyle/>
          <a:p>
            <a:endParaRPr lang="zh-CN" altLang="en-US" sz="1775"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31" name="Freeform 32"/>
          <p:cNvSpPr/>
          <p:nvPr/>
        </p:nvSpPr>
        <p:spPr bwMode="auto">
          <a:xfrm>
            <a:off x="9279035" y="1715017"/>
            <a:ext cx="308571" cy="1901071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5545" tIns="47771" rIns="95545" bIns="47771" numCol="1" anchor="t" anchorCtr="0" compatLnSpc="1"/>
          <a:lstStyle/>
          <a:p>
            <a:endParaRPr lang="zh-CN" altLang="en-US" sz="1775"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32" name="Freeform 33"/>
          <p:cNvSpPr/>
          <p:nvPr/>
        </p:nvSpPr>
        <p:spPr bwMode="auto">
          <a:xfrm>
            <a:off x="9675532" y="1715017"/>
            <a:ext cx="308571" cy="1901071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5545" tIns="47771" rIns="95545" bIns="47771" numCol="1" anchor="t" anchorCtr="0" compatLnSpc="1"/>
          <a:lstStyle/>
          <a:p>
            <a:endParaRPr lang="zh-CN" altLang="en-US" sz="1775"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33" name="Freeform 34"/>
          <p:cNvSpPr/>
          <p:nvPr/>
        </p:nvSpPr>
        <p:spPr bwMode="auto">
          <a:xfrm>
            <a:off x="9675532" y="1965948"/>
            <a:ext cx="308571" cy="1650144"/>
          </a:xfrm>
          <a:custGeom>
            <a:avLst/>
            <a:gdLst>
              <a:gd name="T0" fmla="*/ 11 w 68"/>
              <a:gd name="T1" fmla="*/ 0 h 362"/>
              <a:gd name="T2" fmla="*/ 57 w 68"/>
              <a:gd name="T3" fmla="*/ 0 h 362"/>
              <a:gd name="T4" fmla="*/ 68 w 68"/>
              <a:gd name="T5" fmla="*/ 11 h 362"/>
              <a:gd name="T6" fmla="*/ 68 w 68"/>
              <a:gd name="T7" fmla="*/ 238 h 362"/>
              <a:gd name="T8" fmla="*/ 68 w 68"/>
              <a:gd name="T9" fmla="*/ 362 h 362"/>
              <a:gd name="T10" fmla="*/ 0 w 68"/>
              <a:gd name="T11" fmla="*/ 362 h 362"/>
              <a:gd name="T12" fmla="*/ 0 w 68"/>
              <a:gd name="T13" fmla="*/ 238 h 362"/>
              <a:gd name="T14" fmla="*/ 0 w 68"/>
              <a:gd name="T15" fmla="*/ 11 h 362"/>
              <a:gd name="T16" fmla="*/ 11 w 68"/>
              <a:gd name="T17" fmla="*/ 0 h 3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362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362"/>
                  <a:pt x="68" y="362"/>
                  <a:pt x="68" y="362"/>
                </a:cubicBezTo>
                <a:cubicBezTo>
                  <a:pt x="0" y="362"/>
                  <a:pt x="0" y="362"/>
                  <a:pt x="0" y="362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5545" tIns="47771" rIns="95545" bIns="47771" numCol="1" anchor="t" anchorCtr="0" compatLnSpc="1"/>
          <a:lstStyle/>
          <a:p>
            <a:endParaRPr lang="zh-CN" altLang="en-US" sz="1775"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34" name="Freeform 35"/>
          <p:cNvSpPr/>
          <p:nvPr/>
        </p:nvSpPr>
        <p:spPr bwMode="auto">
          <a:xfrm>
            <a:off x="9279035" y="2110519"/>
            <a:ext cx="308571" cy="1505567"/>
          </a:xfrm>
          <a:custGeom>
            <a:avLst/>
            <a:gdLst>
              <a:gd name="T0" fmla="*/ 11 w 68"/>
              <a:gd name="T1" fmla="*/ 0 h 330"/>
              <a:gd name="T2" fmla="*/ 57 w 68"/>
              <a:gd name="T3" fmla="*/ 0 h 330"/>
              <a:gd name="T4" fmla="*/ 68 w 68"/>
              <a:gd name="T5" fmla="*/ 11 h 330"/>
              <a:gd name="T6" fmla="*/ 68 w 68"/>
              <a:gd name="T7" fmla="*/ 238 h 330"/>
              <a:gd name="T8" fmla="*/ 68 w 68"/>
              <a:gd name="T9" fmla="*/ 330 h 330"/>
              <a:gd name="T10" fmla="*/ 0 w 68"/>
              <a:gd name="T11" fmla="*/ 330 h 330"/>
              <a:gd name="T12" fmla="*/ 0 w 68"/>
              <a:gd name="T13" fmla="*/ 238 h 330"/>
              <a:gd name="T14" fmla="*/ 0 w 68"/>
              <a:gd name="T15" fmla="*/ 11 h 330"/>
              <a:gd name="T16" fmla="*/ 11 w 68"/>
              <a:gd name="T17" fmla="*/ 0 h 3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330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330"/>
                  <a:pt x="68" y="330"/>
                  <a:pt x="68" y="330"/>
                </a:cubicBezTo>
                <a:cubicBezTo>
                  <a:pt x="0" y="330"/>
                  <a:pt x="0" y="330"/>
                  <a:pt x="0" y="330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5545" tIns="47771" rIns="95545" bIns="47771" numCol="1" anchor="t" anchorCtr="0" compatLnSpc="1"/>
          <a:lstStyle/>
          <a:p>
            <a:endParaRPr lang="zh-CN" altLang="en-US" sz="1775"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35" name="Freeform 36"/>
          <p:cNvSpPr/>
          <p:nvPr/>
        </p:nvSpPr>
        <p:spPr bwMode="auto">
          <a:xfrm>
            <a:off x="8882539" y="3210613"/>
            <a:ext cx="310228" cy="405473"/>
          </a:xfrm>
          <a:custGeom>
            <a:avLst/>
            <a:gdLst>
              <a:gd name="T0" fmla="*/ 11 w 68"/>
              <a:gd name="T1" fmla="*/ 0 h 89"/>
              <a:gd name="T2" fmla="*/ 57 w 68"/>
              <a:gd name="T3" fmla="*/ 0 h 89"/>
              <a:gd name="T4" fmla="*/ 68 w 68"/>
              <a:gd name="T5" fmla="*/ 11 h 89"/>
              <a:gd name="T6" fmla="*/ 68 w 68"/>
              <a:gd name="T7" fmla="*/ 89 h 89"/>
              <a:gd name="T8" fmla="*/ 0 w 68"/>
              <a:gd name="T9" fmla="*/ 89 h 89"/>
              <a:gd name="T10" fmla="*/ 0 w 68"/>
              <a:gd name="T11" fmla="*/ 11 h 89"/>
              <a:gd name="T12" fmla="*/ 11 w 68"/>
              <a:gd name="T13" fmla="*/ 0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89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89"/>
                  <a:pt x="68" y="89"/>
                  <a:pt x="68" y="89"/>
                </a:cubicBezTo>
                <a:cubicBezTo>
                  <a:pt x="0" y="89"/>
                  <a:pt x="0" y="89"/>
                  <a:pt x="0" y="89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5545" tIns="47771" rIns="95545" bIns="47771" numCol="1" anchor="t" anchorCtr="0" compatLnSpc="1"/>
          <a:lstStyle/>
          <a:p>
            <a:endParaRPr lang="zh-CN" altLang="en-US" sz="1775"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36" name="Freeform 37"/>
          <p:cNvSpPr/>
          <p:nvPr/>
        </p:nvSpPr>
        <p:spPr bwMode="auto">
          <a:xfrm>
            <a:off x="8491018" y="2457831"/>
            <a:ext cx="310228" cy="1158258"/>
          </a:xfrm>
          <a:custGeom>
            <a:avLst/>
            <a:gdLst>
              <a:gd name="T0" fmla="*/ 11 w 68"/>
              <a:gd name="T1" fmla="*/ 0 h 254"/>
              <a:gd name="T2" fmla="*/ 56 w 68"/>
              <a:gd name="T3" fmla="*/ 0 h 254"/>
              <a:gd name="T4" fmla="*/ 68 w 68"/>
              <a:gd name="T5" fmla="*/ 11 h 254"/>
              <a:gd name="T6" fmla="*/ 68 w 68"/>
              <a:gd name="T7" fmla="*/ 238 h 254"/>
              <a:gd name="T8" fmla="*/ 68 w 68"/>
              <a:gd name="T9" fmla="*/ 254 h 254"/>
              <a:gd name="T10" fmla="*/ 0 w 68"/>
              <a:gd name="T11" fmla="*/ 254 h 254"/>
              <a:gd name="T12" fmla="*/ 0 w 68"/>
              <a:gd name="T13" fmla="*/ 238 h 254"/>
              <a:gd name="T14" fmla="*/ 0 w 68"/>
              <a:gd name="T15" fmla="*/ 11 h 254"/>
              <a:gd name="T16" fmla="*/ 11 w 68"/>
              <a:gd name="T17" fmla="*/ 0 h 2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254">
                <a:moveTo>
                  <a:pt x="11" y="0"/>
                </a:moveTo>
                <a:cubicBezTo>
                  <a:pt x="56" y="0"/>
                  <a:pt x="56" y="0"/>
                  <a:pt x="56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254"/>
                  <a:pt x="68" y="254"/>
                  <a:pt x="68" y="254"/>
                </a:cubicBezTo>
                <a:cubicBezTo>
                  <a:pt x="0" y="254"/>
                  <a:pt x="0" y="254"/>
                  <a:pt x="0" y="254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5545" tIns="47771" rIns="95545" bIns="47771" numCol="1" anchor="t" anchorCtr="0" compatLnSpc="1"/>
          <a:lstStyle/>
          <a:p>
            <a:endParaRPr lang="zh-CN" altLang="en-US" sz="1775"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37" name="Oval 38"/>
          <p:cNvSpPr>
            <a:spLocks noChangeArrowheads="1"/>
          </p:cNvSpPr>
          <p:nvPr/>
        </p:nvSpPr>
        <p:spPr bwMode="auto">
          <a:xfrm>
            <a:off x="2361077" y="3932992"/>
            <a:ext cx="783041" cy="787007"/>
          </a:xfrm>
          <a:prstGeom prst="ellipse">
            <a:avLst/>
          </a:prstGeom>
          <a:solidFill>
            <a:schemeClr val="bg1"/>
          </a:solidFill>
          <a:ln w="12700" cap="flat">
            <a:solidFill>
              <a:schemeClr val="bg2">
                <a:lumMod val="10000"/>
              </a:schemeClr>
            </a:solidFill>
            <a:prstDash val="solid"/>
            <a:miter lim="800000"/>
          </a:ln>
        </p:spPr>
        <p:txBody>
          <a:bodyPr vert="horz" wrap="square" lIns="95545" tIns="47771" rIns="95545" bIns="47771" numCol="1" anchor="t" anchorCtr="0" compatLnSpc="1"/>
          <a:lstStyle/>
          <a:p>
            <a:endParaRPr lang="zh-CN" altLang="en-US" sz="1775"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38" name="Freeform 39"/>
          <p:cNvSpPr>
            <a:spLocks noEditPoints="1"/>
          </p:cNvSpPr>
          <p:nvPr/>
        </p:nvSpPr>
        <p:spPr bwMode="auto">
          <a:xfrm>
            <a:off x="2547422" y="4115836"/>
            <a:ext cx="415328" cy="421327"/>
          </a:xfrm>
          <a:custGeom>
            <a:avLst/>
            <a:gdLst>
              <a:gd name="T0" fmla="*/ 43 w 57"/>
              <a:gd name="T1" fmla="*/ 9 h 58"/>
              <a:gd name="T2" fmla="*/ 4 w 57"/>
              <a:gd name="T3" fmla="*/ 22 h 58"/>
              <a:gd name="T4" fmla="*/ 5 w 57"/>
              <a:gd name="T5" fmla="*/ 25 h 58"/>
              <a:gd name="T6" fmla="*/ 6 w 57"/>
              <a:gd name="T7" fmla="*/ 30 h 58"/>
              <a:gd name="T8" fmla="*/ 7 w 57"/>
              <a:gd name="T9" fmla="*/ 35 h 58"/>
              <a:gd name="T10" fmla="*/ 10 w 57"/>
              <a:gd name="T11" fmla="*/ 39 h 58"/>
              <a:gd name="T12" fmla="*/ 12 w 57"/>
              <a:gd name="T13" fmla="*/ 41 h 58"/>
              <a:gd name="T14" fmla="*/ 13 w 57"/>
              <a:gd name="T15" fmla="*/ 49 h 58"/>
              <a:gd name="T16" fmla="*/ 16 w 57"/>
              <a:gd name="T17" fmla="*/ 52 h 58"/>
              <a:gd name="T18" fmla="*/ 17 w 57"/>
              <a:gd name="T19" fmla="*/ 51 h 58"/>
              <a:gd name="T20" fmla="*/ 18 w 57"/>
              <a:gd name="T21" fmla="*/ 47 h 58"/>
              <a:gd name="T22" fmla="*/ 20 w 57"/>
              <a:gd name="T23" fmla="*/ 41 h 58"/>
              <a:gd name="T24" fmla="*/ 24 w 57"/>
              <a:gd name="T25" fmla="*/ 36 h 58"/>
              <a:gd name="T26" fmla="*/ 26 w 57"/>
              <a:gd name="T27" fmla="*/ 33 h 58"/>
              <a:gd name="T28" fmla="*/ 22 w 57"/>
              <a:gd name="T29" fmla="*/ 30 h 58"/>
              <a:gd name="T30" fmla="*/ 19 w 57"/>
              <a:gd name="T31" fmla="*/ 29 h 58"/>
              <a:gd name="T32" fmla="*/ 16 w 57"/>
              <a:gd name="T33" fmla="*/ 26 h 58"/>
              <a:gd name="T34" fmla="*/ 12 w 57"/>
              <a:gd name="T35" fmla="*/ 24 h 58"/>
              <a:gd name="T36" fmla="*/ 8 w 57"/>
              <a:gd name="T37" fmla="*/ 24 h 58"/>
              <a:gd name="T38" fmla="*/ 6 w 57"/>
              <a:gd name="T39" fmla="*/ 22 h 58"/>
              <a:gd name="T40" fmla="*/ 6 w 57"/>
              <a:gd name="T41" fmla="*/ 18 h 58"/>
              <a:gd name="T42" fmla="*/ 4 w 57"/>
              <a:gd name="T43" fmla="*/ 19 h 58"/>
              <a:gd name="T44" fmla="*/ 6 w 57"/>
              <a:gd name="T45" fmla="*/ 15 h 58"/>
              <a:gd name="T46" fmla="*/ 9 w 57"/>
              <a:gd name="T47" fmla="*/ 15 h 58"/>
              <a:gd name="T48" fmla="*/ 11 w 57"/>
              <a:gd name="T49" fmla="*/ 13 h 58"/>
              <a:gd name="T50" fmla="*/ 15 w 57"/>
              <a:gd name="T51" fmla="*/ 9 h 58"/>
              <a:gd name="T52" fmla="*/ 16 w 57"/>
              <a:gd name="T53" fmla="*/ 8 h 58"/>
              <a:gd name="T54" fmla="*/ 21 w 57"/>
              <a:gd name="T55" fmla="*/ 6 h 58"/>
              <a:gd name="T56" fmla="*/ 17 w 57"/>
              <a:gd name="T57" fmla="*/ 4 h 58"/>
              <a:gd name="T58" fmla="*/ 16 w 57"/>
              <a:gd name="T59" fmla="*/ 4 h 58"/>
              <a:gd name="T60" fmla="*/ 24 w 57"/>
              <a:gd name="T61" fmla="*/ 1 h 58"/>
              <a:gd name="T62" fmla="*/ 27 w 57"/>
              <a:gd name="T63" fmla="*/ 3 h 58"/>
              <a:gd name="T64" fmla="*/ 41 w 57"/>
              <a:gd name="T65" fmla="*/ 3 h 58"/>
              <a:gd name="T66" fmla="*/ 39 w 57"/>
              <a:gd name="T67" fmla="*/ 6 h 58"/>
              <a:gd name="T68" fmla="*/ 42 w 57"/>
              <a:gd name="T69" fmla="*/ 10 h 58"/>
              <a:gd name="T70" fmla="*/ 44 w 57"/>
              <a:gd name="T71" fmla="*/ 10 h 58"/>
              <a:gd name="T72" fmla="*/ 46 w 57"/>
              <a:gd name="T73" fmla="*/ 9 h 58"/>
              <a:gd name="T74" fmla="*/ 48 w 57"/>
              <a:gd name="T75" fmla="*/ 12 h 58"/>
              <a:gd name="T76" fmla="*/ 50 w 57"/>
              <a:gd name="T77" fmla="*/ 13 h 58"/>
              <a:gd name="T78" fmla="*/ 47 w 57"/>
              <a:gd name="T79" fmla="*/ 14 h 58"/>
              <a:gd name="T80" fmla="*/ 44 w 57"/>
              <a:gd name="T81" fmla="*/ 12 h 58"/>
              <a:gd name="T82" fmla="*/ 40 w 57"/>
              <a:gd name="T83" fmla="*/ 12 h 58"/>
              <a:gd name="T84" fmla="*/ 36 w 57"/>
              <a:gd name="T85" fmla="*/ 15 h 58"/>
              <a:gd name="T86" fmla="*/ 34 w 57"/>
              <a:gd name="T87" fmla="*/ 20 h 58"/>
              <a:gd name="T88" fmla="*/ 36 w 57"/>
              <a:gd name="T89" fmla="*/ 25 h 58"/>
              <a:gd name="T90" fmla="*/ 40 w 57"/>
              <a:gd name="T91" fmla="*/ 27 h 58"/>
              <a:gd name="T92" fmla="*/ 45 w 57"/>
              <a:gd name="T93" fmla="*/ 27 h 58"/>
              <a:gd name="T94" fmla="*/ 47 w 57"/>
              <a:gd name="T95" fmla="*/ 30 h 58"/>
              <a:gd name="T96" fmla="*/ 47 w 57"/>
              <a:gd name="T97" fmla="*/ 35 h 58"/>
              <a:gd name="T98" fmla="*/ 47 w 57"/>
              <a:gd name="T99" fmla="*/ 40 h 58"/>
              <a:gd name="T100" fmla="*/ 50 w 57"/>
              <a:gd name="T101" fmla="*/ 45 h 58"/>
              <a:gd name="T102" fmla="*/ 53 w 57"/>
              <a:gd name="T103" fmla="*/ 41 h 58"/>
              <a:gd name="T104" fmla="*/ 56 w 57"/>
              <a:gd name="T105" fmla="*/ 34 h 58"/>
              <a:gd name="T106" fmla="*/ 56 w 57"/>
              <a:gd name="T107" fmla="*/ 26 h 58"/>
              <a:gd name="T108" fmla="*/ 54 w 57"/>
              <a:gd name="T109" fmla="*/ 19 h 58"/>
              <a:gd name="T110" fmla="*/ 52 w 57"/>
              <a:gd name="T111" fmla="*/ 16 h 58"/>
              <a:gd name="T112" fmla="*/ 55 w 57"/>
              <a:gd name="T113" fmla="*/ 20 h 58"/>
              <a:gd name="T114" fmla="*/ 39 w 57"/>
              <a:gd name="T115" fmla="*/ 5 h 58"/>
              <a:gd name="T116" fmla="*/ 37 w 57"/>
              <a:gd name="T117" fmla="*/ 3 h 58"/>
              <a:gd name="T118" fmla="*/ 38 w 57"/>
              <a:gd name="T119" fmla="*/ 5 h 58"/>
              <a:gd name="T120" fmla="*/ 36 w 57"/>
              <a:gd name="T121" fmla="*/ 2 h 58"/>
              <a:gd name="T122" fmla="*/ 54 w 57"/>
              <a:gd name="T123" fmla="*/ 41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57" h="58">
                <a:moveTo>
                  <a:pt x="3" y="17"/>
                </a:moveTo>
                <a:cubicBezTo>
                  <a:pt x="3" y="17"/>
                  <a:pt x="3" y="17"/>
                  <a:pt x="3" y="17"/>
                </a:cubicBezTo>
                <a:cubicBezTo>
                  <a:pt x="3" y="17"/>
                  <a:pt x="2" y="17"/>
                  <a:pt x="2" y="17"/>
                </a:cubicBezTo>
                <a:cubicBezTo>
                  <a:pt x="3" y="17"/>
                  <a:pt x="3" y="17"/>
                  <a:pt x="3" y="17"/>
                </a:cubicBezTo>
                <a:cubicBezTo>
                  <a:pt x="3" y="17"/>
                  <a:pt x="3" y="17"/>
                  <a:pt x="3" y="17"/>
                </a:cubicBezTo>
                <a:cubicBezTo>
                  <a:pt x="3" y="17"/>
                  <a:pt x="3" y="17"/>
                  <a:pt x="3" y="17"/>
                </a:cubicBezTo>
                <a:close/>
                <a:moveTo>
                  <a:pt x="2" y="17"/>
                </a:moveTo>
                <a:cubicBezTo>
                  <a:pt x="2" y="17"/>
                  <a:pt x="2" y="17"/>
                  <a:pt x="2" y="17"/>
                </a:cubicBezTo>
                <a:cubicBezTo>
                  <a:pt x="2" y="17"/>
                  <a:pt x="2" y="17"/>
                  <a:pt x="2" y="17"/>
                </a:cubicBezTo>
                <a:cubicBezTo>
                  <a:pt x="2" y="17"/>
                  <a:pt x="2" y="17"/>
                  <a:pt x="2" y="17"/>
                </a:cubicBezTo>
                <a:cubicBezTo>
                  <a:pt x="2" y="17"/>
                  <a:pt x="2" y="17"/>
                  <a:pt x="2" y="17"/>
                </a:cubicBezTo>
                <a:cubicBezTo>
                  <a:pt x="2" y="17"/>
                  <a:pt x="2" y="17"/>
                  <a:pt x="2" y="17"/>
                </a:cubicBezTo>
                <a:close/>
                <a:moveTo>
                  <a:pt x="43" y="9"/>
                </a:move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2" y="9"/>
                  <a:pt x="42" y="9"/>
                  <a:pt x="42" y="9"/>
                </a:cubicBezTo>
                <a:cubicBezTo>
                  <a:pt x="42" y="8"/>
                  <a:pt x="42" y="8"/>
                  <a:pt x="42" y="8"/>
                </a:cubicBezTo>
                <a:cubicBezTo>
                  <a:pt x="42" y="8"/>
                  <a:pt x="42" y="8"/>
                  <a:pt x="42" y="8"/>
                </a:cubicBezTo>
                <a:cubicBezTo>
                  <a:pt x="42" y="8"/>
                  <a:pt x="42" y="8"/>
                  <a:pt x="42" y="8"/>
                </a:cubicBezTo>
                <a:cubicBezTo>
                  <a:pt x="42" y="8"/>
                  <a:pt x="42" y="8"/>
                  <a:pt x="42" y="8"/>
                </a:cubicBezTo>
                <a:cubicBezTo>
                  <a:pt x="42" y="8"/>
                  <a:pt x="42" y="8"/>
                  <a:pt x="42" y="8"/>
                </a:cubicBezTo>
                <a:cubicBezTo>
                  <a:pt x="42" y="9"/>
                  <a:pt x="42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lose/>
                <a:moveTo>
                  <a:pt x="55" y="19"/>
                </a:moveTo>
                <a:cubicBezTo>
                  <a:pt x="56" y="22"/>
                  <a:pt x="57" y="25"/>
                  <a:pt x="57" y="29"/>
                </a:cubicBezTo>
                <a:cubicBezTo>
                  <a:pt x="57" y="45"/>
                  <a:pt x="44" y="58"/>
                  <a:pt x="28" y="58"/>
                </a:cubicBezTo>
                <a:cubicBezTo>
                  <a:pt x="13" y="58"/>
                  <a:pt x="0" y="45"/>
                  <a:pt x="0" y="29"/>
                </a:cubicBezTo>
                <a:cubicBezTo>
                  <a:pt x="0" y="25"/>
                  <a:pt x="1" y="21"/>
                  <a:pt x="2" y="18"/>
                </a:cubicBezTo>
                <a:cubicBezTo>
                  <a:pt x="2" y="21"/>
                  <a:pt x="2" y="21"/>
                  <a:pt x="2" y="21"/>
                </a:cubicBezTo>
                <a:cubicBezTo>
                  <a:pt x="2" y="21"/>
                  <a:pt x="2" y="21"/>
                  <a:pt x="2" y="21"/>
                </a:cubicBezTo>
                <a:cubicBezTo>
                  <a:pt x="2" y="21"/>
                  <a:pt x="2" y="21"/>
                  <a:pt x="2" y="21"/>
                </a:cubicBezTo>
                <a:cubicBezTo>
                  <a:pt x="2" y="21"/>
                  <a:pt x="2" y="21"/>
                  <a:pt x="2" y="21"/>
                </a:cubicBezTo>
                <a:cubicBezTo>
                  <a:pt x="2" y="21"/>
                  <a:pt x="2" y="21"/>
                  <a:pt x="3" y="21"/>
                </a:cubicBezTo>
                <a:cubicBezTo>
                  <a:pt x="3" y="21"/>
                  <a:pt x="3" y="21"/>
                  <a:pt x="3" y="21"/>
                </a:cubicBezTo>
                <a:cubicBezTo>
                  <a:pt x="3" y="21"/>
                  <a:pt x="3" y="21"/>
                  <a:pt x="3" y="21"/>
                </a:cubicBezTo>
                <a:cubicBezTo>
                  <a:pt x="3" y="21"/>
                  <a:pt x="3" y="21"/>
                  <a:pt x="3" y="21"/>
                </a:cubicBezTo>
                <a:cubicBezTo>
                  <a:pt x="3" y="22"/>
                  <a:pt x="3" y="22"/>
                  <a:pt x="3" y="22"/>
                </a:cubicBezTo>
                <a:cubicBezTo>
                  <a:pt x="3" y="22"/>
                  <a:pt x="3" y="22"/>
                  <a:pt x="3" y="22"/>
                </a:cubicBezTo>
                <a:cubicBezTo>
                  <a:pt x="3" y="22"/>
                  <a:pt x="3" y="22"/>
                  <a:pt x="3" y="22"/>
                </a:cubicBezTo>
                <a:cubicBezTo>
                  <a:pt x="3" y="22"/>
                  <a:pt x="3" y="22"/>
                  <a:pt x="3" y="22"/>
                </a:cubicBezTo>
                <a:cubicBezTo>
                  <a:pt x="3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23"/>
                  <a:pt x="4" y="23"/>
                  <a:pt x="4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4"/>
                  <a:pt x="5" y="24"/>
                </a:cubicBezTo>
                <a:cubicBezTo>
                  <a:pt x="5" y="24"/>
                  <a:pt x="5" y="24"/>
                  <a:pt x="5" y="24"/>
                </a:cubicBezTo>
                <a:cubicBezTo>
                  <a:pt x="5" y="24"/>
                  <a:pt x="5" y="24"/>
                  <a:pt x="5" y="24"/>
                </a:cubicBezTo>
                <a:cubicBezTo>
                  <a:pt x="5" y="24"/>
                  <a:pt x="5" y="24"/>
                  <a:pt x="5" y="24"/>
                </a:cubicBezTo>
                <a:cubicBezTo>
                  <a:pt x="5" y="24"/>
                  <a:pt x="5" y="24"/>
                  <a:pt x="5" y="24"/>
                </a:cubicBezTo>
                <a:cubicBezTo>
                  <a:pt x="5" y="24"/>
                  <a:pt x="5" y="24"/>
                  <a:pt x="5" y="24"/>
                </a:cubicBezTo>
                <a:cubicBezTo>
                  <a:pt x="5" y="24"/>
                  <a:pt x="5" y="24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6"/>
                  <a:pt x="7" y="26"/>
                  <a:pt x="7" y="26"/>
                </a:cubicBezTo>
                <a:cubicBezTo>
                  <a:pt x="7" y="26"/>
                  <a:pt x="7" y="26"/>
                  <a:pt x="7" y="26"/>
                </a:cubicBezTo>
                <a:cubicBezTo>
                  <a:pt x="7" y="26"/>
                  <a:pt x="7" y="26"/>
                  <a:pt x="7" y="26"/>
                </a:cubicBezTo>
                <a:cubicBezTo>
                  <a:pt x="7" y="26"/>
                  <a:pt x="7" y="26"/>
                  <a:pt x="7" y="26"/>
                </a:cubicBezTo>
                <a:cubicBezTo>
                  <a:pt x="7" y="27"/>
                  <a:pt x="7" y="27"/>
                  <a:pt x="7" y="27"/>
                </a:cubicBezTo>
                <a:cubicBezTo>
                  <a:pt x="7" y="26"/>
                  <a:pt x="7" y="26"/>
                  <a:pt x="7" y="26"/>
                </a:cubicBezTo>
                <a:cubicBezTo>
                  <a:pt x="7" y="26"/>
                  <a:pt x="7" y="27"/>
                  <a:pt x="7" y="27"/>
                </a:cubicBezTo>
                <a:cubicBezTo>
                  <a:pt x="7" y="27"/>
                  <a:pt x="7" y="27"/>
                  <a:pt x="7" y="27"/>
                </a:cubicBezTo>
                <a:cubicBezTo>
                  <a:pt x="7" y="27"/>
                  <a:pt x="7" y="27"/>
                  <a:pt x="7" y="27"/>
                </a:cubicBezTo>
                <a:cubicBezTo>
                  <a:pt x="7" y="28"/>
                  <a:pt x="7" y="28"/>
                  <a:pt x="7" y="28"/>
                </a:cubicBezTo>
                <a:cubicBezTo>
                  <a:pt x="7" y="28"/>
                  <a:pt x="7" y="28"/>
                  <a:pt x="7" y="28"/>
                </a:cubicBezTo>
                <a:cubicBezTo>
                  <a:pt x="7" y="28"/>
                  <a:pt x="7" y="28"/>
                  <a:pt x="7" y="28"/>
                </a:cubicBezTo>
                <a:cubicBezTo>
                  <a:pt x="6" y="28"/>
                  <a:pt x="6" y="28"/>
                  <a:pt x="6" y="28"/>
                </a:cubicBezTo>
                <a:cubicBezTo>
                  <a:pt x="6" y="28"/>
                  <a:pt x="6" y="28"/>
                  <a:pt x="6" y="28"/>
                </a:cubicBezTo>
                <a:cubicBezTo>
                  <a:pt x="6" y="28"/>
                  <a:pt x="6" y="28"/>
                  <a:pt x="6" y="29"/>
                </a:cubicBezTo>
                <a:cubicBezTo>
                  <a:pt x="6" y="29"/>
                  <a:pt x="6" y="29"/>
                  <a:pt x="6" y="29"/>
                </a:cubicBezTo>
                <a:cubicBezTo>
                  <a:pt x="6" y="29"/>
                  <a:pt x="6" y="29"/>
                  <a:pt x="6" y="29"/>
                </a:cubicBezTo>
                <a:cubicBezTo>
                  <a:pt x="6" y="29"/>
                  <a:pt x="6" y="29"/>
                  <a:pt x="6" y="29"/>
                </a:cubicBezTo>
                <a:cubicBezTo>
                  <a:pt x="6" y="29"/>
                  <a:pt x="6" y="29"/>
                  <a:pt x="6" y="29"/>
                </a:cubicBezTo>
                <a:cubicBezTo>
                  <a:pt x="6" y="29"/>
                  <a:pt x="6" y="29"/>
                  <a:pt x="6" y="29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1"/>
                </a:cubicBezTo>
                <a:cubicBezTo>
                  <a:pt x="6" y="31"/>
                  <a:pt x="6" y="31"/>
                  <a:pt x="6" y="31"/>
                </a:cubicBezTo>
                <a:cubicBezTo>
                  <a:pt x="6" y="31"/>
                  <a:pt x="6" y="31"/>
                  <a:pt x="6" y="31"/>
                </a:cubicBezTo>
                <a:cubicBezTo>
                  <a:pt x="6" y="31"/>
                  <a:pt x="6" y="31"/>
                  <a:pt x="6" y="31"/>
                </a:cubicBezTo>
                <a:cubicBezTo>
                  <a:pt x="6" y="31"/>
                  <a:pt x="6" y="31"/>
                  <a:pt x="6" y="31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3"/>
                  <a:pt x="6" y="33"/>
                </a:cubicBezTo>
                <a:cubicBezTo>
                  <a:pt x="7" y="33"/>
                  <a:pt x="7" y="33"/>
                  <a:pt x="7" y="33"/>
                </a:cubicBezTo>
                <a:cubicBezTo>
                  <a:pt x="7" y="33"/>
                  <a:pt x="7" y="33"/>
                  <a:pt x="7" y="33"/>
                </a:cubicBezTo>
                <a:cubicBezTo>
                  <a:pt x="7" y="33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5"/>
                  <a:pt x="7" y="35"/>
                  <a:pt x="7" y="35"/>
                </a:cubicBezTo>
                <a:cubicBezTo>
                  <a:pt x="7" y="35"/>
                  <a:pt x="7" y="35"/>
                  <a:pt x="7" y="35"/>
                </a:cubicBezTo>
                <a:cubicBezTo>
                  <a:pt x="7" y="35"/>
                  <a:pt x="7" y="35"/>
                  <a:pt x="7" y="35"/>
                </a:cubicBezTo>
                <a:cubicBezTo>
                  <a:pt x="8" y="35"/>
                  <a:pt x="8" y="35"/>
                  <a:pt x="8" y="35"/>
                </a:cubicBezTo>
                <a:cubicBezTo>
                  <a:pt x="8" y="35"/>
                  <a:pt x="8" y="35"/>
                  <a:pt x="8" y="35"/>
                </a:cubicBezTo>
                <a:cubicBezTo>
                  <a:pt x="8" y="35"/>
                  <a:pt x="8" y="35"/>
                  <a:pt x="8" y="35"/>
                </a:cubicBezTo>
                <a:cubicBezTo>
                  <a:pt x="8" y="35"/>
                  <a:pt x="8" y="35"/>
                  <a:pt x="8" y="36"/>
                </a:cubicBezTo>
                <a:cubicBezTo>
                  <a:pt x="8" y="36"/>
                  <a:pt x="8" y="36"/>
                  <a:pt x="8" y="36"/>
                </a:cubicBezTo>
                <a:cubicBezTo>
                  <a:pt x="8" y="36"/>
                  <a:pt x="8" y="36"/>
                  <a:pt x="8" y="36"/>
                </a:cubicBezTo>
                <a:cubicBezTo>
                  <a:pt x="8" y="36"/>
                  <a:pt x="8" y="36"/>
                  <a:pt x="8" y="36"/>
                </a:cubicBezTo>
                <a:cubicBezTo>
                  <a:pt x="8" y="36"/>
                  <a:pt x="8" y="36"/>
                  <a:pt x="8" y="36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9" y="37"/>
                  <a:pt x="9" y="38"/>
                  <a:pt x="9" y="38"/>
                </a:cubicBezTo>
                <a:cubicBezTo>
                  <a:pt x="8" y="38"/>
                  <a:pt x="8" y="38"/>
                  <a:pt x="8" y="38"/>
                </a:cubicBezTo>
                <a:cubicBezTo>
                  <a:pt x="9" y="38"/>
                  <a:pt x="9" y="38"/>
                  <a:pt x="9" y="38"/>
                </a:cubicBezTo>
                <a:cubicBezTo>
                  <a:pt x="9" y="38"/>
                  <a:pt x="10" y="38"/>
                  <a:pt x="10" y="38"/>
                </a:cubicBezTo>
                <a:cubicBezTo>
                  <a:pt x="10" y="38"/>
                  <a:pt x="10" y="38"/>
                  <a:pt x="10" y="38"/>
                </a:cubicBezTo>
                <a:cubicBezTo>
                  <a:pt x="10" y="38"/>
                  <a:pt x="10" y="38"/>
                  <a:pt x="10" y="38"/>
                </a:cubicBezTo>
                <a:cubicBezTo>
                  <a:pt x="10" y="38"/>
                  <a:pt x="10" y="38"/>
                  <a:pt x="10" y="38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40"/>
                  <a:pt x="11" y="40"/>
                </a:cubicBezTo>
                <a:cubicBezTo>
                  <a:pt x="11" y="40"/>
                  <a:pt x="11" y="40"/>
                  <a:pt x="11" y="40"/>
                </a:cubicBezTo>
                <a:cubicBezTo>
                  <a:pt x="11" y="40"/>
                  <a:pt x="11" y="40"/>
                  <a:pt x="11" y="40"/>
                </a:cubicBezTo>
                <a:cubicBezTo>
                  <a:pt x="11" y="40"/>
                  <a:pt x="11" y="40"/>
                  <a:pt x="11" y="40"/>
                </a:cubicBezTo>
                <a:cubicBezTo>
                  <a:pt x="11" y="40"/>
                  <a:pt x="11" y="40"/>
                  <a:pt x="11" y="40"/>
                </a:cubicBezTo>
                <a:cubicBezTo>
                  <a:pt x="11" y="40"/>
                  <a:pt x="11" y="40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2" y="41"/>
                  <a:pt x="12" y="41"/>
                  <a:pt x="12" y="41"/>
                </a:cubicBezTo>
                <a:cubicBezTo>
                  <a:pt x="12" y="41"/>
                  <a:pt x="12" y="42"/>
                  <a:pt x="12" y="42"/>
                </a:cubicBezTo>
                <a:cubicBezTo>
                  <a:pt x="12" y="42"/>
                  <a:pt x="12" y="42"/>
                  <a:pt x="12" y="42"/>
                </a:cubicBezTo>
                <a:cubicBezTo>
                  <a:pt x="12" y="42"/>
                  <a:pt x="12" y="42"/>
                  <a:pt x="12" y="42"/>
                </a:cubicBezTo>
                <a:cubicBezTo>
                  <a:pt x="12" y="44"/>
                  <a:pt x="12" y="44"/>
                  <a:pt x="12" y="44"/>
                </a:cubicBezTo>
                <a:cubicBezTo>
                  <a:pt x="12" y="44"/>
                  <a:pt x="12" y="44"/>
                  <a:pt x="12" y="44"/>
                </a:cubicBezTo>
                <a:cubicBezTo>
                  <a:pt x="12" y="44"/>
                  <a:pt x="12" y="44"/>
                  <a:pt x="12" y="44"/>
                </a:cubicBezTo>
                <a:cubicBezTo>
                  <a:pt x="12" y="44"/>
                  <a:pt x="12" y="44"/>
                  <a:pt x="12" y="44"/>
                </a:cubicBezTo>
                <a:cubicBezTo>
                  <a:pt x="12" y="44"/>
                  <a:pt x="12" y="45"/>
                  <a:pt x="12" y="45"/>
                </a:cubicBezTo>
                <a:cubicBezTo>
                  <a:pt x="12" y="45"/>
                  <a:pt x="12" y="45"/>
                  <a:pt x="12" y="45"/>
                </a:cubicBezTo>
                <a:cubicBezTo>
                  <a:pt x="12" y="45"/>
                  <a:pt x="12" y="45"/>
                  <a:pt x="12" y="45"/>
                </a:cubicBezTo>
                <a:cubicBezTo>
                  <a:pt x="12" y="45"/>
                  <a:pt x="12" y="45"/>
                  <a:pt x="12" y="45"/>
                </a:cubicBezTo>
                <a:cubicBezTo>
                  <a:pt x="12" y="45"/>
                  <a:pt x="12" y="45"/>
                  <a:pt x="12" y="45"/>
                </a:cubicBezTo>
                <a:cubicBezTo>
                  <a:pt x="12" y="45"/>
                  <a:pt x="12" y="45"/>
                  <a:pt x="12" y="45"/>
                </a:cubicBezTo>
                <a:cubicBezTo>
                  <a:pt x="12" y="45"/>
                  <a:pt x="12" y="46"/>
                  <a:pt x="12" y="46"/>
                </a:cubicBezTo>
                <a:cubicBezTo>
                  <a:pt x="12" y="46"/>
                  <a:pt x="12" y="46"/>
                  <a:pt x="12" y="46"/>
                </a:cubicBezTo>
                <a:cubicBezTo>
                  <a:pt x="12" y="46"/>
                  <a:pt x="12" y="46"/>
                  <a:pt x="12" y="46"/>
                </a:cubicBezTo>
                <a:cubicBezTo>
                  <a:pt x="12" y="46"/>
                  <a:pt x="12" y="46"/>
                  <a:pt x="12" y="46"/>
                </a:cubicBezTo>
                <a:cubicBezTo>
                  <a:pt x="12" y="46"/>
                  <a:pt x="12" y="46"/>
                  <a:pt x="12" y="46"/>
                </a:cubicBezTo>
                <a:cubicBezTo>
                  <a:pt x="12" y="46"/>
                  <a:pt x="12" y="46"/>
                  <a:pt x="12" y="46"/>
                </a:cubicBezTo>
                <a:cubicBezTo>
                  <a:pt x="12" y="46"/>
                  <a:pt x="12" y="46"/>
                  <a:pt x="12" y="47"/>
                </a:cubicBezTo>
                <a:cubicBezTo>
                  <a:pt x="12" y="47"/>
                  <a:pt x="12" y="47"/>
                  <a:pt x="12" y="47"/>
                </a:cubicBezTo>
                <a:cubicBezTo>
                  <a:pt x="12" y="47"/>
                  <a:pt x="12" y="47"/>
                  <a:pt x="12" y="47"/>
                </a:cubicBezTo>
                <a:cubicBezTo>
                  <a:pt x="12" y="47"/>
                  <a:pt x="12" y="47"/>
                  <a:pt x="12" y="47"/>
                </a:cubicBezTo>
                <a:cubicBezTo>
                  <a:pt x="12" y="47"/>
                  <a:pt x="12" y="47"/>
                  <a:pt x="12" y="47"/>
                </a:cubicBezTo>
                <a:cubicBezTo>
                  <a:pt x="12" y="48"/>
                  <a:pt x="12" y="48"/>
                  <a:pt x="13" y="48"/>
                </a:cubicBezTo>
                <a:cubicBezTo>
                  <a:pt x="13" y="48"/>
                  <a:pt x="13" y="48"/>
                  <a:pt x="13" y="48"/>
                </a:cubicBezTo>
                <a:cubicBezTo>
                  <a:pt x="13" y="48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4" y="49"/>
                </a:cubicBezTo>
                <a:cubicBezTo>
                  <a:pt x="14" y="49"/>
                  <a:pt x="14" y="49"/>
                  <a:pt x="14" y="49"/>
                </a:cubicBezTo>
                <a:cubicBezTo>
                  <a:pt x="14" y="50"/>
                  <a:pt x="14" y="50"/>
                  <a:pt x="14" y="50"/>
                </a:cubicBezTo>
                <a:cubicBezTo>
                  <a:pt x="14" y="50"/>
                  <a:pt x="14" y="50"/>
                  <a:pt x="14" y="50"/>
                </a:cubicBezTo>
                <a:cubicBezTo>
                  <a:pt x="14" y="50"/>
                  <a:pt x="14" y="50"/>
                  <a:pt x="14" y="50"/>
                </a:cubicBezTo>
                <a:cubicBezTo>
                  <a:pt x="14" y="50"/>
                  <a:pt x="14" y="50"/>
                  <a:pt x="14" y="50"/>
                </a:cubicBezTo>
                <a:cubicBezTo>
                  <a:pt x="14" y="50"/>
                  <a:pt x="14" y="50"/>
                  <a:pt x="14" y="50"/>
                </a:cubicBezTo>
                <a:cubicBezTo>
                  <a:pt x="15" y="50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2"/>
                  <a:pt x="15" y="52"/>
                  <a:pt x="15" y="52"/>
                </a:cubicBezTo>
                <a:cubicBezTo>
                  <a:pt x="15" y="52"/>
                  <a:pt x="15" y="52"/>
                  <a:pt x="15" y="52"/>
                </a:cubicBezTo>
                <a:cubicBezTo>
                  <a:pt x="15" y="52"/>
                  <a:pt x="15" y="52"/>
                  <a:pt x="15" y="52"/>
                </a:cubicBezTo>
                <a:cubicBezTo>
                  <a:pt x="15" y="52"/>
                  <a:pt x="15" y="52"/>
                  <a:pt x="15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3"/>
                  <a:pt x="16" y="53"/>
                  <a:pt x="16" y="53"/>
                </a:cubicBezTo>
                <a:cubicBezTo>
                  <a:pt x="17" y="53"/>
                  <a:pt x="17" y="53"/>
                  <a:pt x="17" y="53"/>
                </a:cubicBezTo>
                <a:cubicBezTo>
                  <a:pt x="17" y="53"/>
                  <a:pt x="17" y="53"/>
                  <a:pt x="17" y="53"/>
                </a:cubicBezTo>
                <a:cubicBezTo>
                  <a:pt x="17" y="53"/>
                  <a:pt x="17" y="53"/>
                  <a:pt x="17" y="53"/>
                </a:cubicBezTo>
                <a:cubicBezTo>
                  <a:pt x="17" y="53"/>
                  <a:pt x="17" y="53"/>
                  <a:pt x="17" y="53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0"/>
                  <a:pt x="17" y="50"/>
                </a:cubicBezTo>
                <a:cubicBezTo>
                  <a:pt x="17" y="50"/>
                  <a:pt x="17" y="50"/>
                  <a:pt x="17" y="50"/>
                </a:cubicBezTo>
                <a:cubicBezTo>
                  <a:pt x="17" y="50"/>
                  <a:pt x="17" y="50"/>
                  <a:pt x="17" y="50"/>
                </a:cubicBezTo>
                <a:cubicBezTo>
                  <a:pt x="17" y="50"/>
                  <a:pt x="17" y="50"/>
                  <a:pt x="17" y="50"/>
                </a:cubicBezTo>
                <a:cubicBezTo>
                  <a:pt x="17" y="50"/>
                  <a:pt x="17" y="50"/>
                  <a:pt x="17" y="49"/>
                </a:cubicBezTo>
                <a:cubicBezTo>
                  <a:pt x="17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8" y="48"/>
                </a:cubicBezTo>
                <a:cubicBezTo>
                  <a:pt x="18" y="48"/>
                  <a:pt x="18" y="47"/>
                  <a:pt x="18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47"/>
                  <a:pt x="18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7" y="46"/>
                  <a:pt x="17" y="46"/>
                  <a:pt x="17" y="46"/>
                </a:cubicBezTo>
                <a:cubicBezTo>
                  <a:pt x="17" y="46"/>
                  <a:pt x="17" y="46"/>
                  <a:pt x="17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9" y="46"/>
                  <a:pt x="19" y="46"/>
                  <a:pt x="19" y="46"/>
                </a:cubicBezTo>
                <a:cubicBezTo>
                  <a:pt x="19" y="46"/>
                  <a:pt x="19" y="46"/>
                  <a:pt x="19" y="46"/>
                </a:cubicBezTo>
                <a:cubicBezTo>
                  <a:pt x="19" y="46"/>
                  <a:pt x="19" y="45"/>
                  <a:pt x="19" y="45"/>
                </a:cubicBezTo>
                <a:cubicBezTo>
                  <a:pt x="19" y="45"/>
                  <a:pt x="19" y="45"/>
                  <a:pt x="19" y="45"/>
                </a:cubicBezTo>
                <a:cubicBezTo>
                  <a:pt x="19" y="45"/>
                  <a:pt x="19" y="45"/>
                  <a:pt x="19" y="45"/>
                </a:cubicBezTo>
                <a:cubicBezTo>
                  <a:pt x="19" y="45"/>
                  <a:pt x="19" y="45"/>
                  <a:pt x="19" y="45"/>
                </a:cubicBezTo>
                <a:cubicBezTo>
                  <a:pt x="19" y="45"/>
                  <a:pt x="19" y="45"/>
                  <a:pt x="19" y="45"/>
                </a:cubicBezTo>
                <a:cubicBezTo>
                  <a:pt x="19" y="45"/>
                  <a:pt x="19" y="45"/>
                  <a:pt x="19" y="45"/>
                </a:cubicBezTo>
                <a:cubicBezTo>
                  <a:pt x="19" y="45"/>
                  <a:pt x="19" y="45"/>
                  <a:pt x="20" y="44"/>
                </a:cubicBezTo>
                <a:cubicBezTo>
                  <a:pt x="20" y="44"/>
                  <a:pt x="20" y="44"/>
                  <a:pt x="20" y="44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1" y="41"/>
                  <a:pt x="21" y="41"/>
                  <a:pt x="21" y="41"/>
                </a:cubicBezTo>
                <a:cubicBezTo>
                  <a:pt x="21" y="41"/>
                  <a:pt x="21" y="41"/>
                  <a:pt x="21" y="41"/>
                </a:cubicBezTo>
                <a:cubicBezTo>
                  <a:pt x="21" y="41"/>
                  <a:pt x="21" y="41"/>
                  <a:pt x="21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0"/>
                  <a:pt x="22" y="40"/>
                </a:cubicBezTo>
                <a:cubicBezTo>
                  <a:pt x="22" y="40"/>
                  <a:pt x="22" y="40"/>
                  <a:pt x="22" y="40"/>
                </a:cubicBezTo>
                <a:cubicBezTo>
                  <a:pt x="22" y="40"/>
                  <a:pt x="22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39"/>
                  <a:pt x="24" y="39"/>
                  <a:pt x="24" y="39"/>
                </a:cubicBezTo>
                <a:cubicBezTo>
                  <a:pt x="24" y="39"/>
                  <a:pt x="24" y="39"/>
                  <a:pt x="24" y="39"/>
                </a:cubicBezTo>
                <a:cubicBezTo>
                  <a:pt x="24" y="39"/>
                  <a:pt x="24" y="39"/>
                  <a:pt x="24" y="39"/>
                </a:cubicBezTo>
                <a:cubicBezTo>
                  <a:pt x="24" y="38"/>
                  <a:pt x="24" y="38"/>
                  <a:pt x="24" y="38"/>
                </a:cubicBezTo>
                <a:cubicBezTo>
                  <a:pt x="24" y="38"/>
                  <a:pt x="24" y="38"/>
                  <a:pt x="24" y="37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5" y="36"/>
                  <a:pt x="25" y="36"/>
                  <a:pt x="25" y="36"/>
                </a:cubicBezTo>
                <a:cubicBezTo>
                  <a:pt x="25" y="36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6" y="34"/>
                  <a:pt x="26" y="34"/>
                  <a:pt x="26" y="34"/>
                </a:cubicBezTo>
                <a:cubicBezTo>
                  <a:pt x="26" y="34"/>
                  <a:pt x="26" y="34"/>
                  <a:pt x="26" y="34"/>
                </a:cubicBezTo>
                <a:cubicBezTo>
                  <a:pt x="26" y="34"/>
                  <a:pt x="26" y="34"/>
                  <a:pt x="26" y="34"/>
                </a:cubicBezTo>
                <a:cubicBezTo>
                  <a:pt x="26" y="34"/>
                  <a:pt x="26" y="34"/>
                  <a:pt x="26" y="34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5" y="32"/>
                </a:cubicBezTo>
                <a:cubicBezTo>
                  <a:pt x="25" y="32"/>
                  <a:pt x="25" y="32"/>
                  <a:pt x="25" y="31"/>
                </a:cubicBezTo>
                <a:cubicBezTo>
                  <a:pt x="25" y="31"/>
                  <a:pt x="25" y="31"/>
                  <a:pt x="25" y="31"/>
                </a:cubicBezTo>
                <a:cubicBezTo>
                  <a:pt x="25" y="31"/>
                  <a:pt x="25" y="31"/>
                  <a:pt x="25" y="31"/>
                </a:cubicBezTo>
                <a:cubicBezTo>
                  <a:pt x="25" y="31"/>
                  <a:pt x="25" y="31"/>
                  <a:pt x="25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0"/>
                  <a:pt x="23" y="30"/>
                  <a:pt x="23" y="30"/>
                </a:cubicBezTo>
                <a:cubicBezTo>
                  <a:pt x="23" y="30"/>
                  <a:pt x="22" y="30"/>
                  <a:pt x="22" y="30"/>
                </a:cubicBezTo>
                <a:cubicBezTo>
                  <a:pt x="22" y="30"/>
                  <a:pt x="22" y="30"/>
                  <a:pt x="22" y="30"/>
                </a:cubicBezTo>
                <a:cubicBezTo>
                  <a:pt x="22" y="30"/>
                  <a:pt x="22" y="30"/>
                  <a:pt x="22" y="30"/>
                </a:cubicBezTo>
                <a:cubicBezTo>
                  <a:pt x="22" y="30"/>
                  <a:pt x="22" y="30"/>
                  <a:pt x="22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29"/>
                  <a:pt x="20" y="29"/>
                </a:cubicBezTo>
                <a:cubicBezTo>
                  <a:pt x="20" y="29"/>
                  <a:pt x="20" y="29"/>
                  <a:pt x="20" y="29"/>
                </a:cubicBezTo>
                <a:cubicBezTo>
                  <a:pt x="20" y="29"/>
                  <a:pt x="20" y="29"/>
                  <a:pt x="20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30"/>
                </a:cubicBezTo>
                <a:cubicBezTo>
                  <a:pt x="19" y="30"/>
                  <a:pt x="19" y="30"/>
                  <a:pt x="19" y="30"/>
                </a:cubicBezTo>
                <a:cubicBezTo>
                  <a:pt x="19" y="30"/>
                  <a:pt x="18" y="30"/>
                  <a:pt x="18" y="30"/>
                </a:cubicBezTo>
                <a:cubicBezTo>
                  <a:pt x="18" y="30"/>
                  <a:pt x="18" y="30"/>
                  <a:pt x="18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29"/>
                  <a:pt x="18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8"/>
                  <a:pt x="19" y="28"/>
                </a:cubicBezTo>
                <a:cubicBezTo>
                  <a:pt x="19" y="28"/>
                  <a:pt x="19" y="28"/>
                  <a:pt x="19" y="28"/>
                </a:cubicBezTo>
                <a:cubicBezTo>
                  <a:pt x="19" y="28"/>
                  <a:pt x="19" y="28"/>
                  <a:pt x="19" y="28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7" y="27"/>
                  <a:pt x="17" y="26"/>
                </a:cubicBezTo>
                <a:cubicBezTo>
                  <a:pt x="17" y="26"/>
                  <a:pt x="17" y="26"/>
                  <a:pt x="17" y="26"/>
                </a:cubicBezTo>
                <a:cubicBezTo>
                  <a:pt x="17" y="26"/>
                  <a:pt x="17" y="26"/>
                  <a:pt x="17" y="26"/>
                </a:cubicBezTo>
                <a:cubicBezTo>
                  <a:pt x="17" y="26"/>
                  <a:pt x="17" y="26"/>
                  <a:pt x="17" y="26"/>
                </a:cubicBezTo>
                <a:cubicBezTo>
                  <a:pt x="17" y="26"/>
                  <a:pt x="17" y="26"/>
                  <a:pt x="17" y="26"/>
                </a:cubicBezTo>
                <a:cubicBezTo>
                  <a:pt x="16" y="26"/>
                  <a:pt x="16" y="26"/>
                  <a:pt x="16" y="26"/>
                </a:cubicBezTo>
                <a:cubicBezTo>
                  <a:pt x="16" y="26"/>
                  <a:pt x="16" y="26"/>
                  <a:pt x="16" y="26"/>
                </a:cubicBezTo>
                <a:cubicBezTo>
                  <a:pt x="16" y="26"/>
                  <a:pt x="16" y="26"/>
                  <a:pt x="16" y="26"/>
                </a:cubicBezTo>
                <a:cubicBezTo>
                  <a:pt x="16" y="26"/>
                  <a:pt x="16" y="26"/>
                  <a:pt x="16" y="26"/>
                </a:cubicBezTo>
                <a:cubicBezTo>
                  <a:pt x="16" y="26"/>
                  <a:pt x="16" y="26"/>
                  <a:pt x="16" y="26"/>
                </a:cubicBezTo>
                <a:cubicBezTo>
                  <a:pt x="15" y="26"/>
                  <a:pt x="15" y="26"/>
                  <a:pt x="15" y="26"/>
                </a:cubicBezTo>
                <a:cubicBezTo>
                  <a:pt x="15" y="26"/>
                  <a:pt x="15" y="26"/>
                  <a:pt x="15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5"/>
                  <a:pt x="14" y="25"/>
                  <a:pt x="14" y="25"/>
                </a:cubicBezTo>
                <a:cubicBezTo>
                  <a:pt x="14" y="25"/>
                  <a:pt x="14" y="25"/>
                  <a:pt x="14" y="25"/>
                </a:cubicBezTo>
                <a:cubicBezTo>
                  <a:pt x="14" y="25"/>
                  <a:pt x="14" y="25"/>
                  <a:pt x="14" y="25"/>
                </a:cubicBezTo>
                <a:cubicBezTo>
                  <a:pt x="14" y="25"/>
                  <a:pt x="14" y="25"/>
                  <a:pt x="13" y="25"/>
                </a:cubicBezTo>
                <a:cubicBezTo>
                  <a:pt x="14" y="25"/>
                  <a:pt x="14" y="24"/>
                  <a:pt x="14" y="24"/>
                </a:cubicBezTo>
                <a:cubicBezTo>
                  <a:pt x="14" y="24"/>
                  <a:pt x="14" y="24"/>
                  <a:pt x="14" y="24"/>
                </a:cubicBezTo>
                <a:cubicBezTo>
                  <a:pt x="14" y="24"/>
                  <a:pt x="14" y="24"/>
                  <a:pt x="14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2" y="24"/>
                  <a:pt x="12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12" y="24"/>
                  <a:pt x="11" y="24"/>
                  <a:pt x="11" y="24"/>
                </a:cubicBezTo>
                <a:cubicBezTo>
                  <a:pt x="11" y="24"/>
                  <a:pt x="11" y="23"/>
                  <a:pt x="11" y="23"/>
                </a:cubicBezTo>
                <a:cubicBezTo>
                  <a:pt x="11" y="23"/>
                  <a:pt x="11" y="23"/>
                  <a:pt x="11" y="23"/>
                </a:cubicBezTo>
                <a:cubicBezTo>
                  <a:pt x="11" y="23"/>
                  <a:pt x="10" y="23"/>
                  <a:pt x="10" y="23"/>
                </a:cubicBezTo>
                <a:cubicBezTo>
                  <a:pt x="10" y="23"/>
                  <a:pt x="10" y="23"/>
                  <a:pt x="10" y="23"/>
                </a:cubicBezTo>
                <a:cubicBezTo>
                  <a:pt x="10" y="23"/>
                  <a:pt x="10" y="23"/>
                  <a:pt x="10" y="23"/>
                </a:cubicBezTo>
                <a:cubicBezTo>
                  <a:pt x="10" y="23"/>
                  <a:pt x="10" y="23"/>
                  <a:pt x="10" y="23"/>
                </a:cubicBezTo>
                <a:cubicBezTo>
                  <a:pt x="10" y="23"/>
                  <a:pt x="10" y="23"/>
                  <a:pt x="10" y="23"/>
                </a:cubicBezTo>
                <a:cubicBezTo>
                  <a:pt x="10" y="23"/>
                  <a:pt x="10" y="23"/>
                  <a:pt x="10" y="23"/>
                </a:cubicBezTo>
                <a:cubicBezTo>
                  <a:pt x="10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5"/>
                  <a:pt x="8" y="25"/>
                  <a:pt x="8" y="25"/>
                </a:cubicBezTo>
                <a:cubicBezTo>
                  <a:pt x="8" y="25"/>
                  <a:pt x="8" y="25"/>
                  <a:pt x="8" y="25"/>
                </a:cubicBezTo>
                <a:cubicBezTo>
                  <a:pt x="8" y="25"/>
                  <a:pt x="8" y="25"/>
                  <a:pt x="8" y="25"/>
                </a:cubicBezTo>
                <a:cubicBezTo>
                  <a:pt x="8" y="25"/>
                  <a:pt x="8" y="25"/>
                  <a:pt x="8" y="25"/>
                </a:cubicBezTo>
                <a:cubicBezTo>
                  <a:pt x="8" y="25"/>
                  <a:pt x="8" y="25"/>
                  <a:pt x="8" y="25"/>
                </a:cubicBezTo>
                <a:cubicBezTo>
                  <a:pt x="8" y="25"/>
                  <a:pt x="8" y="25"/>
                  <a:pt x="7" y="25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3"/>
                </a:cubicBezTo>
                <a:cubicBezTo>
                  <a:pt x="6" y="23"/>
                  <a:pt x="6" y="23"/>
                  <a:pt x="6" y="23"/>
                </a:cubicBezTo>
                <a:cubicBezTo>
                  <a:pt x="6" y="23"/>
                  <a:pt x="6" y="23"/>
                  <a:pt x="5" y="23"/>
                </a:cubicBezTo>
                <a:cubicBezTo>
                  <a:pt x="6" y="23"/>
                  <a:pt x="6" y="23"/>
                  <a:pt x="6" y="23"/>
                </a:cubicBezTo>
                <a:cubicBezTo>
                  <a:pt x="6" y="23"/>
                  <a:pt x="6" y="23"/>
                  <a:pt x="6" y="23"/>
                </a:cubicBezTo>
                <a:cubicBezTo>
                  <a:pt x="6" y="23"/>
                  <a:pt x="6" y="23"/>
                  <a:pt x="6" y="23"/>
                </a:cubicBezTo>
                <a:cubicBezTo>
                  <a:pt x="6" y="23"/>
                  <a:pt x="6" y="22"/>
                  <a:pt x="6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6" y="21"/>
                  <a:pt x="6" y="21"/>
                  <a:pt x="6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6" y="20"/>
                  <a:pt x="6" y="20"/>
                  <a:pt x="6" y="19"/>
                </a:cubicBezTo>
                <a:cubicBezTo>
                  <a:pt x="6" y="19"/>
                  <a:pt x="6" y="19"/>
                  <a:pt x="6" y="19"/>
                </a:cubicBezTo>
                <a:cubicBezTo>
                  <a:pt x="6" y="19"/>
                  <a:pt x="6" y="19"/>
                  <a:pt x="6" y="19"/>
                </a:cubicBezTo>
                <a:cubicBezTo>
                  <a:pt x="6" y="18"/>
                  <a:pt x="6" y="18"/>
                  <a:pt x="6" y="18"/>
                </a:cubicBezTo>
                <a:cubicBezTo>
                  <a:pt x="6" y="18"/>
                  <a:pt x="6" y="18"/>
                  <a:pt x="6" y="18"/>
                </a:cubicBezTo>
                <a:cubicBezTo>
                  <a:pt x="6" y="18"/>
                  <a:pt x="6" y="18"/>
                  <a:pt x="6" y="18"/>
                </a:cubicBezTo>
                <a:cubicBezTo>
                  <a:pt x="5" y="18"/>
                  <a:pt x="5" y="18"/>
                  <a:pt x="5" y="18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3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19"/>
                  <a:pt x="3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7"/>
                  <a:pt x="5" y="17"/>
                  <a:pt x="5" y="17"/>
                </a:cubicBezTo>
                <a:cubicBezTo>
                  <a:pt x="5" y="17"/>
                  <a:pt x="5" y="17"/>
                  <a:pt x="5" y="17"/>
                </a:cubicBezTo>
                <a:cubicBezTo>
                  <a:pt x="5" y="17"/>
                  <a:pt x="5" y="17"/>
                  <a:pt x="5" y="17"/>
                </a:cubicBezTo>
                <a:cubicBezTo>
                  <a:pt x="5" y="17"/>
                  <a:pt x="5" y="17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6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7" y="15"/>
                  <a:pt x="7" y="15"/>
                  <a:pt x="7" y="15"/>
                </a:cubicBezTo>
                <a:cubicBezTo>
                  <a:pt x="7" y="15"/>
                  <a:pt x="7" y="15"/>
                  <a:pt x="7" y="15"/>
                </a:cubicBezTo>
                <a:cubicBezTo>
                  <a:pt x="7" y="15"/>
                  <a:pt x="7" y="15"/>
                  <a:pt x="7" y="15"/>
                </a:cubicBezTo>
                <a:cubicBezTo>
                  <a:pt x="7" y="15"/>
                  <a:pt x="8" y="15"/>
                  <a:pt x="8" y="15"/>
                </a:cubicBezTo>
                <a:cubicBezTo>
                  <a:pt x="8" y="15"/>
                  <a:pt x="8" y="15"/>
                  <a:pt x="8" y="15"/>
                </a:cubicBezTo>
                <a:cubicBezTo>
                  <a:pt x="8" y="15"/>
                  <a:pt x="8" y="15"/>
                  <a:pt x="8" y="15"/>
                </a:cubicBezTo>
                <a:cubicBezTo>
                  <a:pt x="8" y="15"/>
                  <a:pt x="8" y="15"/>
                  <a:pt x="8" y="15"/>
                </a:cubicBezTo>
                <a:cubicBezTo>
                  <a:pt x="8" y="15"/>
                  <a:pt x="8" y="16"/>
                  <a:pt x="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6"/>
                  <a:pt x="8" y="17"/>
                  <a:pt x="8" y="17"/>
                </a:cubicBezTo>
                <a:cubicBezTo>
                  <a:pt x="8" y="17"/>
                  <a:pt x="8" y="17"/>
                  <a:pt x="8" y="17"/>
                </a:cubicBezTo>
                <a:cubicBezTo>
                  <a:pt x="8" y="17"/>
                  <a:pt x="8" y="17"/>
                  <a:pt x="8" y="17"/>
                </a:cubicBezTo>
                <a:cubicBezTo>
                  <a:pt x="8" y="17"/>
                  <a:pt x="8" y="17"/>
                  <a:pt x="8" y="17"/>
                </a:cubicBezTo>
                <a:cubicBezTo>
                  <a:pt x="9" y="17"/>
                  <a:pt x="9" y="16"/>
                  <a:pt x="9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9" y="16"/>
                  <a:pt x="9" y="16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3"/>
                  <a:pt x="11" y="13"/>
                  <a:pt x="11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2" y="13"/>
                  <a:pt x="12" y="13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1"/>
                  <a:pt x="12" y="11"/>
                  <a:pt x="12" y="11"/>
                </a:cubicBezTo>
                <a:cubicBezTo>
                  <a:pt x="12" y="11"/>
                  <a:pt x="12" y="11"/>
                  <a:pt x="12" y="11"/>
                </a:cubicBezTo>
                <a:cubicBezTo>
                  <a:pt x="12" y="11"/>
                  <a:pt x="13" y="11"/>
                  <a:pt x="13" y="11"/>
                </a:cubicBezTo>
                <a:cubicBezTo>
                  <a:pt x="13" y="11"/>
                  <a:pt x="13" y="11"/>
                  <a:pt x="13" y="11"/>
                </a:cubicBezTo>
                <a:cubicBezTo>
                  <a:pt x="13" y="11"/>
                  <a:pt x="13" y="10"/>
                  <a:pt x="13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3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5" y="10"/>
                  <a:pt x="15" y="10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7" y="7"/>
                  <a:pt x="17" y="7"/>
                  <a:pt x="17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7"/>
                  <a:pt x="16" y="7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9" y="6"/>
                  <a:pt x="19" y="6"/>
                </a:cubicBezTo>
                <a:cubicBezTo>
                  <a:pt x="19" y="6"/>
                  <a:pt x="19" y="6"/>
                  <a:pt x="19" y="6"/>
                </a:cubicBezTo>
                <a:cubicBezTo>
                  <a:pt x="19" y="6"/>
                  <a:pt x="19" y="6"/>
                  <a:pt x="19" y="6"/>
                </a:cubicBezTo>
                <a:cubicBezTo>
                  <a:pt x="19" y="6"/>
                  <a:pt x="19" y="6"/>
                  <a:pt x="19" y="6"/>
                </a:cubicBezTo>
                <a:cubicBezTo>
                  <a:pt x="19" y="6"/>
                  <a:pt x="19" y="6"/>
                  <a:pt x="19" y="6"/>
                </a:cubicBezTo>
                <a:cubicBezTo>
                  <a:pt x="19" y="6"/>
                  <a:pt x="20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1" y="6"/>
                  <a:pt x="21" y="6"/>
                  <a:pt x="21" y="6"/>
                </a:cubicBezTo>
                <a:cubicBezTo>
                  <a:pt x="21" y="6"/>
                  <a:pt x="21" y="6"/>
                  <a:pt x="21" y="6"/>
                </a:cubicBezTo>
                <a:cubicBezTo>
                  <a:pt x="21" y="6"/>
                  <a:pt x="21" y="5"/>
                  <a:pt x="21" y="5"/>
                </a:cubicBezTo>
                <a:cubicBezTo>
                  <a:pt x="20" y="5"/>
                  <a:pt x="20" y="5"/>
                  <a:pt x="20" y="5"/>
                </a:cubicBezTo>
                <a:cubicBezTo>
                  <a:pt x="20" y="5"/>
                  <a:pt x="20" y="5"/>
                  <a:pt x="20" y="5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18" y="4"/>
                  <a:pt x="18" y="4"/>
                  <a:pt x="18" y="4"/>
                </a:cubicBezTo>
                <a:cubicBezTo>
                  <a:pt x="18" y="4"/>
                  <a:pt x="18" y="4"/>
                  <a:pt x="18" y="4"/>
                </a:cubicBezTo>
                <a:cubicBezTo>
                  <a:pt x="18" y="4"/>
                  <a:pt x="18" y="4"/>
                  <a:pt x="18" y="4"/>
                </a:cubicBezTo>
                <a:cubicBezTo>
                  <a:pt x="18" y="4"/>
                  <a:pt x="18" y="4"/>
                  <a:pt x="18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5"/>
                  <a:pt x="17" y="5"/>
                  <a:pt x="17" y="5"/>
                </a:cubicBezTo>
                <a:cubicBezTo>
                  <a:pt x="17" y="5"/>
                  <a:pt x="17" y="5"/>
                  <a:pt x="17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6" y="5"/>
                  <a:pt x="16" y="6"/>
                </a:cubicBezTo>
                <a:cubicBezTo>
                  <a:pt x="16" y="6"/>
                  <a:pt x="16" y="6"/>
                  <a:pt x="16" y="6"/>
                </a:cubicBezTo>
                <a:cubicBezTo>
                  <a:pt x="16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6" y="5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7" y="4"/>
                  <a:pt x="17" y="4"/>
                </a:cubicBezTo>
                <a:cubicBezTo>
                  <a:pt x="17" y="4"/>
                  <a:pt x="17" y="4"/>
                  <a:pt x="17" y="3"/>
                </a:cubicBezTo>
                <a:cubicBezTo>
                  <a:pt x="17" y="3"/>
                  <a:pt x="17" y="3"/>
                  <a:pt x="17" y="3"/>
                </a:cubicBezTo>
                <a:cubicBezTo>
                  <a:pt x="17" y="3"/>
                  <a:pt x="17" y="3"/>
                  <a:pt x="17" y="3"/>
                </a:cubicBezTo>
                <a:cubicBezTo>
                  <a:pt x="17" y="3"/>
                  <a:pt x="17" y="3"/>
                  <a:pt x="17" y="3"/>
                </a:cubicBezTo>
                <a:cubicBezTo>
                  <a:pt x="17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2"/>
                </a:cubicBezTo>
                <a:cubicBezTo>
                  <a:pt x="18" y="2"/>
                  <a:pt x="18" y="2"/>
                  <a:pt x="18" y="2"/>
                </a:cubicBezTo>
                <a:cubicBezTo>
                  <a:pt x="20" y="2"/>
                  <a:pt x="22" y="1"/>
                  <a:pt x="24" y="1"/>
                </a:cubicBezTo>
                <a:cubicBezTo>
                  <a:pt x="24" y="1"/>
                  <a:pt x="24" y="1"/>
                  <a:pt x="24" y="1"/>
                </a:cubicBezTo>
                <a:cubicBezTo>
                  <a:pt x="24" y="1"/>
                  <a:pt x="24" y="1"/>
                  <a:pt x="24" y="1"/>
                </a:cubicBezTo>
                <a:cubicBezTo>
                  <a:pt x="24" y="1"/>
                  <a:pt x="24" y="1"/>
                  <a:pt x="24" y="1"/>
                </a:cubicBezTo>
                <a:cubicBezTo>
                  <a:pt x="24" y="1"/>
                  <a:pt x="24" y="1"/>
                  <a:pt x="24" y="1"/>
                </a:cubicBezTo>
                <a:cubicBezTo>
                  <a:pt x="24" y="1"/>
                  <a:pt x="24" y="2"/>
                  <a:pt x="24" y="2"/>
                </a:cubicBezTo>
                <a:cubicBezTo>
                  <a:pt x="24" y="2"/>
                  <a:pt x="24" y="2"/>
                  <a:pt x="24" y="2"/>
                </a:cubicBezTo>
                <a:cubicBezTo>
                  <a:pt x="24" y="2"/>
                  <a:pt x="24" y="2"/>
                  <a:pt x="24" y="2"/>
                </a:cubicBezTo>
                <a:cubicBezTo>
                  <a:pt x="24" y="2"/>
                  <a:pt x="24" y="2"/>
                  <a:pt x="24" y="2"/>
                </a:cubicBezTo>
                <a:cubicBezTo>
                  <a:pt x="24" y="2"/>
                  <a:pt x="24" y="2"/>
                  <a:pt x="24" y="2"/>
                </a:cubicBezTo>
                <a:cubicBezTo>
                  <a:pt x="24" y="2"/>
                  <a:pt x="24" y="3"/>
                  <a:pt x="24" y="3"/>
                </a:cubicBezTo>
                <a:cubicBezTo>
                  <a:pt x="24" y="3"/>
                  <a:pt x="24" y="3"/>
                  <a:pt x="24" y="3"/>
                </a:cubicBezTo>
                <a:cubicBezTo>
                  <a:pt x="24" y="3"/>
                  <a:pt x="24" y="3"/>
                  <a:pt x="24" y="3"/>
                </a:cubicBezTo>
                <a:cubicBezTo>
                  <a:pt x="24" y="3"/>
                  <a:pt x="24" y="3"/>
                  <a:pt x="24" y="3"/>
                </a:cubicBezTo>
                <a:cubicBezTo>
                  <a:pt x="24" y="3"/>
                  <a:pt x="24" y="3"/>
                  <a:pt x="24" y="3"/>
                </a:cubicBezTo>
                <a:cubicBezTo>
                  <a:pt x="24" y="3"/>
                  <a:pt x="24" y="4"/>
                  <a:pt x="24" y="4"/>
                </a:cubicBezTo>
                <a:cubicBezTo>
                  <a:pt x="24" y="4"/>
                  <a:pt x="24" y="4"/>
                  <a:pt x="24" y="4"/>
                </a:cubicBezTo>
                <a:cubicBezTo>
                  <a:pt x="25" y="4"/>
                  <a:pt x="25" y="4"/>
                  <a:pt x="25" y="4"/>
                </a:cubicBezTo>
                <a:cubicBezTo>
                  <a:pt x="25" y="4"/>
                  <a:pt x="25" y="4"/>
                  <a:pt x="25" y="4"/>
                </a:cubicBezTo>
                <a:cubicBezTo>
                  <a:pt x="25" y="4"/>
                  <a:pt x="25" y="4"/>
                  <a:pt x="26" y="4"/>
                </a:cubicBezTo>
                <a:cubicBezTo>
                  <a:pt x="26" y="4"/>
                  <a:pt x="26" y="4"/>
                  <a:pt x="26" y="4"/>
                </a:cubicBezTo>
                <a:cubicBezTo>
                  <a:pt x="26" y="4"/>
                  <a:pt x="26" y="4"/>
                  <a:pt x="26" y="4"/>
                </a:cubicBezTo>
                <a:cubicBezTo>
                  <a:pt x="26" y="4"/>
                  <a:pt x="26" y="4"/>
                  <a:pt x="26" y="4"/>
                </a:cubicBezTo>
                <a:cubicBezTo>
                  <a:pt x="26" y="4"/>
                  <a:pt x="26" y="4"/>
                  <a:pt x="26" y="3"/>
                </a:cubicBezTo>
                <a:cubicBezTo>
                  <a:pt x="26" y="3"/>
                  <a:pt x="26" y="3"/>
                  <a:pt x="26" y="3"/>
                </a:cubicBezTo>
                <a:cubicBezTo>
                  <a:pt x="26" y="3"/>
                  <a:pt x="26" y="3"/>
                  <a:pt x="26" y="3"/>
                </a:cubicBezTo>
                <a:cubicBezTo>
                  <a:pt x="26" y="3"/>
                  <a:pt x="26" y="3"/>
                  <a:pt x="26" y="3"/>
                </a:cubicBezTo>
                <a:cubicBezTo>
                  <a:pt x="26" y="3"/>
                  <a:pt x="26" y="3"/>
                  <a:pt x="26" y="3"/>
                </a:cubicBezTo>
                <a:cubicBezTo>
                  <a:pt x="26" y="3"/>
                  <a:pt x="27" y="3"/>
                  <a:pt x="27" y="3"/>
                </a:cubicBezTo>
                <a:cubicBezTo>
                  <a:pt x="27" y="3"/>
                  <a:pt x="27" y="3"/>
                  <a:pt x="27" y="3"/>
                </a:cubicBezTo>
                <a:cubicBezTo>
                  <a:pt x="27" y="3"/>
                  <a:pt x="27" y="3"/>
                  <a:pt x="27" y="3"/>
                </a:cubicBezTo>
                <a:cubicBezTo>
                  <a:pt x="27" y="3"/>
                  <a:pt x="27" y="3"/>
                  <a:pt x="27" y="3"/>
                </a:cubicBezTo>
                <a:cubicBezTo>
                  <a:pt x="27" y="3"/>
                  <a:pt x="27" y="3"/>
                  <a:pt x="27" y="3"/>
                </a:cubicBezTo>
                <a:cubicBezTo>
                  <a:pt x="27" y="3"/>
                  <a:pt x="27" y="3"/>
                  <a:pt x="28" y="3"/>
                </a:cubicBezTo>
                <a:cubicBezTo>
                  <a:pt x="28" y="3"/>
                  <a:pt x="28" y="3"/>
                  <a:pt x="28" y="3"/>
                </a:cubicBezTo>
                <a:cubicBezTo>
                  <a:pt x="28" y="3"/>
                  <a:pt x="28" y="3"/>
                  <a:pt x="28" y="3"/>
                </a:cubicBezTo>
                <a:cubicBezTo>
                  <a:pt x="28" y="3"/>
                  <a:pt x="28" y="2"/>
                  <a:pt x="28" y="2"/>
                </a:cubicBezTo>
                <a:cubicBezTo>
                  <a:pt x="28" y="2"/>
                  <a:pt x="28" y="2"/>
                  <a:pt x="28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1"/>
                  <a:pt x="29" y="1"/>
                  <a:pt x="29" y="1"/>
                </a:cubicBezTo>
                <a:cubicBezTo>
                  <a:pt x="29" y="1"/>
                  <a:pt x="29" y="1"/>
                  <a:pt x="29" y="1"/>
                </a:cubicBezTo>
                <a:cubicBezTo>
                  <a:pt x="29" y="1"/>
                  <a:pt x="29" y="1"/>
                  <a:pt x="29" y="1"/>
                </a:cubicBezTo>
                <a:cubicBezTo>
                  <a:pt x="30" y="1"/>
                  <a:pt x="30" y="1"/>
                  <a:pt x="30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33" y="1"/>
                  <a:pt x="37" y="1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1" y="3"/>
                </a:cubicBezTo>
                <a:cubicBezTo>
                  <a:pt x="41" y="3"/>
                  <a:pt x="41" y="3"/>
                  <a:pt x="41" y="3"/>
                </a:cubicBezTo>
                <a:cubicBezTo>
                  <a:pt x="41" y="3"/>
                  <a:pt x="41" y="4"/>
                  <a:pt x="41" y="4"/>
                </a:cubicBezTo>
                <a:cubicBezTo>
                  <a:pt x="41" y="4"/>
                  <a:pt x="41" y="4"/>
                  <a:pt x="41" y="4"/>
                </a:cubicBezTo>
                <a:cubicBezTo>
                  <a:pt x="41" y="4"/>
                  <a:pt x="41" y="4"/>
                  <a:pt x="41" y="4"/>
                </a:cubicBezTo>
                <a:cubicBezTo>
                  <a:pt x="41" y="4"/>
                  <a:pt x="41" y="4"/>
                  <a:pt x="41" y="4"/>
                </a:cubicBezTo>
                <a:cubicBezTo>
                  <a:pt x="40" y="4"/>
                  <a:pt x="40" y="4"/>
                  <a:pt x="40" y="4"/>
                </a:cubicBezTo>
                <a:cubicBezTo>
                  <a:pt x="40" y="4"/>
                  <a:pt x="40" y="4"/>
                  <a:pt x="40" y="4"/>
                </a:cubicBezTo>
                <a:cubicBezTo>
                  <a:pt x="40" y="4"/>
                  <a:pt x="40" y="4"/>
                  <a:pt x="40" y="4"/>
                </a:cubicBezTo>
                <a:cubicBezTo>
                  <a:pt x="40" y="4"/>
                  <a:pt x="40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6"/>
                </a:cubicBezTo>
                <a:cubicBezTo>
                  <a:pt x="40" y="6"/>
                  <a:pt x="40" y="6"/>
                  <a:pt x="40" y="6"/>
                </a:cubicBezTo>
                <a:cubicBezTo>
                  <a:pt x="40" y="6"/>
                  <a:pt x="40" y="6"/>
                  <a:pt x="40" y="6"/>
                </a:cubicBezTo>
                <a:cubicBezTo>
                  <a:pt x="40" y="6"/>
                  <a:pt x="40" y="6"/>
                  <a:pt x="40" y="6"/>
                </a:cubicBezTo>
                <a:cubicBezTo>
                  <a:pt x="40" y="6"/>
                  <a:pt x="40" y="6"/>
                  <a:pt x="40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8" y="6"/>
                </a:cubicBezTo>
                <a:cubicBezTo>
                  <a:pt x="38" y="6"/>
                  <a:pt x="38" y="6"/>
                  <a:pt x="38" y="6"/>
                </a:cubicBezTo>
                <a:cubicBezTo>
                  <a:pt x="38" y="6"/>
                  <a:pt x="38" y="7"/>
                  <a:pt x="38" y="7"/>
                </a:cubicBezTo>
                <a:cubicBezTo>
                  <a:pt x="38" y="7"/>
                  <a:pt x="38" y="7"/>
                  <a:pt x="38" y="7"/>
                </a:cubicBezTo>
                <a:cubicBezTo>
                  <a:pt x="38" y="7"/>
                  <a:pt x="38" y="7"/>
                  <a:pt x="38" y="7"/>
                </a:cubicBezTo>
                <a:cubicBezTo>
                  <a:pt x="37" y="7"/>
                  <a:pt x="37" y="7"/>
                  <a:pt x="37" y="7"/>
                </a:cubicBezTo>
                <a:cubicBezTo>
                  <a:pt x="38" y="7"/>
                  <a:pt x="38" y="7"/>
                  <a:pt x="38" y="7"/>
                </a:cubicBezTo>
                <a:cubicBezTo>
                  <a:pt x="38" y="8"/>
                  <a:pt x="38" y="8"/>
                  <a:pt x="38" y="8"/>
                </a:cubicBezTo>
                <a:cubicBezTo>
                  <a:pt x="39" y="8"/>
                  <a:pt x="39" y="8"/>
                  <a:pt x="39" y="9"/>
                </a:cubicBezTo>
                <a:cubicBezTo>
                  <a:pt x="39" y="9"/>
                  <a:pt x="39" y="10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1" y="10"/>
                  <a:pt x="41" y="10"/>
                  <a:pt x="41" y="10"/>
                </a:cubicBezTo>
                <a:cubicBezTo>
                  <a:pt x="41" y="10"/>
                  <a:pt x="41" y="10"/>
                  <a:pt x="41" y="10"/>
                </a:cubicBezTo>
                <a:cubicBezTo>
                  <a:pt x="41" y="10"/>
                  <a:pt x="41" y="10"/>
                  <a:pt x="41" y="10"/>
                </a:cubicBezTo>
                <a:cubicBezTo>
                  <a:pt x="41" y="10"/>
                  <a:pt x="41" y="10"/>
                  <a:pt x="41" y="9"/>
                </a:cubicBezTo>
                <a:cubicBezTo>
                  <a:pt x="41" y="9"/>
                  <a:pt x="41" y="9"/>
                  <a:pt x="41" y="9"/>
                </a:cubicBezTo>
                <a:cubicBezTo>
                  <a:pt x="41" y="9"/>
                  <a:pt x="41" y="9"/>
                  <a:pt x="41" y="9"/>
                </a:cubicBezTo>
                <a:cubicBezTo>
                  <a:pt x="41" y="9"/>
                  <a:pt x="42" y="9"/>
                  <a:pt x="42" y="9"/>
                </a:cubicBezTo>
                <a:cubicBezTo>
                  <a:pt x="42" y="9"/>
                  <a:pt x="42" y="9"/>
                  <a:pt x="42" y="9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10"/>
                  <a:pt x="42" y="10"/>
                  <a:pt x="43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4" y="11"/>
                  <a:pt x="44" y="11"/>
                  <a:pt x="44" y="11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5" y="12"/>
                  <a:pt x="45" y="12"/>
                  <a:pt x="45" y="12"/>
                </a:cubicBezTo>
                <a:cubicBezTo>
                  <a:pt x="45" y="12"/>
                  <a:pt x="45" y="12"/>
                  <a:pt x="45" y="12"/>
                </a:cubicBezTo>
                <a:cubicBezTo>
                  <a:pt x="45" y="12"/>
                  <a:pt x="45" y="12"/>
                  <a:pt x="45" y="12"/>
                </a:cubicBezTo>
                <a:cubicBezTo>
                  <a:pt x="45" y="12"/>
                  <a:pt x="45" y="12"/>
                  <a:pt x="45" y="11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11"/>
                  <a:pt x="45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0"/>
                  <a:pt x="47" y="10"/>
                  <a:pt x="47" y="10"/>
                </a:cubicBezTo>
                <a:cubicBezTo>
                  <a:pt x="47" y="10"/>
                  <a:pt x="46" y="9"/>
                  <a:pt x="46" y="9"/>
                </a:cubicBezTo>
                <a:cubicBezTo>
                  <a:pt x="46" y="9"/>
                  <a:pt x="46" y="9"/>
                  <a:pt x="46" y="9"/>
                </a:cubicBezTo>
                <a:cubicBezTo>
                  <a:pt x="46" y="9"/>
                  <a:pt x="46" y="9"/>
                  <a:pt x="46" y="9"/>
                </a:cubicBezTo>
                <a:cubicBezTo>
                  <a:pt x="46" y="9"/>
                  <a:pt x="46" y="9"/>
                  <a:pt x="46" y="9"/>
                </a:cubicBezTo>
                <a:cubicBezTo>
                  <a:pt x="46" y="8"/>
                  <a:pt x="46" y="8"/>
                  <a:pt x="46" y="8"/>
                </a:cubicBezTo>
                <a:cubicBezTo>
                  <a:pt x="46" y="8"/>
                  <a:pt x="46" y="8"/>
                  <a:pt x="46" y="8"/>
                </a:cubicBezTo>
                <a:cubicBezTo>
                  <a:pt x="46" y="8"/>
                  <a:pt x="46" y="8"/>
                  <a:pt x="46" y="8"/>
                </a:cubicBezTo>
                <a:cubicBezTo>
                  <a:pt x="46" y="8"/>
                  <a:pt x="46" y="8"/>
                  <a:pt x="47" y="8"/>
                </a:cubicBezTo>
                <a:cubicBezTo>
                  <a:pt x="47" y="8"/>
                  <a:pt x="47" y="9"/>
                  <a:pt x="47" y="9"/>
                </a:cubicBezTo>
                <a:cubicBezTo>
                  <a:pt x="47" y="9"/>
                  <a:pt x="47" y="9"/>
                  <a:pt x="47" y="9"/>
                </a:cubicBezTo>
                <a:cubicBezTo>
                  <a:pt x="47" y="9"/>
                  <a:pt x="47" y="9"/>
                  <a:pt x="47" y="9"/>
                </a:cubicBezTo>
                <a:cubicBezTo>
                  <a:pt x="47" y="9"/>
                  <a:pt x="47" y="9"/>
                  <a:pt x="47" y="9"/>
                </a:cubicBezTo>
                <a:cubicBezTo>
                  <a:pt x="47" y="9"/>
                  <a:pt x="47" y="9"/>
                  <a:pt x="47" y="9"/>
                </a:cubicBezTo>
                <a:cubicBezTo>
                  <a:pt x="47" y="9"/>
                  <a:pt x="47" y="9"/>
                  <a:pt x="48" y="9"/>
                </a:cubicBezTo>
                <a:cubicBezTo>
                  <a:pt x="48" y="9"/>
                  <a:pt x="48" y="9"/>
                  <a:pt x="48" y="9"/>
                </a:cubicBezTo>
                <a:cubicBezTo>
                  <a:pt x="48" y="9"/>
                  <a:pt x="48" y="9"/>
                  <a:pt x="48" y="10"/>
                </a:cubicBezTo>
                <a:cubicBezTo>
                  <a:pt x="48" y="10"/>
                  <a:pt x="48" y="10"/>
                  <a:pt x="48" y="10"/>
                </a:cubicBezTo>
                <a:cubicBezTo>
                  <a:pt x="48" y="10"/>
                  <a:pt x="48" y="10"/>
                  <a:pt x="48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1"/>
                  <a:pt x="47" y="11"/>
                </a:cubicBezTo>
                <a:cubicBezTo>
                  <a:pt x="47" y="11"/>
                  <a:pt x="47" y="11"/>
                  <a:pt x="47" y="11"/>
                </a:cubicBezTo>
                <a:cubicBezTo>
                  <a:pt x="47" y="11"/>
                  <a:pt x="47" y="11"/>
                  <a:pt x="47" y="11"/>
                </a:cubicBezTo>
                <a:cubicBezTo>
                  <a:pt x="48" y="11"/>
                  <a:pt x="48" y="11"/>
                  <a:pt x="48" y="11"/>
                </a:cubicBezTo>
                <a:cubicBezTo>
                  <a:pt x="48" y="11"/>
                  <a:pt x="48" y="11"/>
                  <a:pt x="48" y="11"/>
                </a:cubicBezTo>
                <a:cubicBezTo>
                  <a:pt x="48" y="11"/>
                  <a:pt x="48" y="12"/>
                  <a:pt x="48" y="12"/>
                </a:cubicBezTo>
                <a:cubicBezTo>
                  <a:pt x="48" y="12"/>
                  <a:pt x="48" y="12"/>
                  <a:pt x="48" y="12"/>
                </a:cubicBezTo>
                <a:cubicBezTo>
                  <a:pt x="48" y="12"/>
                  <a:pt x="48" y="12"/>
                  <a:pt x="48" y="12"/>
                </a:cubicBezTo>
                <a:cubicBezTo>
                  <a:pt x="48" y="12"/>
                  <a:pt x="48" y="12"/>
                  <a:pt x="48" y="12"/>
                </a:cubicBezTo>
                <a:cubicBezTo>
                  <a:pt x="48" y="12"/>
                  <a:pt x="48" y="12"/>
                  <a:pt x="48" y="12"/>
                </a:cubicBezTo>
                <a:cubicBezTo>
                  <a:pt x="48" y="12"/>
                  <a:pt x="48" y="12"/>
                  <a:pt x="48" y="12"/>
                </a:cubicBezTo>
                <a:cubicBezTo>
                  <a:pt x="48" y="12"/>
                  <a:pt x="48" y="12"/>
                  <a:pt x="48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50" y="12"/>
                  <a:pt x="50" y="12"/>
                </a:cubicBezTo>
                <a:cubicBezTo>
                  <a:pt x="50" y="12"/>
                  <a:pt x="50" y="12"/>
                  <a:pt x="50" y="12"/>
                </a:cubicBezTo>
                <a:cubicBezTo>
                  <a:pt x="50" y="12"/>
                  <a:pt x="50" y="12"/>
                  <a:pt x="50" y="12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4"/>
                  <a:pt x="50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4"/>
                  <a:pt x="49" y="14"/>
                  <a:pt x="49" y="14"/>
                </a:cubicBezTo>
                <a:cubicBezTo>
                  <a:pt x="49" y="14"/>
                  <a:pt x="49" y="14"/>
                  <a:pt x="49" y="14"/>
                </a:cubicBezTo>
                <a:cubicBezTo>
                  <a:pt x="49" y="14"/>
                  <a:pt x="49" y="14"/>
                  <a:pt x="49" y="14"/>
                </a:cubicBezTo>
                <a:cubicBezTo>
                  <a:pt x="49" y="14"/>
                  <a:pt x="49" y="14"/>
                  <a:pt x="49" y="14"/>
                </a:cubicBezTo>
                <a:cubicBezTo>
                  <a:pt x="49" y="14"/>
                  <a:pt x="49" y="14"/>
                  <a:pt x="49" y="14"/>
                </a:cubicBezTo>
                <a:cubicBezTo>
                  <a:pt x="49" y="14"/>
                  <a:pt x="49" y="14"/>
                  <a:pt x="49" y="14"/>
                </a:cubicBezTo>
                <a:cubicBezTo>
                  <a:pt x="49" y="14"/>
                  <a:pt x="48" y="14"/>
                  <a:pt x="48" y="14"/>
                </a:cubicBezTo>
                <a:cubicBezTo>
                  <a:pt x="48" y="14"/>
                  <a:pt x="48" y="14"/>
                  <a:pt x="48" y="14"/>
                </a:cubicBezTo>
                <a:cubicBezTo>
                  <a:pt x="48" y="14"/>
                  <a:pt x="48" y="14"/>
                  <a:pt x="48" y="14"/>
                </a:cubicBezTo>
                <a:cubicBezTo>
                  <a:pt x="48" y="14"/>
                  <a:pt x="48" y="14"/>
                  <a:pt x="48" y="14"/>
                </a:cubicBezTo>
                <a:cubicBezTo>
                  <a:pt x="48" y="14"/>
                  <a:pt x="48" y="14"/>
                  <a:pt x="48" y="13"/>
                </a:cubicBezTo>
                <a:cubicBezTo>
                  <a:pt x="48" y="13"/>
                  <a:pt x="48" y="13"/>
                  <a:pt x="48" y="13"/>
                </a:cubicBezTo>
                <a:cubicBezTo>
                  <a:pt x="48" y="13"/>
                  <a:pt x="48" y="13"/>
                  <a:pt x="48" y="13"/>
                </a:cubicBezTo>
                <a:cubicBezTo>
                  <a:pt x="48" y="14"/>
                  <a:pt x="48" y="14"/>
                  <a:pt x="48" y="14"/>
                </a:cubicBezTo>
                <a:cubicBezTo>
                  <a:pt x="48" y="14"/>
                  <a:pt x="48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3"/>
                  <a:pt x="46" y="13"/>
                  <a:pt x="46" y="13"/>
                </a:cubicBezTo>
                <a:cubicBezTo>
                  <a:pt x="46" y="13"/>
                  <a:pt x="46" y="13"/>
                  <a:pt x="46" y="13"/>
                </a:cubicBezTo>
                <a:cubicBezTo>
                  <a:pt x="46" y="13"/>
                  <a:pt x="46" y="13"/>
                  <a:pt x="46" y="13"/>
                </a:cubicBezTo>
                <a:cubicBezTo>
                  <a:pt x="46" y="13"/>
                  <a:pt x="46" y="13"/>
                  <a:pt x="46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3" y="12"/>
                  <a:pt x="43" y="12"/>
                </a:cubicBezTo>
                <a:cubicBezTo>
                  <a:pt x="43" y="12"/>
                  <a:pt x="43" y="12"/>
                  <a:pt x="43" y="12"/>
                </a:cubicBezTo>
                <a:cubicBezTo>
                  <a:pt x="43" y="12"/>
                  <a:pt x="43" y="12"/>
                  <a:pt x="43" y="11"/>
                </a:cubicBezTo>
                <a:cubicBezTo>
                  <a:pt x="43" y="11"/>
                  <a:pt x="43" y="11"/>
                  <a:pt x="43" y="11"/>
                </a:cubicBezTo>
                <a:cubicBezTo>
                  <a:pt x="43" y="11"/>
                  <a:pt x="43" y="11"/>
                  <a:pt x="43" y="11"/>
                </a:cubicBezTo>
                <a:cubicBezTo>
                  <a:pt x="43" y="11"/>
                  <a:pt x="43" y="11"/>
                  <a:pt x="43" y="12"/>
                </a:cubicBezTo>
                <a:cubicBezTo>
                  <a:pt x="42" y="12"/>
                  <a:pt x="42" y="12"/>
                  <a:pt x="42" y="12"/>
                </a:cubicBezTo>
                <a:cubicBezTo>
                  <a:pt x="42" y="12"/>
                  <a:pt x="42" y="12"/>
                  <a:pt x="42" y="12"/>
                </a:cubicBezTo>
                <a:cubicBezTo>
                  <a:pt x="42" y="12"/>
                  <a:pt x="42" y="12"/>
                  <a:pt x="42" y="12"/>
                </a:cubicBezTo>
                <a:cubicBezTo>
                  <a:pt x="42" y="12"/>
                  <a:pt x="42" y="12"/>
                  <a:pt x="42" y="12"/>
                </a:cubicBezTo>
                <a:cubicBezTo>
                  <a:pt x="41" y="12"/>
                  <a:pt x="41" y="12"/>
                  <a:pt x="41" y="12"/>
                </a:cubicBezTo>
                <a:cubicBezTo>
                  <a:pt x="41" y="12"/>
                  <a:pt x="41" y="12"/>
                  <a:pt x="41" y="12"/>
                </a:cubicBezTo>
                <a:cubicBezTo>
                  <a:pt x="41" y="12"/>
                  <a:pt x="41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39" y="12"/>
                  <a:pt x="39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2"/>
                  <a:pt x="38" y="12"/>
                  <a:pt x="38" y="12"/>
                </a:cubicBezTo>
                <a:cubicBezTo>
                  <a:pt x="38" y="12"/>
                  <a:pt x="38" y="12"/>
                  <a:pt x="38" y="12"/>
                </a:cubicBezTo>
                <a:cubicBezTo>
                  <a:pt x="38" y="12"/>
                  <a:pt x="38" y="12"/>
                  <a:pt x="38" y="13"/>
                </a:cubicBezTo>
                <a:cubicBezTo>
                  <a:pt x="38" y="13"/>
                  <a:pt x="38" y="13"/>
                  <a:pt x="38" y="13"/>
                </a:cubicBezTo>
                <a:cubicBezTo>
                  <a:pt x="38" y="13"/>
                  <a:pt x="38" y="13"/>
                  <a:pt x="38" y="13"/>
                </a:cubicBezTo>
                <a:cubicBezTo>
                  <a:pt x="38" y="13"/>
                  <a:pt x="38" y="13"/>
                  <a:pt x="37" y="13"/>
                </a:cubicBezTo>
                <a:cubicBezTo>
                  <a:pt x="37" y="13"/>
                  <a:pt x="37" y="13"/>
                  <a:pt x="37" y="13"/>
                </a:cubicBezTo>
                <a:cubicBezTo>
                  <a:pt x="37" y="13"/>
                  <a:pt x="37" y="13"/>
                  <a:pt x="37" y="13"/>
                </a:cubicBezTo>
                <a:cubicBezTo>
                  <a:pt x="37" y="13"/>
                  <a:pt x="37" y="13"/>
                  <a:pt x="37" y="13"/>
                </a:cubicBezTo>
                <a:cubicBezTo>
                  <a:pt x="37" y="13"/>
                  <a:pt x="37" y="13"/>
                  <a:pt x="37" y="13"/>
                </a:cubicBezTo>
                <a:cubicBezTo>
                  <a:pt x="37" y="13"/>
                  <a:pt x="37" y="13"/>
                  <a:pt x="37" y="13"/>
                </a:cubicBezTo>
                <a:cubicBezTo>
                  <a:pt x="37" y="13"/>
                  <a:pt x="37" y="14"/>
                  <a:pt x="37" y="14"/>
                </a:cubicBezTo>
                <a:cubicBezTo>
                  <a:pt x="37" y="14"/>
                  <a:pt x="37" y="14"/>
                  <a:pt x="37" y="14"/>
                </a:cubicBezTo>
                <a:cubicBezTo>
                  <a:pt x="37" y="14"/>
                  <a:pt x="37" y="14"/>
                  <a:pt x="37" y="14"/>
                </a:cubicBezTo>
                <a:cubicBezTo>
                  <a:pt x="37" y="14"/>
                  <a:pt x="37" y="14"/>
                  <a:pt x="37" y="14"/>
                </a:cubicBezTo>
                <a:cubicBezTo>
                  <a:pt x="37" y="14"/>
                  <a:pt x="37" y="14"/>
                  <a:pt x="37" y="14"/>
                </a:cubicBezTo>
                <a:cubicBezTo>
                  <a:pt x="37" y="15"/>
                  <a:pt x="37" y="15"/>
                  <a:pt x="37" y="15"/>
                </a:cubicBezTo>
                <a:cubicBezTo>
                  <a:pt x="37" y="15"/>
                  <a:pt x="37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5" y="15"/>
                </a:cubicBezTo>
                <a:cubicBezTo>
                  <a:pt x="35" y="15"/>
                  <a:pt x="35" y="15"/>
                  <a:pt x="35" y="15"/>
                </a:cubicBezTo>
                <a:cubicBezTo>
                  <a:pt x="35" y="16"/>
                  <a:pt x="35" y="16"/>
                  <a:pt x="35" y="16"/>
                </a:cubicBezTo>
                <a:cubicBezTo>
                  <a:pt x="35" y="16"/>
                  <a:pt x="35" y="16"/>
                  <a:pt x="35" y="16"/>
                </a:cubicBezTo>
                <a:cubicBezTo>
                  <a:pt x="35" y="16"/>
                  <a:pt x="35" y="16"/>
                  <a:pt x="35" y="16"/>
                </a:cubicBezTo>
                <a:cubicBezTo>
                  <a:pt x="35" y="16"/>
                  <a:pt x="35" y="16"/>
                  <a:pt x="35" y="16"/>
                </a:cubicBezTo>
                <a:cubicBezTo>
                  <a:pt x="35" y="16"/>
                  <a:pt x="35" y="16"/>
                  <a:pt x="35" y="16"/>
                </a:cubicBezTo>
                <a:cubicBezTo>
                  <a:pt x="35" y="17"/>
                  <a:pt x="35" y="17"/>
                  <a:pt x="35" y="17"/>
                </a:cubicBezTo>
                <a:cubicBezTo>
                  <a:pt x="35" y="17"/>
                  <a:pt x="35" y="17"/>
                  <a:pt x="35" y="17"/>
                </a:cubicBezTo>
                <a:cubicBezTo>
                  <a:pt x="35" y="17"/>
                  <a:pt x="35" y="17"/>
                  <a:pt x="35" y="17"/>
                </a:cubicBezTo>
                <a:cubicBezTo>
                  <a:pt x="34" y="17"/>
                  <a:pt x="34" y="17"/>
                  <a:pt x="34" y="17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19"/>
                  <a:pt x="34" y="20"/>
                  <a:pt x="34" y="20"/>
                </a:cubicBezTo>
                <a:cubicBezTo>
                  <a:pt x="34" y="20"/>
                  <a:pt x="34" y="20"/>
                  <a:pt x="34" y="20"/>
                </a:cubicBezTo>
                <a:cubicBezTo>
                  <a:pt x="34" y="20"/>
                  <a:pt x="34" y="20"/>
                  <a:pt x="34" y="20"/>
                </a:cubicBezTo>
                <a:cubicBezTo>
                  <a:pt x="34" y="20"/>
                  <a:pt x="34" y="20"/>
                  <a:pt x="34" y="20"/>
                </a:cubicBezTo>
                <a:cubicBezTo>
                  <a:pt x="34" y="20"/>
                  <a:pt x="34" y="20"/>
                  <a:pt x="34" y="20"/>
                </a:cubicBezTo>
                <a:cubicBezTo>
                  <a:pt x="34" y="20"/>
                  <a:pt x="34" y="20"/>
                  <a:pt x="35" y="20"/>
                </a:cubicBezTo>
                <a:cubicBezTo>
                  <a:pt x="35" y="20"/>
                  <a:pt x="35" y="20"/>
                  <a:pt x="35" y="20"/>
                </a:cubicBezTo>
                <a:cubicBezTo>
                  <a:pt x="35" y="20"/>
                  <a:pt x="35" y="20"/>
                  <a:pt x="35" y="20"/>
                </a:cubicBezTo>
                <a:cubicBezTo>
                  <a:pt x="35" y="20"/>
                  <a:pt x="35" y="20"/>
                  <a:pt x="35" y="20"/>
                </a:cubicBezTo>
                <a:cubicBezTo>
                  <a:pt x="35" y="21"/>
                  <a:pt x="35" y="21"/>
                  <a:pt x="35" y="21"/>
                </a:cubicBezTo>
                <a:cubicBezTo>
                  <a:pt x="35" y="21"/>
                  <a:pt x="34" y="21"/>
                  <a:pt x="34" y="21"/>
                </a:cubicBezTo>
                <a:cubicBezTo>
                  <a:pt x="34" y="21"/>
                  <a:pt x="34" y="21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5" y="22"/>
                </a:cubicBezTo>
                <a:cubicBezTo>
                  <a:pt x="35" y="22"/>
                  <a:pt x="35" y="22"/>
                  <a:pt x="35" y="23"/>
                </a:cubicBezTo>
                <a:cubicBezTo>
                  <a:pt x="35" y="23"/>
                  <a:pt x="35" y="23"/>
                  <a:pt x="35" y="23"/>
                </a:cubicBezTo>
                <a:cubicBezTo>
                  <a:pt x="35" y="23"/>
                  <a:pt x="35" y="23"/>
                  <a:pt x="35" y="23"/>
                </a:cubicBezTo>
                <a:cubicBezTo>
                  <a:pt x="35" y="23"/>
                  <a:pt x="35" y="23"/>
                  <a:pt x="35" y="23"/>
                </a:cubicBezTo>
                <a:cubicBezTo>
                  <a:pt x="35" y="23"/>
                  <a:pt x="35" y="23"/>
                  <a:pt x="35" y="23"/>
                </a:cubicBezTo>
                <a:cubicBezTo>
                  <a:pt x="35" y="23"/>
                  <a:pt x="35" y="23"/>
                  <a:pt x="35" y="23"/>
                </a:cubicBezTo>
                <a:cubicBezTo>
                  <a:pt x="35" y="23"/>
                  <a:pt x="36" y="23"/>
                  <a:pt x="36" y="24"/>
                </a:cubicBezTo>
                <a:cubicBezTo>
                  <a:pt x="36" y="24"/>
                  <a:pt x="36" y="24"/>
                  <a:pt x="36" y="24"/>
                </a:cubicBezTo>
                <a:cubicBezTo>
                  <a:pt x="36" y="24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7" y="25"/>
                  <a:pt x="37" y="25"/>
                  <a:pt x="37" y="25"/>
                </a:cubicBezTo>
                <a:cubicBezTo>
                  <a:pt x="37" y="25"/>
                  <a:pt x="37" y="25"/>
                  <a:pt x="37" y="25"/>
                </a:cubicBezTo>
                <a:cubicBezTo>
                  <a:pt x="37" y="25"/>
                  <a:pt x="37" y="26"/>
                  <a:pt x="37" y="26"/>
                </a:cubicBezTo>
                <a:cubicBezTo>
                  <a:pt x="37" y="26"/>
                  <a:pt x="37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6"/>
                  <a:pt x="42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5" y="26"/>
                  <a:pt x="45" y="26"/>
                  <a:pt x="45" y="26"/>
                </a:cubicBezTo>
                <a:cubicBezTo>
                  <a:pt x="45" y="26"/>
                  <a:pt x="45" y="26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6" y="27"/>
                  <a:pt x="46" y="27"/>
                  <a:pt x="46" y="27"/>
                </a:cubicBezTo>
                <a:cubicBezTo>
                  <a:pt x="46" y="27"/>
                  <a:pt x="46" y="27"/>
                  <a:pt x="46" y="27"/>
                </a:cubicBezTo>
                <a:cubicBezTo>
                  <a:pt x="46" y="27"/>
                  <a:pt x="46" y="27"/>
                  <a:pt x="46" y="27"/>
                </a:cubicBezTo>
                <a:cubicBezTo>
                  <a:pt x="46" y="27"/>
                  <a:pt x="47" y="28"/>
                  <a:pt x="47" y="28"/>
                </a:cubicBezTo>
                <a:cubicBezTo>
                  <a:pt x="47" y="28"/>
                  <a:pt x="46" y="28"/>
                  <a:pt x="46" y="28"/>
                </a:cubicBezTo>
                <a:cubicBezTo>
                  <a:pt x="46" y="28"/>
                  <a:pt x="46" y="28"/>
                  <a:pt x="46" y="28"/>
                </a:cubicBezTo>
                <a:cubicBezTo>
                  <a:pt x="46" y="28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30"/>
                  <a:pt x="46" y="30"/>
                </a:cubicBezTo>
                <a:cubicBezTo>
                  <a:pt x="46" y="30"/>
                  <a:pt x="46" y="30"/>
                  <a:pt x="46" y="30"/>
                </a:cubicBezTo>
                <a:cubicBezTo>
                  <a:pt x="46" y="30"/>
                  <a:pt x="46" y="30"/>
                  <a:pt x="46" y="30"/>
                </a:cubicBezTo>
                <a:cubicBezTo>
                  <a:pt x="46" y="30"/>
                  <a:pt x="47" y="30"/>
                  <a:pt x="47" y="30"/>
                </a:cubicBezTo>
                <a:cubicBezTo>
                  <a:pt x="47" y="30"/>
                  <a:pt x="47" y="30"/>
                  <a:pt x="47" y="30"/>
                </a:cubicBezTo>
                <a:cubicBezTo>
                  <a:pt x="47" y="30"/>
                  <a:pt x="47" y="30"/>
                  <a:pt x="47" y="30"/>
                </a:cubicBezTo>
                <a:cubicBezTo>
                  <a:pt x="47" y="30"/>
                  <a:pt x="47" y="31"/>
                  <a:pt x="47" y="31"/>
                </a:cubicBezTo>
                <a:cubicBezTo>
                  <a:pt x="47" y="31"/>
                  <a:pt x="47" y="31"/>
                  <a:pt x="47" y="31"/>
                </a:cubicBezTo>
                <a:cubicBezTo>
                  <a:pt x="47" y="31"/>
                  <a:pt x="47" y="31"/>
                  <a:pt x="47" y="31"/>
                </a:cubicBezTo>
                <a:cubicBezTo>
                  <a:pt x="47" y="31"/>
                  <a:pt x="47" y="31"/>
                  <a:pt x="47" y="31"/>
                </a:cubicBezTo>
                <a:cubicBezTo>
                  <a:pt x="47" y="31"/>
                  <a:pt x="47" y="31"/>
                  <a:pt x="47" y="31"/>
                </a:cubicBezTo>
                <a:cubicBezTo>
                  <a:pt x="47" y="32"/>
                  <a:pt x="47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4"/>
                  <a:pt x="48" y="34"/>
                </a:cubicBezTo>
                <a:cubicBezTo>
                  <a:pt x="48" y="34"/>
                  <a:pt x="48" y="34"/>
                  <a:pt x="48" y="34"/>
                </a:cubicBezTo>
                <a:cubicBezTo>
                  <a:pt x="48" y="34"/>
                  <a:pt x="48" y="34"/>
                  <a:pt x="48" y="34"/>
                </a:cubicBezTo>
                <a:cubicBezTo>
                  <a:pt x="48" y="34"/>
                  <a:pt x="48" y="34"/>
                  <a:pt x="48" y="34"/>
                </a:cubicBezTo>
                <a:cubicBezTo>
                  <a:pt x="48" y="34"/>
                  <a:pt x="48" y="34"/>
                  <a:pt x="48" y="34"/>
                </a:cubicBezTo>
                <a:cubicBezTo>
                  <a:pt x="48" y="34"/>
                  <a:pt x="48" y="35"/>
                  <a:pt x="48" y="35"/>
                </a:cubicBezTo>
                <a:cubicBezTo>
                  <a:pt x="48" y="35"/>
                  <a:pt x="48" y="35"/>
                  <a:pt x="48" y="35"/>
                </a:cubicBezTo>
                <a:cubicBezTo>
                  <a:pt x="48" y="35"/>
                  <a:pt x="48" y="35"/>
                  <a:pt x="48" y="35"/>
                </a:cubicBezTo>
                <a:cubicBezTo>
                  <a:pt x="48" y="35"/>
                  <a:pt x="48" y="35"/>
                  <a:pt x="48" y="35"/>
                </a:cubicBezTo>
                <a:cubicBezTo>
                  <a:pt x="48" y="35"/>
                  <a:pt x="48" y="35"/>
                  <a:pt x="48" y="35"/>
                </a:cubicBezTo>
                <a:cubicBezTo>
                  <a:pt x="47" y="35"/>
                  <a:pt x="47" y="35"/>
                  <a:pt x="47" y="35"/>
                </a:cubicBezTo>
                <a:cubicBezTo>
                  <a:pt x="47" y="35"/>
                  <a:pt x="47" y="35"/>
                  <a:pt x="47" y="36"/>
                </a:cubicBezTo>
                <a:cubicBezTo>
                  <a:pt x="47" y="36"/>
                  <a:pt x="47" y="36"/>
                  <a:pt x="47" y="36"/>
                </a:cubicBezTo>
                <a:cubicBezTo>
                  <a:pt x="47" y="36"/>
                  <a:pt x="47" y="36"/>
                  <a:pt x="47" y="36"/>
                </a:cubicBezTo>
                <a:cubicBezTo>
                  <a:pt x="47" y="36"/>
                  <a:pt x="47" y="36"/>
                  <a:pt x="47" y="36"/>
                </a:cubicBezTo>
                <a:cubicBezTo>
                  <a:pt x="47" y="37"/>
                  <a:pt x="47" y="37"/>
                  <a:pt x="47" y="37"/>
                </a:cubicBezTo>
                <a:cubicBezTo>
                  <a:pt x="47" y="37"/>
                  <a:pt x="47" y="37"/>
                  <a:pt x="47" y="37"/>
                </a:cubicBezTo>
                <a:cubicBezTo>
                  <a:pt x="47" y="37"/>
                  <a:pt x="47" y="37"/>
                  <a:pt x="47" y="37"/>
                </a:cubicBezTo>
                <a:cubicBezTo>
                  <a:pt x="47" y="37"/>
                  <a:pt x="47" y="37"/>
                  <a:pt x="47" y="37"/>
                </a:cubicBezTo>
                <a:cubicBezTo>
                  <a:pt x="47" y="37"/>
                  <a:pt x="47" y="37"/>
                  <a:pt x="47" y="37"/>
                </a:cubicBezTo>
                <a:cubicBezTo>
                  <a:pt x="47" y="37"/>
                  <a:pt x="47" y="37"/>
                  <a:pt x="47" y="37"/>
                </a:cubicBezTo>
                <a:cubicBezTo>
                  <a:pt x="47" y="37"/>
                  <a:pt x="47" y="37"/>
                  <a:pt x="47" y="37"/>
                </a:cubicBezTo>
                <a:cubicBezTo>
                  <a:pt x="46" y="37"/>
                  <a:pt x="46" y="37"/>
                  <a:pt x="46" y="37"/>
                </a:cubicBezTo>
                <a:cubicBezTo>
                  <a:pt x="46" y="37"/>
                  <a:pt x="46" y="37"/>
                  <a:pt x="46" y="37"/>
                </a:cubicBezTo>
                <a:cubicBezTo>
                  <a:pt x="46" y="37"/>
                  <a:pt x="46" y="37"/>
                  <a:pt x="46" y="37"/>
                </a:cubicBezTo>
                <a:cubicBezTo>
                  <a:pt x="46" y="37"/>
                  <a:pt x="46" y="37"/>
                  <a:pt x="46" y="37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7" y="40"/>
                  <a:pt x="47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40"/>
                  <a:pt x="47" y="41"/>
                  <a:pt x="47" y="41"/>
                </a:cubicBezTo>
                <a:cubicBezTo>
                  <a:pt x="47" y="41"/>
                  <a:pt x="47" y="41"/>
                  <a:pt x="47" y="41"/>
                </a:cubicBezTo>
                <a:cubicBezTo>
                  <a:pt x="47" y="41"/>
                  <a:pt x="47" y="41"/>
                  <a:pt x="47" y="41"/>
                </a:cubicBezTo>
                <a:cubicBezTo>
                  <a:pt x="46" y="41"/>
                  <a:pt x="46" y="41"/>
                  <a:pt x="46" y="41"/>
                </a:cubicBezTo>
                <a:cubicBezTo>
                  <a:pt x="46" y="43"/>
                  <a:pt x="46" y="43"/>
                  <a:pt x="46" y="43"/>
                </a:cubicBezTo>
                <a:cubicBezTo>
                  <a:pt x="47" y="43"/>
                  <a:pt x="47" y="43"/>
                  <a:pt x="47" y="43"/>
                </a:cubicBezTo>
                <a:cubicBezTo>
                  <a:pt x="47" y="43"/>
                  <a:pt x="47" y="43"/>
                  <a:pt x="47" y="44"/>
                </a:cubicBezTo>
                <a:cubicBezTo>
                  <a:pt x="47" y="44"/>
                  <a:pt x="47" y="44"/>
                  <a:pt x="47" y="44"/>
                </a:cubicBezTo>
                <a:cubicBezTo>
                  <a:pt x="47" y="44"/>
                  <a:pt x="47" y="44"/>
                  <a:pt x="47" y="44"/>
                </a:cubicBezTo>
                <a:cubicBezTo>
                  <a:pt x="47" y="44"/>
                  <a:pt x="47" y="45"/>
                  <a:pt x="47" y="45"/>
                </a:cubicBezTo>
                <a:cubicBezTo>
                  <a:pt x="47" y="45"/>
                  <a:pt x="47" y="45"/>
                  <a:pt x="46" y="45"/>
                </a:cubicBezTo>
                <a:cubicBezTo>
                  <a:pt x="46" y="45"/>
                  <a:pt x="46" y="45"/>
                  <a:pt x="46" y="45"/>
                </a:cubicBezTo>
                <a:cubicBezTo>
                  <a:pt x="46" y="45"/>
                  <a:pt x="46" y="45"/>
                  <a:pt x="46" y="45"/>
                </a:cubicBezTo>
                <a:cubicBezTo>
                  <a:pt x="46" y="45"/>
                  <a:pt x="46" y="45"/>
                  <a:pt x="46" y="45"/>
                </a:cubicBezTo>
                <a:cubicBezTo>
                  <a:pt x="46" y="45"/>
                  <a:pt x="46" y="45"/>
                  <a:pt x="46" y="46"/>
                </a:cubicBezTo>
                <a:cubicBezTo>
                  <a:pt x="46" y="46"/>
                  <a:pt x="46" y="46"/>
                  <a:pt x="46" y="46"/>
                </a:cubicBezTo>
                <a:cubicBezTo>
                  <a:pt x="46" y="46"/>
                  <a:pt x="46" y="46"/>
                  <a:pt x="46" y="46"/>
                </a:cubicBezTo>
                <a:cubicBezTo>
                  <a:pt x="46" y="46"/>
                  <a:pt x="47" y="46"/>
                  <a:pt x="47" y="46"/>
                </a:cubicBezTo>
                <a:cubicBezTo>
                  <a:pt x="47" y="46"/>
                  <a:pt x="47" y="46"/>
                  <a:pt x="47" y="46"/>
                </a:cubicBezTo>
                <a:cubicBezTo>
                  <a:pt x="47" y="46"/>
                  <a:pt x="47" y="46"/>
                  <a:pt x="47" y="46"/>
                </a:cubicBezTo>
                <a:cubicBezTo>
                  <a:pt x="47" y="46"/>
                  <a:pt x="48" y="46"/>
                  <a:pt x="48" y="46"/>
                </a:cubicBezTo>
                <a:cubicBezTo>
                  <a:pt x="48" y="46"/>
                  <a:pt x="48" y="46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50" y="45"/>
                </a:cubicBezTo>
                <a:cubicBezTo>
                  <a:pt x="50" y="45"/>
                  <a:pt x="50" y="45"/>
                  <a:pt x="50" y="45"/>
                </a:cubicBezTo>
                <a:cubicBezTo>
                  <a:pt x="50" y="45"/>
                  <a:pt x="50" y="45"/>
                  <a:pt x="50" y="45"/>
                </a:cubicBezTo>
                <a:cubicBezTo>
                  <a:pt x="50" y="44"/>
                  <a:pt x="50" y="44"/>
                  <a:pt x="50" y="44"/>
                </a:cubicBezTo>
                <a:cubicBezTo>
                  <a:pt x="50" y="44"/>
                  <a:pt x="50" y="44"/>
                  <a:pt x="51" y="44"/>
                </a:cubicBezTo>
                <a:cubicBezTo>
                  <a:pt x="51" y="44"/>
                  <a:pt x="51" y="44"/>
                  <a:pt x="51" y="44"/>
                </a:cubicBezTo>
                <a:cubicBezTo>
                  <a:pt x="51" y="44"/>
                  <a:pt x="51" y="44"/>
                  <a:pt x="51" y="44"/>
                </a:cubicBezTo>
                <a:cubicBezTo>
                  <a:pt x="51" y="44"/>
                  <a:pt x="51" y="44"/>
                  <a:pt x="51" y="44"/>
                </a:cubicBezTo>
                <a:cubicBezTo>
                  <a:pt x="51" y="44"/>
                  <a:pt x="51" y="44"/>
                  <a:pt x="51" y="44"/>
                </a:cubicBezTo>
                <a:cubicBezTo>
                  <a:pt x="52" y="44"/>
                  <a:pt x="52" y="43"/>
                  <a:pt x="52" y="43"/>
                </a:cubicBezTo>
                <a:cubicBezTo>
                  <a:pt x="52" y="43"/>
                  <a:pt x="52" y="43"/>
                  <a:pt x="52" y="43"/>
                </a:cubicBezTo>
                <a:cubicBezTo>
                  <a:pt x="52" y="43"/>
                  <a:pt x="52" y="43"/>
                  <a:pt x="52" y="43"/>
                </a:cubicBezTo>
                <a:cubicBezTo>
                  <a:pt x="52" y="43"/>
                  <a:pt x="52" y="43"/>
                  <a:pt x="52" y="43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1" y="42"/>
                  <a:pt x="51" y="42"/>
                </a:cubicBezTo>
                <a:cubicBezTo>
                  <a:pt x="51" y="42"/>
                  <a:pt x="51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1"/>
                  <a:pt x="52" y="41"/>
                  <a:pt x="52" y="41"/>
                </a:cubicBezTo>
                <a:cubicBezTo>
                  <a:pt x="52" y="41"/>
                  <a:pt x="52" y="41"/>
                  <a:pt x="52" y="41"/>
                </a:cubicBezTo>
                <a:cubicBezTo>
                  <a:pt x="52" y="41"/>
                  <a:pt x="52" y="41"/>
                  <a:pt x="52" y="41"/>
                </a:cubicBezTo>
                <a:cubicBezTo>
                  <a:pt x="52" y="41"/>
                  <a:pt x="52" y="41"/>
                  <a:pt x="52" y="41"/>
                </a:cubicBezTo>
                <a:cubicBezTo>
                  <a:pt x="52" y="41"/>
                  <a:pt x="52" y="41"/>
                  <a:pt x="52" y="41"/>
                </a:cubicBezTo>
                <a:cubicBezTo>
                  <a:pt x="52" y="41"/>
                  <a:pt x="53" y="41"/>
                  <a:pt x="53" y="41"/>
                </a:cubicBezTo>
                <a:cubicBezTo>
                  <a:pt x="53" y="41"/>
                  <a:pt x="53" y="40"/>
                  <a:pt x="53" y="40"/>
                </a:cubicBezTo>
                <a:cubicBezTo>
                  <a:pt x="53" y="40"/>
                  <a:pt x="53" y="40"/>
                  <a:pt x="53" y="40"/>
                </a:cubicBezTo>
                <a:cubicBezTo>
                  <a:pt x="53" y="40"/>
                  <a:pt x="53" y="40"/>
                  <a:pt x="53" y="40"/>
                </a:cubicBezTo>
                <a:cubicBezTo>
                  <a:pt x="53" y="40"/>
                  <a:pt x="53" y="40"/>
                  <a:pt x="53" y="40"/>
                </a:cubicBezTo>
                <a:cubicBezTo>
                  <a:pt x="53" y="40"/>
                  <a:pt x="53" y="40"/>
                  <a:pt x="53" y="40"/>
                </a:cubicBezTo>
                <a:cubicBezTo>
                  <a:pt x="53" y="39"/>
                  <a:pt x="53" y="39"/>
                  <a:pt x="53" y="39"/>
                </a:cubicBezTo>
                <a:cubicBezTo>
                  <a:pt x="53" y="39"/>
                  <a:pt x="53" y="39"/>
                  <a:pt x="53" y="39"/>
                </a:cubicBezTo>
                <a:cubicBezTo>
                  <a:pt x="53" y="39"/>
                  <a:pt x="53" y="39"/>
                  <a:pt x="53" y="39"/>
                </a:cubicBezTo>
                <a:cubicBezTo>
                  <a:pt x="53" y="39"/>
                  <a:pt x="53" y="39"/>
                  <a:pt x="53" y="39"/>
                </a:cubicBezTo>
                <a:cubicBezTo>
                  <a:pt x="53" y="39"/>
                  <a:pt x="54" y="39"/>
                  <a:pt x="54" y="39"/>
                </a:cubicBezTo>
                <a:cubicBezTo>
                  <a:pt x="54" y="39"/>
                  <a:pt x="54" y="38"/>
                  <a:pt x="54" y="38"/>
                </a:cubicBezTo>
                <a:cubicBezTo>
                  <a:pt x="54" y="38"/>
                  <a:pt x="54" y="38"/>
                  <a:pt x="54" y="38"/>
                </a:cubicBezTo>
                <a:cubicBezTo>
                  <a:pt x="54" y="38"/>
                  <a:pt x="54" y="38"/>
                  <a:pt x="54" y="38"/>
                </a:cubicBezTo>
                <a:cubicBezTo>
                  <a:pt x="54" y="38"/>
                  <a:pt x="54" y="38"/>
                  <a:pt x="54" y="38"/>
                </a:cubicBezTo>
                <a:cubicBezTo>
                  <a:pt x="54" y="37"/>
                  <a:pt x="54" y="37"/>
                  <a:pt x="55" y="37"/>
                </a:cubicBezTo>
                <a:cubicBezTo>
                  <a:pt x="55" y="37"/>
                  <a:pt x="55" y="37"/>
                  <a:pt x="55" y="37"/>
                </a:cubicBezTo>
                <a:cubicBezTo>
                  <a:pt x="55" y="37"/>
                  <a:pt x="55" y="37"/>
                  <a:pt x="55" y="37"/>
                </a:cubicBezTo>
                <a:cubicBezTo>
                  <a:pt x="55" y="36"/>
                  <a:pt x="55" y="36"/>
                  <a:pt x="55" y="36"/>
                </a:cubicBezTo>
                <a:cubicBezTo>
                  <a:pt x="55" y="36"/>
                  <a:pt x="55" y="36"/>
                  <a:pt x="55" y="36"/>
                </a:cubicBezTo>
                <a:cubicBezTo>
                  <a:pt x="55" y="36"/>
                  <a:pt x="55" y="35"/>
                  <a:pt x="55" y="35"/>
                </a:cubicBezTo>
                <a:cubicBezTo>
                  <a:pt x="55" y="35"/>
                  <a:pt x="55" y="35"/>
                  <a:pt x="55" y="35"/>
                </a:cubicBezTo>
                <a:cubicBezTo>
                  <a:pt x="55" y="35"/>
                  <a:pt x="55" y="34"/>
                  <a:pt x="55" y="34"/>
                </a:cubicBezTo>
                <a:cubicBezTo>
                  <a:pt x="55" y="34"/>
                  <a:pt x="55" y="34"/>
                  <a:pt x="55" y="34"/>
                </a:cubicBezTo>
                <a:cubicBezTo>
                  <a:pt x="55" y="34"/>
                  <a:pt x="55" y="34"/>
                  <a:pt x="55" y="34"/>
                </a:cubicBezTo>
                <a:cubicBezTo>
                  <a:pt x="55" y="34"/>
                  <a:pt x="55" y="34"/>
                  <a:pt x="55" y="34"/>
                </a:cubicBezTo>
                <a:cubicBezTo>
                  <a:pt x="55" y="34"/>
                  <a:pt x="55" y="34"/>
                  <a:pt x="55" y="34"/>
                </a:cubicBezTo>
                <a:cubicBezTo>
                  <a:pt x="55" y="34"/>
                  <a:pt x="55" y="34"/>
                  <a:pt x="55" y="34"/>
                </a:cubicBezTo>
                <a:cubicBezTo>
                  <a:pt x="56" y="34"/>
                  <a:pt x="56" y="34"/>
                  <a:pt x="56" y="34"/>
                </a:cubicBezTo>
                <a:cubicBezTo>
                  <a:pt x="56" y="34"/>
                  <a:pt x="56" y="34"/>
                  <a:pt x="56" y="34"/>
                </a:cubicBezTo>
                <a:cubicBezTo>
                  <a:pt x="56" y="34"/>
                  <a:pt x="56" y="33"/>
                  <a:pt x="56" y="33"/>
                </a:cubicBezTo>
                <a:cubicBezTo>
                  <a:pt x="56" y="32"/>
                  <a:pt x="56" y="32"/>
                  <a:pt x="56" y="32"/>
                </a:cubicBezTo>
                <a:cubicBezTo>
                  <a:pt x="56" y="31"/>
                  <a:pt x="56" y="31"/>
                  <a:pt x="56" y="31"/>
                </a:cubicBezTo>
                <a:cubicBezTo>
                  <a:pt x="56" y="31"/>
                  <a:pt x="56" y="31"/>
                  <a:pt x="56" y="31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29"/>
                  <a:pt x="56" y="29"/>
                  <a:pt x="56" y="29"/>
                </a:cubicBezTo>
                <a:cubicBezTo>
                  <a:pt x="56" y="29"/>
                  <a:pt x="56" y="29"/>
                  <a:pt x="56" y="29"/>
                </a:cubicBezTo>
                <a:cubicBezTo>
                  <a:pt x="56" y="29"/>
                  <a:pt x="56" y="29"/>
                  <a:pt x="56" y="29"/>
                </a:cubicBezTo>
                <a:cubicBezTo>
                  <a:pt x="56" y="29"/>
                  <a:pt x="56" y="29"/>
                  <a:pt x="56" y="28"/>
                </a:cubicBezTo>
                <a:cubicBezTo>
                  <a:pt x="56" y="28"/>
                  <a:pt x="56" y="28"/>
                  <a:pt x="56" y="28"/>
                </a:cubicBezTo>
                <a:cubicBezTo>
                  <a:pt x="56" y="28"/>
                  <a:pt x="56" y="28"/>
                  <a:pt x="56" y="28"/>
                </a:cubicBezTo>
                <a:cubicBezTo>
                  <a:pt x="56" y="28"/>
                  <a:pt x="56" y="28"/>
                  <a:pt x="56" y="28"/>
                </a:cubicBezTo>
                <a:cubicBezTo>
                  <a:pt x="56" y="28"/>
                  <a:pt x="56" y="28"/>
                  <a:pt x="56" y="28"/>
                </a:cubicBezTo>
                <a:cubicBezTo>
                  <a:pt x="56" y="28"/>
                  <a:pt x="56" y="27"/>
                  <a:pt x="56" y="27"/>
                </a:cubicBezTo>
                <a:cubicBezTo>
                  <a:pt x="56" y="27"/>
                  <a:pt x="56" y="27"/>
                  <a:pt x="56" y="27"/>
                </a:cubicBezTo>
                <a:cubicBezTo>
                  <a:pt x="56" y="27"/>
                  <a:pt x="56" y="27"/>
                  <a:pt x="56" y="27"/>
                </a:cubicBezTo>
                <a:cubicBezTo>
                  <a:pt x="56" y="27"/>
                  <a:pt x="56" y="27"/>
                  <a:pt x="56" y="27"/>
                </a:cubicBezTo>
                <a:cubicBezTo>
                  <a:pt x="56" y="26"/>
                  <a:pt x="56" y="26"/>
                  <a:pt x="56" y="26"/>
                </a:cubicBezTo>
                <a:cubicBezTo>
                  <a:pt x="56" y="26"/>
                  <a:pt x="56" y="26"/>
                  <a:pt x="56" y="26"/>
                </a:cubicBezTo>
                <a:cubicBezTo>
                  <a:pt x="57" y="26"/>
                  <a:pt x="57" y="26"/>
                  <a:pt x="57" y="26"/>
                </a:cubicBezTo>
                <a:cubicBezTo>
                  <a:pt x="57" y="25"/>
                  <a:pt x="57" y="25"/>
                  <a:pt x="57" y="25"/>
                </a:cubicBezTo>
                <a:cubicBezTo>
                  <a:pt x="57" y="25"/>
                  <a:pt x="57" y="25"/>
                  <a:pt x="57" y="25"/>
                </a:cubicBezTo>
                <a:cubicBezTo>
                  <a:pt x="57" y="25"/>
                  <a:pt x="57" y="24"/>
                  <a:pt x="56" y="24"/>
                </a:cubicBezTo>
                <a:cubicBezTo>
                  <a:pt x="56" y="24"/>
                  <a:pt x="56" y="24"/>
                  <a:pt x="56" y="24"/>
                </a:cubicBezTo>
                <a:cubicBezTo>
                  <a:pt x="56" y="24"/>
                  <a:pt x="56" y="24"/>
                  <a:pt x="56" y="24"/>
                </a:cubicBezTo>
                <a:cubicBezTo>
                  <a:pt x="56" y="23"/>
                  <a:pt x="56" y="23"/>
                  <a:pt x="56" y="23"/>
                </a:cubicBezTo>
                <a:cubicBezTo>
                  <a:pt x="56" y="23"/>
                  <a:pt x="56" y="23"/>
                  <a:pt x="56" y="23"/>
                </a:cubicBezTo>
                <a:cubicBezTo>
                  <a:pt x="56" y="23"/>
                  <a:pt x="56" y="23"/>
                  <a:pt x="56" y="23"/>
                </a:cubicBezTo>
                <a:cubicBezTo>
                  <a:pt x="56" y="23"/>
                  <a:pt x="56" y="23"/>
                  <a:pt x="56" y="23"/>
                </a:cubicBezTo>
                <a:cubicBezTo>
                  <a:pt x="56" y="23"/>
                  <a:pt x="56" y="23"/>
                  <a:pt x="56" y="23"/>
                </a:cubicBezTo>
                <a:cubicBezTo>
                  <a:pt x="56" y="23"/>
                  <a:pt x="55" y="22"/>
                  <a:pt x="55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5" y="21"/>
                  <a:pt x="55" y="21"/>
                  <a:pt x="55" y="21"/>
                </a:cubicBezTo>
                <a:cubicBezTo>
                  <a:pt x="55" y="21"/>
                  <a:pt x="55" y="21"/>
                  <a:pt x="55" y="21"/>
                </a:cubicBezTo>
                <a:cubicBezTo>
                  <a:pt x="55" y="21"/>
                  <a:pt x="55" y="21"/>
                  <a:pt x="55" y="21"/>
                </a:cubicBezTo>
                <a:cubicBezTo>
                  <a:pt x="54" y="21"/>
                  <a:pt x="54" y="21"/>
                  <a:pt x="54" y="21"/>
                </a:cubicBezTo>
                <a:cubicBezTo>
                  <a:pt x="54" y="21"/>
                  <a:pt x="54" y="21"/>
                  <a:pt x="54" y="21"/>
                </a:cubicBezTo>
                <a:cubicBezTo>
                  <a:pt x="54" y="20"/>
                  <a:pt x="54" y="20"/>
                  <a:pt x="54" y="20"/>
                </a:cubicBezTo>
                <a:cubicBezTo>
                  <a:pt x="54" y="20"/>
                  <a:pt x="54" y="20"/>
                  <a:pt x="54" y="20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3" y="19"/>
                </a:cubicBezTo>
                <a:cubicBezTo>
                  <a:pt x="53" y="19"/>
                  <a:pt x="53" y="19"/>
                  <a:pt x="53" y="19"/>
                </a:cubicBezTo>
                <a:cubicBezTo>
                  <a:pt x="53" y="19"/>
                  <a:pt x="53" y="19"/>
                  <a:pt x="53" y="19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2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1" y="16"/>
                  <a:pt x="51" y="15"/>
                </a:cubicBezTo>
                <a:cubicBezTo>
                  <a:pt x="51" y="15"/>
                  <a:pt x="51" y="15"/>
                  <a:pt x="51" y="15"/>
                </a:cubicBezTo>
                <a:cubicBezTo>
                  <a:pt x="51" y="15"/>
                  <a:pt x="51" y="15"/>
                  <a:pt x="51" y="15"/>
                </a:cubicBezTo>
                <a:cubicBezTo>
                  <a:pt x="52" y="15"/>
                  <a:pt x="52" y="15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7"/>
                  <a:pt x="53" y="17"/>
                  <a:pt x="53" y="17"/>
                </a:cubicBezTo>
                <a:cubicBezTo>
                  <a:pt x="53" y="17"/>
                  <a:pt x="53" y="17"/>
                  <a:pt x="53" y="17"/>
                </a:cubicBezTo>
                <a:cubicBezTo>
                  <a:pt x="53" y="17"/>
                  <a:pt x="53" y="17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20"/>
                </a:cubicBezTo>
                <a:cubicBezTo>
                  <a:pt x="54" y="20"/>
                  <a:pt x="54" y="20"/>
                  <a:pt x="54" y="20"/>
                </a:cubicBezTo>
                <a:cubicBezTo>
                  <a:pt x="54" y="20"/>
                  <a:pt x="54" y="20"/>
                  <a:pt x="54" y="20"/>
                </a:cubicBezTo>
                <a:cubicBezTo>
                  <a:pt x="54" y="20"/>
                  <a:pt x="54" y="20"/>
                  <a:pt x="54" y="20"/>
                </a:cubicBezTo>
                <a:cubicBezTo>
                  <a:pt x="54" y="20"/>
                  <a:pt x="54" y="20"/>
                  <a:pt x="54" y="20"/>
                </a:cubicBezTo>
                <a:cubicBezTo>
                  <a:pt x="54" y="20"/>
                  <a:pt x="54" y="20"/>
                  <a:pt x="55" y="20"/>
                </a:cubicBezTo>
                <a:cubicBezTo>
                  <a:pt x="55" y="20"/>
                  <a:pt x="55" y="20"/>
                  <a:pt x="55" y="20"/>
                </a:cubicBezTo>
                <a:cubicBezTo>
                  <a:pt x="55" y="20"/>
                  <a:pt x="55" y="20"/>
                  <a:pt x="55" y="20"/>
                </a:cubicBezTo>
                <a:cubicBezTo>
                  <a:pt x="55" y="21"/>
                  <a:pt x="55" y="21"/>
                  <a:pt x="55" y="21"/>
                </a:cubicBezTo>
                <a:cubicBezTo>
                  <a:pt x="55" y="21"/>
                  <a:pt x="55" y="21"/>
                  <a:pt x="55" y="21"/>
                </a:cubicBezTo>
                <a:cubicBezTo>
                  <a:pt x="55" y="21"/>
                  <a:pt x="55" y="21"/>
                  <a:pt x="55" y="21"/>
                </a:cubicBezTo>
                <a:cubicBezTo>
                  <a:pt x="55" y="21"/>
                  <a:pt x="55" y="21"/>
                  <a:pt x="55" y="22"/>
                </a:cubicBezTo>
                <a:cubicBezTo>
                  <a:pt x="55" y="22"/>
                  <a:pt x="55" y="22"/>
                  <a:pt x="56" y="22"/>
                </a:cubicBezTo>
                <a:cubicBezTo>
                  <a:pt x="56" y="22"/>
                  <a:pt x="56" y="22"/>
                  <a:pt x="56" y="22"/>
                </a:cubicBezTo>
                <a:cubicBezTo>
                  <a:pt x="56" y="22"/>
                  <a:pt x="56" y="22"/>
                  <a:pt x="56" y="22"/>
                </a:cubicBezTo>
                <a:cubicBezTo>
                  <a:pt x="56" y="21"/>
                  <a:pt x="55" y="20"/>
                  <a:pt x="55" y="20"/>
                </a:cubicBezTo>
                <a:cubicBezTo>
                  <a:pt x="55" y="19"/>
                  <a:pt x="55" y="19"/>
                  <a:pt x="55" y="19"/>
                </a:cubicBezTo>
                <a:close/>
                <a:moveTo>
                  <a:pt x="39" y="3"/>
                </a:moveTo>
                <a:cubicBezTo>
                  <a:pt x="39" y="3"/>
                  <a:pt x="39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9" y="3"/>
                  <a:pt x="39" y="3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5"/>
                  <a:pt x="38" y="5"/>
                  <a:pt x="38" y="5"/>
                </a:cubicBezTo>
                <a:cubicBezTo>
                  <a:pt x="39" y="5"/>
                  <a:pt x="39" y="5"/>
                  <a:pt x="39" y="5"/>
                </a:cubicBezTo>
                <a:cubicBezTo>
                  <a:pt x="39" y="5"/>
                  <a:pt x="39" y="5"/>
                  <a:pt x="39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4"/>
                  <a:pt x="40" y="4"/>
                  <a:pt x="40" y="4"/>
                </a:cubicBezTo>
                <a:cubicBezTo>
                  <a:pt x="40" y="4"/>
                  <a:pt x="40" y="4"/>
                  <a:pt x="40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40" y="4"/>
                  <a:pt x="40" y="4"/>
                  <a:pt x="40" y="4"/>
                </a:cubicBezTo>
                <a:cubicBezTo>
                  <a:pt x="40" y="4"/>
                  <a:pt x="40" y="4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39" y="3"/>
                  <a:pt x="39" y="3"/>
                  <a:pt x="39" y="3"/>
                </a:cubicBezTo>
                <a:cubicBezTo>
                  <a:pt x="39" y="3"/>
                  <a:pt x="39" y="3"/>
                  <a:pt x="39" y="3"/>
                </a:cubicBezTo>
                <a:cubicBezTo>
                  <a:pt x="39" y="3"/>
                  <a:pt x="39" y="3"/>
                  <a:pt x="39" y="3"/>
                </a:cubicBezTo>
                <a:cubicBezTo>
                  <a:pt x="39" y="3"/>
                  <a:pt x="39" y="3"/>
                  <a:pt x="39" y="3"/>
                </a:cubicBezTo>
                <a:close/>
                <a:moveTo>
                  <a:pt x="37" y="3"/>
                </a:moveTo>
                <a:cubicBezTo>
                  <a:pt x="37" y="3"/>
                  <a:pt x="37" y="3"/>
                  <a:pt x="37" y="3"/>
                </a:cubicBezTo>
                <a:cubicBezTo>
                  <a:pt x="37" y="3"/>
                  <a:pt x="37" y="3"/>
                  <a:pt x="37" y="3"/>
                </a:cubicBezTo>
                <a:cubicBezTo>
                  <a:pt x="37" y="3"/>
                  <a:pt x="37" y="3"/>
                  <a:pt x="37" y="3"/>
                </a:cubicBezTo>
                <a:cubicBezTo>
                  <a:pt x="37" y="3"/>
                  <a:pt x="37" y="3"/>
                  <a:pt x="37" y="3"/>
                </a:cubicBezTo>
                <a:cubicBezTo>
                  <a:pt x="37" y="3"/>
                  <a:pt x="37" y="3"/>
                  <a:pt x="37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7" y="5"/>
                </a:cubicBezTo>
                <a:cubicBezTo>
                  <a:pt x="37" y="5"/>
                  <a:pt x="37" y="5"/>
                  <a:pt x="37" y="5"/>
                </a:cubicBezTo>
                <a:cubicBezTo>
                  <a:pt x="37" y="5"/>
                  <a:pt x="37" y="5"/>
                  <a:pt x="37" y="5"/>
                </a:cubicBezTo>
                <a:cubicBezTo>
                  <a:pt x="37" y="5"/>
                  <a:pt x="37" y="5"/>
                  <a:pt x="37" y="5"/>
                </a:cubicBezTo>
                <a:cubicBezTo>
                  <a:pt x="37" y="5"/>
                  <a:pt x="38" y="5"/>
                  <a:pt x="38" y="5"/>
                </a:cubicBezTo>
                <a:cubicBezTo>
                  <a:pt x="38" y="5"/>
                  <a:pt x="38" y="5"/>
                  <a:pt x="38" y="5"/>
                </a:cubicBezTo>
                <a:cubicBezTo>
                  <a:pt x="38" y="5"/>
                  <a:pt x="38" y="4"/>
                  <a:pt x="38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4"/>
                  <a:pt x="38" y="4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2"/>
                  <a:pt x="38" y="2"/>
                </a:cubicBezTo>
                <a:cubicBezTo>
                  <a:pt x="38" y="2"/>
                  <a:pt x="38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7" y="3"/>
                  <a:pt x="37" y="3"/>
                  <a:pt x="37" y="3"/>
                </a:cubicBezTo>
                <a:cubicBezTo>
                  <a:pt x="37" y="3"/>
                  <a:pt x="37" y="3"/>
                  <a:pt x="37" y="3"/>
                </a:cubicBezTo>
                <a:close/>
                <a:moveTo>
                  <a:pt x="55" y="38"/>
                </a:moveTo>
                <a:cubicBezTo>
                  <a:pt x="56" y="38"/>
                  <a:pt x="56" y="38"/>
                  <a:pt x="56" y="37"/>
                </a:cubicBezTo>
                <a:cubicBezTo>
                  <a:pt x="56" y="37"/>
                  <a:pt x="56" y="37"/>
                  <a:pt x="56" y="37"/>
                </a:cubicBezTo>
                <a:cubicBezTo>
                  <a:pt x="56" y="37"/>
                  <a:pt x="56" y="37"/>
                  <a:pt x="56" y="37"/>
                </a:cubicBezTo>
                <a:cubicBezTo>
                  <a:pt x="56" y="37"/>
                  <a:pt x="56" y="37"/>
                  <a:pt x="56" y="37"/>
                </a:cubicBezTo>
                <a:cubicBezTo>
                  <a:pt x="56" y="37"/>
                  <a:pt x="56" y="37"/>
                  <a:pt x="56" y="37"/>
                </a:cubicBezTo>
                <a:cubicBezTo>
                  <a:pt x="56" y="37"/>
                  <a:pt x="56" y="37"/>
                  <a:pt x="56" y="37"/>
                </a:cubicBezTo>
                <a:cubicBezTo>
                  <a:pt x="55" y="37"/>
                  <a:pt x="55" y="37"/>
                  <a:pt x="55" y="37"/>
                </a:cubicBezTo>
                <a:cubicBezTo>
                  <a:pt x="55" y="37"/>
                  <a:pt x="55" y="37"/>
                  <a:pt x="55" y="37"/>
                </a:cubicBezTo>
                <a:cubicBezTo>
                  <a:pt x="55" y="37"/>
                  <a:pt x="55" y="37"/>
                  <a:pt x="55" y="37"/>
                </a:cubicBezTo>
                <a:cubicBezTo>
                  <a:pt x="55" y="37"/>
                  <a:pt x="55" y="37"/>
                  <a:pt x="55" y="37"/>
                </a:cubicBezTo>
                <a:cubicBezTo>
                  <a:pt x="55" y="38"/>
                  <a:pt x="55" y="38"/>
                  <a:pt x="55" y="38"/>
                </a:cubicBezTo>
                <a:cubicBezTo>
                  <a:pt x="55" y="38"/>
                  <a:pt x="55" y="38"/>
                  <a:pt x="55" y="38"/>
                </a:cubicBezTo>
                <a:cubicBezTo>
                  <a:pt x="55" y="38"/>
                  <a:pt x="54" y="38"/>
                  <a:pt x="54" y="38"/>
                </a:cubicBezTo>
                <a:cubicBezTo>
                  <a:pt x="54" y="38"/>
                  <a:pt x="54" y="38"/>
                  <a:pt x="54" y="38"/>
                </a:cubicBezTo>
                <a:cubicBezTo>
                  <a:pt x="54" y="38"/>
                  <a:pt x="54" y="38"/>
                  <a:pt x="54" y="38"/>
                </a:cubicBezTo>
                <a:cubicBezTo>
                  <a:pt x="54" y="38"/>
                  <a:pt x="54" y="39"/>
                  <a:pt x="54" y="39"/>
                </a:cubicBezTo>
                <a:cubicBezTo>
                  <a:pt x="54" y="39"/>
                  <a:pt x="54" y="39"/>
                  <a:pt x="54" y="39"/>
                </a:cubicBezTo>
                <a:cubicBezTo>
                  <a:pt x="54" y="39"/>
                  <a:pt x="54" y="39"/>
                  <a:pt x="54" y="39"/>
                </a:cubicBezTo>
                <a:cubicBezTo>
                  <a:pt x="54" y="39"/>
                  <a:pt x="54" y="39"/>
                  <a:pt x="54" y="39"/>
                </a:cubicBezTo>
                <a:cubicBezTo>
                  <a:pt x="54" y="40"/>
                  <a:pt x="54" y="40"/>
                  <a:pt x="54" y="40"/>
                </a:cubicBezTo>
                <a:cubicBezTo>
                  <a:pt x="54" y="40"/>
                  <a:pt x="54" y="41"/>
                  <a:pt x="54" y="41"/>
                </a:cubicBezTo>
                <a:cubicBezTo>
                  <a:pt x="54" y="41"/>
                  <a:pt x="54" y="41"/>
                  <a:pt x="54" y="41"/>
                </a:cubicBezTo>
                <a:cubicBezTo>
                  <a:pt x="54" y="41"/>
                  <a:pt x="54" y="41"/>
                  <a:pt x="54" y="41"/>
                </a:cubicBezTo>
                <a:cubicBezTo>
                  <a:pt x="54" y="41"/>
                  <a:pt x="54" y="41"/>
                  <a:pt x="54" y="41"/>
                </a:cubicBezTo>
                <a:cubicBezTo>
                  <a:pt x="55" y="41"/>
                  <a:pt x="55" y="40"/>
                  <a:pt x="55" y="40"/>
                </a:cubicBezTo>
                <a:cubicBezTo>
                  <a:pt x="55" y="40"/>
                  <a:pt x="55" y="40"/>
                  <a:pt x="55" y="40"/>
                </a:cubicBezTo>
                <a:cubicBezTo>
                  <a:pt x="55" y="40"/>
                  <a:pt x="55" y="40"/>
                  <a:pt x="55" y="40"/>
                </a:cubicBezTo>
                <a:cubicBezTo>
                  <a:pt x="55" y="40"/>
                  <a:pt x="55" y="40"/>
                  <a:pt x="55" y="40"/>
                </a:cubicBezTo>
                <a:cubicBezTo>
                  <a:pt x="55" y="40"/>
                  <a:pt x="55" y="39"/>
                  <a:pt x="55" y="3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9"/>
                  <a:pt x="55" y="38"/>
                  <a:pt x="55" y="38"/>
                </a:cubicBezTo>
                <a:cubicBezTo>
                  <a:pt x="55" y="38"/>
                  <a:pt x="55" y="38"/>
                  <a:pt x="55" y="38"/>
                </a:cubicBezTo>
                <a:cubicBezTo>
                  <a:pt x="55" y="38"/>
                  <a:pt x="55" y="38"/>
                  <a:pt x="55" y="3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5545" tIns="47771" rIns="95545" bIns="47771" numCol="1" anchor="t" anchorCtr="0" compatLnSpc="1"/>
          <a:lstStyle/>
          <a:p>
            <a:endParaRPr lang="zh-CN" altLang="en-US" sz="1775"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39" name="Oval 40"/>
          <p:cNvSpPr>
            <a:spLocks noChangeArrowheads="1"/>
          </p:cNvSpPr>
          <p:nvPr/>
        </p:nvSpPr>
        <p:spPr bwMode="auto">
          <a:xfrm>
            <a:off x="4497298" y="3932992"/>
            <a:ext cx="785687" cy="787007"/>
          </a:xfrm>
          <a:prstGeom prst="ellipse">
            <a:avLst/>
          </a:prstGeom>
          <a:solidFill>
            <a:schemeClr val="bg1"/>
          </a:solidFill>
          <a:ln w="12700" cap="flat">
            <a:solidFill>
              <a:schemeClr val="bg2">
                <a:lumMod val="10000"/>
              </a:schemeClr>
            </a:solidFill>
            <a:prstDash val="solid"/>
            <a:miter lim="800000"/>
          </a:ln>
        </p:spPr>
        <p:txBody>
          <a:bodyPr vert="horz" wrap="square" lIns="95545" tIns="47771" rIns="95545" bIns="47771" numCol="1" anchor="t" anchorCtr="0" compatLnSpc="1"/>
          <a:lstStyle/>
          <a:p>
            <a:endParaRPr lang="zh-CN" altLang="en-US" sz="1775" dirty="0"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40" name="Oval 41"/>
          <p:cNvSpPr>
            <a:spLocks noChangeArrowheads="1"/>
          </p:cNvSpPr>
          <p:nvPr/>
        </p:nvSpPr>
        <p:spPr bwMode="auto">
          <a:xfrm>
            <a:off x="6623004" y="3932992"/>
            <a:ext cx="783041" cy="787007"/>
          </a:xfrm>
          <a:prstGeom prst="ellipse">
            <a:avLst/>
          </a:prstGeom>
          <a:solidFill>
            <a:schemeClr val="bg1"/>
          </a:solidFill>
          <a:ln w="12700" cap="flat">
            <a:solidFill>
              <a:schemeClr val="bg2">
                <a:lumMod val="10000"/>
              </a:schemeClr>
            </a:solidFill>
            <a:prstDash val="solid"/>
            <a:miter lim="800000"/>
          </a:ln>
        </p:spPr>
        <p:txBody>
          <a:bodyPr vert="horz" wrap="square" lIns="95545" tIns="47771" rIns="95545" bIns="47771" numCol="1" anchor="t" anchorCtr="0" compatLnSpc="1"/>
          <a:lstStyle/>
          <a:p>
            <a:endParaRPr lang="zh-CN" altLang="en-US" sz="1775"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41" name="Oval 42"/>
          <p:cNvSpPr>
            <a:spLocks noChangeArrowheads="1"/>
          </p:cNvSpPr>
          <p:nvPr/>
        </p:nvSpPr>
        <p:spPr bwMode="auto">
          <a:xfrm>
            <a:off x="8829035" y="3932992"/>
            <a:ext cx="783041" cy="787007"/>
          </a:xfrm>
          <a:prstGeom prst="ellipse">
            <a:avLst/>
          </a:prstGeom>
          <a:noFill/>
          <a:ln w="12700" cap="flat">
            <a:solidFill>
              <a:schemeClr val="bg2">
                <a:lumMod val="10000"/>
              </a:schemeClr>
            </a:solidFill>
            <a:prstDash val="solid"/>
            <a:miter lim="800000"/>
          </a:ln>
        </p:spPr>
        <p:txBody>
          <a:bodyPr vert="horz" wrap="square" lIns="95545" tIns="47771" rIns="95545" bIns="47771" numCol="1" anchor="t" anchorCtr="0" compatLnSpc="1"/>
          <a:lstStyle/>
          <a:p>
            <a:endParaRPr lang="zh-CN" altLang="en-US" sz="1775"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42" name="Freeform 43"/>
          <p:cNvSpPr>
            <a:spLocks noEditPoints="1"/>
          </p:cNvSpPr>
          <p:nvPr/>
        </p:nvSpPr>
        <p:spPr bwMode="auto">
          <a:xfrm>
            <a:off x="6849341" y="4195327"/>
            <a:ext cx="325385" cy="262340"/>
          </a:xfrm>
          <a:custGeom>
            <a:avLst/>
            <a:gdLst>
              <a:gd name="T0" fmla="*/ 25 w 45"/>
              <a:gd name="T1" fmla="*/ 23 h 36"/>
              <a:gd name="T2" fmla="*/ 25 w 45"/>
              <a:gd name="T3" fmla="*/ 24 h 36"/>
              <a:gd name="T4" fmla="*/ 24 w 45"/>
              <a:gd name="T5" fmla="*/ 24 h 36"/>
              <a:gd name="T6" fmla="*/ 23 w 45"/>
              <a:gd name="T7" fmla="*/ 24 h 36"/>
              <a:gd name="T8" fmla="*/ 21 w 45"/>
              <a:gd name="T9" fmla="*/ 24 h 36"/>
              <a:gd name="T10" fmla="*/ 21 w 45"/>
              <a:gd name="T11" fmla="*/ 24 h 36"/>
              <a:gd name="T12" fmla="*/ 21 w 45"/>
              <a:gd name="T13" fmla="*/ 23 h 36"/>
              <a:gd name="T14" fmla="*/ 0 w 45"/>
              <a:gd name="T15" fmla="*/ 16 h 36"/>
              <a:gd name="T16" fmla="*/ 0 w 45"/>
              <a:gd name="T17" fmla="*/ 29 h 36"/>
              <a:gd name="T18" fmla="*/ 7 w 45"/>
              <a:gd name="T19" fmla="*/ 36 h 36"/>
              <a:gd name="T20" fmla="*/ 23 w 45"/>
              <a:gd name="T21" fmla="*/ 36 h 36"/>
              <a:gd name="T22" fmla="*/ 38 w 45"/>
              <a:gd name="T23" fmla="*/ 36 h 36"/>
              <a:gd name="T24" fmla="*/ 45 w 45"/>
              <a:gd name="T25" fmla="*/ 29 h 36"/>
              <a:gd name="T26" fmla="*/ 45 w 45"/>
              <a:gd name="T27" fmla="*/ 16 h 36"/>
              <a:gd name="T28" fmla="*/ 25 w 45"/>
              <a:gd name="T29" fmla="*/ 23 h 36"/>
              <a:gd name="T30" fmla="*/ 23 w 45"/>
              <a:gd name="T31" fmla="*/ 21 h 36"/>
              <a:gd name="T32" fmla="*/ 23 w 45"/>
              <a:gd name="T33" fmla="*/ 21 h 36"/>
              <a:gd name="T34" fmla="*/ 24 w 45"/>
              <a:gd name="T35" fmla="*/ 21 h 36"/>
              <a:gd name="T36" fmla="*/ 24 w 45"/>
              <a:gd name="T37" fmla="*/ 23 h 36"/>
              <a:gd name="T38" fmla="*/ 23 w 45"/>
              <a:gd name="T39" fmla="*/ 24 h 36"/>
              <a:gd name="T40" fmla="*/ 23 w 45"/>
              <a:gd name="T41" fmla="*/ 24 h 36"/>
              <a:gd name="T42" fmla="*/ 22 w 45"/>
              <a:gd name="T43" fmla="*/ 24 h 36"/>
              <a:gd name="T44" fmla="*/ 21 w 45"/>
              <a:gd name="T45" fmla="*/ 23 h 36"/>
              <a:gd name="T46" fmla="*/ 21 w 45"/>
              <a:gd name="T47" fmla="*/ 21 h 36"/>
              <a:gd name="T48" fmla="*/ 22 w 45"/>
              <a:gd name="T49" fmla="*/ 21 h 36"/>
              <a:gd name="T50" fmla="*/ 23 w 45"/>
              <a:gd name="T51" fmla="*/ 21 h 36"/>
              <a:gd name="T52" fmla="*/ 21 w 45"/>
              <a:gd name="T53" fmla="*/ 21 h 36"/>
              <a:gd name="T54" fmla="*/ 21 w 45"/>
              <a:gd name="T55" fmla="*/ 22 h 36"/>
              <a:gd name="T56" fmla="*/ 0 w 45"/>
              <a:gd name="T57" fmla="*/ 15 h 36"/>
              <a:gd name="T58" fmla="*/ 7 w 45"/>
              <a:gd name="T59" fmla="*/ 9 h 36"/>
              <a:gd name="T60" fmla="*/ 23 w 45"/>
              <a:gd name="T61" fmla="*/ 9 h 36"/>
              <a:gd name="T62" fmla="*/ 38 w 45"/>
              <a:gd name="T63" fmla="*/ 9 h 36"/>
              <a:gd name="T64" fmla="*/ 45 w 45"/>
              <a:gd name="T65" fmla="*/ 15 h 36"/>
              <a:gd name="T66" fmla="*/ 25 w 45"/>
              <a:gd name="T67" fmla="*/ 22 h 36"/>
              <a:gd name="T68" fmla="*/ 25 w 45"/>
              <a:gd name="T69" fmla="*/ 21 h 36"/>
              <a:gd name="T70" fmla="*/ 24 w 45"/>
              <a:gd name="T71" fmla="*/ 20 h 36"/>
              <a:gd name="T72" fmla="*/ 23 w 45"/>
              <a:gd name="T73" fmla="*/ 20 h 36"/>
              <a:gd name="T74" fmla="*/ 21 w 45"/>
              <a:gd name="T75" fmla="*/ 20 h 36"/>
              <a:gd name="T76" fmla="*/ 21 w 45"/>
              <a:gd name="T77" fmla="*/ 21 h 36"/>
              <a:gd name="T78" fmla="*/ 23 w 45"/>
              <a:gd name="T79" fmla="*/ 1 h 36"/>
              <a:gd name="T80" fmla="*/ 23 w 45"/>
              <a:gd name="T81" fmla="*/ 1 h 36"/>
              <a:gd name="T82" fmla="*/ 30 w 45"/>
              <a:gd name="T83" fmla="*/ 8 h 36"/>
              <a:gd name="T84" fmla="*/ 31 w 45"/>
              <a:gd name="T85" fmla="*/ 8 h 36"/>
              <a:gd name="T86" fmla="*/ 23 w 45"/>
              <a:gd name="T87" fmla="*/ 0 h 36"/>
              <a:gd name="T88" fmla="*/ 23 w 45"/>
              <a:gd name="T89" fmla="*/ 0 h 36"/>
              <a:gd name="T90" fmla="*/ 14 w 45"/>
              <a:gd name="T91" fmla="*/ 8 h 36"/>
              <a:gd name="T92" fmla="*/ 16 w 45"/>
              <a:gd name="T93" fmla="*/ 8 h 36"/>
              <a:gd name="T94" fmla="*/ 23 w 45"/>
              <a:gd name="T95" fmla="*/ 1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45" h="36">
                <a:moveTo>
                  <a:pt x="25" y="23"/>
                </a:moveTo>
                <a:cubicBezTo>
                  <a:pt x="25" y="24"/>
                  <a:pt x="25" y="24"/>
                  <a:pt x="25" y="24"/>
                </a:cubicBezTo>
                <a:cubicBezTo>
                  <a:pt x="25" y="24"/>
                  <a:pt x="25" y="24"/>
                  <a:pt x="24" y="24"/>
                </a:cubicBezTo>
                <a:cubicBezTo>
                  <a:pt x="23" y="24"/>
                  <a:pt x="23" y="24"/>
                  <a:pt x="23" y="24"/>
                </a:cubicBezTo>
                <a:cubicBezTo>
                  <a:pt x="21" y="24"/>
                  <a:pt x="21" y="24"/>
                  <a:pt x="21" y="24"/>
                </a:cubicBezTo>
                <a:cubicBezTo>
                  <a:pt x="21" y="24"/>
                  <a:pt x="21" y="24"/>
                  <a:pt x="21" y="24"/>
                </a:cubicBezTo>
                <a:cubicBezTo>
                  <a:pt x="21" y="23"/>
                  <a:pt x="21" y="23"/>
                  <a:pt x="21" y="23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29"/>
                  <a:pt x="0" y="29"/>
                  <a:pt x="0" y="29"/>
                </a:cubicBezTo>
                <a:cubicBezTo>
                  <a:pt x="0" y="33"/>
                  <a:pt x="3" y="36"/>
                  <a:pt x="7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38" y="36"/>
                  <a:pt x="38" y="36"/>
                  <a:pt x="38" y="36"/>
                </a:cubicBezTo>
                <a:cubicBezTo>
                  <a:pt x="42" y="36"/>
                  <a:pt x="45" y="33"/>
                  <a:pt x="45" y="29"/>
                </a:cubicBezTo>
                <a:cubicBezTo>
                  <a:pt x="45" y="16"/>
                  <a:pt x="45" y="16"/>
                  <a:pt x="45" y="16"/>
                </a:cubicBezTo>
                <a:cubicBezTo>
                  <a:pt x="25" y="23"/>
                  <a:pt x="25" y="23"/>
                  <a:pt x="25" y="23"/>
                </a:cubicBezTo>
                <a:close/>
                <a:moveTo>
                  <a:pt x="23" y="21"/>
                </a:moveTo>
                <a:cubicBezTo>
                  <a:pt x="23" y="21"/>
                  <a:pt x="23" y="21"/>
                  <a:pt x="23" y="21"/>
                </a:cubicBezTo>
                <a:cubicBezTo>
                  <a:pt x="24" y="21"/>
                  <a:pt x="24" y="21"/>
                  <a:pt x="24" y="21"/>
                </a:cubicBezTo>
                <a:cubicBezTo>
                  <a:pt x="24" y="23"/>
                  <a:pt x="24" y="23"/>
                  <a:pt x="24" y="23"/>
                </a:cubicBezTo>
                <a:cubicBezTo>
                  <a:pt x="24" y="23"/>
                  <a:pt x="24" y="24"/>
                  <a:pt x="23" y="24"/>
                </a:cubicBezTo>
                <a:cubicBezTo>
                  <a:pt x="23" y="24"/>
                  <a:pt x="23" y="24"/>
                  <a:pt x="23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4"/>
                  <a:pt x="21" y="23"/>
                  <a:pt x="21" y="23"/>
                </a:cubicBezTo>
                <a:cubicBezTo>
                  <a:pt x="21" y="21"/>
                  <a:pt x="21" y="21"/>
                  <a:pt x="21" y="21"/>
                </a:cubicBezTo>
                <a:cubicBezTo>
                  <a:pt x="21" y="21"/>
                  <a:pt x="22" y="21"/>
                  <a:pt x="22" y="21"/>
                </a:cubicBezTo>
                <a:cubicBezTo>
                  <a:pt x="23" y="21"/>
                  <a:pt x="23" y="21"/>
                  <a:pt x="23" y="21"/>
                </a:cubicBezTo>
                <a:close/>
                <a:moveTo>
                  <a:pt x="21" y="21"/>
                </a:moveTo>
                <a:cubicBezTo>
                  <a:pt x="21" y="22"/>
                  <a:pt x="21" y="22"/>
                  <a:pt x="21" y="22"/>
                </a:cubicBezTo>
                <a:cubicBezTo>
                  <a:pt x="0" y="15"/>
                  <a:pt x="0" y="15"/>
                  <a:pt x="0" y="15"/>
                </a:cubicBezTo>
                <a:cubicBezTo>
                  <a:pt x="1" y="11"/>
                  <a:pt x="4" y="9"/>
                  <a:pt x="7" y="9"/>
                </a:cubicBezTo>
                <a:cubicBezTo>
                  <a:pt x="23" y="9"/>
                  <a:pt x="23" y="9"/>
                  <a:pt x="23" y="9"/>
                </a:cubicBezTo>
                <a:cubicBezTo>
                  <a:pt x="38" y="9"/>
                  <a:pt x="38" y="9"/>
                  <a:pt x="38" y="9"/>
                </a:cubicBezTo>
                <a:cubicBezTo>
                  <a:pt x="42" y="9"/>
                  <a:pt x="45" y="11"/>
                  <a:pt x="45" y="15"/>
                </a:cubicBezTo>
                <a:cubicBezTo>
                  <a:pt x="25" y="22"/>
                  <a:pt x="25" y="22"/>
                  <a:pt x="25" y="22"/>
                </a:cubicBezTo>
                <a:cubicBezTo>
                  <a:pt x="25" y="21"/>
                  <a:pt x="25" y="21"/>
                  <a:pt x="25" y="21"/>
                </a:cubicBezTo>
                <a:cubicBezTo>
                  <a:pt x="25" y="20"/>
                  <a:pt x="25" y="20"/>
                  <a:pt x="24" y="20"/>
                </a:cubicBezTo>
                <a:cubicBezTo>
                  <a:pt x="23" y="20"/>
                  <a:pt x="23" y="20"/>
                  <a:pt x="23" y="20"/>
                </a:cubicBezTo>
                <a:cubicBezTo>
                  <a:pt x="21" y="20"/>
                  <a:pt x="21" y="20"/>
                  <a:pt x="21" y="20"/>
                </a:cubicBezTo>
                <a:cubicBezTo>
                  <a:pt x="21" y="20"/>
                  <a:pt x="21" y="20"/>
                  <a:pt x="21" y="21"/>
                </a:cubicBezTo>
                <a:close/>
                <a:moveTo>
                  <a:pt x="23" y="1"/>
                </a:moveTo>
                <a:cubicBezTo>
                  <a:pt x="23" y="1"/>
                  <a:pt x="23" y="1"/>
                  <a:pt x="23" y="1"/>
                </a:cubicBezTo>
                <a:cubicBezTo>
                  <a:pt x="27" y="1"/>
                  <a:pt x="30" y="4"/>
                  <a:pt x="30" y="8"/>
                </a:cubicBezTo>
                <a:cubicBezTo>
                  <a:pt x="31" y="8"/>
                  <a:pt x="31" y="8"/>
                  <a:pt x="31" y="8"/>
                </a:cubicBezTo>
                <a:cubicBezTo>
                  <a:pt x="31" y="4"/>
                  <a:pt x="27" y="0"/>
                  <a:pt x="23" y="0"/>
                </a:cubicBezTo>
                <a:cubicBezTo>
                  <a:pt x="23" y="0"/>
                  <a:pt x="23" y="0"/>
                  <a:pt x="23" y="0"/>
                </a:cubicBezTo>
                <a:cubicBezTo>
                  <a:pt x="18" y="0"/>
                  <a:pt x="14" y="4"/>
                  <a:pt x="14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4"/>
                  <a:pt x="19" y="1"/>
                  <a:pt x="23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5545" tIns="47771" rIns="95545" bIns="47771" numCol="1" anchor="t" anchorCtr="0" compatLnSpc="1"/>
          <a:lstStyle/>
          <a:p>
            <a:endParaRPr lang="zh-CN" altLang="en-US" sz="1775"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43" name="Freeform 44"/>
          <p:cNvSpPr>
            <a:spLocks noEditPoints="1"/>
          </p:cNvSpPr>
          <p:nvPr/>
        </p:nvSpPr>
        <p:spPr bwMode="auto">
          <a:xfrm>
            <a:off x="4664453" y="4131238"/>
            <a:ext cx="449720" cy="392179"/>
          </a:xfrm>
          <a:custGeom>
            <a:avLst/>
            <a:gdLst>
              <a:gd name="T0" fmla="*/ 41 w 62"/>
              <a:gd name="T1" fmla="*/ 31 h 54"/>
              <a:gd name="T2" fmla="*/ 34 w 62"/>
              <a:gd name="T3" fmla="*/ 23 h 54"/>
              <a:gd name="T4" fmla="*/ 33 w 62"/>
              <a:gd name="T5" fmla="*/ 17 h 54"/>
              <a:gd name="T6" fmla="*/ 30 w 62"/>
              <a:gd name="T7" fmla="*/ 20 h 54"/>
              <a:gd name="T8" fmla="*/ 23 w 62"/>
              <a:gd name="T9" fmla="*/ 13 h 54"/>
              <a:gd name="T10" fmla="*/ 18 w 62"/>
              <a:gd name="T11" fmla="*/ 17 h 54"/>
              <a:gd name="T12" fmla="*/ 7 w 62"/>
              <a:gd name="T13" fmla="*/ 17 h 54"/>
              <a:gd name="T14" fmla="*/ 7 w 62"/>
              <a:gd name="T15" fmla="*/ 23 h 54"/>
              <a:gd name="T16" fmla="*/ 0 w 62"/>
              <a:gd name="T17" fmla="*/ 31 h 54"/>
              <a:gd name="T18" fmla="*/ 4 w 62"/>
              <a:gd name="T19" fmla="*/ 36 h 54"/>
              <a:gd name="T20" fmla="*/ 4 w 62"/>
              <a:gd name="T21" fmla="*/ 46 h 54"/>
              <a:gd name="T22" fmla="*/ 10 w 62"/>
              <a:gd name="T23" fmla="*/ 47 h 54"/>
              <a:gd name="T24" fmla="*/ 18 w 62"/>
              <a:gd name="T25" fmla="*/ 54 h 54"/>
              <a:gd name="T26" fmla="*/ 23 w 62"/>
              <a:gd name="T27" fmla="*/ 50 h 54"/>
              <a:gd name="T28" fmla="*/ 32 w 62"/>
              <a:gd name="T29" fmla="*/ 48 h 54"/>
              <a:gd name="T30" fmla="*/ 37 w 62"/>
              <a:gd name="T31" fmla="*/ 46 h 54"/>
              <a:gd name="T32" fmla="*/ 37 w 62"/>
              <a:gd name="T33" fmla="*/ 36 h 54"/>
              <a:gd name="T34" fmla="*/ 32 w 62"/>
              <a:gd name="T35" fmla="*/ 38 h 54"/>
              <a:gd name="T36" fmla="*/ 20 w 62"/>
              <a:gd name="T37" fmla="*/ 46 h 54"/>
              <a:gd name="T38" fmla="*/ 20 w 62"/>
              <a:gd name="T39" fmla="*/ 21 h 54"/>
              <a:gd name="T40" fmla="*/ 33 w 62"/>
              <a:gd name="T41" fmla="*/ 33 h 54"/>
              <a:gd name="T42" fmla="*/ 58 w 62"/>
              <a:gd name="T43" fmla="*/ 35 h 54"/>
              <a:gd name="T44" fmla="*/ 62 w 62"/>
              <a:gd name="T45" fmla="*/ 38 h 54"/>
              <a:gd name="T46" fmla="*/ 60 w 62"/>
              <a:gd name="T47" fmla="*/ 41 h 54"/>
              <a:gd name="T48" fmla="*/ 59 w 62"/>
              <a:gd name="T49" fmla="*/ 46 h 54"/>
              <a:gd name="T50" fmla="*/ 56 w 62"/>
              <a:gd name="T51" fmla="*/ 47 h 54"/>
              <a:gd name="T52" fmla="*/ 52 w 62"/>
              <a:gd name="T53" fmla="*/ 50 h 54"/>
              <a:gd name="T54" fmla="*/ 50 w 62"/>
              <a:gd name="T55" fmla="*/ 48 h 54"/>
              <a:gd name="T56" fmla="*/ 45 w 62"/>
              <a:gd name="T57" fmla="*/ 48 h 54"/>
              <a:gd name="T58" fmla="*/ 44 w 62"/>
              <a:gd name="T59" fmla="*/ 45 h 54"/>
              <a:gd name="T60" fmla="*/ 41 w 62"/>
              <a:gd name="T61" fmla="*/ 41 h 54"/>
              <a:gd name="T62" fmla="*/ 43 w 62"/>
              <a:gd name="T63" fmla="*/ 39 h 54"/>
              <a:gd name="T64" fmla="*/ 43 w 62"/>
              <a:gd name="T65" fmla="*/ 33 h 54"/>
              <a:gd name="T66" fmla="*/ 46 w 62"/>
              <a:gd name="T67" fmla="*/ 33 h 54"/>
              <a:gd name="T68" fmla="*/ 50 w 62"/>
              <a:gd name="T69" fmla="*/ 29 h 54"/>
              <a:gd name="T70" fmla="*/ 52 w 62"/>
              <a:gd name="T71" fmla="*/ 31 h 54"/>
              <a:gd name="T72" fmla="*/ 58 w 62"/>
              <a:gd name="T73" fmla="*/ 31 h 54"/>
              <a:gd name="T74" fmla="*/ 58 w 62"/>
              <a:gd name="T75" fmla="*/ 35 h 54"/>
              <a:gd name="T76" fmla="*/ 57 w 62"/>
              <a:gd name="T77" fmla="*/ 40 h 54"/>
              <a:gd name="T78" fmla="*/ 45 w 62"/>
              <a:gd name="T79" fmla="*/ 40 h 54"/>
              <a:gd name="T80" fmla="*/ 51 w 62"/>
              <a:gd name="T81" fmla="*/ 46 h 54"/>
              <a:gd name="T82" fmla="*/ 62 w 62"/>
              <a:gd name="T83" fmla="*/ 12 h 54"/>
              <a:gd name="T84" fmla="*/ 59 w 62"/>
              <a:gd name="T85" fmla="*/ 15 h 54"/>
              <a:gd name="T86" fmla="*/ 59 w 62"/>
              <a:gd name="T87" fmla="*/ 22 h 54"/>
              <a:gd name="T88" fmla="*/ 55 w 62"/>
              <a:gd name="T89" fmla="*/ 23 h 54"/>
              <a:gd name="T90" fmla="*/ 50 w 62"/>
              <a:gd name="T91" fmla="*/ 28 h 54"/>
              <a:gd name="T92" fmla="*/ 46 w 62"/>
              <a:gd name="T93" fmla="*/ 25 h 54"/>
              <a:gd name="T94" fmla="*/ 39 w 62"/>
              <a:gd name="T95" fmla="*/ 25 h 54"/>
              <a:gd name="T96" fmla="*/ 39 w 62"/>
              <a:gd name="T97" fmla="*/ 20 h 54"/>
              <a:gd name="T98" fmla="*/ 34 w 62"/>
              <a:gd name="T99" fmla="*/ 15 h 54"/>
              <a:gd name="T100" fmla="*/ 37 w 62"/>
              <a:gd name="T101" fmla="*/ 12 h 54"/>
              <a:gd name="T102" fmla="*/ 37 w 62"/>
              <a:gd name="T103" fmla="*/ 5 h 54"/>
              <a:gd name="T104" fmla="*/ 41 w 62"/>
              <a:gd name="T105" fmla="*/ 5 h 54"/>
              <a:gd name="T106" fmla="*/ 46 w 62"/>
              <a:gd name="T107" fmla="*/ 0 h 54"/>
              <a:gd name="T108" fmla="*/ 49 w 62"/>
              <a:gd name="T109" fmla="*/ 3 h 54"/>
              <a:gd name="T110" fmla="*/ 56 w 62"/>
              <a:gd name="T111" fmla="*/ 3 h 54"/>
              <a:gd name="T112" fmla="*/ 57 w 62"/>
              <a:gd name="T113" fmla="*/ 7 h 54"/>
              <a:gd name="T114" fmla="*/ 48 w 62"/>
              <a:gd name="T115" fmla="*/ 22 h 54"/>
              <a:gd name="T116" fmla="*/ 40 w 62"/>
              <a:gd name="T117" fmla="*/ 14 h 54"/>
              <a:gd name="T118" fmla="*/ 56 w 62"/>
              <a:gd name="T119" fmla="*/ 14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62" h="54">
                <a:moveTo>
                  <a:pt x="41" y="36"/>
                </a:moveTo>
                <a:cubicBezTo>
                  <a:pt x="41" y="31"/>
                  <a:pt x="41" y="31"/>
                  <a:pt x="41" y="31"/>
                </a:cubicBezTo>
                <a:cubicBezTo>
                  <a:pt x="37" y="31"/>
                  <a:pt x="37" y="31"/>
                  <a:pt x="37" y="31"/>
                </a:cubicBezTo>
                <a:cubicBezTo>
                  <a:pt x="37" y="28"/>
                  <a:pt x="36" y="25"/>
                  <a:pt x="34" y="23"/>
                </a:cubicBezTo>
                <a:cubicBezTo>
                  <a:pt x="37" y="20"/>
                  <a:pt x="37" y="20"/>
                  <a:pt x="37" y="20"/>
                </a:cubicBezTo>
                <a:cubicBezTo>
                  <a:pt x="33" y="17"/>
                  <a:pt x="33" y="17"/>
                  <a:pt x="33" y="17"/>
                </a:cubicBezTo>
                <a:cubicBezTo>
                  <a:pt x="32" y="18"/>
                  <a:pt x="32" y="18"/>
                  <a:pt x="32" y="18"/>
                </a:cubicBezTo>
                <a:cubicBezTo>
                  <a:pt x="30" y="20"/>
                  <a:pt x="30" y="20"/>
                  <a:pt x="30" y="20"/>
                </a:cubicBezTo>
                <a:cubicBezTo>
                  <a:pt x="28" y="18"/>
                  <a:pt x="26" y="17"/>
                  <a:pt x="23" y="17"/>
                </a:cubicBezTo>
                <a:cubicBezTo>
                  <a:pt x="23" y="13"/>
                  <a:pt x="23" y="13"/>
                  <a:pt x="23" y="13"/>
                </a:cubicBezTo>
                <a:cubicBezTo>
                  <a:pt x="18" y="13"/>
                  <a:pt x="18" y="13"/>
                  <a:pt x="18" y="13"/>
                </a:cubicBezTo>
                <a:cubicBezTo>
                  <a:pt x="18" y="17"/>
                  <a:pt x="18" y="17"/>
                  <a:pt x="18" y="17"/>
                </a:cubicBezTo>
                <a:cubicBezTo>
                  <a:pt x="15" y="17"/>
                  <a:pt x="12" y="18"/>
                  <a:pt x="10" y="20"/>
                </a:cubicBezTo>
                <a:cubicBezTo>
                  <a:pt x="7" y="17"/>
                  <a:pt x="7" y="17"/>
                  <a:pt x="7" y="17"/>
                </a:cubicBezTo>
                <a:cubicBezTo>
                  <a:pt x="4" y="20"/>
                  <a:pt x="4" y="20"/>
                  <a:pt x="4" y="20"/>
                </a:cubicBezTo>
                <a:cubicBezTo>
                  <a:pt x="7" y="23"/>
                  <a:pt x="7" y="23"/>
                  <a:pt x="7" y="23"/>
                </a:cubicBezTo>
                <a:cubicBezTo>
                  <a:pt x="5" y="26"/>
                  <a:pt x="4" y="28"/>
                  <a:pt x="4" y="31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36"/>
                  <a:pt x="0" y="36"/>
                  <a:pt x="0" y="36"/>
                </a:cubicBezTo>
                <a:cubicBezTo>
                  <a:pt x="4" y="36"/>
                  <a:pt x="4" y="36"/>
                  <a:pt x="4" y="36"/>
                </a:cubicBezTo>
                <a:cubicBezTo>
                  <a:pt x="4" y="39"/>
                  <a:pt x="5" y="41"/>
                  <a:pt x="7" y="44"/>
                </a:cubicBezTo>
                <a:cubicBezTo>
                  <a:pt x="4" y="46"/>
                  <a:pt x="4" y="46"/>
                  <a:pt x="4" y="46"/>
                </a:cubicBezTo>
                <a:cubicBezTo>
                  <a:pt x="7" y="50"/>
                  <a:pt x="7" y="50"/>
                  <a:pt x="7" y="50"/>
                </a:cubicBezTo>
                <a:cubicBezTo>
                  <a:pt x="10" y="47"/>
                  <a:pt x="10" y="47"/>
                  <a:pt x="10" y="47"/>
                </a:cubicBezTo>
                <a:cubicBezTo>
                  <a:pt x="12" y="49"/>
                  <a:pt x="15" y="50"/>
                  <a:pt x="18" y="50"/>
                </a:cubicBezTo>
                <a:cubicBezTo>
                  <a:pt x="18" y="54"/>
                  <a:pt x="18" y="54"/>
                  <a:pt x="18" y="54"/>
                </a:cubicBezTo>
                <a:cubicBezTo>
                  <a:pt x="23" y="54"/>
                  <a:pt x="23" y="54"/>
                  <a:pt x="23" y="54"/>
                </a:cubicBezTo>
                <a:cubicBezTo>
                  <a:pt x="23" y="50"/>
                  <a:pt x="23" y="50"/>
                  <a:pt x="23" y="50"/>
                </a:cubicBezTo>
                <a:cubicBezTo>
                  <a:pt x="26" y="50"/>
                  <a:pt x="28" y="49"/>
                  <a:pt x="31" y="47"/>
                </a:cubicBezTo>
                <a:cubicBezTo>
                  <a:pt x="32" y="48"/>
                  <a:pt x="32" y="48"/>
                  <a:pt x="32" y="48"/>
                </a:cubicBezTo>
                <a:cubicBezTo>
                  <a:pt x="33" y="50"/>
                  <a:pt x="33" y="50"/>
                  <a:pt x="33" y="50"/>
                </a:cubicBezTo>
                <a:cubicBezTo>
                  <a:pt x="37" y="46"/>
                  <a:pt x="37" y="46"/>
                  <a:pt x="37" y="46"/>
                </a:cubicBezTo>
                <a:cubicBezTo>
                  <a:pt x="34" y="43"/>
                  <a:pt x="34" y="43"/>
                  <a:pt x="34" y="43"/>
                </a:cubicBezTo>
                <a:cubicBezTo>
                  <a:pt x="36" y="41"/>
                  <a:pt x="37" y="39"/>
                  <a:pt x="37" y="36"/>
                </a:cubicBezTo>
                <a:cubicBezTo>
                  <a:pt x="41" y="36"/>
                  <a:pt x="41" y="36"/>
                  <a:pt x="41" y="36"/>
                </a:cubicBezTo>
                <a:close/>
                <a:moveTo>
                  <a:pt x="32" y="38"/>
                </a:moveTo>
                <a:cubicBezTo>
                  <a:pt x="32" y="38"/>
                  <a:pt x="32" y="38"/>
                  <a:pt x="32" y="38"/>
                </a:cubicBezTo>
                <a:cubicBezTo>
                  <a:pt x="30" y="43"/>
                  <a:pt x="26" y="46"/>
                  <a:pt x="20" y="46"/>
                </a:cubicBezTo>
                <a:cubicBezTo>
                  <a:pt x="14" y="46"/>
                  <a:pt x="8" y="40"/>
                  <a:pt x="8" y="33"/>
                </a:cubicBezTo>
                <a:cubicBezTo>
                  <a:pt x="8" y="27"/>
                  <a:pt x="14" y="21"/>
                  <a:pt x="20" y="21"/>
                </a:cubicBezTo>
                <a:cubicBezTo>
                  <a:pt x="26" y="21"/>
                  <a:pt x="30" y="24"/>
                  <a:pt x="32" y="29"/>
                </a:cubicBezTo>
                <a:cubicBezTo>
                  <a:pt x="32" y="30"/>
                  <a:pt x="33" y="32"/>
                  <a:pt x="33" y="33"/>
                </a:cubicBezTo>
                <a:cubicBezTo>
                  <a:pt x="33" y="35"/>
                  <a:pt x="32" y="37"/>
                  <a:pt x="32" y="38"/>
                </a:cubicBezTo>
                <a:close/>
                <a:moveTo>
                  <a:pt x="58" y="35"/>
                </a:moveTo>
                <a:cubicBezTo>
                  <a:pt x="59" y="36"/>
                  <a:pt x="59" y="37"/>
                  <a:pt x="60" y="38"/>
                </a:cubicBezTo>
                <a:cubicBezTo>
                  <a:pt x="62" y="38"/>
                  <a:pt x="62" y="38"/>
                  <a:pt x="62" y="38"/>
                </a:cubicBezTo>
                <a:cubicBezTo>
                  <a:pt x="62" y="41"/>
                  <a:pt x="62" y="41"/>
                  <a:pt x="62" y="41"/>
                </a:cubicBezTo>
                <a:cubicBezTo>
                  <a:pt x="60" y="41"/>
                  <a:pt x="60" y="41"/>
                  <a:pt x="60" y="41"/>
                </a:cubicBezTo>
                <a:cubicBezTo>
                  <a:pt x="59" y="42"/>
                  <a:pt x="59" y="44"/>
                  <a:pt x="58" y="45"/>
                </a:cubicBezTo>
                <a:cubicBezTo>
                  <a:pt x="59" y="46"/>
                  <a:pt x="59" y="46"/>
                  <a:pt x="59" y="46"/>
                </a:cubicBezTo>
                <a:cubicBezTo>
                  <a:pt x="58" y="48"/>
                  <a:pt x="58" y="48"/>
                  <a:pt x="58" y="48"/>
                </a:cubicBezTo>
                <a:cubicBezTo>
                  <a:pt x="56" y="47"/>
                  <a:pt x="56" y="47"/>
                  <a:pt x="56" y="47"/>
                </a:cubicBezTo>
                <a:cubicBezTo>
                  <a:pt x="55" y="47"/>
                  <a:pt x="54" y="48"/>
                  <a:pt x="52" y="48"/>
                </a:cubicBezTo>
                <a:cubicBezTo>
                  <a:pt x="52" y="50"/>
                  <a:pt x="52" y="50"/>
                  <a:pt x="52" y="50"/>
                </a:cubicBezTo>
                <a:cubicBezTo>
                  <a:pt x="50" y="50"/>
                  <a:pt x="50" y="50"/>
                  <a:pt x="50" y="50"/>
                </a:cubicBezTo>
                <a:cubicBezTo>
                  <a:pt x="50" y="48"/>
                  <a:pt x="50" y="48"/>
                  <a:pt x="50" y="48"/>
                </a:cubicBezTo>
                <a:cubicBezTo>
                  <a:pt x="49" y="48"/>
                  <a:pt x="47" y="47"/>
                  <a:pt x="46" y="47"/>
                </a:cubicBezTo>
                <a:cubicBezTo>
                  <a:pt x="45" y="48"/>
                  <a:pt x="45" y="48"/>
                  <a:pt x="45" y="48"/>
                </a:cubicBezTo>
                <a:cubicBezTo>
                  <a:pt x="43" y="46"/>
                  <a:pt x="43" y="46"/>
                  <a:pt x="43" y="46"/>
                </a:cubicBezTo>
                <a:cubicBezTo>
                  <a:pt x="44" y="45"/>
                  <a:pt x="44" y="45"/>
                  <a:pt x="44" y="45"/>
                </a:cubicBezTo>
                <a:cubicBezTo>
                  <a:pt x="43" y="44"/>
                  <a:pt x="43" y="42"/>
                  <a:pt x="43" y="41"/>
                </a:cubicBezTo>
                <a:cubicBezTo>
                  <a:pt x="41" y="41"/>
                  <a:pt x="41" y="41"/>
                  <a:pt x="41" y="41"/>
                </a:cubicBezTo>
                <a:cubicBezTo>
                  <a:pt x="41" y="39"/>
                  <a:pt x="41" y="39"/>
                  <a:pt x="41" y="39"/>
                </a:cubicBezTo>
                <a:cubicBezTo>
                  <a:pt x="43" y="39"/>
                  <a:pt x="43" y="39"/>
                  <a:pt x="43" y="39"/>
                </a:cubicBezTo>
                <a:cubicBezTo>
                  <a:pt x="43" y="37"/>
                  <a:pt x="43" y="36"/>
                  <a:pt x="44" y="35"/>
                </a:cubicBezTo>
                <a:cubicBezTo>
                  <a:pt x="43" y="33"/>
                  <a:pt x="43" y="33"/>
                  <a:pt x="43" y="33"/>
                </a:cubicBezTo>
                <a:cubicBezTo>
                  <a:pt x="45" y="32"/>
                  <a:pt x="45" y="32"/>
                  <a:pt x="45" y="32"/>
                </a:cubicBezTo>
                <a:cubicBezTo>
                  <a:pt x="46" y="33"/>
                  <a:pt x="46" y="33"/>
                  <a:pt x="46" y="33"/>
                </a:cubicBezTo>
                <a:cubicBezTo>
                  <a:pt x="47" y="32"/>
                  <a:pt x="48" y="32"/>
                  <a:pt x="50" y="31"/>
                </a:cubicBezTo>
                <a:cubicBezTo>
                  <a:pt x="50" y="29"/>
                  <a:pt x="50" y="29"/>
                  <a:pt x="50" y="29"/>
                </a:cubicBezTo>
                <a:cubicBezTo>
                  <a:pt x="52" y="29"/>
                  <a:pt x="52" y="29"/>
                  <a:pt x="52" y="29"/>
                </a:cubicBezTo>
                <a:cubicBezTo>
                  <a:pt x="52" y="31"/>
                  <a:pt x="52" y="31"/>
                  <a:pt x="52" y="31"/>
                </a:cubicBezTo>
                <a:cubicBezTo>
                  <a:pt x="54" y="32"/>
                  <a:pt x="55" y="32"/>
                  <a:pt x="56" y="33"/>
                </a:cubicBezTo>
                <a:cubicBezTo>
                  <a:pt x="58" y="31"/>
                  <a:pt x="58" y="31"/>
                  <a:pt x="58" y="31"/>
                </a:cubicBezTo>
                <a:cubicBezTo>
                  <a:pt x="59" y="33"/>
                  <a:pt x="59" y="33"/>
                  <a:pt x="59" y="33"/>
                </a:cubicBezTo>
                <a:cubicBezTo>
                  <a:pt x="58" y="35"/>
                  <a:pt x="58" y="35"/>
                  <a:pt x="58" y="35"/>
                </a:cubicBezTo>
                <a:close/>
                <a:moveTo>
                  <a:pt x="51" y="46"/>
                </a:moveTo>
                <a:cubicBezTo>
                  <a:pt x="55" y="46"/>
                  <a:pt x="57" y="43"/>
                  <a:pt x="57" y="40"/>
                </a:cubicBezTo>
                <a:cubicBezTo>
                  <a:pt x="57" y="36"/>
                  <a:pt x="55" y="34"/>
                  <a:pt x="51" y="34"/>
                </a:cubicBezTo>
                <a:cubicBezTo>
                  <a:pt x="48" y="34"/>
                  <a:pt x="45" y="36"/>
                  <a:pt x="45" y="40"/>
                </a:cubicBezTo>
                <a:cubicBezTo>
                  <a:pt x="45" y="43"/>
                  <a:pt x="48" y="46"/>
                  <a:pt x="51" y="46"/>
                </a:cubicBezTo>
                <a:cubicBezTo>
                  <a:pt x="51" y="46"/>
                  <a:pt x="51" y="46"/>
                  <a:pt x="51" y="46"/>
                </a:cubicBezTo>
                <a:close/>
                <a:moveTo>
                  <a:pt x="59" y="12"/>
                </a:moveTo>
                <a:cubicBezTo>
                  <a:pt x="62" y="12"/>
                  <a:pt x="62" y="12"/>
                  <a:pt x="62" y="12"/>
                </a:cubicBezTo>
                <a:cubicBezTo>
                  <a:pt x="62" y="15"/>
                  <a:pt x="62" y="15"/>
                  <a:pt x="62" y="15"/>
                </a:cubicBezTo>
                <a:cubicBezTo>
                  <a:pt x="59" y="15"/>
                  <a:pt x="59" y="15"/>
                  <a:pt x="59" y="15"/>
                </a:cubicBezTo>
                <a:cubicBezTo>
                  <a:pt x="59" y="17"/>
                  <a:pt x="58" y="19"/>
                  <a:pt x="57" y="20"/>
                </a:cubicBezTo>
                <a:cubicBezTo>
                  <a:pt x="59" y="22"/>
                  <a:pt x="59" y="22"/>
                  <a:pt x="59" y="22"/>
                </a:cubicBezTo>
                <a:cubicBezTo>
                  <a:pt x="56" y="25"/>
                  <a:pt x="56" y="25"/>
                  <a:pt x="56" y="25"/>
                </a:cubicBezTo>
                <a:cubicBezTo>
                  <a:pt x="55" y="23"/>
                  <a:pt x="55" y="23"/>
                  <a:pt x="55" y="23"/>
                </a:cubicBezTo>
                <a:cubicBezTo>
                  <a:pt x="53" y="24"/>
                  <a:pt x="51" y="25"/>
                  <a:pt x="50" y="25"/>
                </a:cubicBezTo>
                <a:cubicBezTo>
                  <a:pt x="50" y="28"/>
                  <a:pt x="50" y="28"/>
                  <a:pt x="50" y="28"/>
                </a:cubicBezTo>
                <a:cubicBezTo>
                  <a:pt x="46" y="28"/>
                  <a:pt x="46" y="28"/>
                  <a:pt x="46" y="28"/>
                </a:cubicBezTo>
                <a:cubicBezTo>
                  <a:pt x="46" y="25"/>
                  <a:pt x="46" y="25"/>
                  <a:pt x="46" y="25"/>
                </a:cubicBezTo>
                <a:cubicBezTo>
                  <a:pt x="44" y="25"/>
                  <a:pt x="43" y="24"/>
                  <a:pt x="41" y="23"/>
                </a:cubicBezTo>
                <a:cubicBezTo>
                  <a:pt x="39" y="25"/>
                  <a:pt x="39" y="25"/>
                  <a:pt x="39" y="25"/>
                </a:cubicBezTo>
                <a:cubicBezTo>
                  <a:pt x="37" y="22"/>
                  <a:pt x="37" y="22"/>
                  <a:pt x="37" y="22"/>
                </a:cubicBezTo>
                <a:cubicBezTo>
                  <a:pt x="39" y="20"/>
                  <a:pt x="39" y="20"/>
                  <a:pt x="39" y="20"/>
                </a:cubicBezTo>
                <a:cubicBezTo>
                  <a:pt x="38" y="19"/>
                  <a:pt x="37" y="17"/>
                  <a:pt x="37" y="15"/>
                </a:cubicBezTo>
                <a:cubicBezTo>
                  <a:pt x="34" y="15"/>
                  <a:pt x="34" y="15"/>
                  <a:pt x="34" y="15"/>
                </a:cubicBezTo>
                <a:cubicBezTo>
                  <a:pt x="34" y="12"/>
                  <a:pt x="34" y="12"/>
                  <a:pt x="34" y="12"/>
                </a:cubicBezTo>
                <a:cubicBezTo>
                  <a:pt x="37" y="12"/>
                  <a:pt x="37" y="12"/>
                  <a:pt x="37" y="12"/>
                </a:cubicBezTo>
                <a:cubicBezTo>
                  <a:pt x="37" y="10"/>
                  <a:pt x="38" y="9"/>
                  <a:pt x="39" y="7"/>
                </a:cubicBezTo>
                <a:cubicBezTo>
                  <a:pt x="37" y="5"/>
                  <a:pt x="37" y="5"/>
                  <a:pt x="37" y="5"/>
                </a:cubicBezTo>
                <a:cubicBezTo>
                  <a:pt x="39" y="3"/>
                  <a:pt x="39" y="3"/>
                  <a:pt x="39" y="3"/>
                </a:cubicBezTo>
                <a:cubicBezTo>
                  <a:pt x="41" y="5"/>
                  <a:pt x="41" y="5"/>
                  <a:pt x="41" y="5"/>
                </a:cubicBezTo>
                <a:cubicBezTo>
                  <a:pt x="43" y="4"/>
                  <a:pt x="44" y="3"/>
                  <a:pt x="46" y="3"/>
                </a:cubicBezTo>
                <a:cubicBezTo>
                  <a:pt x="46" y="0"/>
                  <a:pt x="46" y="0"/>
                  <a:pt x="46" y="0"/>
                </a:cubicBezTo>
                <a:cubicBezTo>
                  <a:pt x="49" y="0"/>
                  <a:pt x="49" y="0"/>
                  <a:pt x="49" y="0"/>
                </a:cubicBezTo>
                <a:cubicBezTo>
                  <a:pt x="49" y="3"/>
                  <a:pt x="49" y="3"/>
                  <a:pt x="49" y="3"/>
                </a:cubicBezTo>
                <a:cubicBezTo>
                  <a:pt x="51" y="3"/>
                  <a:pt x="53" y="4"/>
                  <a:pt x="54" y="5"/>
                </a:cubicBezTo>
                <a:cubicBezTo>
                  <a:pt x="56" y="3"/>
                  <a:pt x="56" y="3"/>
                  <a:pt x="56" y="3"/>
                </a:cubicBezTo>
                <a:cubicBezTo>
                  <a:pt x="59" y="5"/>
                  <a:pt x="59" y="5"/>
                  <a:pt x="59" y="5"/>
                </a:cubicBezTo>
                <a:cubicBezTo>
                  <a:pt x="57" y="7"/>
                  <a:pt x="57" y="7"/>
                  <a:pt x="57" y="7"/>
                </a:cubicBezTo>
                <a:cubicBezTo>
                  <a:pt x="58" y="8"/>
                  <a:pt x="59" y="10"/>
                  <a:pt x="59" y="12"/>
                </a:cubicBezTo>
                <a:close/>
                <a:moveTo>
                  <a:pt x="48" y="22"/>
                </a:moveTo>
                <a:cubicBezTo>
                  <a:pt x="48" y="22"/>
                  <a:pt x="48" y="22"/>
                  <a:pt x="48" y="22"/>
                </a:cubicBezTo>
                <a:cubicBezTo>
                  <a:pt x="43" y="22"/>
                  <a:pt x="40" y="18"/>
                  <a:pt x="40" y="14"/>
                </a:cubicBezTo>
                <a:cubicBezTo>
                  <a:pt x="40" y="9"/>
                  <a:pt x="43" y="6"/>
                  <a:pt x="48" y="6"/>
                </a:cubicBezTo>
                <a:cubicBezTo>
                  <a:pt x="52" y="6"/>
                  <a:pt x="56" y="9"/>
                  <a:pt x="56" y="14"/>
                </a:cubicBezTo>
                <a:cubicBezTo>
                  <a:pt x="56" y="18"/>
                  <a:pt x="52" y="22"/>
                  <a:pt x="48" y="22"/>
                </a:cubicBez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5545" tIns="47771" rIns="95545" bIns="47771" numCol="1" anchor="t" anchorCtr="0" compatLnSpc="1"/>
          <a:lstStyle/>
          <a:p>
            <a:endParaRPr lang="zh-CN" altLang="en-US" sz="1775"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44" name="Freeform 45"/>
          <p:cNvSpPr>
            <a:spLocks noEditPoints="1"/>
          </p:cNvSpPr>
          <p:nvPr/>
        </p:nvSpPr>
        <p:spPr bwMode="auto">
          <a:xfrm>
            <a:off x="9053891" y="4138514"/>
            <a:ext cx="333323" cy="370979"/>
          </a:xfrm>
          <a:custGeom>
            <a:avLst/>
            <a:gdLst>
              <a:gd name="T0" fmla="*/ 40 w 46"/>
              <a:gd name="T1" fmla="*/ 28 h 51"/>
              <a:gd name="T2" fmla="*/ 35 w 46"/>
              <a:gd name="T3" fmla="*/ 41 h 51"/>
              <a:gd name="T4" fmla="*/ 34 w 46"/>
              <a:gd name="T5" fmla="*/ 34 h 51"/>
              <a:gd name="T6" fmla="*/ 29 w 46"/>
              <a:gd name="T7" fmla="*/ 30 h 51"/>
              <a:gd name="T8" fmla="*/ 29 w 46"/>
              <a:gd name="T9" fmla="*/ 30 h 51"/>
              <a:gd name="T10" fmla="*/ 27 w 46"/>
              <a:gd name="T11" fmla="*/ 30 h 51"/>
              <a:gd name="T12" fmla="*/ 25 w 46"/>
              <a:gd name="T13" fmla="*/ 35 h 51"/>
              <a:gd name="T14" fmla="*/ 24 w 46"/>
              <a:gd name="T15" fmla="*/ 38 h 51"/>
              <a:gd name="T16" fmla="*/ 24 w 46"/>
              <a:gd name="T17" fmla="*/ 32 h 51"/>
              <a:gd name="T18" fmla="*/ 24 w 46"/>
              <a:gd name="T19" fmla="*/ 31 h 51"/>
              <a:gd name="T20" fmla="*/ 23 w 46"/>
              <a:gd name="T21" fmla="*/ 30 h 51"/>
              <a:gd name="T22" fmla="*/ 22 w 46"/>
              <a:gd name="T23" fmla="*/ 31 h 51"/>
              <a:gd name="T24" fmla="*/ 22 w 46"/>
              <a:gd name="T25" fmla="*/ 32 h 51"/>
              <a:gd name="T26" fmla="*/ 21 w 46"/>
              <a:gd name="T27" fmla="*/ 38 h 51"/>
              <a:gd name="T28" fmla="*/ 20 w 46"/>
              <a:gd name="T29" fmla="*/ 35 h 51"/>
              <a:gd name="T30" fmla="*/ 19 w 46"/>
              <a:gd name="T31" fmla="*/ 30 h 51"/>
              <a:gd name="T32" fmla="*/ 15 w 46"/>
              <a:gd name="T33" fmla="*/ 30 h 51"/>
              <a:gd name="T34" fmla="*/ 15 w 46"/>
              <a:gd name="T35" fmla="*/ 30 h 51"/>
              <a:gd name="T36" fmla="*/ 11 w 46"/>
              <a:gd name="T37" fmla="*/ 34 h 51"/>
              <a:gd name="T38" fmla="*/ 10 w 46"/>
              <a:gd name="T39" fmla="*/ 41 h 51"/>
              <a:gd name="T40" fmla="*/ 5 w 46"/>
              <a:gd name="T41" fmla="*/ 28 h 51"/>
              <a:gd name="T42" fmla="*/ 23 w 46"/>
              <a:gd name="T43" fmla="*/ 11 h 51"/>
              <a:gd name="T44" fmla="*/ 23 w 46"/>
              <a:gd name="T45" fmla="*/ 14 h 51"/>
              <a:gd name="T46" fmla="*/ 25 w 46"/>
              <a:gd name="T47" fmla="*/ 15 h 51"/>
              <a:gd name="T48" fmla="*/ 28 w 46"/>
              <a:gd name="T49" fmla="*/ 13 h 51"/>
              <a:gd name="T50" fmla="*/ 32 w 46"/>
              <a:gd name="T51" fmla="*/ 11 h 51"/>
              <a:gd name="T52" fmla="*/ 34 w 46"/>
              <a:gd name="T53" fmla="*/ 9 h 51"/>
              <a:gd name="T54" fmla="*/ 34 w 46"/>
              <a:gd name="T55" fmla="*/ 7 h 51"/>
              <a:gd name="T56" fmla="*/ 32 w 46"/>
              <a:gd name="T57" fmla="*/ 5 h 51"/>
              <a:gd name="T58" fmla="*/ 28 w 46"/>
              <a:gd name="T59" fmla="*/ 3 h 51"/>
              <a:gd name="T60" fmla="*/ 25 w 46"/>
              <a:gd name="T61" fmla="*/ 1 h 51"/>
              <a:gd name="T62" fmla="*/ 23 w 46"/>
              <a:gd name="T63" fmla="*/ 2 h 51"/>
              <a:gd name="T64" fmla="*/ 23 w 46"/>
              <a:gd name="T65" fmla="*/ 5 h 51"/>
              <a:gd name="T66" fmla="*/ 0 w 46"/>
              <a:gd name="T67" fmla="*/ 28 h 51"/>
              <a:gd name="T68" fmla="*/ 23 w 46"/>
              <a:gd name="T69" fmla="*/ 51 h 51"/>
              <a:gd name="T70" fmla="*/ 46 w 46"/>
              <a:gd name="T71" fmla="*/ 28 h 51"/>
              <a:gd name="T72" fmla="*/ 40 w 46"/>
              <a:gd name="T73" fmla="*/ 28 h 51"/>
              <a:gd name="T74" fmla="*/ 23 w 46"/>
              <a:gd name="T75" fmla="*/ 19 h 51"/>
              <a:gd name="T76" fmla="*/ 28 w 46"/>
              <a:gd name="T77" fmla="*/ 24 h 51"/>
              <a:gd name="T78" fmla="*/ 23 w 46"/>
              <a:gd name="T79" fmla="*/ 29 h 51"/>
              <a:gd name="T80" fmla="*/ 17 w 46"/>
              <a:gd name="T81" fmla="*/ 24 h 51"/>
              <a:gd name="T82" fmla="*/ 23 w 46"/>
              <a:gd name="T83" fmla="*/ 19 h 51"/>
              <a:gd name="T84" fmla="*/ 30 w 46"/>
              <a:gd name="T85" fmla="*/ 37 h 51"/>
              <a:gd name="T86" fmla="*/ 30 w 46"/>
              <a:gd name="T87" fmla="*/ 37 h 51"/>
              <a:gd name="T88" fmla="*/ 30 w 46"/>
              <a:gd name="T89" fmla="*/ 37 h 51"/>
              <a:gd name="T90" fmla="*/ 30 w 46"/>
              <a:gd name="T91" fmla="*/ 44 h 51"/>
              <a:gd name="T92" fmla="*/ 30 w 46"/>
              <a:gd name="T93" fmla="*/ 44 h 51"/>
              <a:gd name="T94" fmla="*/ 29 w 46"/>
              <a:gd name="T95" fmla="*/ 37 h 51"/>
              <a:gd name="T96" fmla="*/ 30 w 46"/>
              <a:gd name="T97" fmla="*/ 37 h 51"/>
              <a:gd name="T98" fmla="*/ 15 w 46"/>
              <a:gd name="T99" fmla="*/ 37 h 51"/>
              <a:gd name="T100" fmla="*/ 15 w 46"/>
              <a:gd name="T101" fmla="*/ 37 h 51"/>
              <a:gd name="T102" fmla="*/ 15 w 46"/>
              <a:gd name="T103" fmla="*/ 44 h 51"/>
              <a:gd name="T104" fmla="*/ 14 w 46"/>
              <a:gd name="T105" fmla="*/ 44 h 51"/>
              <a:gd name="T106" fmla="*/ 14 w 46"/>
              <a:gd name="T107" fmla="*/ 37 h 51"/>
              <a:gd name="T108" fmla="*/ 15 w 46"/>
              <a:gd name="T109" fmla="*/ 37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46" h="51">
                <a:moveTo>
                  <a:pt x="40" y="28"/>
                </a:moveTo>
                <a:cubicBezTo>
                  <a:pt x="40" y="33"/>
                  <a:pt x="38" y="38"/>
                  <a:pt x="35" y="41"/>
                </a:cubicBezTo>
                <a:cubicBezTo>
                  <a:pt x="34" y="38"/>
                  <a:pt x="34" y="35"/>
                  <a:pt x="34" y="34"/>
                </a:cubicBezTo>
                <a:cubicBezTo>
                  <a:pt x="33" y="31"/>
                  <a:pt x="30" y="30"/>
                  <a:pt x="29" y="30"/>
                </a:cubicBezTo>
                <a:cubicBezTo>
                  <a:pt x="29" y="30"/>
                  <a:pt x="29" y="30"/>
                  <a:pt x="29" y="30"/>
                </a:cubicBezTo>
                <a:cubicBezTo>
                  <a:pt x="27" y="30"/>
                  <a:pt x="27" y="30"/>
                  <a:pt x="27" y="30"/>
                </a:cubicBezTo>
                <a:cubicBezTo>
                  <a:pt x="25" y="35"/>
                  <a:pt x="25" y="35"/>
                  <a:pt x="25" y="35"/>
                </a:cubicBezTo>
                <a:cubicBezTo>
                  <a:pt x="24" y="38"/>
                  <a:pt x="24" y="38"/>
                  <a:pt x="24" y="38"/>
                </a:cubicBezTo>
                <a:cubicBezTo>
                  <a:pt x="24" y="32"/>
                  <a:pt x="24" y="32"/>
                  <a:pt x="24" y="32"/>
                </a:cubicBezTo>
                <a:cubicBezTo>
                  <a:pt x="24" y="32"/>
                  <a:pt x="24" y="31"/>
                  <a:pt x="24" y="31"/>
                </a:cubicBezTo>
                <a:cubicBezTo>
                  <a:pt x="24" y="31"/>
                  <a:pt x="23" y="30"/>
                  <a:pt x="23" y="30"/>
                </a:cubicBezTo>
                <a:cubicBezTo>
                  <a:pt x="22" y="30"/>
                  <a:pt x="22" y="31"/>
                  <a:pt x="22" y="31"/>
                </a:cubicBezTo>
                <a:cubicBezTo>
                  <a:pt x="22" y="31"/>
                  <a:pt x="22" y="32"/>
                  <a:pt x="22" y="32"/>
                </a:cubicBezTo>
                <a:cubicBezTo>
                  <a:pt x="21" y="38"/>
                  <a:pt x="21" y="38"/>
                  <a:pt x="21" y="38"/>
                </a:cubicBezTo>
                <a:cubicBezTo>
                  <a:pt x="20" y="35"/>
                  <a:pt x="20" y="35"/>
                  <a:pt x="20" y="35"/>
                </a:cubicBezTo>
                <a:cubicBezTo>
                  <a:pt x="19" y="30"/>
                  <a:pt x="19" y="30"/>
                  <a:pt x="19" y="30"/>
                </a:cubicBezTo>
                <a:cubicBezTo>
                  <a:pt x="15" y="30"/>
                  <a:pt x="15" y="30"/>
                  <a:pt x="15" y="30"/>
                </a:cubicBezTo>
                <a:cubicBezTo>
                  <a:pt x="15" y="30"/>
                  <a:pt x="15" y="30"/>
                  <a:pt x="15" y="30"/>
                </a:cubicBezTo>
                <a:cubicBezTo>
                  <a:pt x="13" y="31"/>
                  <a:pt x="11" y="31"/>
                  <a:pt x="11" y="34"/>
                </a:cubicBezTo>
                <a:cubicBezTo>
                  <a:pt x="10" y="35"/>
                  <a:pt x="10" y="37"/>
                  <a:pt x="10" y="41"/>
                </a:cubicBezTo>
                <a:cubicBezTo>
                  <a:pt x="7" y="37"/>
                  <a:pt x="5" y="33"/>
                  <a:pt x="5" y="28"/>
                </a:cubicBezTo>
                <a:cubicBezTo>
                  <a:pt x="5" y="19"/>
                  <a:pt x="13" y="11"/>
                  <a:pt x="23" y="11"/>
                </a:cubicBezTo>
                <a:cubicBezTo>
                  <a:pt x="23" y="14"/>
                  <a:pt x="23" y="14"/>
                  <a:pt x="23" y="14"/>
                </a:cubicBezTo>
                <a:cubicBezTo>
                  <a:pt x="23" y="15"/>
                  <a:pt x="24" y="15"/>
                  <a:pt x="25" y="15"/>
                </a:cubicBezTo>
                <a:cubicBezTo>
                  <a:pt x="28" y="13"/>
                  <a:pt x="28" y="13"/>
                  <a:pt x="28" y="13"/>
                </a:cubicBezTo>
                <a:cubicBezTo>
                  <a:pt x="29" y="12"/>
                  <a:pt x="30" y="11"/>
                  <a:pt x="32" y="11"/>
                </a:cubicBezTo>
                <a:cubicBezTo>
                  <a:pt x="34" y="9"/>
                  <a:pt x="34" y="9"/>
                  <a:pt x="34" y="9"/>
                </a:cubicBezTo>
                <a:cubicBezTo>
                  <a:pt x="36" y="8"/>
                  <a:pt x="36" y="7"/>
                  <a:pt x="34" y="7"/>
                </a:cubicBezTo>
                <a:cubicBezTo>
                  <a:pt x="32" y="5"/>
                  <a:pt x="32" y="5"/>
                  <a:pt x="32" y="5"/>
                </a:cubicBezTo>
                <a:cubicBezTo>
                  <a:pt x="30" y="4"/>
                  <a:pt x="29" y="3"/>
                  <a:pt x="28" y="3"/>
                </a:cubicBezTo>
                <a:cubicBezTo>
                  <a:pt x="25" y="1"/>
                  <a:pt x="25" y="1"/>
                  <a:pt x="25" y="1"/>
                </a:cubicBezTo>
                <a:cubicBezTo>
                  <a:pt x="24" y="0"/>
                  <a:pt x="23" y="1"/>
                  <a:pt x="23" y="2"/>
                </a:cubicBezTo>
                <a:cubicBezTo>
                  <a:pt x="23" y="5"/>
                  <a:pt x="23" y="5"/>
                  <a:pt x="23" y="5"/>
                </a:cubicBezTo>
                <a:cubicBezTo>
                  <a:pt x="10" y="5"/>
                  <a:pt x="0" y="16"/>
                  <a:pt x="0" y="28"/>
                </a:cubicBezTo>
                <a:cubicBezTo>
                  <a:pt x="0" y="41"/>
                  <a:pt x="10" y="51"/>
                  <a:pt x="23" y="51"/>
                </a:cubicBezTo>
                <a:cubicBezTo>
                  <a:pt x="35" y="51"/>
                  <a:pt x="46" y="41"/>
                  <a:pt x="46" y="28"/>
                </a:cubicBezTo>
                <a:cubicBezTo>
                  <a:pt x="40" y="28"/>
                  <a:pt x="40" y="28"/>
                  <a:pt x="40" y="28"/>
                </a:cubicBezTo>
                <a:close/>
                <a:moveTo>
                  <a:pt x="23" y="19"/>
                </a:moveTo>
                <a:cubicBezTo>
                  <a:pt x="26" y="19"/>
                  <a:pt x="28" y="21"/>
                  <a:pt x="28" y="24"/>
                </a:cubicBezTo>
                <a:cubicBezTo>
                  <a:pt x="28" y="27"/>
                  <a:pt x="26" y="29"/>
                  <a:pt x="23" y="29"/>
                </a:cubicBezTo>
                <a:cubicBezTo>
                  <a:pt x="20" y="29"/>
                  <a:pt x="17" y="27"/>
                  <a:pt x="17" y="24"/>
                </a:cubicBezTo>
                <a:cubicBezTo>
                  <a:pt x="17" y="21"/>
                  <a:pt x="20" y="19"/>
                  <a:pt x="23" y="19"/>
                </a:cubicBezTo>
                <a:close/>
                <a:moveTo>
                  <a:pt x="30" y="37"/>
                </a:moveTo>
                <a:cubicBezTo>
                  <a:pt x="30" y="37"/>
                  <a:pt x="30" y="37"/>
                  <a:pt x="30" y="37"/>
                </a:cubicBezTo>
                <a:cubicBezTo>
                  <a:pt x="30" y="37"/>
                  <a:pt x="30" y="37"/>
                  <a:pt x="30" y="37"/>
                </a:cubicBezTo>
                <a:cubicBezTo>
                  <a:pt x="30" y="44"/>
                  <a:pt x="30" y="44"/>
                  <a:pt x="30" y="44"/>
                </a:cubicBezTo>
                <a:cubicBezTo>
                  <a:pt x="30" y="44"/>
                  <a:pt x="30" y="44"/>
                  <a:pt x="30" y="44"/>
                </a:cubicBezTo>
                <a:cubicBezTo>
                  <a:pt x="29" y="37"/>
                  <a:pt x="29" y="37"/>
                  <a:pt x="29" y="37"/>
                </a:cubicBezTo>
                <a:cubicBezTo>
                  <a:pt x="30" y="37"/>
                  <a:pt x="30" y="37"/>
                  <a:pt x="30" y="37"/>
                </a:cubicBezTo>
                <a:close/>
                <a:moveTo>
                  <a:pt x="15" y="37"/>
                </a:moveTo>
                <a:cubicBezTo>
                  <a:pt x="15" y="37"/>
                  <a:pt x="15" y="37"/>
                  <a:pt x="15" y="37"/>
                </a:cubicBezTo>
                <a:cubicBezTo>
                  <a:pt x="15" y="44"/>
                  <a:pt x="15" y="44"/>
                  <a:pt x="15" y="44"/>
                </a:cubicBezTo>
                <a:cubicBezTo>
                  <a:pt x="15" y="44"/>
                  <a:pt x="14" y="44"/>
                  <a:pt x="14" y="44"/>
                </a:cubicBezTo>
                <a:cubicBezTo>
                  <a:pt x="14" y="37"/>
                  <a:pt x="14" y="37"/>
                  <a:pt x="14" y="37"/>
                </a:cubicBezTo>
                <a:cubicBezTo>
                  <a:pt x="14" y="37"/>
                  <a:pt x="14" y="37"/>
                  <a:pt x="15" y="37"/>
                </a:cubicBez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5545" tIns="47771" rIns="95545" bIns="47771" numCol="1" anchor="t" anchorCtr="0" compatLnSpc="1"/>
          <a:lstStyle/>
          <a:p>
            <a:endParaRPr lang="zh-CN" altLang="en-US" sz="1775"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1625065" y="5334910"/>
            <a:ext cx="2580233" cy="5993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790"/>
              </a:spcBef>
            </a:pPr>
            <a:r>
              <a:rPr lang="zh-CN" altLang="en-US" sz="1315" dirty="0"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输入替换内容</a:t>
            </a:r>
            <a:r>
              <a:rPr lang="en-US" altLang="zh-CN" sz="1315" dirty="0"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58pic.com</a:t>
            </a:r>
            <a:endParaRPr lang="en-US" altLang="zh-CN" sz="1315" dirty="0">
              <a:latin typeface="Noto Sans S Chinese Light" panose="020B0300000000000000" pitchFamily="34" charset="-122"/>
              <a:ea typeface="Noto Sans S Chinese Light" panose="020B0300000000000000" pitchFamily="34" charset="-122"/>
              <a:cs typeface="Hiragino Sans GB W3" charset="-122"/>
            </a:endParaRPr>
          </a:p>
          <a:p>
            <a:pPr algn="ctr">
              <a:spcBef>
                <a:spcPts val="790"/>
              </a:spcBef>
            </a:pPr>
            <a:r>
              <a:rPr lang="zh-CN" altLang="en-US" sz="1315" dirty="0"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输入替换内容</a:t>
            </a:r>
            <a:r>
              <a:rPr lang="en-US" altLang="zh-CN" sz="1315" dirty="0"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58pic.com</a:t>
            </a:r>
            <a:endParaRPr lang="en-US" altLang="zh-CN" sz="1315" dirty="0">
              <a:latin typeface="Noto Sans S Chinese Light" panose="020B0300000000000000" pitchFamily="34" charset="-122"/>
              <a:ea typeface="Noto Sans S Chinese Light" panose="020B0300000000000000" pitchFamily="34" charset="-122"/>
              <a:cs typeface="Hiragino Sans GB W3" charset="-122"/>
            </a:endParaRPr>
          </a:p>
        </p:txBody>
      </p:sp>
      <p:sp>
        <p:nvSpPr>
          <p:cNvPr id="46" name="Rectangle 24"/>
          <p:cNvSpPr>
            <a:spLocks noChangeArrowheads="1"/>
          </p:cNvSpPr>
          <p:nvPr/>
        </p:nvSpPr>
        <p:spPr bwMode="auto">
          <a:xfrm>
            <a:off x="1966483" y="5063807"/>
            <a:ext cx="1647928" cy="2712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95"/>
              </a:spcBef>
            </a:pPr>
            <a:r>
              <a:rPr lang="zh-CN" altLang="en-US" sz="1575" b="1" dirty="0"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单击填加标题</a:t>
            </a:r>
            <a:endParaRPr lang="zh-CN" altLang="en-US" sz="1575" b="1" dirty="0"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3754837" y="5336719"/>
            <a:ext cx="2580233" cy="5993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790"/>
              </a:spcBef>
            </a:pPr>
            <a:r>
              <a:rPr lang="zh-CN" altLang="en-US" sz="1315" dirty="0"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输入替换内容</a:t>
            </a:r>
            <a:r>
              <a:rPr lang="en-US" altLang="zh-CN" sz="1315" dirty="0"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58pic.com</a:t>
            </a:r>
            <a:endParaRPr lang="en-US" altLang="zh-CN" sz="1315" dirty="0">
              <a:latin typeface="Noto Sans S Chinese Light" panose="020B0300000000000000" pitchFamily="34" charset="-122"/>
              <a:ea typeface="Noto Sans S Chinese Light" panose="020B0300000000000000" pitchFamily="34" charset="-122"/>
              <a:cs typeface="Hiragino Sans GB W3" charset="-122"/>
            </a:endParaRPr>
          </a:p>
          <a:p>
            <a:pPr algn="ctr">
              <a:spcBef>
                <a:spcPts val="790"/>
              </a:spcBef>
            </a:pPr>
            <a:r>
              <a:rPr lang="zh-CN" altLang="en-US" sz="1315" dirty="0"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输入替换内容</a:t>
            </a:r>
            <a:r>
              <a:rPr lang="en-US" altLang="zh-CN" sz="1315" dirty="0"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58pic.com</a:t>
            </a:r>
            <a:endParaRPr lang="en-US" altLang="zh-CN" sz="1315" dirty="0">
              <a:latin typeface="Noto Sans S Chinese Light" panose="020B0300000000000000" pitchFamily="34" charset="-122"/>
              <a:ea typeface="Noto Sans S Chinese Light" panose="020B0300000000000000" pitchFamily="34" charset="-122"/>
              <a:cs typeface="Hiragino Sans GB W3" charset="-122"/>
            </a:endParaRPr>
          </a:p>
        </p:txBody>
      </p:sp>
      <p:sp>
        <p:nvSpPr>
          <p:cNvPr id="48" name="Rectangle 24"/>
          <p:cNvSpPr>
            <a:spLocks noChangeArrowheads="1"/>
          </p:cNvSpPr>
          <p:nvPr/>
        </p:nvSpPr>
        <p:spPr bwMode="auto">
          <a:xfrm>
            <a:off x="4096255" y="5065616"/>
            <a:ext cx="1647928" cy="2712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95"/>
              </a:spcBef>
            </a:pPr>
            <a:r>
              <a:rPr lang="zh-CN" altLang="en-US" sz="1575" b="1" dirty="0"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单击填加标题</a:t>
            </a:r>
            <a:endParaRPr lang="zh-CN" altLang="en-US" sz="1575" b="1" dirty="0"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5884609" y="5308003"/>
            <a:ext cx="2580233" cy="5993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790"/>
              </a:spcBef>
            </a:pPr>
            <a:r>
              <a:rPr lang="zh-CN" altLang="en-US" sz="1315" dirty="0"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输入替换内容</a:t>
            </a:r>
            <a:r>
              <a:rPr lang="en-US" altLang="zh-CN" sz="1315" dirty="0"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58pic.com</a:t>
            </a:r>
            <a:endParaRPr lang="en-US" altLang="zh-CN" sz="1315" dirty="0">
              <a:latin typeface="Noto Sans S Chinese Light" panose="020B0300000000000000" pitchFamily="34" charset="-122"/>
              <a:ea typeface="Noto Sans S Chinese Light" panose="020B0300000000000000" pitchFamily="34" charset="-122"/>
              <a:cs typeface="Hiragino Sans GB W3" charset="-122"/>
            </a:endParaRPr>
          </a:p>
          <a:p>
            <a:pPr algn="ctr">
              <a:spcBef>
                <a:spcPts val="790"/>
              </a:spcBef>
            </a:pPr>
            <a:r>
              <a:rPr lang="zh-CN" altLang="en-US" sz="1315" dirty="0"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输入替换内容</a:t>
            </a:r>
            <a:r>
              <a:rPr lang="en-US" altLang="zh-CN" sz="1315" dirty="0"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58pic.com</a:t>
            </a:r>
            <a:endParaRPr lang="en-US" altLang="zh-CN" sz="1315" dirty="0">
              <a:latin typeface="Noto Sans S Chinese Light" panose="020B0300000000000000" pitchFamily="34" charset="-122"/>
              <a:ea typeface="Noto Sans S Chinese Light" panose="020B0300000000000000" pitchFamily="34" charset="-122"/>
              <a:cs typeface="Hiragino Sans GB W3" charset="-122"/>
            </a:endParaRPr>
          </a:p>
        </p:txBody>
      </p:sp>
      <p:sp>
        <p:nvSpPr>
          <p:cNvPr id="50" name="Rectangle 24"/>
          <p:cNvSpPr>
            <a:spLocks noChangeArrowheads="1"/>
          </p:cNvSpPr>
          <p:nvPr/>
        </p:nvSpPr>
        <p:spPr bwMode="auto">
          <a:xfrm>
            <a:off x="6226027" y="5036901"/>
            <a:ext cx="1647928" cy="2712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95"/>
              </a:spcBef>
            </a:pPr>
            <a:r>
              <a:rPr lang="zh-CN" altLang="en-US" sz="1575" b="1" dirty="0"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单击填加标题</a:t>
            </a:r>
            <a:endParaRPr lang="zh-CN" altLang="en-US" sz="1575" b="1" dirty="0"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8215373" y="5308003"/>
            <a:ext cx="2580233" cy="5993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790"/>
              </a:spcBef>
            </a:pPr>
            <a:r>
              <a:rPr lang="zh-CN" altLang="en-US" sz="1315" dirty="0"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输入替换内容</a:t>
            </a:r>
            <a:r>
              <a:rPr lang="en-US" altLang="zh-CN" sz="1315" dirty="0"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58pic.com</a:t>
            </a:r>
            <a:endParaRPr lang="en-US" altLang="zh-CN" sz="1315" dirty="0">
              <a:latin typeface="Noto Sans S Chinese Light" panose="020B0300000000000000" pitchFamily="34" charset="-122"/>
              <a:ea typeface="Noto Sans S Chinese Light" panose="020B0300000000000000" pitchFamily="34" charset="-122"/>
              <a:cs typeface="Hiragino Sans GB W3" charset="-122"/>
            </a:endParaRPr>
          </a:p>
          <a:p>
            <a:pPr algn="ctr">
              <a:spcBef>
                <a:spcPts val="790"/>
              </a:spcBef>
            </a:pPr>
            <a:r>
              <a:rPr lang="zh-CN" altLang="en-US" sz="1315" dirty="0"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输入替换内容</a:t>
            </a:r>
            <a:r>
              <a:rPr lang="en-US" altLang="zh-CN" sz="1315" dirty="0"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58pic.com</a:t>
            </a:r>
            <a:endParaRPr lang="en-US" altLang="zh-CN" sz="1315" dirty="0">
              <a:latin typeface="Noto Sans S Chinese Light" panose="020B0300000000000000" pitchFamily="34" charset="-122"/>
              <a:ea typeface="Noto Sans S Chinese Light" panose="020B0300000000000000" pitchFamily="34" charset="-122"/>
              <a:cs typeface="Hiragino Sans GB W3" charset="-122"/>
            </a:endParaRPr>
          </a:p>
        </p:txBody>
      </p:sp>
      <p:sp>
        <p:nvSpPr>
          <p:cNvPr id="52" name="Rectangle 24"/>
          <p:cNvSpPr>
            <a:spLocks noChangeArrowheads="1"/>
          </p:cNvSpPr>
          <p:nvPr/>
        </p:nvSpPr>
        <p:spPr bwMode="auto">
          <a:xfrm>
            <a:off x="8556790" y="5036901"/>
            <a:ext cx="1647928" cy="2712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95"/>
              </a:spcBef>
            </a:pPr>
            <a:r>
              <a:rPr lang="zh-CN" altLang="en-US" sz="1575" b="1" dirty="0"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单击填加标题</a:t>
            </a:r>
            <a:endParaRPr lang="zh-CN" altLang="en-US" sz="1575" b="1" dirty="0"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2000">
        <p:blinds dir="vert"/>
      </p:transition>
    </mc:Choice>
    <mc:Fallback>
      <p:transition spd="slow" advClick="0" advTm="2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500"/>
                            </p:stCondLst>
                            <p:childTnLst>
                              <p:par>
                                <p:cTn id="6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000"/>
                            </p:stCondLst>
                            <p:childTnLst>
                              <p:par>
                                <p:cTn id="77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2500"/>
                            </p:stCondLst>
                            <p:childTnLst>
                              <p:par>
                                <p:cTn id="10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13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2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2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2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3500"/>
                            </p:stCondLst>
                            <p:childTnLst>
                              <p:par>
                                <p:cTn id="13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423033" y="2134775"/>
            <a:ext cx="7620378" cy="4032344"/>
            <a:chOff x="2288120" y="2102774"/>
            <a:chExt cx="7765839" cy="4109315"/>
          </a:xfrm>
        </p:grpSpPr>
        <p:grpSp>
          <p:nvGrpSpPr>
            <p:cNvPr id="4" name="组合 3"/>
            <p:cNvGrpSpPr/>
            <p:nvPr/>
          </p:nvGrpSpPr>
          <p:grpSpPr>
            <a:xfrm>
              <a:off x="3503413" y="3310836"/>
              <a:ext cx="5283508" cy="1727434"/>
              <a:chOff x="2626706" y="2483087"/>
              <a:chExt cx="3964370" cy="1296143"/>
            </a:xfrm>
          </p:grpSpPr>
          <p:sp>
            <p:nvSpPr>
              <p:cNvPr id="6" name="Line 34"/>
              <p:cNvSpPr>
                <a:spLocks noChangeShapeType="1"/>
              </p:cNvSpPr>
              <p:nvPr/>
            </p:nvSpPr>
            <p:spPr bwMode="auto">
              <a:xfrm rot="618245" flipV="1">
                <a:off x="4949201" y="2483087"/>
                <a:ext cx="117053" cy="1046336"/>
              </a:xfrm>
              <a:prstGeom prst="line">
                <a:avLst/>
              </a:prstGeom>
              <a:noFill/>
              <a:ln w="9525">
                <a:solidFill>
                  <a:schemeClr val="bg1">
                    <a:lumMod val="85000"/>
                  </a:schemeClr>
                </a:solidFill>
                <a:prstDash val="dash"/>
                <a:round/>
                <a:tailEnd type="triangle" w="med" len="med"/>
              </a:ln>
            </p:spPr>
            <p:txBody>
              <a:bodyPr/>
              <a:lstStyle/>
              <a:p>
                <a:pPr defTabSz="1218565">
                  <a:defRPr/>
                </a:pPr>
                <a:endParaRPr lang="zh-CN" altLang="en-US" sz="3200" kern="0">
                  <a:solidFill>
                    <a:srgbClr val="F8F8F8"/>
                  </a:solidFill>
                  <a:latin typeface="Noto Sans S Chinese Light" panose="020B0300000000000000" pitchFamily="34" charset="-122"/>
                  <a:ea typeface="Noto Sans S Chinese Light" panose="020B0300000000000000" pitchFamily="34" charset="-122"/>
                </a:endParaRPr>
              </a:p>
            </p:txBody>
          </p:sp>
          <p:sp>
            <p:nvSpPr>
              <p:cNvPr id="7" name="Line 35"/>
              <p:cNvSpPr>
                <a:spLocks noChangeShapeType="1"/>
              </p:cNvSpPr>
              <p:nvPr/>
            </p:nvSpPr>
            <p:spPr bwMode="auto">
              <a:xfrm rot="618245" flipH="1" flipV="1">
                <a:off x="4278290" y="2554460"/>
                <a:ext cx="432523" cy="849346"/>
              </a:xfrm>
              <a:prstGeom prst="line">
                <a:avLst/>
              </a:prstGeom>
              <a:noFill/>
              <a:ln w="9525">
                <a:solidFill>
                  <a:schemeClr val="bg1">
                    <a:lumMod val="85000"/>
                  </a:schemeClr>
                </a:solidFill>
                <a:prstDash val="dash"/>
                <a:round/>
                <a:tailEnd type="triangle" w="med" len="med"/>
              </a:ln>
            </p:spPr>
            <p:txBody>
              <a:bodyPr/>
              <a:lstStyle/>
              <a:p>
                <a:pPr defTabSz="1218565">
                  <a:defRPr/>
                </a:pPr>
                <a:endParaRPr lang="zh-CN" altLang="en-US" sz="3200" kern="0">
                  <a:solidFill>
                    <a:srgbClr val="F8F8F8"/>
                  </a:solidFill>
                  <a:latin typeface="Noto Sans S Chinese Light" panose="020B0300000000000000" pitchFamily="34" charset="-122"/>
                  <a:ea typeface="Noto Sans S Chinese Light" panose="020B0300000000000000" pitchFamily="34" charset="-122"/>
                </a:endParaRPr>
              </a:p>
            </p:txBody>
          </p:sp>
          <p:sp>
            <p:nvSpPr>
              <p:cNvPr id="8" name="Line 36"/>
              <p:cNvSpPr>
                <a:spLocks noChangeShapeType="1"/>
              </p:cNvSpPr>
              <p:nvPr/>
            </p:nvSpPr>
            <p:spPr bwMode="auto">
              <a:xfrm rot="618245" flipH="1" flipV="1">
                <a:off x="3433227" y="2982702"/>
                <a:ext cx="1029206" cy="466783"/>
              </a:xfrm>
              <a:prstGeom prst="line">
                <a:avLst/>
              </a:prstGeom>
              <a:noFill/>
              <a:ln w="9525">
                <a:solidFill>
                  <a:schemeClr val="bg1">
                    <a:lumMod val="85000"/>
                  </a:schemeClr>
                </a:solidFill>
                <a:prstDash val="dash"/>
                <a:round/>
                <a:tailEnd type="triangle" w="med" len="med"/>
              </a:ln>
            </p:spPr>
            <p:txBody>
              <a:bodyPr/>
              <a:lstStyle/>
              <a:p>
                <a:pPr defTabSz="1218565">
                  <a:defRPr/>
                </a:pPr>
                <a:endParaRPr lang="zh-CN" altLang="en-US" sz="3200" kern="0">
                  <a:solidFill>
                    <a:srgbClr val="F8F8F8"/>
                  </a:solidFill>
                  <a:latin typeface="Noto Sans S Chinese Light" panose="020B0300000000000000" pitchFamily="34" charset="-122"/>
                  <a:ea typeface="Noto Sans S Chinese Light" panose="020B0300000000000000" pitchFamily="34" charset="-122"/>
                </a:endParaRPr>
              </a:p>
            </p:txBody>
          </p:sp>
          <p:sp>
            <p:nvSpPr>
              <p:cNvPr id="9" name="Line 37"/>
              <p:cNvSpPr>
                <a:spLocks noChangeShapeType="1"/>
              </p:cNvSpPr>
              <p:nvPr/>
            </p:nvSpPr>
            <p:spPr bwMode="auto">
              <a:xfrm rot="618245" flipH="1">
                <a:off x="2626706" y="3566538"/>
                <a:ext cx="1750079" cy="24267"/>
              </a:xfrm>
              <a:prstGeom prst="line">
                <a:avLst/>
              </a:prstGeom>
              <a:noFill/>
              <a:ln w="9525">
                <a:solidFill>
                  <a:schemeClr val="bg1">
                    <a:lumMod val="85000"/>
                  </a:schemeClr>
                </a:solidFill>
                <a:prstDash val="dash"/>
                <a:round/>
                <a:tailEnd type="triangle" w="med" len="med"/>
              </a:ln>
            </p:spPr>
            <p:txBody>
              <a:bodyPr/>
              <a:lstStyle/>
              <a:p>
                <a:pPr defTabSz="1218565">
                  <a:defRPr/>
                </a:pPr>
                <a:endParaRPr lang="zh-CN" altLang="en-US" sz="3200" kern="0">
                  <a:solidFill>
                    <a:srgbClr val="F8F8F8"/>
                  </a:solidFill>
                  <a:latin typeface="Noto Sans S Chinese Light" panose="020B0300000000000000" pitchFamily="34" charset="-122"/>
                  <a:ea typeface="Noto Sans S Chinese Light" panose="020B0300000000000000" pitchFamily="34" charset="-122"/>
                </a:endParaRPr>
              </a:p>
            </p:txBody>
          </p:sp>
          <p:sp>
            <p:nvSpPr>
              <p:cNvPr id="10" name="Line 38"/>
              <p:cNvSpPr>
                <a:spLocks noChangeShapeType="1"/>
              </p:cNvSpPr>
              <p:nvPr/>
            </p:nvSpPr>
            <p:spPr bwMode="auto">
              <a:xfrm rot="618245" flipV="1">
                <a:off x="5166177" y="2825680"/>
                <a:ext cx="662346" cy="765124"/>
              </a:xfrm>
              <a:prstGeom prst="line">
                <a:avLst/>
              </a:prstGeom>
              <a:noFill/>
              <a:ln w="9525">
                <a:solidFill>
                  <a:schemeClr val="bg1">
                    <a:lumMod val="85000"/>
                  </a:schemeClr>
                </a:solidFill>
                <a:round/>
                <a:tailEnd type="triangle" w="med" len="med"/>
              </a:ln>
            </p:spPr>
            <p:txBody>
              <a:bodyPr/>
              <a:lstStyle/>
              <a:p>
                <a:pPr defTabSz="1218565">
                  <a:defRPr/>
                </a:pPr>
                <a:endParaRPr lang="zh-CN" altLang="en-US" sz="3200" kern="0">
                  <a:solidFill>
                    <a:srgbClr val="F8F8F8"/>
                  </a:solidFill>
                  <a:latin typeface="Noto Sans S Chinese Light" panose="020B0300000000000000" pitchFamily="34" charset="-122"/>
                  <a:ea typeface="Noto Sans S Chinese Light" panose="020B0300000000000000" pitchFamily="34" charset="-122"/>
                </a:endParaRPr>
              </a:p>
            </p:txBody>
          </p:sp>
          <p:sp>
            <p:nvSpPr>
              <p:cNvPr id="11" name="Line 39"/>
              <p:cNvSpPr>
                <a:spLocks noChangeShapeType="1"/>
              </p:cNvSpPr>
              <p:nvPr/>
            </p:nvSpPr>
            <p:spPr bwMode="auto">
              <a:xfrm rot="618245" flipV="1">
                <a:off x="5293506" y="3303883"/>
                <a:ext cx="1297570" cy="475347"/>
              </a:xfrm>
              <a:prstGeom prst="line">
                <a:avLst/>
              </a:prstGeom>
              <a:noFill/>
              <a:ln w="9525">
                <a:solidFill>
                  <a:schemeClr val="bg1">
                    <a:lumMod val="85000"/>
                  </a:schemeClr>
                </a:solidFill>
                <a:prstDash val="dash"/>
                <a:round/>
                <a:tailEnd type="triangle" w="med" len="med"/>
              </a:ln>
            </p:spPr>
            <p:txBody>
              <a:bodyPr/>
              <a:lstStyle/>
              <a:p>
                <a:pPr defTabSz="1218565">
                  <a:defRPr/>
                </a:pPr>
                <a:endParaRPr lang="zh-CN" altLang="en-US" sz="3200" kern="0">
                  <a:solidFill>
                    <a:srgbClr val="F8F8F8"/>
                  </a:solidFill>
                  <a:latin typeface="Noto Sans S Chinese Light" panose="020B0300000000000000" pitchFamily="34" charset="-122"/>
                  <a:ea typeface="Noto Sans S Chinese Light" panose="020B0300000000000000" pitchFamily="34" charset="-122"/>
                </a:endParaRPr>
              </a:p>
            </p:txBody>
          </p:sp>
        </p:grpSp>
        <p:sp>
          <p:nvSpPr>
            <p:cNvPr id="12" name="Oval 20"/>
            <p:cNvSpPr>
              <a:spLocks noChangeArrowheads="1"/>
            </p:cNvSpPr>
            <p:nvPr/>
          </p:nvSpPr>
          <p:spPr bwMode="auto">
            <a:xfrm>
              <a:off x="5027661" y="2102774"/>
              <a:ext cx="1076792" cy="1072987"/>
            </a:xfrm>
            <a:prstGeom prst="ellipse">
              <a:avLst/>
            </a:prstGeom>
            <a:solidFill>
              <a:schemeClr val="accent2">
                <a:lumMod val="100000"/>
              </a:schemeClr>
            </a:solidFill>
            <a:ln w="9525" algn="ctr">
              <a:noFill/>
              <a:round/>
            </a:ln>
          </p:spPr>
          <p:txBody>
            <a:bodyPr wrap="none" anchor="ctr"/>
            <a:lstStyle/>
            <a:p>
              <a:pPr algn="ctr" defTabSz="1218565">
                <a:defRPr/>
              </a:pPr>
              <a:r>
                <a:rPr lang="en-US" altLang="zh-CN" sz="4000" kern="0" dirty="0">
                  <a:solidFill>
                    <a:srgbClr val="F8F8F8"/>
                  </a:solidFill>
                  <a:latin typeface="Noto Sans S Chinese Light" panose="020B0300000000000000" pitchFamily="34" charset="-122"/>
                  <a:ea typeface="Noto Sans S Chinese Light" panose="020B0300000000000000" pitchFamily="34" charset="-122"/>
                </a:rPr>
                <a:t>3</a:t>
              </a:r>
              <a:endParaRPr lang="en-US" altLang="zh-CN" sz="4000" kern="0" dirty="0">
                <a:solidFill>
                  <a:srgbClr val="F8F8F8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13" name="Oval 25"/>
            <p:cNvSpPr>
              <a:spLocks noChangeArrowheads="1"/>
            </p:cNvSpPr>
            <p:nvPr/>
          </p:nvSpPr>
          <p:spPr bwMode="auto">
            <a:xfrm>
              <a:off x="6557240" y="2148434"/>
              <a:ext cx="1076793" cy="1072986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 w="9525" algn="ctr">
              <a:noFill/>
              <a:round/>
            </a:ln>
          </p:spPr>
          <p:txBody>
            <a:bodyPr wrap="none" anchor="ctr"/>
            <a:lstStyle/>
            <a:p>
              <a:pPr algn="ctr" defTabSz="1218565">
                <a:defRPr/>
              </a:pPr>
              <a:r>
                <a:rPr lang="en-US" altLang="zh-CN" sz="4000" kern="0" dirty="0">
                  <a:solidFill>
                    <a:srgbClr val="F8F8F8"/>
                  </a:solidFill>
                  <a:latin typeface="Noto Sans S Chinese Light" panose="020B0300000000000000" pitchFamily="34" charset="-122"/>
                  <a:ea typeface="Noto Sans S Chinese Light" panose="020B0300000000000000" pitchFamily="34" charset="-122"/>
                </a:rPr>
                <a:t>4</a:t>
              </a:r>
              <a:endParaRPr lang="en-US" altLang="zh-CN" sz="4000" kern="0" dirty="0">
                <a:solidFill>
                  <a:srgbClr val="F8F8F8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14" name="Oval 5"/>
            <p:cNvSpPr>
              <a:spLocks noChangeArrowheads="1"/>
            </p:cNvSpPr>
            <p:nvPr/>
          </p:nvSpPr>
          <p:spPr bwMode="auto">
            <a:xfrm>
              <a:off x="2288120" y="3929135"/>
              <a:ext cx="1076792" cy="1072987"/>
            </a:xfrm>
            <a:prstGeom prst="ellipse">
              <a:avLst/>
            </a:prstGeom>
            <a:solidFill>
              <a:schemeClr val="accent2">
                <a:lumMod val="100000"/>
              </a:schemeClr>
            </a:solidFill>
            <a:ln w="9525" algn="ctr">
              <a:noFill/>
              <a:round/>
            </a:ln>
          </p:spPr>
          <p:txBody>
            <a:bodyPr wrap="none" anchor="ctr"/>
            <a:lstStyle/>
            <a:p>
              <a:pPr algn="ctr" defTabSz="1218565">
                <a:defRPr/>
              </a:pPr>
              <a:r>
                <a:rPr lang="en-US" altLang="zh-CN" sz="4000" kern="0" dirty="0">
                  <a:solidFill>
                    <a:srgbClr val="F8F8F8"/>
                  </a:solidFill>
                  <a:latin typeface="Noto Sans S Chinese Light" panose="020B0300000000000000" pitchFamily="34" charset="-122"/>
                  <a:ea typeface="Noto Sans S Chinese Light" panose="020B0300000000000000" pitchFamily="34" charset="-122"/>
                </a:rPr>
                <a:t>1</a:t>
              </a:r>
              <a:endParaRPr lang="en-US" altLang="zh-CN" sz="4000" kern="0" dirty="0">
                <a:solidFill>
                  <a:srgbClr val="F8F8F8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15" name="Oval 30"/>
            <p:cNvSpPr>
              <a:spLocks noChangeArrowheads="1"/>
            </p:cNvSpPr>
            <p:nvPr/>
          </p:nvSpPr>
          <p:spPr bwMode="auto">
            <a:xfrm>
              <a:off x="8977167" y="3974794"/>
              <a:ext cx="1076792" cy="1072987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 w="9525" algn="ctr">
              <a:noFill/>
              <a:round/>
            </a:ln>
          </p:spPr>
          <p:txBody>
            <a:bodyPr wrap="none" anchor="ctr"/>
            <a:lstStyle/>
            <a:p>
              <a:pPr algn="ctr" defTabSz="1218565">
                <a:defRPr/>
              </a:pPr>
              <a:r>
                <a:rPr lang="en-US" altLang="zh-CN" sz="4000" kern="0" dirty="0">
                  <a:solidFill>
                    <a:srgbClr val="F8F8F8"/>
                  </a:solidFill>
                  <a:latin typeface="Noto Sans S Chinese Light" panose="020B0300000000000000" pitchFamily="34" charset="-122"/>
                  <a:ea typeface="Noto Sans S Chinese Light" panose="020B0300000000000000" pitchFamily="34" charset="-122"/>
                </a:rPr>
                <a:t>6</a:t>
              </a:r>
              <a:endParaRPr lang="en-US" altLang="zh-CN" sz="4000" kern="0" dirty="0">
                <a:solidFill>
                  <a:srgbClr val="F8F8F8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16" name="Oval 10"/>
            <p:cNvSpPr>
              <a:spLocks noChangeArrowheads="1"/>
            </p:cNvSpPr>
            <p:nvPr/>
          </p:nvSpPr>
          <p:spPr bwMode="auto">
            <a:xfrm>
              <a:off x="3406770" y="2856146"/>
              <a:ext cx="1076793" cy="1072986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 w="9525" algn="ctr">
              <a:noFill/>
              <a:round/>
            </a:ln>
          </p:spPr>
          <p:txBody>
            <a:bodyPr wrap="none" anchor="ctr"/>
            <a:lstStyle/>
            <a:p>
              <a:pPr algn="ctr" defTabSz="1218565">
                <a:defRPr/>
              </a:pPr>
              <a:r>
                <a:rPr lang="en-US" altLang="zh-CN" sz="4000" kern="0" dirty="0">
                  <a:solidFill>
                    <a:srgbClr val="F8F8F8"/>
                  </a:solidFill>
                  <a:latin typeface="Noto Sans S Chinese Light" panose="020B0300000000000000" pitchFamily="34" charset="-122"/>
                  <a:ea typeface="Noto Sans S Chinese Light" panose="020B0300000000000000" pitchFamily="34" charset="-122"/>
                </a:rPr>
                <a:t>2</a:t>
              </a:r>
              <a:endParaRPr lang="en-US" altLang="zh-CN" sz="4000" kern="0" dirty="0">
                <a:solidFill>
                  <a:srgbClr val="F8F8F8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17" name="Oval 15"/>
            <p:cNvSpPr>
              <a:spLocks noChangeArrowheads="1"/>
            </p:cNvSpPr>
            <p:nvPr/>
          </p:nvSpPr>
          <p:spPr bwMode="auto">
            <a:xfrm>
              <a:off x="7854712" y="2823808"/>
              <a:ext cx="1076792" cy="1072987"/>
            </a:xfrm>
            <a:prstGeom prst="ellipse">
              <a:avLst/>
            </a:prstGeom>
            <a:solidFill>
              <a:schemeClr val="accent2">
                <a:lumMod val="100000"/>
              </a:schemeClr>
            </a:solidFill>
            <a:ln w="9525" algn="ctr">
              <a:noFill/>
              <a:round/>
            </a:ln>
          </p:spPr>
          <p:txBody>
            <a:bodyPr wrap="none" anchor="ctr"/>
            <a:lstStyle/>
            <a:p>
              <a:pPr algn="ctr" defTabSz="1218565">
                <a:defRPr/>
              </a:pPr>
              <a:r>
                <a:rPr lang="en-US" altLang="zh-CN" sz="4000" kern="0" dirty="0">
                  <a:solidFill>
                    <a:srgbClr val="F8F8F8"/>
                  </a:solidFill>
                  <a:latin typeface="Noto Sans S Chinese Light" panose="020B0300000000000000" pitchFamily="34" charset="-122"/>
                  <a:ea typeface="Noto Sans S Chinese Light" panose="020B0300000000000000" pitchFamily="34" charset="-122"/>
                </a:rPr>
                <a:t>5</a:t>
              </a:r>
              <a:endParaRPr lang="en-US" altLang="zh-CN" sz="4000" kern="0" dirty="0">
                <a:solidFill>
                  <a:srgbClr val="F8F8F8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25" name="Oval 44"/>
            <p:cNvSpPr>
              <a:spLocks noChangeArrowheads="1"/>
            </p:cNvSpPr>
            <p:nvPr/>
          </p:nvSpPr>
          <p:spPr bwMode="gray">
            <a:xfrm>
              <a:off x="5339669" y="4482753"/>
              <a:ext cx="1750264" cy="1729336"/>
            </a:xfrm>
            <a:prstGeom prst="ellipse">
              <a:avLst/>
            </a:prstGeom>
            <a:solidFill>
              <a:schemeClr val="accent2">
                <a:lumMod val="100000"/>
              </a:schemeClr>
            </a:solidFill>
            <a:ln w="9525" algn="ctr">
              <a:noFill/>
              <a:round/>
            </a:ln>
          </p:spPr>
          <p:txBody>
            <a:bodyPr wrap="none" anchor="ctr"/>
            <a:lstStyle/>
            <a:p>
              <a:pPr algn="ctr" defTabSz="1218565">
                <a:defRPr/>
              </a:pPr>
              <a:r>
                <a:rPr lang="zh-CN" altLang="en-US" sz="2135" kern="0" dirty="0">
                  <a:solidFill>
                    <a:srgbClr val="F8F8F8"/>
                  </a:solidFill>
                  <a:latin typeface="Noto Sans S Chinese Light" panose="020B0300000000000000" pitchFamily="34" charset="-122"/>
                  <a:ea typeface="Noto Sans S Chinese Light" panose="020B0300000000000000" pitchFamily="34" charset="-122"/>
                </a:rPr>
                <a:t>单击此处</a:t>
              </a:r>
              <a:endParaRPr lang="zh-CN" altLang="en-US" sz="2135" kern="0" dirty="0">
                <a:solidFill>
                  <a:srgbClr val="F8F8F8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  <a:p>
              <a:pPr algn="ctr" defTabSz="1218565">
                <a:defRPr/>
              </a:pPr>
              <a:r>
                <a:rPr lang="zh-CN" altLang="en-US" sz="2135" kern="0" dirty="0">
                  <a:solidFill>
                    <a:srgbClr val="F8F8F8"/>
                  </a:solidFill>
                  <a:latin typeface="Noto Sans S Chinese Light" panose="020B0300000000000000" pitchFamily="34" charset="-122"/>
                  <a:ea typeface="Noto Sans S Chinese Light" panose="020B0300000000000000" pitchFamily="34" charset="-122"/>
                </a:rPr>
                <a:t>添加文字</a:t>
              </a:r>
              <a:endParaRPr lang="zh-CN" altLang="en-US" sz="2135" kern="0" dirty="0">
                <a:solidFill>
                  <a:srgbClr val="F8F8F8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</p:grpSp>
      <p:sp>
        <p:nvSpPr>
          <p:cNvPr id="29" name="išľíďè"/>
          <p:cNvSpPr/>
          <p:nvPr/>
        </p:nvSpPr>
        <p:spPr bwMode="auto">
          <a:xfrm>
            <a:off x="580556" y="3317552"/>
            <a:ext cx="2543126" cy="490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58pic.com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30" name="iSlíďè"/>
          <p:cNvSpPr txBox="1"/>
          <p:nvPr/>
        </p:nvSpPr>
        <p:spPr bwMode="auto">
          <a:xfrm>
            <a:off x="587457" y="3005376"/>
            <a:ext cx="1933825" cy="3092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fontScale="92500" lnSpcReduction="2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31" name="išľíďè"/>
          <p:cNvSpPr/>
          <p:nvPr/>
        </p:nvSpPr>
        <p:spPr bwMode="auto">
          <a:xfrm>
            <a:off x="2034228" y="2195720"/>
            <a:ext cx="2543126" cy="490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58pic.com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32" name="iSlíďè"/>
          <p:cNvSpPr txBox="1"/>
          <p:nvPr/>
        </p:nvSpPr>
        <p:spPr bwMode="auto">
          <a:xfrm>
            <a:off x="2041129" y="1883544"/>
            <a:ext cx="1933825" cy="3092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fontScale="92500" lnSpcReduction="2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33" name="išľíďè"/>
          <p:cNvSpPr/>
          <p:nvPr/>
        </p:nvSpPr>
        <p:spPr bwMode="auto">
          <a:xfrm>
            <a:off x="4145861" y="1464297"/>
            <a:ext cx="2543126" cy="490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58pic.com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34" name="iSlíďè"/>
          <p:cNvSpPr txBox="1"/>
          <p:nvPr/>
        </p:nvSpPr>
        <p:spPr bwMode="auto">
          <a:xfrm>
            <a:off x="4152762" y="1152121"/>
            <a:ext cx="1933825" cy="3092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fontScale="92500" lnSpcReduction="2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35" name="išľíďè"/>
          <p:cNvSpPr/>
          <p:nvPr/>
        </p:nvSpPr>
        <p:spPr bwMode="auto">
          <a:xfrm>
            <a:off x="7134904" y="1373449"/>
            <a:ext cx="2543126" cy="490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58pic.com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36" name="iSlíďè"/>
          <p:cNvSpPr txBox="1"/>
          <p:nvPr/>
        </p:nvSpPr>
        <p:spPr bwMode="auto">
          <a:xfrm>
            <a:off x="7141805" y="1061273"/>
            <a:ext cx="1933825" cy="3092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fontScale="92500" lnSpcReduction="2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37" name="išľíďè"/>
          <p:cNvSpPr/>
          <p:nvPr/>
        </p:nvSpPr>
        <p:spPr bwMode="auto">
          <a:xfrm>
            <a:off x="9036934" y="2929380"/>
            <a:ext cx="2543126" cy="490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58pic.com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38" name="iSlíďè"/>
          <p:cNvSpPr txBox="1"/>
          <p:nvPr/>
        </p:nvSpPr>
        <p:spPr bwMode="auto">
          <a:xfrm>
            <a:off x="9043835" y="2617204"/>
            <a:ext cx="1933825" cy="3092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fontScale="92500" lnSpcReduction="2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39" name="išľíďè"/>
          <p:cNvSpPr/>
          <p:nvPr/>
        </p:nvSpPr>
        <p:spPr bwMode="auto">
          <a:xfrm>
            <a:off x="8842020" y="5572653"/>
            <a:ext cx="2543126" cy="490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58pic.com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40" name="iSlíďè"/>
          <p:cNvSpPr txBox="1"/>
          <p:nvPr/>
        </p:nvSpPr>
        <p:spPr bwMode="auto">
          <a:xfrm>
            <a:off x="8848921" y="5260477"/>
            <a:ext cx="1933825" cy="3092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fontScale="92500" lnSpcReduction="2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3"/>
          <p:cNvGrpSpPr/>
          <p:nvPr/>
        </p:nvGrpSpPr>
        <p:grpSpPr>
          <a:xfrm>
            <a:off x="3334749" y="2451496"/>
            <a:ext cx="4024331" cy="3525104"/>
            <a:chOff x="2187184" y="1723730"/>
            <a:chExt cx="3475701" cy="3058149"/>
          </a:xfrm>
        </p:grpSpPr>
        <p:grpSp>
          <p:nvGrpSpPr>
            <p:cNvPr id="3" name="Group 9"/>
            <p:cNvGrpSpPr/>
            <p:nvPr/>
          </p:nvGrpSpPr>
          <p:grpSpPr>
            <a:xfrm rot="213443">
              <a:off x="2187184" y="3362127"/>
              <a:ext cx="1677010" cy="1419752"/>
              <a:chOff x="2955668" y="2969079"/>
              <a:chExt cx="1677010" cy="1419752"/>
            </a:xfrm>
          </p:grpSpPr>
          <p:sp>
            <p:nvSpPr>
              <p:cNvPr id="7" name="Freeform 3"/>
              <p:cNvSpPr/>
              <p:nvPr/>
            </p:nvSpPr>
            <p:spPr bwMode="auto">
              <a:xfrm>
                <a:off x="3195729" y="2969079"/>
                <a:ext cx="1436949" cy="1419752"/>
              </a:xfrm>
              <a:custGeom>
                <a:avLst/>
                <a:gdLst/>
                <a:ahLst/>
                <a:cxnLst>
                  <a:cxn ang="0">
                    <a:pos x="32" y="500"/>
                  </a:cxn>
                  <a:cxn ang="0">
                    <a:pos x="14" y="489"/>
                  </a:cxn>
                  <a:cxn ang="0">
                    <a:pos x="15" y="436"/>
                  </a:cxn>
                  <a:cxn ang="0">
                    <a:pos x="441" y="15"/>
                  </a:cxn>
                  <a:cxn ang="0">
                    <a:pos x="495" y="15"/>
                  </a:cxn>
                  <a:cxn ang="0">
                    <a:pos x="494" y="69"/>
                  </a:cxn>
                  <a:cxn ang="0">
                    <a:pos x="68" y="490"/>
                  </a:cxn>
                  <a:cxn ang="0">
                    <a:pos x="32" y="500"/>
                  </a:cxn>
                </a:cxnLst>
                <a:rect l="0" t="0" r="r" b="b"/>
                <a:pathLst>
                  <a:path w="509" h="503">
                    <a:moveTo>
                      <a:pt x="32" y="500"/>
                    </a:moveTo>
                    <a:cubicBezTo>
                      <a:pt x="26" y="498"/>
                      <a:pt x="19" y="495"/>
                      <a:pt x="14" y="489"/>
                    </a:cubicBezTo>
                    <a:cubicBezTo>
                      <a:pt x="0" y="475"/>
                      <a:pt x="0" y="450"/>
                      <a:pt x="15" y="436"/>
                    </a:cubicBezTo>
                    <a:cubicBezTo>
                      <a:pt x="441" y="15"/>
                      <a:pt x="441" y="15"/>
                      <a:pt x="441" y="15"/>
                    </a:cubicBezTo>
                    <a:cubicBezTo>
                      <a:pt x="456" y="0"/>
                      <a:pt x="480" y="0"/>
                      <a:pt x="495" y="15"/>
                    </a:cubicBezTo>
                    <a:cubicBezTo>
                      <a:pt x="509" y="30"/>
                      <a:pt x="509" y="54"/>
                      <a:pt x="494" y="69"/>
                    </a:cubicBezTo>
                    <a:cubicBezTo>
                      <a:pt x="68" y="490"/>
                      <a:pt x="68" y="490"/>
                      <a:pt x="68" y="490"/>
                    </a:cubicBezTo>
                    <a:cubicBezTo>
                      <a:pt x="58" y="499"/>
                      <a:pt x="44" y="503"/>
                      <a:pt x="32" y="500"/>
                    </a:cubicBezTo>
                    <a:close/>
                  </a:path>
                </a:pathLst>
              </a:custGeom>
              <a:solidFill>
                <a:schemeClr val="accent1">
                  <a:lumMod val="100000"/>
                </a:schemeClr>
              </a:solidFill>
              <a:ln w="9525">
                <a:noFill/>
                <a:round/>
              </a:ln>
            </p:spPr>
            <p:txBody>
              <a:bodyPr vert="horz" wrap="square" lIns="151249" tIns="75624" rIns="151249" bIns="75624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US" sz="815" dirty="0">
                  <a:latin typeface="Noto Sans S Chinese Light" panose="020B0300000000000000" pitchFamily="34" charset="-122"/>
                  <a:ea typeface="Noto Sans S Chinese Light" panose="020B0300000000000000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8" name="Round Same Side Corner Rectangle 4"/>
              <p:cNvSpPr/>
              <p:nvPr/>
            </p:nvSpPr>
            <p:spPr bwMode="auto">
              <a:xfrm rot="13500000">
                <a:off x="3568110" y="3071025"/>
                <a:ext cx="343555" cy="1568440"/>
              </a:xfrm>
              <a:prstGeom prst="round2SameRect">
                <a:avLst>
                  <a:gd name="adj1" fmla="val 16667"/>
                  <a:gd name="adj2" fmla="val 22024"/>
                </a:avLst>
              </a:prstGeom>
              <a:solidFill>
                <a:schemeClr val="accent1">
                  <a:lumMod val="100000"/>
                </a:schemeClr>
              </a:solidFill>
              <a:ln w="9525">
                <a:noFill/>
                <a:round/>
              </a:ln>
            </p:spPr>
            <p:txBody>
              <a:bodyPr vert="horz" wrap="square" lIns="151249" tIns="75624" rIns="151249" bIns="75624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US" sz="815" dirty="0">
                  <a:latin typeface="Noto Sans S Chinese Light" panose="020B0300000000000000" pitchFamily="34" charset="-122"/>
                  <a:ea typeface="Noto Sans S Chinese Light" panose="020B0300000000000000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4" name="Group 10"/>
            <p:cNvGrpSpPr/>
            <p:nvPr/>
          </p:nvGrpSpPr>
          <p:grpSpPr>
            <a:xfrm>
              <a:off x="3488641" y="1723730"/>
              <a:ext cx="2174244" cy="2174244"/>
              <a:chOff x="4220769" y="1605276"/>
              <a:chExt cx="1739904" cy="1739904"/>
            </a:xfrm>
          </p:grpSpPr>
          <p:sp>
            <p:nvSpPr>
              <p:cNvPr id="5" name="Donut 8"/>
              <p:cNvSpPr/>
              <p:nvPr/>
            </p:nvSpPr>
            <p:spPr>
              <a:xfrm>
                <a:off x="4338879" y="1723386"/>
                <a:ext cx="1503684" cy="1503684"/>
              </a:xfrm>
              <a:prstGeom prst="donut">
                <a:avLst>
                  <a:gd name="adj" fmla="val 7174"/>
                </a:avLst>
              </a:prstGeom>
              <a:gradFill>
                <a:gsLst>
                  <a:gs pos="0">
                    <a:schemeClr val="bg2">
                      <a:lumMod val="75000"/>
                    </a:schemeClr>
                  </a:gs>
                  <a:gs pos="50000">
                    <a:schemeClr val="bg2">
                      <a:lumMod val="85000"/>
                    </a:schemeClr>
                  </a:gs>
                </a:gsLst>
                <a:lin ang="13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>
                  <a:lnSpc>
                    <a:spcPct val="120000"/>
                  </a:lnSpc>
                </a:pPr>
                <a:endParaRPr lang="en-US" sz="815">
                  <a:solidFill>
                    <a:schemeClr val="tx1"/>
                  </a:solidFill>
                  <a:latin typeface="Noto Sans S Chinese Light" panose="020B0300000000000000" pitchFamily="34" charset="-122"/>
                  <a:ea typeface="Noto Sans S Chinese Light" panose="020B0300000000000000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" name="Donut 7"/>
              <p:cNvSpPr/>
              <p:nvPr/>
            </p:nvSpPr>
            <p:spPr>
              <a:xfrm>
                <a:off x="4220769" y="1605276"/>
                <a:ext cx="1739904" cy="1739904"/>
              </a:xfrm>
              <a:prstGeom prst="donut">
                <a:avLst>
                  <a:gd name="adj" fmla="val 9286"/>
                </a:avLst>
              </a:prstGeom>
              <a:gradFill>
                <a:gsLst>
                  <a:gs pos="0">
                    <a:schemeClr val="bg2">
                      <a:lumMod val="75000"/>
                    </a:schemeClr>
                  </a:gs>
                  <a:gs pos="50000">
                    <a:schemeClr val="bg2">
                      <a:lumMod val="85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>
                  <a:lnSpc>
                    <a:spcPct val="120000"/>
                  </a:lnSpc>
                </a:pPr>
                <a:endParaRPr lang="en-US" sz="815">
                  <a:solidFill>
                    <a:schemeClr val="tx1"/>
                  </a:solidFill>
                  <a:latin typeface="Noto Sans S Chinese Light" panose="020B0300000000000000" pitchFamily="34" charset="-122"/>
                  <a:ea typeface="Noto Sans S Chinese Light" panose="020B0300000000000000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9" name="Group 39"/>
          <p:cNvGrpSpPr/>
          <p:nvPr/>
        </p:nvGrpSpPr>
        <p:grpSpPr>
          <a:xfrm>
            <a:off x="5348559" y="4792469"/>
            <a:ext cx="843077" cy="839321"/>
            <a:chOff x="3926454" y="3754605"/>
            <a:chExt cx="728142" cy="728140"/>
          </a:xfrm>
        </p:grpSpPr>
        <p:sp>
          <p:nvSpPr>
            <p:cNvPr id="10" name="Oval 14"/>
            <p:cNvSpPr/>
            <p:nvPr/>
          </p:nvSpPr>
          <p:spPr>
            <a:xfrm rot="20300499">
              <a:off x="3926454" y="3754605"/>
              <a:ext cx="728142" cy="728140"/>
            </a:xfrm>
            <a:prstGeom prst="ellipse">
              <a:avLst/>
            </a:prstGeom>
            <a:solidFill>
              <a:schemeClr val="accent2">
                <a:lumMod val="100000"/>
              </a:schemeClr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algn="just">
                <a:lnSpc>
                  <a:spcPct val="120000"/>
                </a:lnSpc>
              </a:pPr>
              <a:endParaRPr lang="zh-CN" altLang="en-US" sz="815" dirty="0"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Freeform 170"/>
            <p:cNvSpPr>
              <a:spLocks noEditPoints="1"/>
            </p:cNvSpPr>
            <p:nvPr/>
          </p:nvSpPr>
          <p:spPr bwMode="auto">
            <a:xfrm>
              <a:off x="4134391" y="3986705"/>
              <a:ext cx="312266" cy="263940"/>
            </a:xfrm>
            <a:custGeom>
              <a:avLst/>
              <a:gdLst/>
              <a:ahLst/>
              <a:cxnLst>
                <a:cxn ang="0">
                  <a:pos x="244" y="216"/>
                </a:cxn>
                <a:cxn ang="0">
                  <a:pos x="12" y="216"/>
                </a:cxn>
                <a:cxn ang="0">
                  <a:pos x="0" y="204"/>
                </a:cxn>
                <a:cxn ang="0">
                  <a:pos x="0" y="12"/>
                </a:cxn>
                <a:cxn ang="0">
                  <a:pos x="12" y="0"/>
                </a:cxn>
                <a:cxn ang="0">
                  <a:pos x="24" y="12"/>
                </a:cxn>
                <a:cxn ang="0">
                  <a:pos x="24" y="164"/>
                </a:cxn>
                <a:cxn ang="0">
                  <a:pos x="24" y="192"/>
                </a:cxn>
                <a:cxn ang="0">
                  <a:pos x="244" y="192"/>
                </a:cxn>
                <a:cxn ang="0">
                  <a:pos x="256" y="204"/>
                </a:cxn>
                <a:cxn ang="0">
                  <a:pos x="244" y="216"/>
                </a:cxn>
                <a:cxn ang="0">
                  <a:pos x="216" y="180"/>
                </a:cxn>
                <a:cxn ang="0">
                  <a:pos x="192" y="180"/>
                </a:cxn>
                <a:cxn ang="0">
                  <a:pos x="180" y="168"/>
                </a:cxn>
                <a:cxn ang="0">
                  <a:pos x="180" y="84"/>
                </a:cxn>
                <a:cxn ang="0">
                  <a:pos x="192" y="72"/>
                </a:cxn>
                <a:cxn ang="0">
                  <a:pos x="216" y="72"/>
                </a:cxn>
                <a:cxn ang="0">
                  <a:pos x="228" y="84"/>
                </a:cxn>
                <a:cxn ang="0">
                  <a:pos x="228" y="168"/>
                </a:cxn>
                <a:cxn ang="0">
                  <a:pos x="216" y="180"/>
                </a:cxn>
                <a:cxn ang="0">
                  <a:pos x="148" y="180"/>
                </a:cxn>
                <a:cxn ang="0">
                  <a:pos x="124" y="180"/>
                </a:cxn>
                <a:cxn ang="0">
                  <a:pos x="112" y="168"/>
                </a:cxn>
                <a:cxn ang="0">
                  <a:pos x="112" y="36"/>
                </a:cxn>
                <a:cxn ang="0">
                  <a:pos x="124" y="24"/>
                </a:cxn>
                <a:cxn ang="0">
                  <a:pos x="148" y="24"/>
                </a:cxn>
                <a:cxn ang="0">
                  <a:pos x="160" y="36"/>
                </a:cxn>
                <a:cxn ang="0">
                  <a:pos x="160" y="168"/>
                </a:cxn>
                <a:cxn ang="0">
                  <a:pos x="148" y="180"/>
                </a:cxn>
                <a:cxn ang="0">
                  <a:pos x="80" y="180"/>
                </a:cxn>
                <a:cxn ang="0">
                  <a:pos x="56" y="180"/>
                </a:cxn>
                <a:cxn ang="0">
                  <a:pos x="44" y="168"/>
                </a:cxn>
                <a:cxn ang="0">
                  <a:pos x="44" y="144"/>
                </a:cxn>
                <a:cxn ang="0">
                  <a:pos x="56" y="132"/>
                </a:cxn>
                <a:cxn ang="0">
                  <a:pos x="80" y="132"/>
                </a:cxn>
                <a:cxn ang="0">
                  <a:pos x="92" y="144"/>
                </a:cxn>
                <a:cxn ang="0">
                  <a:pos x="92" y="168"/>
                </a:cxn>
                <a:cxn ang="0">
                  <a:pos x="80" y="180"/>
                </a:cxn>
              </a:cxnLst>
              <a:rect l="0" t="0" r="r" b="b"/>
              <a:pathLst>
                <a:path w="256" h="216">
                  <a:moveTo>
                    <a:pt x="244" y="216"/>
                  </a:moveTo>
                  <a:cubicBezTo>
                    <a:pt x="12" y="216"/>
                    <a:pt x="12" y="216"/>
                    <a:pt x="12" y="216"/>
                  </a:cubicBezTo>
                  <a:cubicBezTo>
                    <a:pt x="5" y="216"/>
                    <a:pt x="0" y="211"/>
                    <a:pt x="0" y="20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9" y="0"/>
                    <a:pt x="24" y="5"/>
                    <a:pt x="24" y="12"/>
                  </a:cubicBezTo>
                  <a:cubicBezTo>
                    <a:pt x="24" y="164"/>
                    <a:pt x="24" y="164"/>
                    <a:pt x="24" y="164"/>
                  </a:cubicBezTo>
                  <a:cubicBezTo>
                    <a:pt x="24" y="192"/>
                    <a:pt x="24" y="192"/>
                    <a:pt x="24" y="192"/>
                  </a:cubicBezTo>
                  <a:cubicBezTo>
                    <a:pt x="244" y="192"/>
                    <a:pt x="244" y="192"/>
                    <a:pt x="244" y="192"/>
                  </a:cubicBezTo>
                  <a:cubicBezTo>
                    <a:pt x="251" y="192"/>
                    <a:pt x="256" y="197"/>
                    <a:pt x="256" y="204"/>
                  </a:cubicBezTo>
                  <a:cubicBezTo>
                    <a:pt x="256" y="211"/>
                    <a:pt x="251" y="216"/>
                    <a:pt x="244" y="216"/>
                  </a:cubicBezTo>
                  <a:moveTo>
                    <a:pt x="216" y="180"/>
                  </a:moveTo>
                  <a:cubicBezTo>
                    <a:pt x="192" y="180"/>
                    <a:pt x="192" y="180"/>
                    <a:pt x="192" y="180"/>
                  </a:cubicBezTo>
                  <a:cubicBezTo>
                    <a:pt x="185" y="180"/>
                    <a:pt x="180" y="175"/>
                    <a:pt x="180" y="168"/>
                  </a:cubicBezTo>
                  <a:cubicBezTo>
                    <a:pt x="180" y="84"/>
                    <a:pt x="180" y="84"/>
                    <a:pt x="180" y="84"/>
                  </a:cubicBezTo>
                  <a:cubicBezTo>
                    <a:pt x="180" y="77"/>
                    <a:pt x="185" y="72"/>
                    <a:pt x="192" y="72"/>
                  </a:cubicBezTo>
                  <a:cubicBezTo>
                    <a:pt x="216" y="72"/>
                    <a:pt x="216" y="72"/>
                    <a:pt x="216" y="72"/>
                  </a:cubicBezTo>
                  <a:cubicBezTo>
                    <a:pt x="223" y="72"/>
                    <a:pt x="228" y="77"/>
                    <a:pt x="228" y="84"/>
                  </a:cubicBezTo>
                  <a:cubicBezTo>
                    <a:pt x="228" y="168"/>
                    <a:pt x="228" y="168"/>
                    <a:pt x="228" y="168"/>
                  </a:cubicBezTo>
                  <a:cubicBezTo>
                    <a:pt x="228" y="175"/>
                    <a:pt x="223" y="180"/>
                    <a:pt x="216" y="180"/>
                  </a:cubicBezTo>
                  <a:moveTo>
                    <a:pt x="148" y="180"/>
                  </a:moveTo>
                  <a:cubicBezTo>
                    <a:pt x="124" y="180"/>
                    <a:pt x="124" y="180"/>
                    <a:pt x="124" y="180"/>
                  </a:cubicBezTo>
                  <a:cubicBezTo>
                    <a:pt x="117" y="180"/>
                    <a:pt x="112" y="175"/>
                    <a:pt x="112" y="168"/>
                  </a:cubicBezTo>
                  <a:cubicBezTo>
                    <a:pt x="112" y="36"/>
                    <a:pt x="112" y="36"/>
                    <a:pt x="112" y="36"/>
                  </a:cubicBezTo>
                  <a:cubicBezTo>
                    <a:pt x="112" y="29"/>
                    <a:pt x="117" y="24"/>
                    <a:pt x="124" y="24"/>
                  </a:cubicBezTo>
                  <a:cubicBezTo>
                    <a:pt x="148" y="24"/>
                    <a:pt x="148" y="24"/>
                    <a:pt x="148" y="24"/>
                  </a:cubicBezTo>
                  <a:cubicBezTo>
                    <a:pt x="155" y="24"/>
                    <a:pt x="160" y="29"/>
                    <a:pt x="160" y="36"/>
                  </a:cubicBezTo>
                  <a:cubicBezTo>
                    <a:pt x="160" y="168"/>
                    <a:pt x="160" y="168"/>
                    <a:pt x="160" y="168"/>
                  </a:cubicBezTo>
                  <a:cubicBezTo>
                    <a:pt x="160" y="175"/>
                    <a:pt x="155" y="180"/>
                    <a:pt x="148" y="180"/>
                  </a:cubicBezTo>
                  <a:moveTo>
                    <a:pt x="80" y="180"/>
                  </a:moveTo>
                  <a:cubicBezTo>
                    <a:pt x="56" y="180"/>
                    <a:pt x="56" y="180"/>
                    <a:pt x="56" y="180"/>
                  </a:cubicBezTo>
                  <a:cubicBezTo>
                    <a:pt x="49" y="180"/>
                    <a:pt x="44" y="175"/>
                    <a:pt x="44" y="168"/>
                  </a:cubicBezTo>
                  <a:cubicBezTo>
                    <a:pt x="44" y="144"/>
                    <a:pt x="44" y="144"/>
                    <a:pt x="44" y="144"/>
                  </a:cubicBezTo>
                  <a:cubicBezTo>
                    <a:pt x="44" y="137"/>
                    <a:pt x="49" y="132"/>
                    <a:pt x="56" y="132"/>
                  </a:cubicBezTo>
                  <a:cubicBezTo>
                    <a:pt x="80" y="132"/>
                    <a:pt x="80" y="132"/>
                    <a:pt x="80" y="132"/>
                  </a:cubicBezTo>
                  <a:cubicBezTo>
                    <a:pt x="87" y="132"/>
                    <a:pt x="92" y="137"/>
                    <a:pt x="92" y="144"/>
                  </a:cubicBezTo>
                  <a:cubicBezTo>
                    <a:pt x="92" y="168"/>
                    <a:pt x="92" y="168"/>
                    <a:pt x="92" y="168"/>
                  </a:cubicBezTo>
                  <a:cubicBezTo>
                    <a:pt x="92" y="175"/>
                    <a:pt x="87" y="180"/>
                    <a:pt x="80" y="180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51249" tIns="75624" rIns="151249" bIns="75624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US" sz="815"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2" name="Group 36"/>
          <p:cNvGrpSpPr/>
          <p:nvPr/>
        </p:nvGrpSpPr>
        <p:grpSpPr>
          <a:xfrm>
            <a:off x="6909466" y="2338301"/>
            <a:ext cx="843077" cy="839321"/>
            <a:chOff x="5274567" y="1625529"/>
            <a:chExt cx="728142" cy="728140"/>
          </a:xfrm>
        </p:grpSpPr>
        <p:sp>
          <p:nvSpPr>
            <p:cNvPr id="13" name="Oval 12"/>
            <p:cNvSpPr/>
            <p:nvPr/>
          </p:nvSpPr>
          <p:spPr>
            <a:xfrm rot="20300499">
              <a:off x="5274567" y="1625529"/>
              <a:ext cx="728142" cy="728140"/>
            </a:xfrm>
            <a:prstGeom prst="ellipse">
              <a:avLst/>
            </a:prstGeom>
            <a:solidFill>
              <a:schemeClr val="accent2">
                <a:lumMod val="100000"/>
              </a:schemeClr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algn="just">
                <a:lnSpc>
                  <a:spcPct val="120000"/>
                </a:lnSpc>
              </a:pPr>
              <a:endParaRPr lang="zh-CN" altLang="en-US" sz="815"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Freeform 173"/>
            <p:cNvSpPr>
              <a:spLocks noEditPoints="1"/>
            </p:cNvSpPr>
            <p:nvPr/>
          </p:nvSpPr>
          <p:spPr bwMode="auto">
            <a:xfrm>
              <a:off x="5482504" y="1832846"/>
              <a:ext cx="312266" cy="313506"/>
            </a:xfrm>
            <a:custGeom>
              <a:avLst/>
              <a:gdLst/>
              <a:ahLst/>
              <a:cxnLst>
                <a:cxn ang="0">
                  <a:pos x="128" y="256"/>
                </a:cxn>
                <a:cxn ang="0">
                  <a:pos x="0" y="128"/>
                </a:cxn>
                <a:cxn ang="0">
                  <a:pos x="128" y="0"/>
                </a:cxn>
                <a:cxn ang="0">
                  <a:pos x="256" y="128"/>
                </a:cxn>
                <a:cxn ang="0">
                  <a:pos x="128" y="256"/>
                </a:cxn>
                <a:cxn ang="0">
                  <a:pos x="24" y="128"/>
                </a:cxn>
                <a:cxn ang="0">
                  <a:pos x="128" y="128"/>
                </a:cxn>
                <a:cxn ang="0">
                  <a:pos x="128" y="24"/>
                </a:cxn>
                <a:cxn ang="0">
                  <a:pos x="24" y="128"/>
                </a:cxn>
              </a:cxnLst>
              <a:rect l="0" t="0" r="r" b="b"/>
              <a:pathLst>
                <a:path w="256" h="256">
                  <a:moveTo>
                    <a:pt x="128" y="256"/>
                  </a:moveTo>
                  <a:cubicBezTo>
                    <a:pt x="57" y="256"/>
                    <a:pt x="0" y="199"/>
                    <a:pt x="0" y="128"/>
                  </a:cubicBezTo>
                  <a:cubicBezTo>
                    <a:pt x="0" y="57"/>
                    <a:pt x="57" y="0"/>
                    <a:pt x="128" y="0"/>
                  </a:cubicBezTo>
                  <a:cubicBezTo>
                    <a:pt x="199" y="0"/>
                    <a:pt x="256" y="57"/>
                    <a:pt x="256" y="128"/>
                  </a:cubicBezTo>
                  <a:cubicBezTo>
                    <a:pt x="256" y="199"/>
                    <a:pt x="199" y="256"/>
                    <a:pt x="128" y="256"/>
                  </a:cubicBezTo>
                  <a:moveTo>
                    <a:pt x="24" y="128"/>
                  </a:moveTo>
                  <a:cubicBezTo>
                    <a:pt x="128" y="128"/>
                    <a:pt x="128" y="128"/>
                    <a:pt x="128" y="128"/>
                  </a:cubicBezTo>
                  <a:cubicBezTo>
                    <a:pt x="128" y="24"/>
                    <a:pt x="128" y="24"/>
                    <a:pt x="128" y="24"/>
                  </a:cubicBezTo>
                  <a:cubicBezTo>
                    <a:pt x="71" y="24"/>
                    <a:pt x="24" y="71"/>
                    <a:pt x="24" y="128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51249" tIns="75624" rIns="151249" bIns="75624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US" sz="815"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5" name="Group 37"/>
          <p:cNvGrpSpPr/>
          <p:nvPr/>
        </p:nvGrpSpPr>
        <p:grpSpPr>
          <a:xfrm>
            <a:off x="7024528" y="4129893"/>
            <a:ext cx="843077" cy="839321"/>
            <a:chOff x="5373943" y="3179798"/>
            <a:chExt cx="728142" cy="728140"/>
          </a:xfrm>
        </p:grpSpPr>
        <p:sp>
          <p:nvSpPr>
            <p:cNvPr id="16" name="Oval 13"/>
            <p:cNvSpPr/>
            <p:nvPr/>
          </p:nvSpPr>
          <p:spPr>
            <a:xfrm rot="20300499">
              <a:off x="5373943" y="3179798"/>
              <a:ext cx="728142" cy="728140"/>
            </a:xfrm>
            <a:prstGeom prst="ellipse">
              <a:avLst/>
            </a:prstGeom>
            <a:solidFill>
              <a:schemeClr val="accent1">
                <a:lumMod val="100000"/>
              </a:schemeClr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algn="just">
                <a:lnSpc>
                  <a:spcPct val="120000"/>
                </a:lnSpc>
              </a:pPr>
              <a:endParaRPr lang="zh-CN" altLang="en-US" sz="815" dirty="0"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Freeform 182"/>
            <p:cNvSpPr>
              <a:spLocks noEditPoints="1"/>
            </p:cNvSpPr>
            <p:nvPr/>
          </p:nvSpPr>
          <p:spPr bwMode="auto">
            <a:xfrm>
              <a:off x="5581880" y="3387734"/>
              <a:ext cx="312266" cy="312266"/>
            </a:xfrm>
            <a:custGeom>
              <a:avLst/>
              <a:gdLst/>
              <a:ahLst/>
              <a:cxnLst>
                <a:cxn ang="0">
                  <a:pos x="128" y="256"/>
                </a:cxn>
                <a:cxn ang="0">
                  <a:pos x="0" y="128"/>
                </a:cxn>
                <a:cxn ang="0">
                  <a:pos x="128" y="0"/>
                </a:cxn>
                <a:cxn ang="0">
                  <a:pos x="256" y="128"/>
                </a:cxn>
                <a:cxn ang="0">
                  <a:pos x="128" y="256"/>
                </a:cxn>
                <a:cxn ang="0">
                  <a:pos x="128" y="24"/>
                </a:cxn>
                <a:cxn ang="0">
                  <a:pos x="24" y="128"/>
                </a:cxn>
                <a:cxn ang="0">
                  <a:pos x="128" y="232"/>
                </a:cxn>
                <a:cxn ang="0">
                  <a:pos x="232" y="128"/>
                </a:cxn>
                <a:cxn ang="0">
                  <a:pos x="128" y="24"/>
                </a:cxn>
                <a:cxn ang="0">
                  <a:pos x="180" y="140"/>
                </a:cxn>
                <a:cxn ang="0">
                  <a:pos x="156" y="140"/>
                </a:cxn>
                <a:cxn ang="0">
                  <a:pos x="140" y="140"/>
                </a:cxn>
                <a:cxn ang="0">
                  <a:pos x="128" y="140"/>
                </a:cxn>
                <a:cxn ang="0">
                  <a:pos x="116" y="128"/>
                </a:cxn>
                <a:cxn ang="0">
                  <a:pos x="116" y="56"/>
                </a:cxn>
                <a:cxn ang="0">
                  <a:pos x="128" y="44"/>
                </a:cxn>
                <a:cxn ang="0">
                  <a:pos x="140" y="56"/>
                </a:cxn>
                <a:cxn ang="0">
                  <a:pos x="140" y="116"/>
                </a:cxn>
                <a:cxn ang="0">
                  <a:pos x="156" y="116"/>
                </a:cxn>
                <a:cxn ang="0">
                  <a:pos x="180" y="116"/>
                </a:cxn>
                <a:cxn ang="0">
                  <a:pos x="192" y="128"/>
                </a:cxn>
                <a:cxn ang="0">
                  <a:pos x="180" y="140"/>
                </a:cxn>
              </a:cxnLst>
              <a:rect l="0" t="0" r="r" b="b"/>
              <a:pathLst>
                <a:path w="256" h="256">
                  <a:moveTo>
                    <a:pt x="128" y="256"/>
                  </a:moveTo>
                  <a:cubicBezTo>
                    <a:pt x="57" y="256"/>
                    <a:pt x="0" y="199"/>
                    <a:pt x="0" y="128"/>
                  </a:cubicBezTo>
                  <a:cubicBezTo>
                    <a:pt x="0" y="57"/>
                    <a:pt x="57" y="0"/>
                    <a:pt x="128" y="0"/>
                  </a:cubicBezTo>
                  <a:cubicBezTo>
                    <a:pt x="199" y="0"/>
                    <a:pt x="256" y="57"/>
                    <a:pt x="256" y="128"/>
                  </a:cubicBezTo>
                  <a:cubicBezTo>
                    <a:pt x="256" y="199"/>
                    <a:pt x="199" y="256"/>
                    <a:pt x="128" y="256"/>
                  </a:cubicBezTo>
                  <a:moveTo>
                    <a:pt x="128" y="24"/>
                  </a:moveTo>
                  <a:cubicBezTo>
                    <a:pt x="71" y="24"/>
                    <a:pt x="24" y="71"/>
                    <a:pt x="24" y="128"/>
                  </a:cubicBezTo>
                  <a:cubicBezTo>
                    <a:pt x="24" y="185"/>
                    <a:pt x="71" y="232"/>
                    <a:pt x="128" y="232"/>
                  </a:cubicBezTo>
                  <a:cubicBezTo>
                    <a:pt x="185" y="232"/>
                    <a:pt x="232" y="185"/>
                    <a:pt x="232" y="128"/>
                  </a:cubicBezTo>
                  <a:cubicBezTo>
                    <a:pt x="232" y="71"/>
                    <a:pt x="185" y="24"/>
                    <a:pt x="128" y="24"/>
                  </a:cubicBezTo>
                  <a:moveTo>
                    <a:pt x="180" y="140"/>
                  </a:moveTo>
                  <a:cubicBezTo>
                    <a:pt x="156" y="140"/>
                    <a:pt x="156" y="140"/>
                    <a:pt x="156" y="140"/>
                  </a:cubicBezTo>
                  <a:cubicBezTo>
                    <a:pt x="140" y="140"/>
                    <a:pt x="140" y="140"/>
                    <a:pt x="140" y="140"/>
                  </a:cubicBezTo>
                  <a:cubicBezTo>
                    <a:pt x="128" y="140"/>
                    <a:pt x="128" y="140"/>
                    <a:pt x="128" y="140"/>
                  </a:cubicBezTo>
                  <a:cubicBezTo>
                    <a:pt x="121" y="140"/>
                    <a:pt x="116" y="135"/>
                    <a:pt x="116" y="128"/>
                  </a:cubicBezTo>
                  <a:cubicBezTo>
                    <a:pt x="116" y="56"/>
                    <a:pt x="116" y="56"/>
                    <a:pt x="116" y="56"/>
                  </a:cubicBezTo>
                  <a:cubicBezTo>
                    <a:pt x="116" y="49"/>
                    <a:pt x="121" y="44"/>
                    <a:pt x="128" y="44"/>
                  </a:cubicBezTo>
                  <a:cubicBezTo>
                    <a:pt x="135" y="44"/>
                    <a:pt x="140" y="49"/>
                    <a:pt x="140" y="56"/>
                  </a:cubicBezTo>
                  <a:cubicBezTo>
                    <a:pt x="140" y="116"/>
                    <a:pt x="140" y="116"/>
                    <a:pt x="140" y="116"/>
                  </a:cubicBezTo>
                  <a:cubicBezTo>
                    <a:pt x="156" y="116"/>
                    <a:pt x="156" y="116"/>
                    <a:pt x="156" y="116"/>
                  </a:cubicBezTo>
                  <a:cubicBezTo>
                    <a:pt x="180" y="116"/>
                    <a:pt x="180" y="116"/>
                    <a:pt x="180" y="116"/>
                  </a:cubicBezTo>
                  <a:cubicBezTo>
                    <a:pt x="187" y="116"/>
                    <a:pt x="192" y="121"/>
                    <a:pt x="192" y="128"/>
                  </a:cubicBezTo>
                  <a:cubicBezTo>
                    <a:pt x="192" y="135"/>
                    <a:pt x="187" y="140"/>
                    <a:pt x="180" y="140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51249" tIns="75624" rIns="151249" bIns="75624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US" sz="815"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8" name="Group 35"/>
          <p:cNvGrpSpPr/>
          <p:nvPr/>
        </p:nvGrpSpPr>
        <p:grpSpPr>
          <a:xfrm>
            <a:off x="5162384" y="1893612"/>
            <a:ext cx="843077" cy="839321"/>
            <a:chOff x="3765661" y="1239745"/>
            <a:chExt cx="728142" cy="728140"/>
          </a:xfrm>
        </p:grpSpPr>
        <p:sp>
          <p:nvSpPr>
            <p:cNvPr id="19" name="Oval 11"/>
            <p:cNvSpPr/>
            <p:nvPr/>
          </p:nvSpPr>
          <p:spPr>
            <a:xfrm rot="20300499">
              <a:off x="3765661" y="1239745"/>
              <a:ext cx="728142" cy="728140"/>
            </a:xfrm>
            <a:prstGeom prst="ellipse">
              <a:avLst/>
            </a:prstGeom>
            <a:solidFill>
              <a:schemeClr val="accent1">
                <a:lumMod val="100000"/>
              </a:schemeClr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algn="just">
                <a:lnSpc>
                  <a:spcPct val="120000"/>
                </a:lnSpc>
              </a:pPr>
              <a:endParaRPr lang="zh-CN" altLang="en-US" sz="815" dirty="0"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Freeform 221"/>
            <p:cNvSpPr>
              <a:spLocks noEditPoints="1"/>
            </p:cNvSpPr>
            <p:nvPr/>
          </p:nvSpPr>
          <p:spPr bwMode="auto">
            <a:xfrm>
              <a:off x="4012631" y="1447681"/>
              <a:ext cx="234200" cy="312266"/>
            </a:xfrm>
            <a:custGeom>
              <a:avLst/>
              <a:gdLst/>
              <a:ahLst/>
              <a:cxnLst>
                <a:cxn ang="0">
                  <a:pos x="96" y="256"/>
                </a:cxn>
                <a:cxn ang="0">
                  <a:pos x="0" y="96"/>
                </a:cxn>
                <a:cxn ang="0">
                  <a:pos x="96" y="0"/>
                </a:cxn>
                <a:cxn ang="0">
                  <a:pos x="192" y="96"/>
                </a:cxn>
                <a:cxn ang="0">
                  <a:pos x="96" y="256"/>
                </a:cxn>
                <a:cxn ang="0">
                  <a:pos x="96" y="32"/>
                </a:cxn>
                <a:cxn ang="0">
                  <a:pos x="32" y="96"/>
                </a:cxn>
                <a:cxn ang="0">
                  <a:pos x="96" y="160"/>
                </a:cxn>
                <a:cxn ang="0">
                  <a:pos x="160" y="96"/>
                </a:cxn>
                <a:cxn ang="0">
                  <a:pos x="96" y="32"/>
                </a:cxn>
                <a:cxn ang="0">
                  <a:pos x="96" y="128"/>
                </a:cxn>
                <a:cxn ang="0">
                  <a:pos x="64" y="96"/>
                </a:cxn>
                <a:cxn ang="0">
                  <a:pos x="96" y="64"/>
                </a:cxn>
                <a:cxn ang="0">
                  <a:pos x="128" y="96"/>
                </a:cxn>
                <a:cxn ang="0">
                  <a:pos x="96" y="128"/>
                </a:cxn>
              </a:cxnLst>
              <a:rect l="0" t="0" r="r" b="b"/>
              <a:pathLst>
                <a:path w="192" h="256">
                  <a:moveTo>
                    <a:pt x="96" y="256"/>
                  </a:moveTo>
                  <a:cubicBezTo>
                    <a:pt x="96" y="256"/>
                    <a:pt x="0" y="149"/>
                    <a:pt x="0" y="96"/>
                  </a:cubicBezTo>
                  <a:cubicBezTo>
                    <a:pt x="0" y="43"/>
                    <a:pt x="43" y="0"/>
                    <a:pt x="96" y="0"/>
                  </a:cubicBezTo>
                  <a:cubicBezTo>
                    <a:pt x="149" y="0"/>
                    <a:pt x="192" y="43"/>
                    <a:pt x="192" y="96"/>
                  </a:cubicBezTo>
                  <a:cubicBezTo>
                    <a:pt x="192" y="149"/>
                    <a:pt x="96" y="256"/>
                    <a:pt x="96" y="256"/>
                  </a:cubicBezTo>
                  <a:moveTo>
                    <a:pt x="96" y="32"/>
                  </a:moveTo>
                  <a:cubicBezTo>
                    <a:pt x="61" y="32"/>
                    <a:pt x="32" y="61"/>
                    <a:pt x="32" y="96"/>
                  </a:cubicBezTo>
                  <a:cubicBezTo>
                    <a:pt x="32" y="131"/>
                    <a:pt x="61" y="160"/>
                    <a:pt x="96" y="160"/>
                  </a:cubicBezTo>
                  <a:cubicBezTo>
                    <a:pt x="131" y="160"/>
                    <a:pt x="160" y="131"/>
                    <a:pt x="160" y="96"/>
                  </a:cubicBezTo>
                  <a:cubicBezTo>
                    <a:pt x="160" y="61"/>
                    <a:pt x="131" y="32"/>
                    <a:pt x="96" y="32"/>
                  </a:cubicBezTo>
                  <a:moveTo>
                    <a:pt x="96" y="128"/>
                  </a:moveTo>
                  <a:cubicBezTo>
                    <a:pt x="78" y="128"/>
                    <a:pt x="64" y="114"/>
                    <a:pt x="64" y="96"/>
                  </a:cubicBezTo>
                  <a:cubicBezTo>
                    <a:pt x="64" y="78"/>
                    <a:pt x="78" y="64"/>
                    <a:pt x="96" y="64"/>
                  </a:cubicBezTo>
                  <a:cubicBezTo>
                    <a:pt x="114" y="64"/>
                    <a:pt x="128" y="78"/>
                    <a:pt x="128" y="96"/>
                  </a:cubicBezTo>
                  <a:cubicBezTo>
                    <a:pt x="128" y="114"/>
                    <a:pt x="114" y="128"/>
                    <a:pt x="96" y="128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51249" tIns="75624" rIns="151249" bIns="75624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US" sz="815"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1" name="Group 34"/>
          <p:cNvGrpSpPr/>
          <p:nvPr/>
        </p:nvGrpSpPr>
        <p:grpSpPr>
          <a:xfrm>
            <a:off x="4197690" y="3410370"/>
            <a:ext cx="843077" cy="839321"/>
            <a:chOff x="2932481" y="2555586"/>
            <a:chExt cx="728142" cy="728140"/>
          </a:xfrm>
        </p:grpSpPr>
        <p:sp>
          <p:nvSpPr>
            <p:cNvPr id="22" name="Oval 15"/>
            <p:cNvSpPr/>
            <p:nvPr/>
          </p:nvSpPr>
          <p:spPr>
            <a:xfrm rot="20300499">
              <a:off x="2932481" y="2555586"/>
              <a:ext cx="728142" cy="728140"/>
            </a:xfrm>
            <a:prstGeom prst="ellipse">
              <a:avLst/>
            </a:prstGeom>
            <a:solidFill>
              <a:schemeClr val="accent2">
                <a:lumMod val="100000"/>
              </a:schemeClr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algn="just">
                <a:lnSpc>
                  <a:spcPct val="120000"/>
                </a:lnSpc>
              </a:pPr>
              <a:endParaRPr lang="zh-CN" altLang="en-US" sz="815" dirty="0"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Freeform 86"/>
            <p:cNvSpPr>
              <a:spLocks noEditPoints="1"/>
            </p:cNvSpPr>
            <p:nvPr/>
          </p:nvSpPr>
          <p:spPr bwMode="auto">
            <a:xfrm>
              <a:off x="3136701" y="2819903"/>
              <a:ext cx="319702" cy="199504"/>
            </a:xfrm>
            <a:custGeom>
              <a:avLst/>
              <a:gdLst/>
              <a:ahLst/>
              <a:cxnLst>
                <a:cxn ang="0">
                  <a:pos x="244" y="160"/>
                </a:cxn>
                <a:cxn ang="0">
                  <a:pos x="232" y="160"/>
                </a:cxn>
                <a:cxn ang="0">
                  <a:pos x="24" y="160"/>
                </a:cxn>
                <a:cxn ang="0">
                  <a:pos x="12" y="160"/>
                </a:cxn>
                <a:cxn ang="0">
                  <a:pos x="0" y="148"/>
                </a:cxn>
                <a:cxn ang="0">
                  <a:pos x="0" y="128"/>
                </a:cxn>
                <a:cxn ang="0">
                  <a:pos x="24" y="128"/>
                </a:cxn>
                <a:cxn ang="0">
                  <a:pos x="24" y="12"/>
                </a:cxn>
                <a:cxn ang="0">
                  <a:pos x="36" y="0"/>
                </a:cxn>
                <a:cxn ang="0">
                  <a:pos x="220" y="0"/>
                </a:cxn>
                <a:cxn ang="0">
                  <a:pos x="232" y="12"/>
                </a:cxn>
                <a:cxn ang="0">
                  <a:pos x="232" y="128"/>
                </a:cxn>
                <a:cxn ang="0">
                  <a:pos x="256" y="128"/>
                </a:cxn>
                <a:cxn ang="0">
                  <a:pos x="256" y="148"/>
                </a:cxn>
                <a:cxn ang="0">
                  <a:pos x="244" y="160"/>
                </a:cxn>
                <a:cxn ang="0">
                  <a:pos x="100" y="148"/>
                </a:cxn>
                <a:cxn ang="0">
                  <a:pos x="156" y="148"/>
                </a:cxn>
                <a:cxn ang="0">
                  <a:pos x="156" y="140"/>
                </a:cxn>
                <a:cxn ang="0">
                  <a:pos x="100" y="140"/>
                </a:cxn>
                <a:cxn ang="0">
                  <a:pos x="100" y="148"/>
                </a:cxn>
                <a:cxn ang="0">
                  <a:pos x="216" y="16"/>
                </a:cxn>
                <a:cxn ang="0">
                  <a:pos x="40" y="16"/>
                </a:cxn>
                <a:cxn ang="0">
                  <a:pos x="40" y="120"/>
                </a:cxn>
                <a:cxn ang="0">
                  <a:pos x="216" y="120"/>
                </a:cxn>
                <a:cxn ang="0">
                  <a:pos x="216" y="16"/>
                </a:cxn>
              </a:cxnLst>
              <a:rect l="0" t="0" r="r" b="b"/>
              <a:pathLst>
                <a:path w="256" h="160">
                  <a:moveTo>
                    <a:pt x="244" y="160"/>
                  </a:moveTo>
                  <a:cubicBezTo>
                    <a:pt x="232" y="160"/>
                    <a:pt x="232" y="160"/>
                    <a:pt x="232" y="160"/>
                  </a:cubicBezTo>
                  <a:cubicBezTo>
                    <a:pt x="24" y="160"/>
                    <a:pt x="24" y="160"/>
                    <a:pt x="24" y="160"/>
                  </a:cubicBezTo>
                  <a:cubicBezTo>
                    <a:pt x="12" y="160"/>
                    <a:pt x="12" y="160"/>
                    <a:pt x="12" y="160"/>
                  </a:cubicBezTo>
                  <a:cubicBezTo>
                    <a:pt x="5" y="160"/>
                    <a:pt x="0" y="155"/>
                    <a:pt x="0" y="148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24" y="128"/>
                    <a:pt x="24" y="128"/>
                    <a:pt x="24" y="128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5"/>
                    <a:pt x="29" y="0"/>
                    <a:pt x="36" y="0"/>
                  </a:cubicBezTo>
                  <a:cubicBezTo>
                    <a:pt x="220" y="0"/>
                    <a:pt x="220" y="0"/>
                    <a:pt x="220" y="0"/>
                  </a:cubicBezTo>
                  <a:cubicBezTo>
                    <a:pt x="227" y="0"/>
                    <a:pt x="232" y="5"/>
                    <a:pt x="232" y="12"/>
                  </a:cubicBezTo>
                  <a:cubicBezTo>
                    <a:pt x="232" y="128"/>
                    <a:pt x="232" y="128"/>
                    <a:pt x="232" y="128"/>
                  </a:cubicBezTo>
                  <a:cubicBezTo>
                    <a:pt x="256" y="128"/>
                    <a:pt x="256" y="128"/>
                    <a:pt x="256" y="128"/>
                  </a:cubicBezTo>
                  <a:cubicBezTo>
                    <a:pt x="256" y="148"/>
                    <a:pt x="256" y="148"/>
                    <a:pt x="256" y="148"/>
                  </a:cubicBezTo>
                  <a:cubicBezTo>
                    <a:pt x="256" y="155"/>
                    <a:pt x="251" y="160"/>
                    <a:pt x="244" y="160"/>
                  </a:cubicBezTo>
                  <a:moveTo>
                    <a:pt x="100" y="148"/>
                  </a:moveTo>
                  <a:cubicBezTo>
                    <a:pt x="156" y="148"/>
                    <a:pt x="156" y="148"/>
                    <a:pt x="156" y="148"/>
                  </a:cubicBezTo>
                  <a:cubicBezTo>
                    <a:pt x="156" y="140"/>
                    <a:pt x="156" y="140"/>
                    <a:pt x="156" y="140"/>
                  </a:cubicBezTo>
                  <a:cubicBezTo>
                    <a:pt x="100" y="140"/>
                    <a:pt x="100" y="140"/>
                    <a:pt x="100" y="140"/>
                  </a:cubicBezTo>
                  <a:lnTo>
                    <a:pt x="100" y="148"/>
                  </a:lnTo>
                  <a:close/>
                  <a:moveTo>
                    <a:pt x="216" y="16"/>
                  </a:moveTo>
                  <a:cubicBezTo>
                    <a:pt x="40" y="16"/>
                    <a:pt x="40" y="16"/>
                    <a:pt x="40" y="16"/>
                  </a:cubicBezTo>
                  <a:cubicBezTo>
                    <a:pt x="40" y="120"/>
                    <a:pt x="40" y="120"/>
                    <a:pt x="40" y="120"/>
                  </a:cubicBezTo>
                  <a:cubicBezTo>
                    <a:pt x="216" y="120"/>
                    <a:pt x="216" y="120"/>
                    <a:pt x="216" y="120"/>
                  </a:cubicBezTo>
                  <a:lnTo>
                    <a:pt x="216" y="1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51249" tIns="75624" rIns="151249" bIns="75624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US" sz="815"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5" name="Footer Text"/>
          <p:cNvSpPr txBox="1"/>
          <p:nvPr/>
        </p:nvSpPr>
        <p:spPr>
          <a:xfrm flipH="1">
            <a:off x="5448225" y="3260462"/>
            <a:ext cx="1281243" cy="75052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defTabSz="1056640">
              <a:lnSpc>
                <a:spcPct val="120000"/>
              </a:lnSpc>
              <a:defRPr/>
            </a:pPr>
            <a:r>
              <a:rPr lang="en-US" altLang="zh-CN" sz="815" dirty="0">
                <a:solidFill>
                  <a:schemeClr val="bg1">
                    <a:lumMod val="6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15" dirty="0">
              <a:solidFill>
                <a:schemeClr val="bg1">
                  <a:lumMod val="65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" name="išľíďè"/>
          <p:cNvSpPr/>
          <p:nvPr/>
        </p:nvSpPr>
        <p:spPr bwMode="auto">
          <a:xfrm>
            <a:off x="1271979" y="3812090"/>
            <a:ext cx="2536640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58pic.com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34" name="iSlíďè"/>
          <p:cNvSpPr txBox="1"/>
          <p:nvPr/>
        </p:nvSpPr>
        <p:spPr bwMode="auto">
          <a:xfrm>
            <a:off x="1713070" y="3477718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35" name="išľíďè"/>
          <p:cNvSpPr/>
          <p:nvPr/>
        </p:nvSpPr>
        <p:spPr bwMode="auto">
          <a:xfrm>
            <a:off x="2548126" y="2090631"/>
            <a:ext cx="2536640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58pic.com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36" name="iSlíďè"/>
          <p:cNvSpPr txBox="1"/>
          <p:nvPr/>
        </p:nvSpPr>
        <p:spPr bwMode="auto">
          <a:xfrm>
            <a:off x="2989217" y="1756259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37" name="išľíďè"/>
          <p:cNvSpPr/>
          <p:nvPr/>
        </p:nvSpPr>
        <p:spPr bwMode="auto">
          <a:xfrm>
            <a:off x="7904356" y="2659905"/>
            <a:ext cx="2536640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58pic.com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38" name="iSlíďè"/>
          <p:cNvSpPr txBox="1"/>
          <p:nvPr/>
        </p:nvSpPr>
        <p:spPr bwMode="auto">
          <a:xfrm>
            <a:off x="8345447" y="2325533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39" name="išľíďè"/>
          <p:cNvSpPr/>
          <p:nvPr/>
        </p:nvSpPr>
        <p:spPr bwMode="auto">
          <a:xfrm>
            <a:off x="8127258" y="4540796"/>
            <a:ext cx="2536640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58pic.com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40" name="iSlíďè"/>
          <p:cNvSpPr txBox="1"/>
          <p:nvPr/>
        </p:nvSpPr>
        <p:spPr bwMode="auto">
          <a:xfrm>
            <a:off x="8568349" y="4206424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43" name="išľíďè"/>
          <p:cNvSpPr/>
          <p:nvPr/>
        </p:nvSpPr>
        <p:spPr bwMode="auto">
          <a:xfrm>
            <a:off x="6031709" y="5657026"/>
            <a:ext cx="2536640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58pic.com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44" name="iSlíďè"/>
          <p:cNvSpPr txBox="1"/>
          <p:nvPr/>
        </p:nvSpPr>
        <p:spPr bwMode="auto">
          <a:xfrm>
            <a:off x="6472800" y="5322654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3" grpId="0"/>
      <p:bldP spid="4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Freeform 5"/>
          <p:cNvSpPr/>
          <p:nvPr/>
        </p:nvSpPr>
        <p:spPr bwMode="auto">
          <a:xfrm>
            <a:off x="1483292" y="1590852"/>
            <a:ext cx="2291059" cy="2230317"/>
          </a:xfrm>
          <a:custGeom>
            <a:avLst/>
            <a:gdLst/>
            <a:ahLst/>
            <a:cxnLst>
              <a:cxn ang="0">
                <a:pos x="265" y="22"/>
              </a:cxn>
              <a:cxn ang="0">
                <a:pos x="399" y="0"/>
              </a:cxn>
              <a:cxn ang="0">
                <a:pos x="644" y="84"/>
              </a:cxn>
              <a:cxn ang="0">
                <a:pos x="682" y="117"/>
              </a:cxn>
              <a:cxn ang="0">
                <a:pos x="778" y="268"/>
              </a:cxn>
              <a:cxn ang="0">
                <a:pos x="799" y="391"/>
              </a:cxn>
              <a:cxn ang="0">
                <a:pos x="754" y="291"/>
              </a:cxn>
              <a:cxn ang="0">
                <a:pos x="644" y="246"/>
              </a:cxn>
              <a:cxn ang="0">
                <a:pos x="644" y="246"/>
              </a:cxn>
              <a:cxn ang="0">
                <a:pos x="643" y="246"/>
              </a:cxn>
              <a:cxn ang="0">
                <a:pos x="510" y="267"/>
              </a:cxn>
              <a:cxn ang="0">
                <a:pos x="360" y="363"/>
              </a:cxn>
              <a:cxn ang="0">
                <a:pos x="326" y="401"/>
              </a:cxn>
              <a:cxn ang="0">
                <a:pos x="243" y="646"/>
              </a:cxn>
              <a:cxn ang="0">
                <a:pos x="264" y="777"/>
              </a:cxn>
              <a:cxn ang="0">
                <a:pos x="117" y="682"/>
              </a:cxn>
              <a:cxn ang="0">
                <a:pos x="0" y="400"/>
              </a:cxn>
              <a:cxn ang="0">
                <a:pos x="117" y="117"/>
              </a:cxn>
              <a:cxn ang="0">
                <a:pos x="265" y="22"/>
              </a:cxn>
            </a:cxnLst>
            <a:rect l="0" t="0" r="r" b="b"/>
            <a:pathLst>
              <a:path w="799" h="777">
                <a:moveTo>
                  <a:pt x="265" y="22"/>
                </a:moveTo>
                <a:cubicBezTo>
                  <a:pt x="307" y="8"/>
                  <a:pt x="351" y="0"/>
                  <a:pt x="399" y="0"/>
                </a:cubicBezTo>
                <a:cubicBezTo>
                  <a:pt x="492" y="0"/>
                  <a:pt x="574" y="28"/>
                  <a:pt x="644" y="84"/>
                </a:cubicBezTo>
                <a:cubicBezTo>
                  <a:pt x="657" y="94"/>
                  <a:pt x="670" y="105"/>
                  <a:pt x="682" y="117"/>
                </a:cubicBezTo>
                <a:cubicBezTo>
                  <a:pt x="727" y="162"/>
                  <a:pt x="759" y="212"/>
                  <a:pt x="778" y="268"/>
                </a:cubicBezTo>
                <a:cubicBezTo>
                  <a:pt x="791" y="306"/>
                  <a:pt x="798" y="347"/>
                  <a:pt x="799" y="391"/>
                </a:cubicBezTo>
                <a:cubicBezTo>
                  <a:pt x="797" y="353"/>
                  <a:pt x="781" y="319"/>
                  <a:pt x="754" y="291"/>
                </a:cubicBezTo>
                <a:cubicBezTo>
                  <a:pt x="723" y="261"/>
                  <a:pt x="687" y="246"/>
                  <a:pt x="644" y="246"/>
                </a:cubicBezTo>
                <a:cubicBezTo>
                  <a:pt x="644" y="246"/>
                  <a:pt x="644" y="246"/>
                  <a:pt x="644" y="246"/>
                </a:cubicBezTo>
                <a:cubicBezTo>
                  <a:pt x="644" y="246"/>
                  <a:pt x="643" y="246"/>
                  <a:pt x="643" y="246"/>
                </a:cubicBezTo>
                <a:cubicBezTo>
                  <a:pt x="596" y="246"/>
                  <a:pt x="552" y="253"/>
                  <a:pt x="510" y="267"/>
                </a:cubicBezTo>
                <a:cubicBezTo>
                  <a:pt x="455" y="286"/>
                  <a:pt x="405" y="318"/>
                  <a:pt x="360" y="363"/>
                </a:cubicBezTo>
                <a:cubicBezTo>
                  <a:pt x="348" y="375"/>
                  <a:pt x="337" y="388"/>
                  <a:pt x="326" y="401"/>
                </a:cubicBezTo>
                <a:cubicBezTo>
                  <a:pt x="271" y="471"/>
                  <a:pt x="243" y="553"/>
                  <a:pt x="243" y="646"/>
                </a:cubicBezTo>
                <a:cubicBezTo>
                  <a:pt x="243" y="693"/>
                  <a:pt x="250" y="736"/>
                  <a:pt x="264" y="777"/>
                </a:cubicBezTo>
                <a:cubicBezTo>
                  <a:pt x="210" y="758"/>
                  <a:pt x="161" y="726"/>
                  <a:pt x="117" y="682"/>
                </a:cubicBezTo>
                <a:cubicBezTo>
                  <a:pt x="39" y="604"/>
                  <a:pt x="0" y="510"/>
                  <a:pt x="0" y="400"/>
                </a:cubicBezTo>
                <a:cubicBezTo>
                  <a:pt x="0" y="290"/>
                  <a:pt x="39" y="195"/>
                  <a:pt x="117" y="117"/>
                </a:cubicBezTo>
                <a:cubicBezTo>
                  <a:pt x="161" y="73"/>
                  <a:pt x="210" y="42"/>
                  <a:pt x="265" y="22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</a:ln>
        </p:spPr>
        <p:txBody>
          <a:bodyPr vert="horz" wrap="square" lIns="108663" tIns="54332" rIns="108663" bIns="54332" numCol="1" anchor="t" anchorCtr="0" compatLnSpc="1"/>
          <a:lstStyle/>
          <a:p>
            <a:pPr>
              <a:lnSpc>
                <a:spcPct val="120000"/>
              </a:lnSpc>
            </a:pPr>
            <a:endParaRPr lang="en-US" sz="1520">
              <a:latin typeface="Noto Sans S Chinese Light" panose="020B0300000000000000" pitchFamily="34" charset="-122"/>
              <a:ea typeface="Noto Sans S Chinese Light" panose="020B03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2054" name="Freeform 6"/>
          <p:cNvSpPr/>
          <p:nvPr/>
        </p:nvSpPr>
        <p:spPr bwMode="auto">
          <a:xfrm>
            <a:off x="2242551" y="890437"/>
            <a:ext cx="2230319" cy="2296752"/>
          </a:xfrm>
          <a:custGeom>
            <a:avLst/>
            <a:gdLst/>
            <a:ahLst/>
            <a:cxnLst>
              <a:cxn ang="0">
                <a:pos x="390" y="800"/>
              </a:cxn>
              <a:cxn ang="0">
                <a:pos x="489" y="755"/>
              </a:cxn>
              <a:cxn ang="0">
                <a:pos x="534" y="657"/>
              </a:cxn>
              <a:cxn ang="0">
                <a:pos x="534" y="645"/>
              </a:cxn>
              <a:cxn ang="0">
                <a:pos x="534" y="635"/>
              </a:cxn>
              <a:cxn ang="0">
                <a:pos x="513" y="512"/>
              </a:cxn>
              <a:cxn ang="0">
                <a:pos x="417" y="361"/>
              </a:cxn>
              <a:cxn ang="0">
                <a:pos x="379" y="328"/>
              </a:cxn>
              <a:cxn ang="0">
                <a:pos x="134" y="244"/>
              </a:cxn>
              <a:cxn ang="0">
                <a:pos x="0" y="266"/>
              </a:cxn>
              <a:cxn ang="0">
                <a:pos x="95" y="117"/>
              </a:cxn>
              <a:cxn ang="0">
                <a:pos x="378" y="0"/>
              </a:cxn>
              <a:cxn ang="0">
                <a:pos x="661" y="117"/>
              </a:cxn>
              <a:cxn ang="0">
                <a:pos x="756" y="266"/>
              </a:cxn>
              <a:cxn ang="0">
                <a:pos x="778" y="400"/>
              </a:cxn>
              <a:cxn ang="0">
                <a:pos x="695" y="645"/>
              </a:cxn>
              <a:cxn ang="0">
                <a:pos x="661" y="683"/>
              </a:cxn>
              <a:cxn ang="0">
                <a:pos x="512" y="778"/>
              </a:cxn>
              <a:cxn ang="0">
                <a:pos x="390" y="800"/>
              </a:cxn>
            </a:cxnLst>
            <a:rect l="0" t="0" r="r" b="b"/>
            <a:pathLst>
              <a:path w="778" h="800">
                <a:moveTo>
                  <a:pt x="390" y="800"/>
                </a:moveTo>
                <a:cubicBezTo>
                  <a:pt x="428" y="798"/>
                  <a:pt x="461" y="783"/>
                  <a:pt x="489" y="755"/>
                </a:cubicBezTo>
                <a:cubicBezTo>
                  <a:pt x="516" y="727"/>
                  <a:pt x="531" y="695"/>
                  <a:pt x="534" y="657"/>
                </a:cubicBezTo>
                <a:cubicBezTo>
                  <a:pt x="534" y="653"/>
                  <a:pt x="534" y="649"/>
                  <a:pt x="534" y="645"/>
                </a:cubicBezTo>
                <a:cubicBezTo>
                  <a:pt x="534" y="642"/>
                  <a:pt x="534" y="638"/>
                  <a:pt x="534" y="635"/>
                </a:cubicBezTo>
                <a:cubicBezTo>
                  <a:pt x="533" y="591"/>
                  <a:pt x="526" y="550"/>
                  <a:pt x="513" y="512"/>
                </a:cubicBezTo>
                <a:cubicBezTo>
                  <a:pt x="494" y="456"/>
                  <a:pt x="462" y="406"/>
                  <a:pt x="417" y="361"/>
                </a:cubicBezTo>
                <a:cubicBezTo>
                  <a:pt x="405" y="349"/>
                  <a:pt x="392" y="338"/>
                  <a:pt x="379" y="328"/>
                </a:cubicBezTo>
                <a:cubicBezTo>
                  <a:pt x="309" y="272"/>
                  <a:pt x="227" y="244"/>
                  <a:pt x="134" y="244"/>
                </a:cubicBezTo>
                <a:cubicBezTo>
                  <a:pt x="86" y="244"/>
                  <a:pt x="42" y="252"/>
                  <a:pt x="0" y="266"/>
                </a:cubicBezTo>
                <a:cubicBezTo>
                  <a:pt x="19" y="212"/>
                  <a:pt x="51" y="162"/>
                  <a:pt x="95" y="117"/>
                </a:cubicBezTo>
                <a:cubicBezTo>
                  <a:pt x="173" y="39"/>
                  <a:pt x="268" y="0"/>
                  <a:pt x="378" y="0"/>
                </a:cubicBezTo>
                <a:cubicBezTo>
                  <a:pt x="488" y="0"/>
                  <a:pt x="583" y="39"/>
                  <a:pt x="661" y="117"/>
                </a:cubicBezTo>
                <a:cubicBezTo>
                  <a:pt x="705" y="162"/>
                  <a:pt x="737" y="211"/>
                  <a:pt x="756" y="266"/>
                </a:cubicBezTo>
                <a:cubicBezTo>
                  <a:pt x="771" y="308"/>
                  <a:pt x="778" y="352"/>
                  <a:pt x="778" y="400"/>
                </a:cubicBezTo>
                <a:cubicBezTo>
                  <a:pt x="778" y="493"/>
                  <a:pt x="750" y="575"/>
                  <a:pt x="695" y="645"/>
                </a:cubicBezTo>
                <a:cubicBezTo>
                  <a:pt x="684" y="658"/>
                  <a:pt x="673" y="671"/>
                  <a:pt x="661" y="683"/>
                </a:cubicBezTo>
                <a:cubicBezTo>
                  <a:pt x="616" y="727"/>
                  <a:pt x="567" y="759"/>
                  <a:pt x="512" y="778"/>
                </a:cubicBezTo>
                <a:cubicBezTo>
                  <a:pt x="474" y="792"/>
                  <a:pt x="433" y="799"/>
                  <a:pt x="390" y="800"/>
                </a:cubicBezTo>
                <a:close/>
              </a:path>
            </a:pathLst>
          </a:custGeom>
          <a:solidFill>
            <a:schemeClr val="accent2"/>
          </a:solidFill>
          <a:ln w="9525">
            <a:noFill/>
            <a:round/>
          </a:ln>
        </p:spPr>
        <p:txBody>
          <a:bodyPr vert="horz" wrap="square" lIns="108663" tIns="54332" rIns="108663" bIns="54332" numCol="1" anchor="t" anchorCtr="0" compatLnSpc="1"/>
          <a:lstStyle/>
          <a:p>
            <a:pPr>
              <a:lnSpc>
                <a:spcPct val="120000"/>
              </a:lnSpc>
            </a:pPr>
            <a:endParaRPr lang="en-US" sz="1520">
              <a:latin typeface="Noto Sans S Chinese Light" panose="020B0300000000000000" pitchFamily="34" charset="-122"/>
              <a:ea typeface="Noto Sans S Chinese Light" panose="020B03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2055" name="Freeform 7"/>
          <p:cNvSpPr/>
          <p:nvPr/>
        </p:nvSpPr>
        <p:spPr bwMode="auto">
          <a:xfrm>
            <a:off x="2886020" y="1655390"/>
            <a:ext cx="2289160" cy="2232213"/>
          </a:xfrm>
          <a:custGeom>
            <a:avLst/>
            <a:gdLst/>
            <a:ahLst/>
            <a:cxnLst>
              <a:cxn ang="0">
                <a:pos x="532" y="0"/>
              </a:cxn>
              <a:cxn ang="0">
                <a:pos x="682" y="95"/>
              </a:cxn>
              <a:cxn ang="0">
                <a:pos x="799" y="378"/>
              </a:cxn>
              <a:cxn ang="0">
                <a:pos x="682" y="660"/>
              </a:cxn>
              <a:cxn ang="0">
                <a:pos x="533" y="756"/>
              </a:cxn>
              <a:cxn ang="0">
                <a:pos x="399" y="778"/>
              </a:cxn>
              <a:cxn ang="0">
                <a:pos x="155" y="694"/>
              </a:cxn>
              <a:cxn ang="0">
                <a:pos x="117" y="660"/>
              </a:cxn>
              <a:cxn ang="0">
                <a:pos x="22" y="513"/>
              </a:cxn>
              <a:cxn ang="0">
                <a:pos x="0" y="391"/>
              </a:cxn>
              <a:cxn ang="0">
                <a:pos x="45" y="489"/>
              </a:cxn>
              <a:cxn ang="0">
                <a:pos x="145" y="534"/>
              </a:cxn>
              <a:cxn ang="0">
                <a:pos x="155" y="534"/>
              </a:cxn>
              <a:cxn ang="0">
                <a:pos x="166" y="534"/>
              </a:cxn>
              <a:cxn ang="0">
                <a:pos x="288" y="512"/>
              </a:cxn>
              <a:cxn ang="0">
                <a:pos x="437" y="417"/>
              </a:cxn>
              <a:cxn ang="0">
                <a:pos x="471" y="379"/>
              </a:cxn>
              <a:cxn ang="0">
                <a:pos x="554" y="134"/>
              </a:cxn>
              <a:cxn ang="0">
                <a:pos x="532" y="0"/>
              </a:cxn>
            </a:cxnLst>
            <a:rect l="0" t="0" r="r" b="b"/>
            <a:pathLst>
              <a:path w="799" h="778">
                <a:moveTo>
                  <a:pt x="532" y="0"/>
                </a:moveTo>
                <a:cubicBezTo>
                  <a:pt x="587" y="19"/>
                  <a:pt x="637" y="51"/>
                  <a:pt x="682" y="95"/>
                </a:cubicBezTo>
                <a:cubicBezTo>
                  <a:pt x="760" y="173"/>
                  <a:pt x="799" y="268"/>
                  <a:pt x="799" y="378"/>
                </a:cubicBezTo>
                <a:cubicBezTo>
                  <a:pt x="799" y="488"/>
                  <a:pt x="760" y="582"/>
                  <a:pt x="682" y="660"/>
                </a:cubicBezTo>
                <a:cubicBezTo>
                  <a:pt x="637" y="705"/>
                  <a:pt x="588" y="737"/>
                  <a:pt x="533" y="756"/>
                </a:cubicBezTo>
                <a:cubicBezTo>
                  <a:pt x="491" y="770"/>
                  <a:pt x="447" y="778"/>
                  <a:pt x="399" y="778"/>
                </a:cubicBezTo>
                <a:cubicBezTo>
                  <a:pt x="306" y="778"/>
                  <a:pt x="225" y="750"/>
                  <a:pt x="155" y="694"/>
                </a:cubicBezTo>
                <a:cubicBezTo>
                  <a:pt x="142" y="684"/>
                  <a:pt x="129" y="673"/>
                  <a:pt x="117" y="660"/>
                </a:cubicBezTo>
                <a:cubicBezTo>
                  <a:pt x="73" y="616"/>
                  <a:pt x="41" y="567"/>
                  <a:pt x="22" y="513"/>
                </a:cubicBezTo>
                <a:cubicBezTo>
                  <a:pt x="9" y="475"/>
                  <a:pt x="1" y="434"/>
                  <a:pt x="0" y="391"/>
                </a:cubicBezTo>
                <a:cubicBezTo>
                  <a:pt x="2" y="429"/>
                  <a:pt x="18" y="461"/>
                  <a:pt x="45" y="489"/>
                </a:cubicBezTo>
                <a:cubicBezTo>
                  <a:pt x="73" y="517"/>
                  <a:pt x="106" y="532"/>
                  <a:pt x="145" y="534"/>
                </a:cubicBezTo>
                <a:cubicBezTo>
                  <a:pt x="148" y="534"/>
                  <a:pt x="151" y="534"/>
                  <a:pt x="155" y="534"/>
                </a:cubicBezTo>
                <a:cubicBezTo>
                  <a:pt x="159" y="534"/>
                  <a:pt x="162" y="534"/>
                  <a:pt x="166" y="534"/>
                </a:cubicBezTo>
                <a:cubicBezTo>
                  <a:pt x="209" y="533"/>
                  <a:pt x="250" y="526"/>
                  <a:pt x="288" y="512"/>
                </a:cubicBezTo>
                <a:cubicBezTo>
                  <a:pt x="343" y="493"/>
                  <a:pt x="392" y="461"/>
                  <a:pt x="437" y="417"/>
                </a:cubicBezTo>
                <a:cubicBezTo>
                  <a:pt x="449" y="405"/>
                  <a:pt x="460" y="392"/>
                  <a:pt x="471" y="379"/>
                </a:cubicBezTo>
                <a:cubicBezTo>
                  <a:pt x="526" y="309"/>
                  <a:pt x="554" y="227"/>
                  <a:pt x="554" y="134"/>
                </a:cubicBezTo>
                <a:cubicBezTo>
                  <a:pt x="554" y="86"/>
                  <a:pt x="547" y="42"/>
                  <a:pt x="532" y="0"/>
                </a:cubicBezTo>
                <a:close/>
              </a:path>
            </a:pathLst>
          </a:custGeom>
          <a:solidFill>
            <a:schemeClr val="accent3"/>
          </a:solidFill>
          <a:ln w="9525">
            <a:noFill/>
            <a:round/>
          </a:ln>
        </p:spPr>
        <p:txBody>
          <a:bodyPr vert="horz" wrap="square" lIns="108663" tIns="54332" rIns="108663" bIns="54332" numCol="1" anchor="t" anchorCtr="0" compatLnSpc="1"/>
          <a:lstStyle/>
          <a:p>
            <a:pPr>
              <a:lnSpc>
                <a:spcPct val="120000"/>
              </a:lnSpc>
            </a:pPr>
            <a:endParaRPr lang="en-US" sz="1520">
              <a:latin typeface="Noto Sans S Chinese Light" panose="020B0300000000000000" pitchFamily="34" charset="-122"/>
              <a:ea typeface="Noto Sans S Chinese Light" panose="020B03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2056" name="Freeform 8"/>
          <p:cNvSpPr/>
          <p:nvPr/>
        </p:nvSpPr>
        <p:spPr bwMode="auto">
          <a:xfrm>
            <a:off x="2179912" y="2296962"/>
            <a:ext cx="2232215" cy="2294855"/>
          </a:xfrm>
          <a:custGeom>
            <a:avLst/>
            <a:gdLst/>
            <a:ahLst/>
            <a:cxnLst>
              <a:cxn ang="0">
                <a:pos x="400" y="0"/>
              </a:cxn>
              <a:cxn ang="0">
                <a:pos x="400" y="0"/>
              </a:cxn>
              <a:cxn ang="0">
                <a:pos x="291" y="45"/>
              </a:cxn>
              <a:cxn ang="0">
                <a:pos x="246" y="145"/>
              </a:cxn>
              <a:cxn ang="0">
                <a:pos x="246" y="155"/>
              </a:cxn>
              <a:cxn ang="0">
                <a:pos x="246" y="167"/>
              </a:cxn>
              <a:cxn ang="0">
                <a:pos x="268" y="289"/>
              </a:cxn>
              <a:cxn ang="0">
                <a:pos x="363" y="436"/>
              </a:cxn>
              <a:cxn ang="0">
                <a:pos x="401" y="470"/>
              </a:cxn>
              <a:cxn ang="0">
                <a:pos x="645" y="554"/>
              </a:cxn>
              <a:cxn ang="0">
                <a:pos x="779" y="532"/>
              </a:cxn>
              <a:cxn ang="0">
                <a:pos x="683" y="683"/>
              </a:cxn>
              <a:cxn ang="0">
                <a:pos x="400" y="800"/>
              </a:cxn>
              <a:cxn ang="0">
                <a:pos x="117" y="683"/>
              </a:cxn>
              <a:cxn ang="0">
                <a:pos x="21" y="531"/>
              </a:cxn>
              <a:cxn ang="0">
                <a:pos x="0" y="400"/>
              </a:cxn>
              <a:cxn ang="0">
                <a:pos x="83" y="155"/>
              </a:cxn>
              <a:cxn ang="0">
                <a:pos x="117" y="117"/>
              </a:cxn>
              <a:cxn ang="0">
                <a:pos x="267" y="21"/>
              </a:cxn>
              <a:cxn ang="0">
                <a:pos x="400" y="0"/>
              </a:cxn>
            </a:cxnLst>
            <a:rect l="0" t="0" r="r" b="b"/>
            <a:pathLst>
              <a:path w="779" h="800">
                <a:moveTo>
                  <a:pt x="400" y="0"/>
                </a:moveTo>
                <a:cubicBezTo>
                  <a:pt x="400" y="0"/>
                  <a:pt x="400" y="0"/>
                  <a:pt x="400" y="0"/>
                </a:cubicBezTo>
                <a:cubicBezTo>
                  <a:pt x="358" y="0"/>
                  <a:pt x="321" y="15"/>
                  <a:pt x="291" y="45"/>
                </a:cubicBezTo>
                <a:cubicBezTo>
                  <a:pt x="263" y="73"/>
                  <a:pt x="248" y="107"/>
                  <a:pt x="246" y="145"/>
                </a:cubicBezTo>
                <a:cubicBezTo>
                  <a:pt x="246" y="148"/>
                  <a:pt x="246" y="152"/>
                  <a:pt x="246" y="155"/>
                </a:cubicBezTo>
                <a:cubicBezTo>
                  <a:pt x="246" y="159"/>
                  <a:pt x="246" y="163"/>
                  <a:pt x="246" y="167"/>
                </a:cubicBezTo>
                <a:cubicBezTo>
                  <a:pt x="247" y="210"/>
                  <a:pt x="255" y="251"/>
                  <a:pt x="268" y="289"/>
                </a:cubicBezTo>
                <a:cubicBezTo>
                  <a:pt x="287" y="343"/>
                  <a:pt x="319" y="392"/>
                  <a:pt x="363" y="436"/>
                </a:cubicBezTo>
                <a:cubicBezTo>
                  <a:pt x="375" y="449"/>
                  <a:pt x="388" y="460"/>
                  <a:pt x="401" y="470"/>
                </a:cubicBezTo>
                <a:cubicBezTo>
                  <a:pt x="471" y="526"/>
                  <a:pt x="552" y="554"/>
                  <a:pt x="645" y="554"/>
                </a:cubicBezTo>
                <a:cubicBezTo>
                  <a:pt x="693" y="554"/>
                  <a:pt x="737" y="546"/>
                  <a:pt x="779" y="532"/>
                </a:cubicBezTo>
                <a:cubicBezTo>
                  <a:pt x="760" y="587"/>
                  <a:pt x="728" y="638"/>
                  <a:pt x="683" y="683"/>
                </a:cubicBezTo>
                <a:cubicBezTo>
                  <a:pt x="605" y="761"/>
                  <a:pt x="510" y="800"/>
                  <a:pt x="400" y="800"/>
                </a:cubicBezTo>
                <a:cubicBezTo>
                  <a:pt x="290" y="800"/>
                  <a:pt x="195" y="761"/>
                  <a:pt x="117" y="683"/>
                </a:cubicBezTo>
                <a:cubicBezTo>
                  <a:pt x="72" y="638"/>
                  <a:pt x="40" y="587"/>
                  <a:pt x="21" y="531"/>
                </a:cubicBezTo>
                <a:cubicBezTo>
                  <a:pt x="7" y="490"/>
                  <a:pt x="0" y="447"/>
                  <a:pt x="0" y="400"/>
                </a:cubicBezTo>
                <a:cubicBezTo>
                  <a:pt x="0" y="307"/>
                  <a:pt x="28" y="225"/>
                  <a:pt x="83" y="155"/>
                </a:cubicBezTo>
                <a:cubicBezTo>
                  <a:pt x="94" y="142"/>
                  <a:pt x="105" y="129"/>
                  <a:pt x="117" y="117"/>
                </a:cubicBezTo>
                <a:cubicBezTo>
                  <a:pt x="162" y="72"/>
                  <a:pt x="212" y="40"/>
                  <a:pt x="267" y="21"/>
                </a:cubicBezTo>
                <a:cubicBezTo>
                  <a:pt x="309" y="7"/>
                  <a:pt x="353" y="0"/>
                  <a:pt x="400" y="0"/>
                </a:cubicBezTo>
                <a:close/>
              </a:path>
            </a:pathLst>
          </a:custGeom>
          <a:solidFill>
            <a:schemeClr val="accent4"/>
          </a:solidFill>
          <a:ln w="9525">
            <a:noFill/>
            <a:round/>
          </a:ln>
        </p:spPr>
        <p:txBody>
          <a:bodyPr vert="horz" wrap="square" lIns="108663" tIns="54332" rIns="108663" bIns="54332" numCol="1" anchor="t" anchorCtr="0" compatLnSpc="1"/>
          <a:lstStyle/>
          <a:p>
            <a:pPr>
              <a:lnSpc>
                <a:spcPct val="120000"/>
              </a:lnSpc>
            </a:pPr>
            <a:endParaRPr lang="en-US" sz="1520">
              <a:latin typeface="Noto Sans S Chinese Light" panose="020B0300000000000000" pitchFamily="34" charset="-122"/>
              <a:ea typeface="Noto Sans S Chinese Light" panose="020B03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17" name="Freeform 65"/>
          <p:cNvSpPr>
            <a:spLocks noEditPoints="1"/>
          </p:cNvSpPr>
          <p:nvPr/>
        </p:nvSpPr>
        <p:spPr bwMode="auto">
          <a:xfrm>
            <a:off x="1858969" y="2149302"/>
            <a:ext cx="489240" cy="445812"/>
          </a:xfrm>
          <a:custGeom>
            <a:avLst/>
            <a:gdLst/>
            <a:ahLst/>
            <a:cxnLst>
              <a:cxn ang="0">
                <a:pos x="45" y="41"/>
              </a:cxn>
              <a:cxn ang="0">
                <a:pos x="47" y="50"/>
              </a:cxn>
              <a:cxn ang="0">
                <a:pos x="40" y="56"/>
              </a:cxn>
              <a:cxn ang="0">
                <a:pos x="31" y="60"/>
              </a:cxn>
              <a:cxn ang="0">
                <a:pos x="21" y="60"/>
              </a:cxn>
              <a:cxn ang="0">
                <a:pos x="13" y="56"/>
              </a:cxn>
              <a:cxn ang="0">
                <a:pos x="5" y="50"/>
              </a:cxn>
              <a:cxn ang="0">
                <a:pos x="8" y="41"/>
              </a:cxn>
              <a:cxn ang="0">
                <a:pos x="0" y="32"/>
              </a:cxn>
              <a:cxn ang="0">
                <a:pos x="9" y="26"/>
              </a:cxn>
              <a:cxn ang="0">
                <a:pos x="5" y="20"/>
              </a:cxn>
              <a:cxn ang="0">
                <a:pos x="17" y="18"/>
              </a:cxn>
              <a:cxn ang="0">
                <a:pos x="22" y="10"/>
              </a:cxn>
              <a:cxn ang="0">
                <a:pos x="32" y="17"/>
              </a:cxn>
              <a:cxn ang="0">
                <a:pos x="41" y="14"/>
              </a:cxn>
              <a:cxn ang="0">
                <a:pos x="47" y="22"/>
              </a:cxn>
              <a:cxn ang="0">
                <a:pos x="51" y="30"/>
              </a:cxn>
              <a:cxn ang="0">
                <a:pos x="26" y="25"/>
              </a:cxn>
              <a:cxn ang="0">
                <a:pos x="36" y="35"/>
              </a:cxn>
              <a:cxn ang="0">
                <a:pos x="72" y="19"/>
              </a:cxn>
              <a:cxn ang="0">
                <a:pos x="72" y="27"/>
              </a:cxn>
              <a:cxn ang="0">
                <a:pos x="62" y="25"/>
              </a:cxn>
              <a:cxn ang="0">
                <a:pos x="52" y="27"/>
              </a:cxn>
              <a:cxn ang="0">
                <a:pos x="53" y="19"/>
              </a:cxn>
              <a:cxn ang="0">
                <a:pos x="53" y="11"/>
              </a:cxn>
              <a:cxn ang="0">
                <a:pos x="52" y="3"/>
              </a:cxn>
              <a:cxn ang="0">
                <a:pos x="62" y="4"/>
              </a:cxn>
              <a:cxn ang="0">
                <a:pos x="67" y="0"/>
              </a:cxn>
              <a:cxn ang="0">
                <a:pos x="70" y="9"/>
              </a:cxn>
              <a:cxn ang="0">
                <a:pos x="78" y="18"/>
              </a:cxn>
              <a:cxn ang="0">
                <a:pos x="70" y="62"/>
              </a:cxn>
              <a:cxn ang="0">
                <a:pos x="67" y="71"/>
              </a:cxn>
              <a:cxn ang="0">
                <a:pos x="61" y="66"/>
              </a:cxn>
              <a:cxn ang="0">
                <a:pos x="52" y="68"/>
              </a:cxn>
              <a:cxn ang="0">
                <a:pos x="47" y="59"/>
              </a:cxn>
              <a:cxn ang="0">
                <a:pos x="54" y="50"/>
              </a:cxn>
              <a:cxn ang="0">
                <a:pos x="57" y="41"/>
              </a:cxn>
              <a:cxn ang="0">
                <a:pos x="63" y="46"/>
              </a:cxn>
              <a:cxn ang="0">
                <a:pos x="72" y="44"/>
              </a:cxn>
              <a:cxn ang="0">
                <a:pos x="72" y="52"/>
              </a:cxn>
              <a:cxn ang="0">
                <a:pos x="62" y="10"/>
              </a:cxn>
              <a:cxn ang="0">
                <a:pos x="67" y="15"/>
              </a:cxn>
              <a:cxn ang="0">
                <a:pos x="57" y="56"/>
              </a:cxn>
              <a:cxn ang="0">
                <a:pos x="62" y="51"/>
              </a:cxn>
            </a:cxnLst>
            <a:rect l="0" t="0" r="r" b="b"/>
            <a:pathLst>
              <a:path w="78" h="71">
                <a:moveTo>
                  <a:pt x="52" y="39"/>
                </a:moveTo>
                <a:cubicBezTo>
                  <a:pt x="52" y="40"/>
                  <a:pt x="51" y="40"/>
                  <a:pt x="51" y="40"/>
                </a:cubicBezTo>
                <a:cubicBezTo>
                  <a:pt x="45" y="41"/>
                  <a:pt x="45" y="41"/>
                  <a:pt x="45" y="41"/>
                </a:cubicBezTo>
                <a:cubicBezTo>
                  <a:pt x="44" y="42"/>
                  <a:pt x="44" y="43"/>
                  <a:pt x="43" y="44"/>
                </a:cubicBezTo>
                <a:cubicBezTo>
                  <a:pt x="45" y="46"/>
                  <a:pt x="46" y="47"/>
                  <a:pt x="47" y="49"/>
                </a:cubicBezTo>
                <a:cubicBezTo>
                  <a:pt x="47" y="49"/>
                  <a:pt x="47" y="49"/>
                  <a:pt x="47" y="50"/>
                </a:cubicBezTo>
                <a:cubicBezTo>
                  <a:pt x="47" y="50"/>
                  <a:pt x="47" y="50"/>
                  <a:pt x="47" y="50"/>
                </a:cubicBezTo>
                <a:cubicBezTo>
                  <a:pt x="46" y="52"/>
                  <a:pt x="42" y="56"/>
                  <a:pt x="41" y="56"/>
                </a:cubicBezTo>
                <a:cubicBezTo>
                  <a:pt x="40" y="56"/>
                  <a:pt x="40" y="56"/>
                  <a:pt x="40" y="56"/>
                </a:cubicBezTo>
                <a:cubicBezTo>
                  <a:pt x="35" y="53"/>
                  <a:pt x="35" y="53"/>
                  <a:pt x="35" y="53"/>
                </a:cubicBezTo>
                <a:cubicBezTo>
                  <a:pt x="34" y="53"/>
                  <a:pt x="33" y="53"/>
                  <a:pt x="32" y="54"/>
                </a:cubicBezTo>
                <a:cubicBezTo>
                  <a:pt x="32" y="56"/>
                  <a:pt x="32" y="58"/>
                  <a:pt x="31" y="60"/>
                </a:cubicBezTo>
                <a:cubicBezTo>
                  <a:pt x="31" y="61"/>
                  <a:pt x="30" y="61"/>
                  <a:pt x="30" y="61"/>
                </a:cubicBezTo>
                <a:cubicBezTo>
                  <a:pt x="22" y="61"/>
                  <a:pt x="22" y="61"/>
                  <a:pt x="22" y="61"/>
                </a:cubicBezTo>
                <a:cubicBezTo>
                  <a:pt x="22" y="61"/>
                  <a:pt x="21" y="61"/>
                  <a:pt x="21" y="60"/>
                </a:cubicBezTo>
                <a:cubicBezTo>
                  <a:pt x="20" y="54"/>
                  <a:pt x="20" y="54"/>
                  <a:pt x="20" y="54"/>
                </a:cubicBezTo>
                <a:cubicBezTo>
                  <a:pt x="19" y="54"/>
                  <a:pt x="18" y="53"/>
                  <a:pt x="17" y="53"/>
                </a:cubicBezTo>
                <a:cubicBezTo>
                  <a:pt x="13" y="56"/>
                  <a:pt x="13" y="56"/>
                  <a:pt x="13" y="56"/>
                </a:cubicBezTo>
                <a:cubicBezTo>
                  <a:pt x="12" y="56"/>
                  <a:pt x="12" y="56"/>
                  <a:pt x="12" y="56"/>
                </a:cubicBezTo>
                <a:cubicBezTo>
                  <a:pt x="11" y="56"/>
                  <a:pt x="11" y="56"/>
                  <a:pt x="11" y="56"/>
                </a:cubicBezTo>
                <a:cubicBezTo>
                  <a:pt x="10" y="55"/>
                  <a:pt x="5" y="51"/>
                  <a:pt x="5" y="50"/>
                </a:cubicBezTo>
                <a:cubicBezTo>
                  <a:pt x="5" y="49"/>
                  <a:pt x="5" y="49"/>
                  <a:pt x="5" y="49"/>
                </a:cubicBezTo>
                <a:cubicBezTo>
                  <a:pt x="7" y="47"/>
                  <a:pt x="8" y="46"/>
                  <a:pt x="9" y="44"/>
                </a:cubicBezTo>
                <a:cubicBezTo>
                  <a:pt x="8" y="43"/>
                  <a:pt x="8" y="42"/>
                  <a:pt x="8" y="41"/>
                </a:cubicBezTo>
                <a:cubicBezTo>
                  <a:pt x="1" y="40"/>
                  <a:pt x="1" y="40"/>
                  <a:pt x="1" y="40"/>
                </a:cubicBezTo>
                <a:cubicBezTo>
                  <a:pt x="1" y="40"/>
                  <a:pt x="0" y="40"/>
                  <a:pt x="0" y="39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31"/>
                  <a:pt x="1" y="30"/>
                  <a:pt x="1" y="30"/>
                </a:cubicBezTo>
                <a:cubicBezTo>
                  <a:pt x="8" y="29"/>
                  <a:pt x="8" y="29"/>
                  <a:pt x="8" y="29"/>
                </a:cubicBezTo>
                <a:cubicBezTo>
                  <a:pt x="8" y="28"/>
                  <a:pt x="8" y="27"/>
                  <a:pt x="9" y="26"/>
                </a:cubicBezTo>
                <a:cubicBezTo>
                  <a:pt x="8" y="25"/>
                  <a:pt x="7" y="23"/>
                  <a:pt x="5" y="22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0"/>
                  <a:pt x="5" y="20"/>
                </a:cubicBezTo>
                <a:cubicBezTo>
                  <a:pt x="6" y="19"/>
                  <a:pt x="11" y="14"/>
                  <a:pt x="12" y="14"/>
                </a:cubicBezTo>
                <a:cubicBezTo>
                  <a:pt x="12" y="14"/>
                  <a:pt x="12" y="14"/>
                  <a:pt x="13" y="14"/>
                </a:cubicBezTo>
                <a:cubicBezTo>
                  <a:pt x="17" y="18"/>
                  <a:pt x="17" y="18"/>
                  <a:pt x="17" y="18"/>
                </a:cubicBezTo>
                <a:cubicBezTo>
                  <a:pt x="18" y="18"/>
                  <a:pt x="19" y="17"/>
                  <a:pt x="20" y="17"/>
                </a:cubicBezTo>
                <a:cubicBezTo>
                  <a:pt x="21" y="15"/>
                  <a:pt x="21" y="13"/>
                  <a:pt x="21" y="11"/>
                </a:cubicBezTo>
                <a:cubicBezTo>
                  <a:pt x="21" y="10"/>
                  <a:pt x="22" y="10"/>
                  <a:pt x="22" y="10"/>
                </a:cubicBezTo>
                <a:cubicBezTo>
                  <a:pt x="30" y="10"/>
                  <a:pt x="30" y="10"/>
                  <a:pt x="30" y="10"/>
                </a:cubicBezTo>
                <a:cubicBezTo>
                  <a:pt x="30" y="10"/>
                  <a:pt x="31" y="10"/>
                  <a:pt x="31" y="11"/>
                </a:cubicBezTo>
                <a:cubicBezTo>
                  <a:pt x="32" y="17"/>
                  <a:pt x="32" y="17"/>
                  <a:pt x="32" y="17"/>
                </a:cubicBezTo>
                <a:cubicBezTo>
                  <a:pt x="33" y="17"/>
                  <a:pt x="34" y="18"/>
                  <a:pt x="35" y="18"/>
                </a:cubicBezTo>
                <a:cubicBezTo>
                  <a:pt x="40" y="14"/>
                  <a:pt x="40" y="14"/>
                  <a:pt x="40" y="14"/>
                </a:cubicBezTo>
                <a:cubicBezTo>
                  <a:pt x="40" y="14"/>
                  <a:pt x="40" y="14"/>
                  <a:pt x="41" y="14"/>
                </a:cubicBezTo>
                <a:cubicBezTo>
                  <a:pt x="41" y="14"/>
                  <a:pt x="41" y="14"/>
                  <a:pt x="41" y="14"/>
                </a:cubicBezTo>
                <a:cubicBezTo>
                  <a:pt x="42" y="15"/>
                  <a:pt x="47" y="20"/>
                  <a:pt x="47" y="21"/>
                </a:cubicBezTo>
                <a:cubicBezTo>
                  <a:pt x="47" y="21"/>
                  <a:pt x="47" y="21"/>
                  <a:pt x="47" y="22"/>
                </a:cubicBezTo>
                <a:cubicBezTo>
                  <a:pt x="46" y="23"/>
                  <a:pt x="45" y="25"/>
                  <a:pt x="43" y="26"/>
                </a:cubicBezTo>
                <a:cubicBezTo>
                  <a:pt x="44" y="27"/>
                  <a:pt x="44" y="28"/>
                  <a:pt x="45" y="30"/>
                </a:cubicBezTo>
                <a:cubicBezTo>
                  <a:pt x="51" y="30"/>
                  <a:pt x="51" y="30"/>
                  <a:pt x="51" y="30"/>
                </a:cubicBezTo>
                <a:cubicBezTo>
                  <a:pt x="51" y="31"/>
                  <a:pt x="52" y="31"/>
                  <a:pt x="52" y="32"/>
                </a:cubicBezTo>
                <a:lnTo>
                  <a:pt x="52" y="39"/>
                </a:lnTo>
                <a:close/>
                <a:moveTo>
                  <a:pt x="26" y="25"/>
                </a:moveTo>
                <a:cubicBezTo>
                  <a:pt x="21" y="25"/>
                  <a:pt x="16" y="30"/>
                  <a:pt x="16" y="35"/>
                </a:cubicBezTo>
                <a:cubicBezTo>
                  <a:pt x="16" y="41"/>
                  <a:pt x="21" y="46"/>
                  <a:pt x="26" y="46"/>
                </a:cubicBezTo>
                <a:cubicBezTo>
                  <a:pt x="32" y="46"/>
                  <a:pt x="36" y="41"/>
                  <a:pt x="36" y="35"/>
                </a:cubicBezTo>
                <a:cubicBezTo>
                  <a:pt x="36" y="30"/>
                  <a:pt x="32" y="25"/>
                  <a:pt x="26" y="25"/>
                </a:cubicBezTo>
                <a:close/>
                <a:moveTo>
                  <a:pt x="78" y="18"/>
                </a:moveTo>
                <a:cubicBezTo>
                  <a:pt x="78" y="18"/>
                  <a:pt x="72" y="19"/>
                  <a:pt x="72" y="19"/>
                </a:cubicBezTo>
                <a:cubicBezTo>
                  <a:pt x="71" y="20"/>
                  <a:pt x="71" y="20"/>
                  <a:pt x="70" y="21"/>
                </a:cubicBezTo>
                <a:cubicBezTo>
                  <a:pt x="71" y="22"/>
                  <a:pt x="72" y="26"/>
                  <a:pt x="72" y="26"/>
                </a:cubicBezTo>
                <a:cubicBezTo>
                  <a:pt x="72" y="27"/>
                  <a:pt x="72" y="27"/>
                  <a:pt x="72" y="27"/>
                </a:cubicBezTo>
                <a:cubicBezTo>
                  <a:pt x="72" y="27"/>
                  <a:pt x="68" y="30"/>
                  <a:pt x="67" y="30"/>
                </a:cubicBezTo>
                <a:cubicBezTo>
                  <a:pt x="67" y="30"/>
                  <a:pt x="64" y="26"/>
                  <a:pt x="63" y="25"/>
                </a:cubicBezTo>
                <a:cubicBezTo>
                  <a:pt x="63" y="25"/>
                  <a:pt x="63" y="25"/>
                  <a:pt x="62" y="25"/>
                </a:cubicBezTo>
                <a:cubicBezTo>
                  <a:pt x="62" y="25"/>
                  <a:pt x="61" y="25"/>
                  <a:pt x="61" y="25"/>
                </a:cubicBezTo>
                <a:cubicBezTo>
                  <a:pt x="61" y="26"/>
                  <a:pt x="58" y="30"/>
                  <a:pt x="57" y="30"/>
                </a:cubicBezTo>
                <a:cubicBezTo>
                  <a:pt x="57" y="30"/>
                  <a:pt x="53" y="27"/>
                  <a:pt x="52" y="27"/>
                </a:cubicBezTo>
                <a:cubicBezTo>
                  <a:pt x="52" y="27"/>
                  <a:pt x="52" y="27"/>
                  <a:pt x="52" y="26"/>
                </a:cubicBezTo>
                <a:cubicBezTo>
                  <a:pt x="52" y="26"/>
                  <a:pt x="54" y="22"/>
                  <a:pt x="54" y="21"/>
                </a:cubicBezTo>
                <a:cubicBezTo>
                  <a:pt x="53" y="20"/>
                  <a:pt x="53" y="20"/>
                  <a:pt x="53" y="19"/>
                </a:cubicBezTo>
                <a:cubicBezTo>
                  <a:pt x="52" y="19"/>
                  <a:pt x="47" y="18"/>
                  <a:pt x="47" y="18"/>
                </a:cubicBezTo>
                <a:cubicBezTo>
                  <a:pt x="47" y="12"/>
                  <a:pt x="47" y="12"/>
                  <a:pt x="47" y="12"/>
                </a:cubicBezTo>
                <a:cubicBezTo>
                  <a:pt x="47" y="11"/>
                  <a:pt x="52" y="11"/>
                  <a:pt x="53" y="11"/>
                </a:cubicBezTo>
                <a:cubicBezTo>
                  <a:pt x="53" y="10"/>
                  <a:pt x="53" y="9"/>
                  <a:pt x="54" y="9"/>
                </a:cubicBezTo>
                <a:cubicBezTo>
                  <a:pt x="54" y="8"/>
                  <a:pt x="52" y="4"/>
                  <a:pt x="52" y="3"/>
                </a:cubicBezTo>
                <a:cubicBezTo>
                  <a:pt x="52" y="3"/>
                  <a:pt x="52" y="3"/>
                  <a:pt x="52" y="3"/>
                </a:cubicBezTo>
                <a:cubicBezTo>
                  <a:pt x="53" y="3"/>
                  <a:pt x="57" y="0"/>
                  <a:pt x="57" y="0"/>
                </a:cubicBezTo>
                <a:cubicBezTo>
                  <a:pt x="58" y="0"/>
                  <a:pt x="61" y="4"/>
                  <a:pt x="61" y="5"/>
                </a:cubicBezTo>
                <a:cubicBezTo>
                  <a:pt x="61" y="4"/>
                  <a:pt x="62" y="4"/>
                  <a:pt x="62" y="4"/>
                </a:cubicBezTo>
                <a:cubicBezTo>
                  <a:pt x="63" y="4"/>
                  <a:pt x="63" y="4"/>
                  <a:pt x="63" y="5"/>
                </a:cubicBezTo>
                <a:cubicBezTo>
                  <a:pt x="64" y="3"/>
                  <a:pt x="66" y="1"/>
                  <a:pt x="67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68" y="0"/>
                  <a:pt x="72" y="2"/>
                  <a:pt x="72" y="3"/>
                </a:cubicBezTo>
                <a:cubicBezTo>
                  <a:pt x="72" y="3"/>
                  <a:pt x="72" y="3"/>
                  <a:pt x="72" y="3"/>
                </a:cubicBezTo>
                <a:cubicBezTo>
                  <a:pt x="72" y="4"/>
                  <a:pt x="71" y="8"/>
                  <a:pt x="70" y="9"/>
                </a:cubicBezTo>
                <a:cubicBezTo>
                  <a:pt x="71" y="9"/>
                  <a:pt x="71" y="10"/>
                  <a:pt x="72" y="11"/>
                </a:cubicBezTo>
                <a:cubicBezTo>
                  <a:pt x="72" y="11"/>
                  <a:pt x="78" y="11"/>
                  <a:pt x="78" y="12"/>
                </a:cubicBezTo>
                <a:lnTo>
                  <a:pt x="78" y="18"/>
                </a:lnTo>
                <a:close/>
                <a:moveTo>
                  <a:pt x="78" y="59"/>
                </a:moveTo>
                <a:cubicBezTo>
                  <a:pt x="78" y="59"/>
                  <a:pt x="72" y="60"/>
                  <a:pt x="72" y="60"/>
                </a:cubicBezTo>
                <a:cubicBezTo>
                  <a:pt x="71" y="61"/>
                  <a:pt x="71" y="61"/>
                  <a:pt x="70" y="62"/>
                </a:cubicBezTo>
                <a:cubicBezTo>
                  <a:pt x="71" y="63"/>
                  <a:pt x="72" y="67"/>
                  <a:pt x="72" y="68"/>
                </a:cubicBezTo>
                <a:cubicBezTo>
                  <a:pt x="72" y="68"/>
                  <a:pt x="72" y="68"/>
                  <a:pt x="72" y="68"/>
                </a:cubicBezTo>
                <a:cubicBezTo>
                  <a:pt x="72" y="68"/>
                  <a:pt x="68" y="71"/>
                  <a:pt x="67" y="71"/>
                </a:cubicBezTo>
                <a:cubicBezTo>
                  <a:pt x="67" y="71"/>
                  <a:pt x="64" y="67"/>
                  <a:pt x="63" y="66"/>
                </a:cubicBezTo>
                <a:cubicBezTo>
                  <a:pt x="63" y="66"/>
                  <a:pt x="63" y="66"/>
                  <a:pt x="62" y="66"/>
                </a:cubicBezTo>
                <a:cubicBezTo>
                  <a:pt x="62" y="66"/>
                  <a:pt x="61" y="66"/>
                  <a:pt x="61" y="66"/>
                </a:cubicBezTo>
                <a:cubicBezTo>
                  <a:pt x="61" y="67"/>
                  <a:pt x="58" y="71"/>
                  <a:pt x="57" y="71"/>
                </a:cubicBezTo>
                <a:cubicBezTo>
                  <a:pt x="57" y="71"/>
                  <a:pt x="53" y="68"/>
                  <a:pt x="52" y="68"/>
                </a:cubicBezTo>
                <a:cubicBezTo>
                  <a:pt x="52" y="68"/>
                  <a:pt x="52" y="68"/>
                  <a:pt x="52" y="68"/>
                </a:cubicBezTo>
                <a:cubicBezTo>
                  <a:pt x="52" y="67"/>
                  <a:pt x="54" y="63"/>
                  <a:pt x="54" y="62"/>
                </a:cubicBezTo>
                <a:cubicBezTo>
                  <a:pt x="53" y="61"/>
                  <a:pt x="53" y="61"/>
                  <a:pt x="53" y="60"/>
                </a:cubicBezTo>
                <a:cubicBezTo>
                  <a:pt x="52" y="60"/>
                  <a:pt x="47" y="59"/>
                  <a:pt x="47" y="59"/>
                </a:cubicBezTo>
                <a:cubicBezTo>
                  <a:pt x="47" y="53"/>
                  <a:pt x="47" y="53"/>
                  <a:pt x="47" y="53"/>
                </a:cubicBezTo>
                <a:cubicBezTo>
                  <a:pt x="47" y="52"/>
                  <a:pt x="52" y="52"/>
                  <a:pt x="53" y="52"/>
                </a:cubicBezTo>
                <a:cubicBezTo>
                  <a:pt x="53" y="51"/>
                  <a:pt x="53" y="50"/>
                  <a:pt x="54" y="50"/>
                </a:cubicBezTo>
                <a:cubicBezTo>
                  <a:pt x="54" y="49"/>
                  <a:pt x="52" y="45"/>
                  <a:pt x="52" y="44"/>
                </a:cubicBezTo>
                <a:cubicBezTo>
                  <a:pt x="52" y="44"/>
                  <a:pt x="52" y="44"/>
                  <a:pt x="52" y="44"/>
                </a:cubicBezTo>
                <a:cubicBezTo>
                  <a:pt x="53" y="44"/>
                  <a:pt x="57" y="41"/>
                  <a:pt x="57" y="41"/>
                </a:cubicBezTo>
                <a:cubicBezTo>
                  <a:pt x="58" y="41"/>
                  <a:pt x="61" y="45"/>
                  <a:pt x="61" y="46"/>
                </a:cubicBezTo>
                <a:cubicBezTo>
                  <a:pt x="61" y="46"/>
                  <a:pt x="62" y="46"/>
                  <a:pt x="62" y="46"/>
                </a:cubicBezTo>
                <a:cubicBezTo>
                  <a:pt x="63" y="46"/>
                  <a:pt x="63" y="46"/>
                  <a:pt x="63" y="46"/>
                </a:cubicBezTo>
                <a:cubicBezTo>
                  <a:pt x="64" y="44"/>
                  <a:pt x="66" y="43"/>
                  <a:pt x="67" y="41"/>
                </a:cubicBezTo>
                <a:cubicBezTo>
                  <a:pt x="67" y="41"/>
                  <a:pt x="67" y="41"/>
                  <a:pt x="67" y="41"/>
                </a:cubicBezTo>
                <a:cubicBezTo>
                  <a:pt x="68" y="41"/>
                  <a:pt x="72" y="44"/>
                  <a:pt x="72" y="44"/>
                </a:cubicBezTo>
                <a:cubicBezTo>
                  <a:pt x="72" y="44"/>
                  <a:pt x="72" y="44"/>
                  <a:pt x="72" y="44"/>
                </a:cubicBezTo>
                <a:cubicBezTo>
                  <a:pt x="72" y="45"/>
                  <a:pt x="71" y="49"/>
                  <a:pt x="70" y="50"/>
                </a:cubicBezTo>
                <a:cubicBezTo>
                  <a:pt x="71" y="50"/>
                  <a:pt x="71" y="51"/>
                  <a:pt x="72" y="52"/>
                </a:cubicBezTo>
                <a:cubicBezTo>
                  <a:pt x="72" y="52"/>
                  <a:pt x="78" y="52"/>
                  <a:pt x="78" y="53"/>
                </a:cubicBezTo>
                <a:lnTo>
                  <a:pt x="78" y="59"/>
                </a:lnTo>
                <a:close/>
                <a:moveTo>
                  <a:pt x="62" y="10"/>
                </a:moveTo>
                <a:cubicBezTo>
                  <a:pt x="59" y="10"/>
                  <a:pt x="57" y="12"/>
                  <a:pt x="57" y="15"/>
                </a:cubicBezTo>
                <a:cubicBezTo>
                  <a:pt x="57" y="18"/>
                  <a:pt x="59" y="20"/>
                  <a:pt x="62" y="20"/>
                </a:cubicBezTo>
                <a:cubicBezTo>
                  <a:pt x="65" y="20"/>
                  <a:pt x="67" y="18"/>
                  <a:pt x="67" y="15"/>
                </a:cubicBezTo>
                <a:cubicBezTo>
                  <a:pt x="67" y="12"/>
                  <a:pt x="65" y="10"/>
                  <a:pt x="62" y="10"/>
                </a:cubicBezTo>
                <a:close/>
                <a:moveTo>
                  <a:pt x="62" y="51"/>
                </a:moveTo>
                <a:cubicBezTo>
                  <a:pt x="59" y="51"/>
                  <a:pt x="57" y="53"/>
                  <a:pt x="57" y="56"/>
                </a:cubicBezTo>
                <a:cubicBezTo>
                  <a:pt x="57" y="59"/>
                  <a:pt x="59" y="61"/>
                  <a:pt x="62" y="61"/>
                </a:cubicBezTo>
                <a:cubicBezTo>
                  <a:pt x="65" y="61"/>
                  <a:pt x="67" y="59"/>
                  <a:pt x="67" y="56"/>
                </a:cubicBezTo>
                <a:cubicBezTo>
                  <a:pt x="67" y="53"/>
                  <a:pt x="65" y="51"/>
                  <a:pt x="62" y="51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08663" tIns="54332" rIns="108663" bIns="54332" numCol="1" anchor="t" anchorCtr="0" compatLnSpc="1"/>
          <a:lstStyle/>
          <a:p>
            <a:pPr>
              <a:lnSpc>
                <a:spcPct val="120000"/>
              </a:lnSpc>
            </a:pPr>
            <a:endParaRPr lang="en-US" sz="1520">
              <a:latin typeface="Noto Sans S Chinese Light" panose="020B0300000000000000" pitchFamily="34" charset="-122"/>
              <a:ea typeface="Noto Sans S Chinese Light" panose="020B03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18" name="Freeform 131"/>
          <p:cNvSpPr/>
          <p:nvPr/>
        </p:nvSpPr>
        <p:spPr bwMode="auto">
          <a:xfrm>
            <a:off x="3545756" y="1431718"/>
            <a:ext cx="382128" cy="387916"/>
          </a:xfrm>
          <a:custGeom>
            <a:avLst/>
            <a:gdLst/>
            <a:ahLst/>
            <a:cxnLst>
              <a:cxn ang="0">
                <a:pos x="61" y="49"/>
              </a:cxn>
              <a:cxn ang="0">
                <a:pos x="49" y="62"/>
              </a:cxn>
              <a:cxn ang="0">
                <a:pos x="36" y="49"/>
              </a:cxn>
              <a:cxn ang="0">
                <a:pos x="36" y="48"/>
              </a:cxn>
              <a:cxn ang="0">
                <a:pos x="21" y="41"/>
              </a:cxn>
              <a:cxn ang="0">
                <a:pos x="13" y="44"/>
              </a:cxn>
              <a:cxn ang="0">
                <a:pos x="0" y="31"/>
              </a:cxn>
              <a:cxn ang="0">
                <a:pos x="13" y="18"/>
              </a:cxn>
              <a:cxn ang="0">
                <a:pos x="21" y="22"/>
              </a:cxn>
              <a:cxn ang="0">
                <a:pos x="36" y="15"/>
              </a:cxn>
              <a:cxn ang="0">
                <a:pos x="36" y="13"/>
              </a:cxn>
              <a:cxn ang="0">
                <a:pos x="49" y="0"/>
              </a:cxn>
              <a:cxn ang="0">
                <a:pos x="61" y="13"/>
              </a:cxn>
              <a:cxn ang="0">
                <a:pos x="49" y="26"/>
              </a:cxn>
              <a:cxn ang="0">
                <a:pos x="40" y="23"/>
              </a:cxn>
              <a:cxn ang="0">
                <a:pos x="25" y="30"/>
              </a:cxn>
              <a:cxn ang="0">
                <a:pos x="25" y="31"/>
              </a:cxn>
              <a:cxn ang="0">
                <a:pos x="25" y="33"/>
              </a:cxn>
              <a:cxn ang="0">
                <a:pos x="40" y="40"/>
              </a:cxn>
              <a:cxn ang="0">
                <a:pos x="49" y="36"/>
              </a:cxn>
              <a:cxn ang="0">
                <a:pos x="61" y="49"/>
              </a:cxn>
            </a:cxnLst>
            <a:rect l="0" t="0" r="r" b="b"/>
            <a:pathLst>
              <a:path w="61" h="62">
                <a:moveTo>
                  <a:pt x="61" y="49"/>
                </a:moveTo>
                <a:cubicBezTo>
                  <a:pt x="61" y="56"/>
                  <a:pt x="56" y="62"/>
                  <a:pt x="49" y="62"/>
                </a:cubicBezTo>
                <a:cubicBezTo>
                  <a:pt x="41" y="62"/>
                  <a:pt x="36" y="56"/>
                  <a:pt x="36" y="49"/>
                </a:cubicBezTo>
                <a:cubicBezTo>
                  <a:pt x="36" y="49"/>
                  <a:pt x="36" y="48"/>
                  <a:pt x="36" y="48"/>
                </a:cubicBezTo>
                <a:cubicBezTo>
                  <a:pt x="21" y="41"/>
                  <a:pt x="21" y="41"/>
                  <a:pt x="21" y="41"/>
                </a:cubicBezTo>
                <a:cubicBezTo>
                  <a:pt x="19" y="43"/>
                  <a:pt x="16" y="44"/>
                  <a:pt x="13" y="44"/>
                </a:cubicBezTo>
                <a:cubicBezTo>
                  <a:pt x="6" y="44"/>
                  <a:pt x="0" y="38"/>
                  <a:pt x="0" y="31"/>
                </a:cubicBezTo>
                <a:cubicBezTo>
                  <a:pt x="0" y="24"/>
                  <a:pt x="6" y="18"/>
                  <a:pt x="13" y="18"/>
                </a:cubicBezTo>
                <a:cubicBezTo>
                  <a:pt x="16" y="18"/>
                  <a:pt x="19" y="20"/>
                  <a:pt x="21" y="22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4"/>
                  <a:pt x="36" y="14"/>
                  <a:pt x="36" y="13"/>
                </a:cubicBezTo>
                <a:cubicBezTo>
                  <a:pt x="36" y="6"/>
                  <a:pt x="41" y="0"/>
                  <a:pt x="49" y="0"/>
                </a:cubicBezTo>
                <a:cubicBezTo>
                  <a:pt x="56" y="0"/>
                  <a:pt x="61" y="6"/>
                  <a:pt x="61" y="13"/>
                </a:cubicBezTo>
                <a:cubicBezTo>
                  <a:pt x="61" y="20"/>
                  <a:pt x="56" y="26"/>
                  <a:pt x="49" y="26"/>
                </a:cubicBezTo>
                <a:cubicBezTo>
                  <a:pt x="45" y="26"/>
                  <a:pt x="42" y="25"/>
                  <a:pt x="40" y="23"/>
                </a:cubicBezTo>
                <a:cubicBezTo>
                  <a:pt x="25" y="30"/>
                  <a:pt x="25" y="30"/>
                  <a:pt x="25" y="30"/>
                </a:cubicBezTo>
                <a:cubicBezTo>
                  <a:pt x="25" y="30"/>
                  <a:pt x="25" y="31"/>
                  <a:pt x="25" y="31"/>
                </a:cubicBezTo>
                <a:cubicBezTo>
                  <a:pt x="25" y="32"/>
                  <a:pt x="25" y="32"/>
                  <a:pt x="25" y="33"/>
                </a:cubicBezTo>
                <a:cubicBezTo>
                  <a:pt x="40" y="40"/>
                  <a:pt x="40" y="40"/>
                  <a:pt x="40" y="40"/>
                </a:cubicBezTo>
                <a:cubicBezTo>
                  <a:pt x="42" y="38"/>
                  <a:pt x="45" y="36"/>
                  <a:pt x="49" y="36"/>
                </a:cubicBezTo>
                <a:cubicBezTo>
                  <a:pt x="56" y="36"/>
                  <a:pt x="61" y="42"/>
                  <a:pt x="61" y="49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08663" tIns="54332" rIns="108663" bIns="54332" numCol="1" anchor="t" anchorCtr="0" compatLnSpc="1"/>
          <a:lstStyle/>
          <a:p>
            <a:pPr>
              <a:lnSpc>
                <a:spcPct val="120000"/>
              </a:lnSpc>
            </a:pPr>
            <a:endParaRPr lang="en-US" sz="1520">
              <a:latin typeface="Noto Sans S Chinese Light" panose="020B0300000000000000" pitchFamily="34" charset="-122"/>
              <a:ea typeface="Noto Sans S Chinese Light" panose="020B03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19" name="Freeform 135"/>
          <p:cNvSpPr>
            <a:spLocks noEditPoints="1"/>
          </p:cNvSpPr>
          <p:nvPr/>
        </p:nvSpPr>
        <p:spPr bwMode="auto">
          <a:xfrm>
            <a:off x="4221535" y="2944819"/>
            <a:ext cx="457396" cy="428445"/>
          </a:xfrm>
          <a:custGeom>
            <a:avLst/>
            <a:gdLst/>
            <a:ahLst/>
            <a:cxnLst>
              <a:cxn ang="0">
                <a:pos x="13" y="39"/>
              </a:cxn>
              <a:cxn ang="0">
                <a:pos x="8" y="39"/>
              </a:cxn>
              <a:cxn ang="0">
                <a:pos x="0" y="33"/>
              </a:cxn>
              <a:cxn ang="0">
                <a:pos x="5" y="19"/>
              </a:cxn>
              <a:cxn ang="0">
                <a:pos x="15" y="22"/>
              </a:cxn>
              <a:cxn ang="0">
                <a:pos x="20" y="21"/>
              </a:cxn>
              <a:cxn ang="0">
                <a:pos x="20" y="24"/>
              </a:cxn>
              <a:cxn ang="0">
                <a:pos x="23" y="34"/>
              </a:cxn>
              <a:cxn ang="0">
                <a:pos x="13" y="39"/>
              </a:cxn>
              <a:cxn ang="0">
                <a:pos x="15" y="19"/>
              </a:cxn>
              <a:cxn ang="0">
                <a:pos x="5" y="9"/>
              </a:cxn>
              <a:cxn ang="0">
                <a:pos x="15" y="0"/>
              </a:cxn>
              <a:cxn ang="0">
                <a:pos x="25" y="9"/>
              </a:cxn>
              <a:cxn ang="0">
                <a:pos x="15" y="19"/>
              </a:cxn>
              <a:cxn ang="0">
                <a:pos x="53" y="68"/>
              </a:cxn>
              <a:cxn ang="0">
                <a:pos x="20" y="68"/>
              </a:cxn>
              <a:cxn ang="0">
                <a:pos x="10" y="58"/>
              </a:cxn>
              <a:cxn ang="0">
                <a:pos x="23" y="36"/>
              </a:cxn>
              <a:cxn ang="0">
                <a:pos x="37" y="41"/>
              </a:cxn>
              <a:cxn ang="0">
                <a:pos x="50" y="36"/>
              </a:cxn>
              <a:cxn ang="0">
                <a:pos x="64" y="58"/>
              </a:cxn>
              <a:cxn ang="0">
                <a:pos x="53" y="68"/>
              </a:cxn>
              <a:cxn ang="0">
                <a:pos x="37" y="39"/>
              </a:cxn>
              <a:cxn ang="0">
                <a:pos x="22" y="24"/>
              </a:cxn>
              <a:cxn ang="0">
                <a:pos x="37" y="9"/>
              </a:cxn>
              <a:cxn ang="0">
                <a:pos x="51" y="24"/>
              </a:cxn>
              <a:cxn ang="0">
                <a:pos x="37" y="39"/>
              </a:cxn>
              <a:cxn ang="0">
                <a:pos x="59" y="19"/>
              </a:cxn>
              <a:cxn ang="0">
                <a:pos x="49" y="9"/>
              </a:cxn>
              <a:cxn ang="0">
                <a:pos x="59" y="0"/>
              </a:cxn>
              <a:cxn ang="0">
                <a:pos x="68" y="9"/>
              </a:cxn>
              <a:cxn ang="0">
                <a:pos x="59" y="19"/>
              </a:cxn>
              <a:cxn ang="0">
                <a:pos x="66" y="39"/>
              </a:cxn>
              <a:cxn ang="0">
                <a:pos x="61" y="39"/>
              </a:cxn>
              <a:cxn ang="0">
                <a:pos x="51" y="34"/>
              </a:cxn>
              <a:cxn ang="0">
                <a:pos x="54" y="24"/>
              </a:cxn>
              <a:cxn ang="0">
                <a:pos x="54" y="21"/>
              </a:cxn>
              <a:cxn ang="0">
                <a:pos x="59" y="22"/>
              </a:cxn>
              <a:cxn ang="0">
                <a:pos x="69" y="19"/>
              </a:cxn>
              <a:cxn ang="0">
                <a:pos x="73" y="33"/>
              </a:cxn>
              <a:cxn ang="0">
                <a:pos x="66" y="39"/>
              </a:cxn>
            </a:cxnLst>
            <a:rect l="0" t="0" r="r" b="b"/>
            <a:pathLst>
              <a:path w="73" h="68">
                <a:moveTo>
                  <a:pt x="13" y="39"/>
                </a:moveTo>
                <a:cubicBezTo>
                  <a:pt x="8" y="39"/>
                  <a:pt x="8" y="39"/>
                  <a:pt x="8" y="39"/>
                </a:cubicBezTo>
                <a:cubicBezTo>
                  <a:pt x="4" y="39"/>
                  <a:pt x="0" y="37"/>
                  <a:pt x="0" y="33"/>
                </a:cubicBezTo>
                <a:cubicBezTo>
                  <a:pt x="0" y="29"/>
                  <a:pt x="0" y="19"/>
                  <a:pt x="5" y="19"/>
                </a:cubicBezTo>
                <a:cubicBezTo>
                  <a:pt x="6" y="19"/>
                  <a:pt x="10" y="22"/>
                  <a:pt x="15" y="22"/>
                </a:cubicBezTo>
                <a:cubicBezTo>
                  <a:pt x="17" y="22"/>
                  <a:pt x="18" y="22"/>
                  <a:pt x="20" y="21"/>
                </a:cubicBezTo>
                <a:cubicBezTo>
                  <a:pt x="20" y="22"/>
                  <a:pt x="20" y="23"/>
                  <a:pt x="20" y="24"/>
                </a:cubicBezTo>
                <a:cubicBezTo>
                  <a:pt x="20" y="27"/>
                  <a:pt x="21" y="31"/>
                  <a:pt x="23" y="34"/>
                </a:cubicBezTo>
                <a:cubicBezTo>
                  <a:pt x="19" y="34"/>
                  <a:pt x="15" y="36"/>
                  <a:pt x="13" y="39"/>
                </a:cubicBezTo>
                <a:close/>
                <a:moveTo>
                  <a:pt x="15" y="19"/>
                </a:moveTo>
                <a:cubicBezTo>
                  <a:pt x="10" y="19"/>
                  <a:pt x="5" y="15"/>
                  <a:pt x="5" y="9"/>
                </a:cubicBezTo>
                <a:cubicBezTo>
                  <a:pt x="5" y="4"/>
                  <a:pt x="10" y="0"/>
                  <a:pt x="15" y="0"/>
                </a:cubicBezTo>
                <a:cubicBezTo>
                  <a:pt x="20" y="0"/>
                  <a:pt x="25" y="4"/>
                  <a:pt x="25" y="9"/>
                </a:cubicBezTo>
                <a:cubicBezTo>
                  <a:pt x="25" y="15"/>
                  <a:pt x="20" y="19"/>
                  <a:pt x="15" y="19"/>
                </a:cubicBezTo>
                <a:close/>
                <a:moveTo>
                  <a:pt x="53" y="68"/>
                </a:moveTo>
                <a:cubicBezTo>
                  <a:pt x="20" y="68"/>
                  <a:pt x="20" y="68"/>
                  <a:pt x="20" y="68"/>
                </a:cubicBezTo>
                <a:cubicBezTo>
                  <a:pt x="14" y="68"/>
                  <a:pt x="10" y="64"/>
                  <a:pt x="10" y="58"/>
                </a:cubicBezTo>
                <a:cubicBezTo>
                  <a:pt x="10" y="49"/>
                  <a:pt x="12" y="36"/>
                  <a:pt x="23" y="36"/>
                </a:cubicBezTo>
                <a:cubicBezTo>
                  <a:pt x="25" y="36"/>
                  <a:pt x="29" y="41"/>
                  <a:pt x="37" y="41"/>
                </a:cubicBezTo>
                <a:cubicBezTo>
                  <a:pt x="44" y="41"/>
                  <a:pt x="49" y="36"/>
                  <a:pt x="50" y="36"/>
                </a:cubicBezTo>
                <a:cubicBezTo>
                  <a:pt x="62" y="36"/>
                  <a:pt x="64" y="49"/>
                  <a:pt x="64" y="58"/>
                </a:cubicBezTo>
                <a:cubicBezTo>
                  <a:pt x="64" y="64"/>
                  <a:pt x="60" y="68"/>
                  <a:pt x="53" y="68"/>
                </a:cubicBezTo>
                <a:close/>
                <a:moveTo>
                  <a:pt x="37" y="39"/>
                </a:moveTo>
                <a:cubicBezTo>
                  <a:pt x="29" y="39"/>
                  <a:pt x="22" y="32"/>
                  <a:pt x="22" y="24"/>
                </a:cubicBezTo>
                <a:cubicBezTo>
                  <a:pt x="22" y="16"/>
                  <a:pt x="29" y="9"/>
                  <a:pt x="37" y="9"/>
                </a:cubicBezTo>
                <a:cubicBezTo>
                  <a:pt x="45" y="9"/>
                  <a:pt x="51" y="16"/>
                  <a:pt x="51" y="24"/>
                </a:cubicBezTo>
                <a:cubicBezTo>
                  <a:pt x="51" y="32"/>
                  <a:pt x="45" y="39"/>
                  <a:pt x="37" y="39"/>
                </a:cubicBezTo>
                <a:close/>
                <a:moveTo>
                  <a:pt x="59" y="19"/>
                </a:moveTo>
                <a:cubicBezTo>
                  <a:pt x="53" y="19"/>
                  <a:pt x="49" y="15"/>
                  <a:pt x="49" y="9"/>
                </a:cubicBezTo>
                <a:cubicBezTo>
                  <a:pt x="49" y="4"/>
                  <a:pt x="53" y="0"/>
                  <a:pt x="59" y="0"/>
                </a:cubicBezTo>
                <a:cubicBezTo>
                  <a:pt x="64" y="0"/>
                  <a:pt x="68" y="4"/>
                  <a:pt x="68" y="9"/>
                </a:cubicBezTo>
                <a:cubicBezTo>
                  <a:pt x="68" y="15"/>
                  <a:pt x="64" y="19"/>
                  <a:pt x="59" y="19"/>
                </a:cubicBezTo>
                <a:close/>
                <a:moveTo>
                  <a:pt x="66" y="39"/>
                </a:moveTo>
                <a:cubicBezTo>
                  <a:pt x="61" y="39"/>
                  <a:pt x="61" y="39"/>
                  <a:pt x="61" y="39"/>
                </a:cubicBezTo>
                <a:cubicBezTo>
                  <a:pt x="58" y="36"/>
                  <a:pt x="55" y="34"/>
                  <a:pt x="51" y="34"/>
                </a:cubicBezTo>
                <a:cubicBezTo>
                  <a:pt x="53" y="31"/>
                  <a:pt x="54" y="27"/>
                  <a:pt x="54" y="24"/>
                </a:cubicBezTo>
                <a:cubicBezTo>
                  <a:pt x="54" y="23"/>
                  <a:pt x="54" y="22"/>
                  <a:pt x="54" y="21"/>
                </a:cubicBezTo>
                <a:cubicBezTo>
                  <a:pt x="55" y="22"/>
                  <a:pt x="57" y="22"/>
                  <a:pt x="59" y="22"/>
                </a:cubicBezTo>
                <a:cubicBezTo>
                  <a:pt x="64" y="22"/>
                  <a:pt x="68" y="19"/>
                  <a:pt x="69" y="19"/>
                </a:cubicBezTo>
                <a:cubicBezTo>
                  <a:pt x="73" y="19"/>
                  <a:pt x="73" y="29"/>
                  <a:pt x="73" y="33"/>
                </a:cubicBezTo>
                <a:cubicBezTo>
                  <a:pt x="73" y="37"/>
                  <a:pt x="70" y="39"/>
                  <a:pt x="66" y="39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08663" tIns="54332" rIns="108663" bIns="54332" numCol="1" anchor="t" anchorCtr="0" compatLnSpc="1"/>
          <a:lstStyle/>
          <a:p>
            <a:pPr>
              <a:lnSpc>
                <a:spcPct val="120000"/>
              </a:lnSpc>
            </a:pPr>
            <a:endParaRPr lang="en-US" sz="1520">
              <a:latin typeface="Noto Sans S Chinese Light" panose="020B0300000000000000" pitchFamily="34" charset="-122"/>
              <a:ea typeface="Noto Sans S Chinese Light" panose="020B03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20" name="Freeform 36"/>
          <p:cNvSpPr>
            <a:spLocks noEditPoints="1"/>
          </p:cNvSpPr>
          <p:nvPr/>
        </p:nvSpPr>
        <p:spPr bwMode="auto">
          <a:xfrm>
            <a:off x="2756660" y="3707591"/>
            <a:ext cx="370548" cy="402392"/>
          </a:xfrm>
          <a:custGeom>
            <a:avLst/>
            <a:gdLst/>
            <a:ahLst/>
            <a:cxnLst>
              <a:cxn ang="0">
                <a:pos x="55" y="64"/>
              </a:cxn>
              <a:cxn ang="0">
                <a:pos x="0" y="59"/>
              </a:cxn>
              <a:cxn ang="0">
                <a:pos x="4" y="9"/>
              </a:cxn>
              <a:cxn ang="0">
                <a:pos x="9" y="5"/>
              </a:cxn>
              <a:cxn ang="0">
                <a:pos x="17" y="0"/>
              </a:cxn>
              <a:cxn ang="0">
                <a:pos x="23" y="9"/>
              </a:cxn>
              <a:cxn ang="0">
                <a:pos x="36" y="5"/>
              </a:cxn>
              <a:cxn ang="0">
                <a:pos x="44" y="0"/>
              </a:cxn>
              <a:cxn ang="0">
                <a:pos x="50" y="9"/>
              </a:cxn>
              <a:cxn ang="0">
                <a:pos x="59" y="13"/>
              </a:cxn>
              <a:cxn ang="0">
                <a:pos x="15" y="33"/>
              </a:cxn>
              <a:cxn ang="0">
                <a:pos x="4" y="23"/>
              </a:cxn>
              <a:cxn ang="0">
                <a:pos x="15" y="33"/>
              </a:cxn>
              <a:cxn ang="0">
                <a:pos x="15" y="35"/>
              </a:cxn>
              <a:cxn ang="0">
                <a:pos x="4" y="47"/>
              </a:cxn>
              <a:cxn ang="0">
                <a:pos x="15" y="59"/>
              </a:cxn>
              <a:cxn ang="0">
                <a:pos x="4" y="49"/>
              </a:cxn>
              <a:cxn ang="0">
                <a:pos x="15" y="59"/>
              </a:cxn>
              <a:cxn ang="0">
                <a:pos x="17" y="4"/>
              </a:cxn>
              <a:cxn ang="0">
                <a:pos x="13" y="5"/>
              </a:cxn>
              <a:cxn ang="0">
                <a:pos x="15" y="17"/>
              </a:cxn>
              <a:cxn ang="0">
                <a:pos x="18" y="16"/>
              </a:cxn>
              <a:cxn ang="0">
                <a:pos x="28" y="33"/>
              </a:cxn>
              <a:cxn ang="0">
                <a:pos x="17" y="23"/>
              </a:cxn>
              <a:cxn ang="0">
                <a:pos x="28" y="33"/>
              </a:cxn>
              <a:cxn ang="0">
                <a:pos x="28" y="35"/>
              </a:cxn>
              <a:cxn ang="0">
                <a:pos x="17" y="47"/>
              </a:cxn>
              <a:cxn ang="0">
                <a:pos x="28" y="59"/>
              </a:cxn>
              <a:cxn ang="0">
                <a:pos x="17" y="49"/>
              </a:cxn>
              <a:cxn ang="0">
                <a:pos x="28" y="59"/>
              </a:cxn>
              <a:cxn ang="0">
                <a:pos x="42" y="23"/>
              </a:cxn>
              <a:cxn ang="0">
                <a:pos x="31" y="33"/>
              </a:cxn>
              <a:cxn ang="0">
                <a:pos x="42" y="47"/>
              </a:cxn>
              <a:cxn ang="0">
                <a:pos x="31" y="35"/>
              </a:cxn>
              <a:cxn ang="0">
                <a:pos x="42" y="47"/>
              </a:cxn>
              <a:cxn ang="0">
                <a:pos x="42" y="49"/>
              </a:cxn>
              <a:cxn ang="0">
                <a:pos x="31" y="59"/>
              </a:cxn>
              <a:cxn ang="0">
                <a:pos x="45" y="5"/>
              </a:cxn>
              <a:cxn ang="0">
                <a:pos x="42" y="4"/>
              </a:cxn>
              <a:cxn ang="0">
                <a:pos x="41" y="16"/>
              </a:cxn>
              <a:cxn ang="0">
                <a:pos x="44" y="17"/>
              </a:cxn>
              <a:cxn ang="0">
                <a:pos x="45" y="5"/>
              </a:cxn>
              <a:cxn ang="0">
                <a:pos x="55" y="23"/>
              </a:cxn>
              <a:cxn ang="0">
                <a:pos x="44" y="33"/>
              </a:cxn>
              <a:cxn ang="0">
                <a:pos x="55" y="47"/>
              </a:cxn>
              <a:cxn ang="0">
                <a:pos x="44" y="35"/>
              </a:cxn>
              <a:cxn ang="0">
                <a:pos x="55" y="47"/>
              </a:cxn>
              <a:cxn ang="0">
                <a:pos x="55" y="49"/>
              </a:cxn>
              <a:cxn ang="0">
                <a:pos x="44" y="59"/>
              </a:cxn>
            </a:cxnLst>
            <a:rect l="0" t="0" r="r" b="b"/>
            <a:pathLst>
              <a:path w="59" h="64">
                <a:moveTo>
                  <a:pt x="59" y="59"/>
                </a:moveTo>
                <a:cubicBezTo>
                  <a:pt x="59" y="62"/>
                  <a:pt x="57" y="64"/>
                  <a:pt x="55" y="64"/>
                </a:cubicBezTo>
                <a:cubicBezTo>
                  <a:pt x="4" y="64"/>
                  <a:pt x="4" y="64"/>
                  <a:pt x="4" y="64"/>
                </a:cubicBezTo>
                <a:cubicBezTo>
                  <a:pt x="2" y="64"/>
                  <a:pt x="0" y="62"/>
                  <a:pt x="0" y="59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11"/>
                  <a:pt x="2" y="9"/>
                  <a:pt x="4" y="9"/>
                </a:cubicBezTo>
                <a:cubicBezTo>
                  <a:pt x="9" y="9"/>
                  <a:pt x="9" y="9"/>
                  <a:pt x="9" y="9"/>
                </a:cubicBezTo>
                <a:cubicBezTo>
                  <a:pt x="9" y="5"/>
                  <a:pt x="9" y="5"/>
                  <a:pt x="9" y="5"/>
                </a:cubicBezTo>
                <a:cubicBezTo>
                  <a:pt x="9" y="2"/>
                  <a:pt x="11" y="0"/>
                  <a:pt x="15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20" y="0"/>
                  <a:pt x="23" y="2"/>
                  <a:pt x="23" y="5"/>
                </a:cubicBezTo>
                <a:cubicBezTo>
                  <a:pt x="23" y="9"/>
                  <a:pt x="23" y="9"/>
                  <a:pt x="23" y="9"/>
                </a:cubicBezTo>
                <a:cubicBezTo>
                  <a:pt x="36" y="9"/>
                  <a:pt x="36" y="9"/>
                  <a:pt x="36" y="9"/>
                </a:cubicBezTo>
                <a:cubicBezTo>
                  <a:pt x="36" y="5"/>
                  <a:pt x="36" y="5"/>
                  <a:pt x="36" y="5"/>
                </a:cubicBezTo>
                <a:cubicBezTo>
                  <a:pt x="36" y="2"/>
                  <a:pt x="39" y="0"/>
                  <a:pt x="42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47" y="0"/>
                  <a:pt x="50" y="2"/>
                  <a:pt x="50" y="5"/>
                </a:cubicBezTo>
                <a:cubicBezTo>
                  <a:pt x="50" y="9"/>
                  <a:pt x="50" y="9"/>
                  <a:pt x="50" y="9"/>
                </a:cubicBezTo>
                <a:cubicBezTo>
                  <a:pt x="55" y="9"/>
                  <a:pt x="55" y="9"/>
                  <a:pt x="55" y="9"/>
                </a:cubicBezTo>
                <a:cubicBezTo>
                  <a:pt x="57" y="9"/>
                  <a:pt x="59" y="11"/>
                  <a:pt x="59" y="13"/>
                </a:cubicBezTo>
                <a:lnTo>
                  <a:pt x="59" y="59"/>
                </a:lnTo>
                <a:close/>
                <a:moveTo>
                  <a:pt x="15" y="33"/>
                </a:moveTo>
                <a:cubicBezTo>
                  <a:pt x="15" y="23"/>
                  <a:pt x="15" y="23"/>
                  <a:pt x="15" y="23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33"/>
                  <a:pt x="4" y="33"/>
                  <a:pt x="4" y="33"/>
                </a:cubicBezTo>
                <a:lnTo>
                  <a:pt x="15" y="33"/>
                </a:lnTo>
                <a:close/>
                <a:moveTo>
                  <a:pt x="15" y="47"/>
                </a:moveTo>
                <a:cubicBezTo>
                  <a:pt x="15" y="35"/>
                  <a:pt x="15" y="35"/>
                  <a:pt x="15" y="35"/>
                </a:cubicBezTo>
                <a:cubicBezTo>
                  <a:pt x="4" y="35"/>
                  <a:pt x="4" y="35"/>
                  <a:pt x="4" y="35"/>
                </a:cubicBezTo>
                <a:cubicBezTo>
                  <a:pt x="4" y="47"/>
                  <a:pt x="4" y="47"/>
                  <a:pt x="4" y="47"/>
                </a:cubicBezTo>
                <a:lnTo>
                  <a:pt x="15" y="47"/>
                </a:lnTo>
                <a:close/>
                <a:moveTo>
                  <a:pt x="15" y="59"/>
                </a:moveTo>
                <a:cubicBezTo>
                  <a:pt x="15" y="49"/>
                  <a:pt x="15" y="49"/>
                  <a:pt x="15" y="49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59"/>
                  <a:pt x="4" y="59"/>
                  <a:pt x="4" y="59"/>
                </a:cubicBezTo>
                <a:lnTo>
                  <a:pt x="15" y="59"/>
                </a:lnTo>
                <a:close/>
                <a:moveTo>
                  <a:pt x="18" y="5"/>
                </a:moveTo>
                <a:cubicBezTo>
                  <a:pt x="18" y="5"/>
                  <a:pt x="18" y="4"/>
                  <a:pt x="17" y="4"/>
                </a:cubicBezTo>
                <a:cubicBezTo>
                  <a:pt x="15" y="4"/>
                  <a:pt x="15" y="4"/>
                  <a:pt x="15" y="4"/>
                </a:cubicBezTo>
                <a:cubicBezTo>
                  <a:pt x="14" y="4"/>
                  <a:pt x="13" y="5"/>
                  <a:pt x="13" y="5"/>
                </a:cubicBezTo>
                <a:cubicBezTo>
                  <a:pt x="13" y="16"/>
                  <a:pt x="13" y="16"/>
                  <a:pt x="13" y="16"/>
                </a:cubicBezTo>
                <a:cubicBezTo>
                  <a:pt x="13" y="16"/>
                  <a:pt x="14" y="17"/>
                  <a:pt x="15" y="17"/>
                </a:cubicBezTo>
                <a:cubicBezTo>
                  <a:pt x="17" y="17"/>
                  <a:pt x="17" y="17"/>
                  <a:pt x="17" y="17"/>
                </a:cubicBezTo>
                <a:cubicBezTo>
                  <a:pt x="18" y="17"/>
                  <a:pt x="18" y="16"/>
                  <a:pt x="18" y="16"/>
                </a:cubicBezTo>
                <a:lnTo>
                  <a:pt x="18" y="5"/>
                </a:lnTo>
                <a:close/>
                <a:moveTo>
                  <a:pt x="28" y="33"/>
                </a:moveTo>
                <a:cubicBezTo>
                  <a:pt x="28" y="23"/>
                  <a:pt x="28" y="23"/>
                  <a:pt x="28" y="23"/>
                </a:cubicBezTo>
                <a:cubicBezTo>
                  <a:pt x="17" y="23"/>
                  <a:pt x="17" y="23"/>
                  <a:pt x="17" y="23"/>
                </a:cubicBezTo>
                <a:cubicBezTo>
                  <a:pt x="17" y="33"/>
                  <a:pt x="17" y="33"/>
                  <a:pt x="17" y="33"/>
                </a:cubicBezTo>
                <a:lnTo>
                  <a:pt x="28" y="33"/>
                </a:lnTo>
                <a:close/>
                <a:moveTo>
                  <a:pt x="28" y="47"/>
                </a:moveTo>
                <a:cubicBezTo>
                  <a:pt x="28" y="35"/>
                  <a:pt x="28" y="35"/>
                  <a:pt x="28" y="35"/>
                </a:cubicBezTo>
                <a:cubicBezTo>
                  <a:pt x="17" y="35"/>
                  <a:pt x="17" y="35"/>
                  <a:pt x="17" y="35"/>
                </a:cubicBezTo>
                <a:cubicBezTo>
                  <a:pt x="17" y="47"/>
                  <a:pt x="17" y="47"/>
                  <a:pt x="17" y="47"/>
                </a:cubicBezTo>
                <a:lnTo>
                  <a:pt x="28" y="47"/>
                </a:lnTo>
                <a:close/>
                <a:moveTo>
                  <a:pt x="28" y="59"/>
                </a:moveTo>
                <a:cubicBezTo>
                  <a:pt x="28" y="49"/>
                  <a:pt x="28" y="49"/>
                  <a:pt x="28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59"/>
                  <a:pt x="17" y="59"/>
                  <a:pt x="17" y="59"/>
                </a:cubicBezTo>
                <a:lnTo>
                  <a:pt x="28" y="59"/>
                </a:lnTo>
                <a:close/>
                <a:moveTo>
                  <a:pt x="42" y="33"/>
                </a:moveTo>
                <a:cubicBezTo>
                  <a:pt x="42" y="23"/>
                  <a:pt x="42" y="23"/>
                  <a:pt x="42" y="23"/>
                </a:cubicBezTo>
                <a:cubicBezTo>
                  <a:pt x="31" y="23"/>
                  <a:pt x="31" y="23"/>
                  <a:pt x="31" y="23"/>
                </a:cubicBezTo>
                <a:cubicBezTo>
                  <a:pt x="31" y="33"/>
                  <a:pt x="31" y="33"/>
                  <a:pt x="31" y="33"/>
                </a:cubicBezTo>
                <a:lnTo>
                  <a:pt x="42" y="33"/>
                </a:lnTo>
                <a:close/>
                <a:moveTo>
                  <a:pt x="42" y="47"/>
                </a:moveTo>
                <a:cubicBezTo>
                  <a:pt x="42" y="35"/>
                  <a:pt x="42" y="35"/>
                  <a:pt x="42" y="35"/>
                </a:cubicBezTo>
                <a:cubicBezTo>
                  <a:pt x="31" y="35"/>
                  <a:pt x="31" y="35"/>
                  <a:pt x="31" y="35"/>
                </a:cubicBezTo>
                <a:cubicBezTo>
                  <a:pt x="31" y="47"/>
                  <a:pt x="31" y="47"/>
                  <a:pt x="31" y="47"/>
                </a:cubicBezTo>
                <a:lnTo>
                  <a:pt x="42" y="47"/>
                </a:lnTo>
                <a:close/>
                <a:moveTo>
                  <a:pt x="42" y="59"/>
                </a:moveTo>
                <a:cubicBezTo>
                  <a:pt x="42" y="49"/>
                  <a:pt x="42" y="49"/>
                  <a:pt x="42" y="49"/>
                </a:cubicBezTo>
                <a:cubicBezTo>
                  <a:pt x="31" y="49"/>
                  <a:pt x="31" y="49"/>
                  <a:pt x="31" y="49"/>
                </a:cubicBezTo>
                <a:cubicBezTo>
                  <a:pt x="31" y="59"/>
                  <a:pt x="31" y="59"/>
                  <a:pt x="31" y="59"/>
                </a:cubicBezTo>
                <a:lnTo>
                  <a:pt x="42" y="59"/>
                </a:lnTo>
                <a:close/>
                <a:moveTo>
                  <a:pt x="45" y="5"/>
                </a:moveTo>
                <a:cubicBezTo>
                  <a:pt x="45" y="5"/>
                  <a:pt x="45" y="4"/>
                  <a:pt x="44" y="4"/>
                </a:cubicBezTo>
                <a:cubicBezTo>
                  <a:pt x="42" y="4"/>
                  <a:pt x="42" y="4"/>
                  <a:pt x="42" y="4"/>
                </a:cubicBezTo>
                <a:cubicBezTo>
                  <a:pt x="41" y="4"/>
                  <a:pt x="41" y="5"/>
                  <a:pt x="41" y="5"/>
                </a:cubicBezTo>
                <a:cubicBezTo>
                  <a:pt x="41" y="16"/>
                  <a:pt x="41" y="16"/>
                  <a:pt x="41" y="16"/>
                </a:cubicBezTo>
                <a:cubicBezTo>
                  <a:pt x="41" y="16"/>
                  <a:pt x="41" y="17"/>
                  <a:pt x="42" y="17"/>
                </a:cubicBezTo>
                <a:cubicBezTo>
                  <a:pt x="44" y="17"/>
                  <a:pt x="44" y="17"/>
                  <a:pt x="44" y="17"/>
                </a:cubicBezTo>
                <a:cubicBezTo>
                  <a:pt x="45" y="17"/>
                  <a:pt x="45" y="16"/>
                  <a:pt x="45" y="16"/>
                </a:cubicBezTo>
                <a:lnTo>
                  <a:pt x="45" y="5"/>
                </a:lnTo>
                <a:close/>
                <a:moveTo>
                  <a:pt x="55" y="33"/>
                </a:moveTo>
                <a:cubicBezTo>
                  <a:pt x="55" y="23"/>
                  <a:pt x="55" y="23"/>
                  <a:pt x="55" y="23"/>
                </a:cubicBezTo>
                <a:cubicBezTo>
                  <a:pt x="44" y="23"/>
                  <a:pt x="44" y="23"/>
                  <a:pt x="44" y="23"/>
                </a:cubicBezTo>
                <a:cubicBezTo>
                  <a:pt x="44" y="33"/>
                  <a:pt x="44" y="33"/>
                  <a:pt x="44" y="33"/>
                </a:cubicBezTo>
                <a:lnTo>
                  <a:pt x="55" y="33"/>
                </a:lnTo>
                <a:close/>
                <a:moveTo>
                  <a:pt x="55" y="47"/>
                </a:moveTo>
                <a:cubicBezTo>
                  <a:pt x="55" y="35"/>
                  <a:pt x="55" y="35"/>
                  <a:pt x="55" y="35"/>
                </a:cubicBezTo>
                <a:cubicBezTo>
                  <a:pt x="44" y="35"/>
                  <a:pt x="44" y="35"/>
                  <a:pt x="44" y="35"/>
                </a:cubicBezTo>
                <a:cubicBezTo>
                  <a:pt x="44" y="47"/>
                  <a:pt x="44" y="47"/>
                  <a:pt x="44" y="47"/>
                </a:cubicBezTo>
                <a:lnTo>
                  <a:pt x="55" y="47"/>
                </a:lnTo>
                <a:close/>
                <a:moveTo>
                  <a:pt x="55" y="59"/>
                </a:moveTo>
                <a:cubicBezTo>
                  <a:pt x="55" y="49"/>
                  <a:pt x="55" y="49"/>
                  <a:pt x="55" y="49"/>
                </a:cubicBezTo>
                <a:cubicBezTo>
                  <a:pt x="44" y="49"/>
                  <a:pt x="44" y="49"/>
                  <a:pt x="44" y="49"/>
                </a:cubicBezTo>
                <a:cubicBezTo>
                  <a:pt x="44" y="59"/>
                  <a:pt x="44" y="59"/>
                  <a:pt x="44" y="59"/>
                </a:cubicBezTo>
                <a:lnTo>
                  <a:pt x="55" y="59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08663" tIns="54332" rIns="108663" bIns="54332" numCol="1" anchor="t" anchorCtr="0" compatLnSpc="1"/>
          <a:lstStyle/>
          <a:p>
            <a:pPr>
              <a:lnSpc>
                <a:spcPct val="120000"/>
              </a:lnSpc>
            </a:pPr>
            <a:endParaRPr lang="en-US" sz="1520">
              <a:latin typeface="Noto Sans S Chinese Light" panose="020B0300000000000000" pitchFamily="34" charset="-122"/>
              <a:ea typeface="Noto Sans S Chinese Light" panose="020B0300000000000000" pitchFamily="34" charset="-122"/>
              <a:sym typeface="Arial" panose="020B0604020202020204" pitchFamily="34" charset="0"/>
            </a:endParaRPr>
          </a:p>
        </p:txBody>
      </p:sp>
      <p:graphicFrame>
        <p:nvGraphicFramePr>
          <p:cNvPr id="22" name="Chart 21"/>
          <p:cNvGraphicFramePr/>
          <p:nvPr/>
        </p:nvGraphicFramePr>
        <p:xfrm>
          <a:off x="5171320" y="1678027"/>
          <a:ext cx="5919847" cy="34315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12" name="išľíďè"/>
          <p:cNvSpPr/>
          <p:nvPr/>
        </p:nvSpPr>
        <p:spPr bwMode="auto">
          <a:xfrm>
            <a:off x="1534457" y="5568462"/>
            <a:ext cx="8924076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defTabSz="913765">
              <a:lnSpc>
                <a:spcPct val="120000"/>
              </a:lnSpc>
              <a:spcBef>
                <a:spcPct val="0"/>
              </a:spcBef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58pic.com</a:t>
            </a: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输入替换内容</a:t>
            </a:r>
            <a:r>
              <a:rPr lang="en-US" altLang="zh-CN" sz="1200" dirty="0">
                <a:solidFill>
                  <a:schemeClr val="bg2">
                    <a:lumMod val="10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58pic.com</a:t>
            </a: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输入替换内容</a:t>
            </a:r>
            <a:r>
              <a:rPr lang="en-US" altLang="zh-CN" sz="1200" dirty="0">
                <a:solidFill>
                  <a:schemeClr val="bg2">
                    <a:lumMod val="10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58pic.com</a:t>
            </a: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输入替换内容</a:t>
            </a:r>
            <a:r>
              <a:rPr lang="en-US" altLang="zh-CN" sz="1200" dirty="0">
                <a:solidFill>
                  <a:schemeClr val="bg2">
                    <a:lumMod val="10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58pic.com</a:t>
            </a: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输入替换内容</a:t>
            </a:r>
            <a:r>
              <a:rPr lang="en-US" altLang="zh-CN" sz="1200" dirty="0">
                <a:solidFill>
                  <a:schemeClr val="bg2">
                    <a:lumMod val="10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58pic.com</a:t>
            </a: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输入替换内容</a:t>
            </a:r>
            <a:r>
              <a:rPr lang="en-US" altLang="zh-CN" sz="1200" dirty="0">
                <a:solidFill>
                  <a:schemeClr val="bg2">
                    <a:lumMod val="10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58pic.com</a:t>
            </a: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输入替换内容</a:t>
            </a:r>
            <a:r>
              <a:rPr lang="en-US" altLang="zh-CN" sz="1200" dirty="0">
                <a:solidFill>
                  <a:schemeClr val="bg2">
                    <a:lumMod val="10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58pic.com</a:t>
            </a:r>
            <a:endParaRPr lang="zh-CN" altLang="en-US" sz="1200" dirty="0">
              <a:solidFill>
                <a:schemeClr val="bg2">
                  <a:lumMod val="10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  <a:p>
            <a:pPr defTabSz="913765">
              <a:lnSpc>
                <a:spcPct val="120000"/>
              </a:lnSpc>
              <a:spcBef>
                <a:spcPct val="0"/>
              </a:spcBef>
              <a:defRPr/>
            </a:pPr>
            <a:endParaRPr lang="zh-CN" altLang="en-US" sz="1200" dirty="0">
              <a:solidFill>
                <a:schemeClr val="bg2">
                  <a:lumMod val="10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13" name="iSlíďè"/>
          <p:cNvSpPr txBox="1"/>
          <p:nvPr/>
        </p:nvSpPr>
        <p:spPr bwMode="auto">
          <a:xfrm>
            <a:off x="1562618" y="5217266"/>
            <a:ext cx="1438709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3" grpId="0" bldLvl="0" animBg="1"/>
      <p:bldP spid="2054" grpId="0" bldLvl="0" animBg="1"/>
      <p:bldP spid="2055" grpId="0" bldLvl="0" animBg="1"/>
      <p:bldP spid="205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Graphic spid="22" grpId="0">
        <p:bldSub>
          <a:bldChart bld="category"/>
        </p:bldSub>
      </p:bldGraphic>
      <p:bldP spid="12" grpId="0"/>
      <p:bldP spid="1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6" t="48209" r="13180" b="-651"/>
          <a:stretch>
            <a:fillRect/>
          </a:stretch>
        </p:blipFill>
        <p:spPr>
          <a:xfrm>
            <a:off x="0" y="0"/>
            <a:ext cx="12192000" cy="6960093"/>
          </a:xfrm>
          <a:prstGeom prst="rect">
            <a:avLst/>
          </a:prstGeom>
        </p:spPr>
      </p:pic>
      <p:sp>
        <p:nvSpPr>
          <p:cNvPr id="26" name="矩形 25"/>
          <p:cNvSpPr/>
          <p:nvPr/>
        </p:nvSpPr>
        <p:spPr>
          <a:xfrm rot="20997436">
            <a:off x="5590738" y="2141785"/>
            <a:ext cx="2906071" cy="830997"/>
          </a:xfrm>
          <a:prstGeom prst="rect">
            <a:avLst/>
          </a:prstGeom>
          <a:effectLst>
            <a:reflection blurRad="6350" stA="50000" endA="300" endPos="55000" dir="5400000" sy="-100000" algn="bl" rotWithShape="0"/>
          </a:effectLst>
        </p:spPr>
        <p:txBody>
          <a:bodyPr wrap="square">
            <a:spAutoFit/>
          </a:bodyPr>
          <a:lstStyle/>
          <a:p>
            <a:pPr algn="dist"/>
            <a:r>
              <a:rPr lang="en-US" altLang="zh-CN" sz="4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PART  03</a:t>
            </a:r>
            <a:endParaRPr lang="zh-CN" altLang="en-US" sz="4800" b="1" dirty="0">
              <a:solidFill>
                <a:schemeClr val="tx1">
                  <a:lumMod val="85000"/>
                  <a:lumOff val="15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 rot="21043771">
            <a:off x="2477005" y="4017414"/>
            <a:ext cx="351717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49580">
              <a:defRPr/>
            </a:pPr>
            <a:r>
              <a:rPr lang="zh-CN" altLang="en-US" sz="4000" b="1" spc="6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sym typeface="+mn-ea"/>
              </a:rPr>
              <a:t>不足之处</a:t>
            </a:r>
            <a:endParaRPr kumimoji="1" lang="zh-CN" altLang="en-US" sz="4000" b="1" kern="0" spc="600" dirty="0">
              <a:solidFill>
                <a:schemeClr val="tx1">
                  <a:lumMod val="85000"/>
                  <a:lumOff val="15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  <a:cs typeface="+mn-ea"/>
              <a:sym typeface="+mn-ea"/>
            </a:endParaRPr>
          </a:p>
        </p:txBody>
      </p:sp>
      <p:sp>
        <p:nvSpPr>
          <p:cNvPr id="21" name="矩形 20"/>
          <p:cNvSpPr/>
          <p:nvPr/>
        </p:nvSpPr>
        <p:spPr>
          <a:xfrm rot="21043771">
            <a:off x="2635971" y="4790702"/>
            <a:ext cx="3275640" cy="29456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315" spc="788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COMPANY PROFILE</a:t>
            </a:r>
            <a:endParaRPr lang="zh-CN" altLang="en-US" sz="1315" spc="788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TextBox 22"/>
          <p:cNvSpPr txBox="1"/>
          <p:nvPr/>
        </p:nvSpPr>
        <p:spPr>
          <a:xfrm rot="21043771">
            <a:off x="2706995" y="4824935"/>
            <a:ext cx="5851081" cy="669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430"/>
              </a:lnSpc>
            </a:pPr>
            <a:r>
              <a:rPr lang="en-US" sz="1315" dirty="0">
                <a:solidFill>
                  <a:schemeClr val="tx1">
                    <a:lumMod val="85000"/>
                    <a:lumOff val="15000"/>
                  </a:schemeClr>
                </a:solidFill>
                <a:latin typeface="Lato Light" charset="0"/>
                <a:ea typeface="Lato Light" charset="0"/>
                <a:cs typeface="Lato Light" charset="0"/>
              </a:rPr>
              <a:t>Entrepreneurial activities differ substantially depending on the type of organization and creativity involved</a:t>
            </a:r>
            <a:endParaRPr lang="en-US" sz="1315" dirty="0">
              <a:solidFill>
                <a:schemeClr val="tx1">
                  <a:lumMod val="85000"/>
                  <a:lumOff val="15000"/>
                </a:schemeClr>
              </a:solidFill>
              <a:latin typeface="Lato Light" charset="0"/>
              <a:ea typeface="Lato Light" charset="0"/>
              <a:cs typeface="Lato Light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19" grpId="0"/>
      <p:bldP spid="2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/>
          <p:cNvGrpSpPr/>
          <p:nvPr/>
        </p:nvGrpSpPr>
        <p:grpSpPr>
          <a:xfrm>
            <a:off x="5987988" y="3521737"/>
            <a:ext cx="5460916" cy="2472584"/>
            <a:chOff x="4490991" y="2641303"/>
            <a:chExt cx="4095687" cy="1854438"/>
          </a:xfrm>
        </p:grpSpPr>
        <p:sp>
          <p:nvSpPr>
            <p:cNvPr id="8" name="Freeform: Shape 15"/>
            <p:cNvSpPr/>
            <p:nvPr/>
          </p:nvSpPr>
          <p:spPr>
            <a:xfrm flipH="1">
              <a:off x="4501209" y="3106178"/>
              <a:ext cx="1953735" cy="397094"/>
            </a:xfrm>
            <a:custGeom>
              <a:avLst/>
              <a:gdLst>
                <a:gd name="connsiteX0" fmla="*/ 0 w 2604980"/>
                <a:gd name="connsiteY0" fmla="*/ 0 h 529458"/>
                <a:gd name="connsiteX1" fmla="*/ 2516735 w 2604980"/>
                <a:gd name="connsiteY1" fmla="*/ 0 h 529458"/>
                <a:gd name="connsiteX2" fmla="*/ 2604980 w 2604980"/>
                <a:gd name="connsiteY2" fmla="*/ 88245 h 529458"/>
                <a:gd name="connsiteX3" fmla="*/ 2604980 w 2604980"/>
                <a:gd name="connsiteY3" fmla="*/ 441213 h 529458"/>
                <a:gd name="connsiteX4" fmla="*/ 2516735 w 2604980"/>
                <a:gd name="connsiteY4" fmla="*/ 529458 h 529458"/>
                <a:gd name="connsiteX5" fmla="*/ 0 w 2604980"/>
                <a:gd name="connsiteY5" fmla="*/ 529458 h 529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04980" h="529458">
                  <a:moveTo>
                    <a:pt x="0" y="0"/>
                  </a:moveTo>
                  <a:lnTo>
                    <a:pt x="2516735" y="0"/>
                  </a:lnTo>
                  <a:cubicBezTo>
                    <a:pt x="2565471" y="0"/>
                    <a:pt x="2604980" y="39509"/>
                    <a:pt x="2604980" y="88245"/>
                  </a:cubicBezTo>
                  <a:lnTo>
                    <a:pt x="2604980" y="441213"/>
                  </a:lnTo>
                  <a:cubicBezTo>
                    <a:pt x="2604980" y="489949"/>
                    <a:pt x="2565471" y="529458"/>
                    <a:pt x="2516735" y="529458"/>
                  </a:cubicBezTo>
                  <a:lnTo>
                    <a:pt x="0" y="529458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zh-CN" altLang="en-US" sz="2400" dirty="0">
                  <a:latin typeface="Noto Sans S Chinese Light" panose="020B0300000000000000" pitchFamily="34" charset="-122"/>
                  <a:ea typeface="Noto Sans S Chinese Light" panose="020B0300000000000000" pitchFamily="34" charset="-122"/>
                  <a:cs typeface="+mn-ea"/>
                  <a:sym typeface="+mn-lt"/>
                </a:rPr>
                <a:t>标题文本预设</a:t>
              </a:r>
              <a:endParaRPr lang="zh-CN" altLang="en-US" sz="2400" dirty="0"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9" name="Freeform: Shape 16"/>
            <p:cNvSpPr/>
            <p:nvPr/>
          </p:nvSpPr>
          <p:spPr>
            <a:xfrm rot="5400000" flipH="1">
              <a:off x="6507801" y="3304427"/>
              <a:ext cx="145987" cy="251702"/>
            </a:xfrm>
            <a:custGeom>
              <a:avLst/>
              <a:gdLst>
                <a:gd name="connsiteX0" fmla="*/ 194649 w 194649"/>
                <a:gd name="connsiteY0" fmla="*/ 335602 h 335602"/>
                <a:gd name="connsiteX1" fmla="*/ 0 w 194649"/>
                <a:gd name="connsiteY1" fmla="*/ 335602 h 335602"/>
                <a:gd name="connsiteX2" fmla="*/ 0 w 194649"/>
                <a:gd name="connsiteY2" fmla="*/ 0 h 335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4649" h="335602">
                  <a:moveTo>
                    <a:pt x="194649" y="335602"/>
                  </a:moveTo>
                  <a:lnTo>
                    <a:pt x="0" y="3356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10" name="Freeform: Shape 13"/>
            <p:cNvSpPr/>
            <p:nvPr/>
          </p:nvSpPr>
          <p:spPr>
            <a:xfrm rot="5400000" flipH="1">
              <a:off x="6497583" y="3442671"/>
              <a:ext cx="145988" cy="251702"/>
            </a:xfrm>
            <a:custGeom>
              <a:avLst/>
              <a:gdLst>
                <a:gd name="connsiteX0" fmla="*/ 194651 w 194651"/>
                <a:gd name="connsiteY0" fmla="*/ 1 h 335603"/>
                <a:gd name="connsiteX1" fmla="*/ 194651 w 194651"/>
                <a:gd name="connsiteY1" fmla="*/ 335603 h 335603"/>
                <a:gd name="connsiteX2" fmla="*/ 0 w 194651"/>
                <a:gd name="connsiteY2" fmla="*/ 335603 h 335603"/>
                <a:gd name="connsiteX3" fmla="*/ 194650 w 194651"/>
                <a:gd name="connsiteY3" fmla="*/ 0 h 335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4651" h="335603">
                  <a:moveTo>
                    <a:pt x="194651" y="1"/>
                  </a:moveTo>
                  <a:lnTo>
                    <a:pt x="194651" y="335603"/>
                  </a:lnTo>
                  <a:lnTo>
                    <a:pt x="0" y="335603"/>
                  </a:lnTo>
                  <a:lnTo>
                    <a:pt x="19465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11" name="Freeform: Shape 14"/>
            <p:cNvSpPr/>
            <p:nvPr/>
          </p:nvSpPr>
          <p:spPr>
            <a:xfrm flipH="1">
              <a:off x="4490991" y="3495528"/>
              <a:ext cx="1953735" cy="397094"/>
            </a:xfrm>
            <a:custGeom>
              <a:avLst/>
              <a:gdLst>
                <a:gd name="connsiteX0" fmla="*/ 0 w 2604980"/>
                <a:gd name="connsiteY0" fmla="*/ 0 h 529458"/>
                <a:gd name="connsiteX1" fmla="*/ 2516735 w 2604980"/>
                <a:gd name="connsiteY1" fmla="*/ 0 h 529458"/>
                <a:gd name="connsiteX2" fmla="*/ 2604980 w 2604980"/>
                <a:gd name="connsiteY2" fmla="*/ 88245 h 529458"/>
                <a:gd name="connsiteX3" fmla="*/ 2604980 w 2604980"/>
                <a:gd name="connsiteY3" fmla="*/ 441213 h 529458"/>
                <a:gd name="connsiteX4" fmla="*/ 2516735 w 2604980"/>
                <a:gd name="connsiteY4" fmla="*/ 529458 h 529458"/>
                <a:gd name="connsiteX5" fmla="*/ 0 w 2604980"/>
                <a:gd name="connsiteY5" fmla="*/ 529458 h 529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04980" h="529458">
                  <a:moveTo>
                    <a:pt x="0" y="0"/>
                  </a:moveTo>
                  <a:lnTo>
                    <a:pt x="2516735" y="0"/>
                  </a:lnTo>
                  <a:cubicBezTo>
                    <a:pt x="2565471" y="0"/>
                    <a:pt x="2604980" y="39509"/>
                    <a:pt x="2604980" y="88245"/>
                  </a:cubicBezTo>
                  <a:lnTo>
                    <a:pt x="2604980" y="441213"/>
                  </a:lnTo>
                  <a:cubicBezTo>
                    <a:pt x="2604980" y="489949"/>
                    <a:pt x="2565471" y="529458"/>
                    <a:pt x="2516735" y="529458"/>
                  </a:cubicBezTo>
                  <a:lnTo>
                    <a:pt x="0" y="529458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zh-CN" altLang="en-US" sz="2400" dirty="0">
                  <a:latin typeface="Noto Sans S Chinese Light" panose="020B0300000000000000" pitchFamily="34" charset="-122"/>
                  <a:ea typeface="Noto Sans S Chinese Light" panose="020B0300000000000000" pitchFamily="34" charset="-122"/>
                  <a:cs typeface="+mn-ea"/>
                  <a:sym typeface="+mn-lt"/>
                </a:rPr>
                <a:t>标题文本预设</a:t>
              </a:r>
              <a:endParaRPr lang="zh-CN" altLang="en-US" sz="2400" dirty="0"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+mn-lt"/>
              </a:endParaRPr>
            </a:p>
          </p:txBody>
        </p:sp>
        <p:grpSp>
          <p:nvGrpSpPr>
            <p:cNvPr id="13" name="Group 24"/>
            <p:cNvGrpSpPr/>
            <p:nvPr/>
          </p:nvGrpSpPr>
          <p:grpSpPr>
            <a:xfrm>
              <a:off x="6732240" y="2641303"/>
              <a:ext cx="1854438" cy="1854438"/>
              <a:chOff x="484285" y="1616468"/>
              <a:chExt cx="2472584" cy="2472584"/>
            </a:xfrm>
          </p:grpSpPr>
          <p:sp>
            <p:nvSpPr>
              <p:cNvPr id="29" name="Freeform: Shape 25"/>
              <p:cNvSpPr/>
              <p:nvPr/>
            </p:nvSpPr>
            <p:spPr bwMode="auto">
              <a:xfrm rot="4026370">
                <a:off x="484285" y="1616468"/>
                <a:ext cx="2472584" cy="2472584"/>
              </a:xfrm>
              <a:custGeom>
                <a:avLst/>
                <a:gdLst>
                  <a:gd name="T0" fmla="*/ 2147483647 w 2622"/>
                  <a:gd name="T1" fmla="*/ 2147483647 h 2622"/>
                  <a:gd name="T2" fmla="*/ 2147483647 w 2622"/>
                  <a:gd name="T3" fmla="*/ 2147483647 h 2622"/>
                  <a:gd name="T4" fmla="*/ 2147483647 w 2622"/>
                  <a:gd name="T5" fmla="*/ 2147483647 h 2622"/>
                  <a:gd name="T6" fmla="*/ 2147483647 w 2622"/>
                  <a:gd name="T7" fmla="*/ 2147483647 h 2622"/>
                  <a:gd name="T8" fmla="*/ 2147483647 w 2622"/>
                  <a:gd name="T9" fmla="*/ 2147483647 h 2622"/>
                  <a:gd name="T10" fmla="*/ 2147483647 w 2622"/>
                  <a:gd name="T11" fmla="*/ 2147483647 h 2622"/>
                  <a:gd name="T12" fmla="*/ 2147483647 w 2622"/>
                  <a:gd name="T13" fmla="*/ 2147483647 h 2622"/>
                  <a:gd name="T14" fmla="*/ 2147483647 w 2622"/>
                  <a:gd name="T15" fmla="*/ 2147483647 h 2622"/>
                  <a:gd name="T16" fmla="*/ 2147483647 w 2622"/>
                  <a:gd name="T17" fmla="*/ 2147483647 h 2622"/>
                  <a:gd name="T18" fmla="*/ 2147483647 w 2622"/>
                  <a:gd name="T19" fmla="*/ 2147483647 h 2622"/>
                  <a:gd name="T20" fmla="*/ 2147483647 w 2622"/>
                  <a:gd name="T21" fmla="*/ 2147483647 h 2622"/>
                  <a:gd name="T22" fmla="*/ 2147483647 w 2622"/>
                  <a:gd name="T23" fmla="*/ 2147483647 h 2622"/>
                  <a:gd name="T24" fmla="*/ 2147483647 w 2622"/>
                  <a:gd name="T25" fmla="*/ 2147483647 h 2622"/>
                  <a:gd name="T26" fmla="*/ 2147483647 w 2622"/>
                  <a:gd name="T27" fmla="*/ 2147483647 h 2622"/>
                  <a:gd name="T28" fmla="*/ 2147483647 w 2622"/>
                  <a:gd name="T29" fmla="*/ 2147483647 h 2622"/>
                  <a:gd name="T30" fmla="*/ 2147483647 w 2622"/>
                  <a:gd name="T31" fmla="*/ 2147483647 h 2622"/>
                  <a:gd name="T32" fmla="*/ 2147483647 w 2622"/>
                  <a:gd name="T33" fmla="*/ 2147483647 h 2622"/>
                  <a:gd name="T34" fmla="*/ 2147483647 w 2622"/>
                  <a:gd name="T35" fmla="*/ 2147483647 h 2622"/>
                  <a:gd name="T36" fmla="*/ 2147483647 w 2622"/>
                  <a:gd name="T37" fmla="*/ 2147483647 h 2622"/>
                  <a:gd name="T38" fmla="*/ 2147483647 w 2622"/>
                  <a:gd name="T39" fmla="*/ 2147483647 h 2622"/>
                  <a:gd name="T40" fmla="*/ 2147483647 w 2622"/>
                  <a:gd name="T41" fmla="*/ 2147483647 h 2622"/>
                  <a:gd name="T42" fmla="*/ 2147483647 w 2622"/>
                  <a:gd name="T43" fmla="*/ 2147483647 h 2622"/>
                  <a:gd name="T44" fmla="*/ 2147483647 w 2622"/>
                  <a:gd name="T45" fmla="*/ 2147483647 h 2622"/>
                  <a:gd name="T46" fmla="*/ 2147483647 w 2622"/>
                  <a:gd name="T47" fmla="*/ 2147483647 h 2622"/>
                  <a:gd name="T48" fmla="*/ 2147483647 w 2622"/>
                  <a:gd name="T49" fmla="*/ 2147483647 h 2622"/>
                  <a:gd name="T50" fmla="*/ 2147483647 w 2622"/>
                  <a:gd name="T51" fmla="*/ 2147483647 h 2622"/>
                  <a:gd name="T52" fmla="*/ 2147483647 w 2622"/>
                  <a:gd name="T53" fmla="*/ 2147483647 h 2622"/>
                  <a:gd name="T54" fmla="*/ 2147483647 w 2622"/>
                  <a:gd name="T55" fmla="*/ 2147483647 h 2622"/>
                  <a:gd name="T56" fmla="*/ 2147483647 w 2622"/>
                  <a:gd name="T57" fmla="*/ 2147483647 h 2622"/>
                  <a:gd name="T58" fmla="*/ 2147483647 w 2622"/>
                  <a:gd name="T59" fmla="*/ 2147483647 h 2622"/>
                  <a:gd name="T60" fmla="*/ 2147483647 w 2622"/>
                  <a:gd name="T61" fmla="*/ 2147483647 h 2622"/>
                  <a:gd name="T62" fmla="*/ 2147483647 w 2622"/>
                  <a:gd name="T63" fmla="*/ 2147483647 h 2622"/>
                  <a:gd name="T64" fmla="*/ 2147483647 w 2622"/>
                  <a:gd name="T65" fmla="*/ 2147483647 h 2622"/>
                  <a:gd name="T66" fmla="*/ 2147483647 w 2622"/>
                  <a:gd name="T67" fmla="*/ 2147483647 h 2622"/>
                  <a:gd name="T68" fmla="*/ 2147483647 w 2622"/>
                  <a:gd name="T69" fmla="*/ 2147483647 h 2622"/>
                  <a:gd name="T70" fmla="*/ 2147483647 w 2622"/>
                  <a:gd name="T71" fmla="*/ 2147483647 h 2622"/>
                  <a:gd name="T72" fmla="*/ 2147483647 w 2622"/>
                  <a:gd name="T73" fmla="*/ 2147483647 h 2622"/>
                  <a:gd name="T74" fmla="*/ 2147483647 w 2622"/>
                  <a:gd name="T75" fmla="*/ 2147483647 h 2622"/>
                  <a:gd name="T76" fmla="*/ 2147483647 w 2622"/>
                  <a:gd name="T77" fmla="*/ 2147483647 h 2622"/>
                  <a:gd name="T78" fmla="*/ 2147483647 w 2622"/>
                  <a:gd name="T79" fmla="*/ 2147483647 h 2622"/>
                  <a:gd name="T80" fmla="*/ 2147483647 w 2622"/>
                  <a:gd name="T81" fmla="*/ 2147483647 h 2622"/>
                  <a:gd name="T82" fmla="*/ 2147483647 w 2622"/>
                  <a:gd name="T83" fmla="*/ 2147483647 h 2622"/>
                  <a:gd name="T84" fmla="*/ 2147483647 w 2622"/>
                  <a:gd name="T85" fmla="*/ 2147483647 h 2622"/>
                  <a:gd name="T86" fmla="*/ 2147483647 w 2622"/>
                  <a:gd name="T87" fmla="*/ 2147483647 h 2622"/>
                  <a:gd name="T88" fmla="*/ 2147483647 w 2622"/>
                  <a:gd name="T89" fmla="*/ 2147483647 h 2622"/>
                  <a:gd name="T90" fmla="*/ 2147483647 w 2622"/>
                  <a:gd name="T91" fmla="*/ 2147483647 h 2622"/>
                  <a:gd name="T92" fmla="*/ 2147483647 w 2622"/>
                  <a:gd name="T93" fmla="*/ 2147483647 h 2622"/>
                  <a:gd name="T94" fmla="*/ 2147483647 w 2622"/>
                  <a:gd name="T95" fmla="*/ 2147483647 h 2622"/>
                  <a:gd name="T96" fmla="*/ 2147483647 w 2622"/>
                  <a:gd name="T97" fmla="*/ 2147483647 h 2622"/>
                  <a:gd name="T98" fmla="*/ 2147483647 w 2622"/>
                  <a:gd name="T99" fmla="*/ 2147483647 h 2622"/>
                  <a:gd name="T100" fmla="*/ 2147483647 w 2622"/>
                  <a:gd name="T101" fmla="*/ 2147483647 h 2622"/>
                  <a:gd name="T102" fmla="*/ 2147483647 w 2622"/>
                  <a:gd name="T103" fmla="*/ 2147483647 h 2622"/>
                  <a:gd name="T104" fmla="*/ 2147483647 w 2622"/>
                  <a:gd name="T105" fmla="*/ 2147483647 h 2622"/>
                  <a:gd name="T106" fmla="*/ 2147483647 w 2622"/>
                  <a:gd name="T107" fmla="*/ 2147483647 h 2622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w 2622"/>
                  <a:gd name="T163" fmla="*/ 0 h 2622"/>
                  <a:gd name="T164" fmla="*/ 2622 w 2622"/>
                  <a:gd name="T165" fmla="*/ 2622 h 2622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T162" t="T163" r="T164" b="T165"/>
                <a:pathLst>
                  <a:path w="2622" h="2622">
                    <a:moveTo>
                      <a:pt x="2622" y="1382"/>
                    </a:moveTo>
                    <a:lnTo>
                      <a:pt x="2622" y="1240"/>
                    </a:lnTo>
                    <a:lnTo>
                      <a:pt x="2520" y="1240"/>
                    </a:lnTo>
                    <a:lnTo>
                      <a:pt x="2516" y="1196"/>
                    </a:lnTo>
                    <a:lnTo>
                      <a:pt x="2512" y="1152"/>
                    </a:lnTo>
                    <a:lnTo>
                      <a:pt x="2506" y="1110"/>
                    </a:lnTo>
                    <a:lnTo>
                      <a:pt x="2498" y="1068"/>
                    </a:lnTo>
                    <a:lnTo>
                      <a:pt x="2596" y="1040"/>
                    </a:lnTo>
                    <a:lnTo>
                      <a:pt x="2560" y="904"/>
                    </a:lnTo>
                    <a:lnTo>
                      <a:pt x="2460" y="930"/>
                    </a:lnTo>
                    <a:lnTo>
                      <a:pt x="2446" y="888"/>
                    </a:lnTo>
                    <a:lnTo>
                      <a:pt x="2430" y="848"/>
                    </a:lnTo>
                    <a:lnTo>
                      <a:pt x="2412" y="808"/>
                    </a:lnTo>
                    <a:lnTo>
                      <a:pt x="2394" y="768"/>
                    </a:lnTo>
                    <a:lnTo>
                      <a:pt x="2482" y="718"/>
                    </a:lnTo>
                    <a:lnTo>
                      <a:pt x="2412" y="594"/>
                    </a:lnTo>
                    <a:lnTo>
                      <a:pt x="2322" y="646"/>
                    </a:lnTo>
                    <a:lnTo>
                      <a:pt x="2298" y="610"/>
                    </a:lnTo>
                    <a:lnTo>
                      <a:pt x="2272" y="574"/>
                    </a:lnTo>
                    <a:lnTo>
                      <a:pt x="2244" y="540"/>
                    </a:lnTo>
                    <a:lnTo>
                      <a:pt x="2216" y="508"/>
                    </a:lnTo>
                    <a:lnTo>
                      <a:pt x="2290" y="434"/>
                    </a:lnTo>
                    <a:lnTo>
                      <a:pt x="2188" y="334"/>
                    </a:lnTo>
                    <a:lnTo>
                      <a:pt x="2116" y="406"/>
                    </a:lnTo>
                    <a:lnTo>
                      <a:pt x="2082" y="378"/>
                    </a:lnTo>
                    <a:lnTo>
                      <a:pt x="2048" y="352"/>
                    </a:lnTo>
                    <a:lnTo>
                      <a:pt x="2014" y="326"/>
                    </a:lnTo>
                    <a:lnTo>
                      <a:pt x="1978" y="300"/>
                    </a:lnTo>
                    <a:lnTo>
                      <a:pt x="2028" y="212"/>
                    </a:lnTo>
                    <a:lnTo>
                      <a:pt x="1906" y="140"/>
                    </a:lnTo>
                    <a:lnTo>
                      <a:pt x="1854" y="230"/>
                    </a:lnTo>
                    <a:lnTo>
                      <a:pt x="1816" y="210"/>
                    </a:lnTo>
                    <a:lnTo>
                      <a:pt x="1776" y="194"/>
                    </a:lnTo>
                    <a:lnTo>
                      <a:pt x="1734" y="178"/>
                    </a:lnTo>
                    <a:lnTo>
                      <a:pt x="1694" y="162"/>
                    </a:lnTo>
                    <a:lnTo>
                      <a:pt x="1720" y="64"/>
                    </a:lnTo>
                    <a:lnTo>
                      <a:pt x="1582" y="26"/>
                    </a:lnTo>
                    <a:lnTo>
                      <a:pt x="1556" y="126"/>
                    </a:lnTo>
                    <a:lnTo>
                      <a:pt x="1514" y="118"/>
                    </a:lnTo>
                    <a:lnTo>
                      <a:pt x="1470" y="112"/>
                    </a:lnTo>
                    <a:lnTo>
                      <a:pt x="1426" y="106"/>
                    </a:lnTo>
                    <a:lnTo>
                      <a:pt x="1382" y="104"/>
                    </a:lnTo>
                    <a:lnTo>
                      <a:pt x="1382" y="0"/>
                    </a:lnTo>
                    <a:lnTo>
                      <a:pt x="1240" y="0"/>
                    </a:lnTo>
                    <a:lnTo>
                      <a:pt x="1240" y="104"/>
                    </a:lnTo>
                    <a:lnTo>
                      <a:pt x="1196" y="106"/>
                    </a:lnTo>
                    <a:lnTo>
                      <a:pt x="1154" y="112"/>
                    </a:lnTo>
                    <a:lnTo>
                      <a:pt x="1110" y="118"/>
                    </a:lnTo>
                    <a:lnTo>
                      <a:pt x="1068" y="126"/>
                    </a:lnTo>
                    <a:lnTo>
                      <a:pt x="1042" y="26"/>
                    </a:lnTo>
                    <a:lnTo>
                      <a:pt x="904" y="64"/>
                    </a:lnTo>
                    <a:lnTo>
                      <a:pt x="930" y="162"/>
                    </a:lnTo>
                    <a:lnTo>
                      <a:pt x="890" y="178"/>
                    </a:lnTo>
                    <a:lnTo>
                      <a:pt x="848" y="194"/>
                    </a:lnTo>
                    <a:lnTo>
                      <a:pt x="808" y="210"/>
                    </a:lnTo>
                    <a:lnTo>
                      <a:pt x="770" y="230"/>
                    </a:lnTo>
                    <a:lnTo>
                      <a:pt x="718" y="140"/>
                    </a:lnTo>
                    <a:lnTo>
                      <a:pt x="594" y="212"/>
                    </a:lnTo>
                    <a:lnTo>
                      <a:pt x="646" y="300"/>
                    </a:lnTo>
                    <a:lnTo>
                      <a:pt x="610" y="326"/>
                    </a:lnTo>
                    <a:lnTo>
                      <a:pt x="576" y="352"/>
                    </a:lnTo>
                    <a:lnTo>
                      <a:pt x="542" y="378"/>
                    </a:lnTo>
                    <a:lnTo>
                      <a:pt x="508" y="406"/>
                    </a:lnTo>
                    <a:lnTo>
                      <a:pt x="436" y="334"/>
                    </a:lnTo>
                    <a:lnTo>
                      <a:pt x="334" y="434"/>
                    </a:lnTo>
                    <a:lnTo>
                      <a:pt x="408" y="508"/>
                    </a:lnTo>
                    <a:lnTo>
                      <a:pt x="378" y="540"/>
                    </a:lnTo>
                    <a:lnTo>
                      <a:pt x="352" y="574"/>
                    </a:lnTo>
                    <a:lnTo>
                      <a:pt x="326" y="610"/>
                    </a:lnTo>
                    <a:lnTo>
                      <a:pt x="302" y="646"/>
                    </a:lnTo>
                    <a:lnTo>
                      <a:pt x="212" y="594"/>
                    </a:lnTo>
                    <a:lnTo>
                      <a:pt x="140" y="718"/>
                    </a:lnTo>
                    <a:lnTo>
                      <a:pt x="230" y="768"/>
                    </a:lnTo>
                    <a:lnTo>
                      <a:pt x="212" y="808"/>
                    </a:lnTo>
                    <a:lnTo>
                      <a:pt x="194" y="848"/>
                    </a:lnTo>
                    <a:lnTo>
                      <a:pt x="178" y="888"/>
                    </a:lnTo>
                    <a:lnTo>
                      <a:pt x="164" y="930"/>
                    </a:lnTo>
                    <a:lnTo>
                      <a:pt x="64" y="904"/>
                    </a:lnTo>
                    <a:lnTo>
                      <a:pt x="26" y="1040"/>
                    </a:lnTo>
                    <a:lnTo>
                      <a:pt x="126" y="1068"/>
                    </a:lnTo>
                    <a:lnTo>
                      <a:pt x="118" y="1110"/>
                    </a:lnTo>
                    <a:lnTo>
                      <a:pt x="112" y="1152"/>
                    </a:lnTo>
                    <a:lnTo>
                      <a:pt x="108" y="1196"/>
                    </a:lnTo>
                    <a:lnTo>
                      <a:pt x="104" y="1240"/>
                    </a:lnTo>
                    <a:lnTo>
                      <a:pt x="0" y="1240"/>
                    </a:lnTo>
                    <a:lnTo>
                      <a:pt x="0" y="1382"/>
                    </a:lnTo>
                    <a:lnTo>
                      <a:pt x="104" y="1382"/>
                    </a:lnTo>
                    <a:lnTo>
                      <a:pt x="108" y="1426"/>
                    </a:lnTo>
                    <a:lnTo>
                      <a:pt x="112" y="1470"/>
                    </a:lnTo>
                    <a:lnTo>
                      <a:pt x="118" y="1512"/>
                    </a:lnTo>
                    <a:lnTo>
                      <a:pt x="126" y="1556"/>
                    </a:lnTo>
                    <a:lnTo>
                      <a:pt x="26" y="1582"/>
                    </a:lnTo>
                    <a:lnTo>
                      <a:pt x="64" y="1720"/>
                    </a:lnTo>
                    <a:lnTo>
                      <a:pt x="164" y="1692"/>
                    </a:lnTo>
                    <a:lnTo>
                      <a:pt x="178" y="1734"/>
                    </a:lnTo>
                    <a:lnTo>
                      <a:pt x="194" y="1774"/>
                    </a:lnTo>
                    <a:lnTo>
                      <a:pt x="212" y="1814"/>
                    </a:lnTo>
                    <a:lnTo>
                      <a:pt x="230" y="1854"/>
                    </a:lnTo>
                    <a:lnTo>
                      <a:pt x="140" y="1906"/>
                    </a:lnTo>
                    <a:lnTo>
                      <a:pt x="212" y="2028"/>
                    </a:lnTo>
                    <a:lnTo>
                      <a:pt x="302" y="1978"/>
                    </a:lnTo>
                    <a:lnTo>
                      <a:pt x="326" y="2014"/>
                    </a:lnTo>
                    <a:lnTo>
                      <a:pt x="352" y="2048"/>
                    </a:lnTo>
                    <a:lnTo>
                      <a:pt x="378" y="2082"/>
                    </a:lnTo>
                    <a:lnTo>
                      <a:pt x="408" y="2116"/>
                    </a:lnTo>
                    <a:lnTo>
                      <a:pt x="334" y="2188"/>
                    </a:lnTo>
                    <a:lnTo>
                      <a:pt x="436" y="2288"/>
                    </a:lnTo>
                    <a:lnTo>
                      <a:pt x="508" y="2216"/>
                    </a:lnTo>
                    <a:lnTo>
                      <a:pt x="542" y="2244"/>
                    </a:lnTo>
                    <a:lnTo>
                      <a:pt x="576" y="2272"/>
                    </a:lnTo>
                    <a:lnTo>
                      <a:pt x="610" y="2298"/>
                    </a:lnTo>
                    <a:lnTo>
                      <a:pt x="646" y="2322"/>
                    </a:lnTo>
                    <a:lnTo>
                      <a:pt x="594" y="2412"/>
                    </a:lnTo>
                    <a:lnTo>
                      <a:pt x="718" y="2482"/>
                    </a:lnTo>
                    <a:lnTo>
                      <a:pt x="770" y="2394"/>
                    </a:lnTo>
                    <a:lnTo>
                      <a:pt x="808" y="2412"/>
                    </a:lnTo>
                    <a:lnTo>
                      <a:pt x="848" y="2430"/>
                    </a:lnTo>
                    <a:lnTo>
                      <a:pt x="890" y="2446"/>
                    </a:lnTo>
                    <a:lnTo>
                      <a:pt x="930" y="2460"/>
                    </a:lnTo>
                    <a:lnTo>
                      <a:pt x="904" y="2560"/>
                    </a:lnTo>
                    <a:lnTo>
                      <a:pt x="1042" y="2596"/>
                    </a:lnTo>
                    <a:lnTo>
                      <a:pt x="1068" y="2498"/>
                    </a:lnTo>
                    <a:lnTo>
                      <a:pt x="1110" y="2504"/>
                    </a:lnTo>
                    <a:lnTo>
                      <a:pt x="1154" y="2512"/>
                    </a:lnTo>
                    <a:lnTo>
                      <a:pt x="1196" y="2516"/>
                    </a:lnTo>
                    <a:lnTo>
                      <a:pt x="1240" y="2520"/>
                    </a:lnTo>
                    <a:lnTo>
                      <a:pt x="1240" y="2622"/>
                    </a:lnTo>
                    <a:lnTo>
                      <a:pt x="1382" y="2622"/>
                    </a:lnTo>
                    <a:lnTo>
                      <a:pt x="1382" y="2520"/>
                    </a:lnTo>
                    <a:lnTo>
                      <a:pt x="1426" y="2516"/>
                    </a:lnTo>
                    <a:lnTo>
                      <a:pt x="1470" y="2512"/>
                    </a:lnTo>
                    <a:lnTo>
                      <a:pt x="1514" y="2504"/>
                    </a:lnTo>
                    <a:lnTo>
                      <a:pt x="1556" y="2498"/>
                    </a:lnTo>
                    <a:lnTo>
                      <a:pt x="1582" y="2596"/>
                    </a:lnTo>
                    <a:lnTo>
                      <a:pt x="1720" y="2560"/>
                    </a:lnTo>
                    <a:lnTo>
                      <a:pt x="1694" y="2460"/>
                    </a:lnTo>
                    <a:lnTo>
                      <a:pt x="1734" y="2446"/>
                    </a:lnTo>
                    <a:lnTo>
                      <a:pt x="1776" y="2430"/>
                    </a:lnTo>
                    <a:lnTo>
                      <a:pt x="1816" y="2412"/>
                    </a:lnTo>
                    <a:lnTo>
                      <a:pt x="1854" y="2394"/>
                    </a:lnTo>
                    <a:lnTo>
                      <a:pt x="1906" y="2482"/>
                    </a:lnTo>
                    <a:lnTo>
                      <a:pt x="2028" y="2412"/>
                    </a:lnTo>
                    <a:lnTo>
                      <a:pt x="1978" y="2322"/>
                    </a:lnTo>
                    <a:lnTo>
                      <a:pt x="2014" y="2298"/>
                    </a:lnTo>
                    <a:lnTo>
                      <a:pt x="2048" y="2272"/>
                    </a:lnTo>
                    <a:lnTo>
                      <a:pt x="2082" y="2244"/>
                    </a:lnTo>
                    <a:lnTo>
                      <a:pt x="2116" y="2216"/>
                    </a:lnTo>
                    <a:lnTo>
                      <a:pt x="2188" y="2288"/>
                    </a:lnTo>
                    <a:lnTo>
                      <a:pt x="2290" y="2188"/>
                    </a:lnTo>
                    <a:lnTo>
                      <a:pt x="2216" y="2116"/>
                    </a:lnTo>
                    <a:lnTo>
                      <a:pt x="2244" y="2082"/>
                    </a:lnTo>
                    <a:lnTo>
                      <a:pt x="2272" y="2048"/>
                    </a:lnTo>
                    <a:lnTo>
                      <a:pt x="2298" y="2014"/>
                    </a:lnTo>
                    <a:lnTo>
                      <a:pt x="2322" y="1978"/>
                    </a:lnTo>
                    <a:lnTo>
                      <a:pt x="2412" y="2028"/>
                    </a:lnTo>
                    <a:lnTo>
                      <a:pt x="2482" y="1906"/>
                    </a:lnTo>
                    <a:lnTo>
                      <a:pt x="2394" y="1854"/>
                    </a:lnTo>
                    <a:lnTo>
                      <a:pt x="2412" y="1814"/>
                    </a:lnTo>
                    <a:lnTo>
                      <a:pt x="2430" y="1774"/>
                    </a:lnTo>
                    <a:lnTo>
                      <a:pt x="2446" y="1734"/>
                    </a:lnTo>
                    <a:lnTo>
                      <a:pt x="2460" y="1692"/>
                    </a:lnTo>
                    <a:lnTo>
                      <a:pt x="2560" y="1720"/>
                    </a:lnTo>
                    <a:lnTo>
                      <a:pt x="2596" y="1582"/>
                    </a:lnTo>
                    <a:lnTo>
                      <a:pt x="2498" y="1556"/>
                    </a:lnTo>
                    <a:lnTo>
                      <a:pt x="2506" y="1512"/>
                    </a:lnTo>
                    <a:lnTo>
                      <a:pt x="2512" y="1470"/>
                    </a:lnTo>
                    <a:lnTo>
                      <a:pt x="2516" y="1426"/>
                    </a:lnTo>
                    <a:lnTo>
                      <a:pt x="2520" y="1382"/>
                    </a:lnTo>
                    <a:lnTo>
                      <a:pt x="2622" y="1382"/>
                    </a:lnTo>
                    <a:close/>
                    <a:moveTo>
                      <a:pt x="1312" y="2420"/>
                    </a:moveTo>
                    <a:lnTo>
                      <a:pt x="1312" y="2420"/>
                    </a:lnTo>
                    <a:lnTo>
                      <a:pt x="1254" y="2420"/>
                    </a:lnTo>
                    <a:lnTo>
                      <a:pt x="1198" y="2416"/>
                    </a:lnTo>
                    <a:lnTo>
                      <a:pt x="1142" y="2408"/>
                    </a:lnTo>
                    <a:lnTo>
                      <a:pt x="1088" y="2398"/>
                    </a:lnTo>
                    <a:lnTo>
                      <a:pt x="1034" y="2386"/>
                    </a:lnTo>
                    <a:lnTo>
                      <a:pt x="982" y="2370"/>
                    </a:lnTo>
                    <a:lnTo>
                      <a:pt x="930" y="2354"/>
                    </a:lnTo>
                    <a:lnTo>
                      <a:pt x="880" y="2334"/>
                    </a:lnTo>
                    <a:lnTo>
                      <a:pt x="830" y="2312"/>
                    </a:lnTo>
                    <a:lnTo>
                      <a:pt x="782" y="2286"/>
                    </a:lnTo>
                    <a:lnTo>
                      <a:pt x="736" y="2260"/>
                    </a:lnTo>
                    <a:lnTo>
                      <a:pt x="692" y="2232"/>
                    </a:lnTo>
                    <a:lnTo>
                      <a:pt x="648" y="2200"/>
                    </a:lnTo>
                    <a:lnTo>
                      <a:pt x="606" y="2168"/>
                    </a:lnTo>
                    <a:lnTo>
                      <a:pt x="566" y="2132"/>
                    </a:lnTo>
                    <a:lnTo>
                      <a:pt x="528" y="2096"/>
                    </a:lnTo>
                    <a:lnTo>
                      <a:pt x="490" y="2058"/>
                    </a:lnTo>
                    <a:lnTo>
                      <a:pt x="456" y="2018"/>
                    </a:lnTo>
                    <a:lnTo>
                      <a:pt x="422" y="1976"/>
                    </a:lnTo>
                    <a:lnTo>
                      <a:pt x="392" y="1932"/>
                    </a:lnTo>
                    <a:lnTo>
                      <a:pt x="362" y="1886"/>
                    </a:lnTo>
                    <a:lnTo>
                      <a:pt x="336" y="1840"/>
                    </a:lnTo>
                    <a:lnTo>
                      <a:pt x="312" y="1792"/>
                    </a:lnTo>
                    <a:lnTo>
                      <a:pt x="290" y="1744"/>
                    </a:lnTo>
                    <a:lnTo>
                      <a:pt x="270" y="1692"/>
                    </a:lnTo>
                    <a:lnTo>
                      <a:pt x="252" y="1642"/>
                    </a:lnTo>
                    <a:lnTo>
                      <a:pt x="238" y="1588"/>
                    </a:lnTo>
                    <a:lnTo>
                      <a:pt x="224" y="1534"/>
                    </a:lnTo>
                    <a:lnTo>
                      <a:pt x="216" y="1480"/>
                    </a:lnTo>
                    <a:lnTo>
                      <a:pt x="208" y="1424"/>
                    </a:lnTo>
                    <a:lnTo>
                      <a:pt x="204" y="1368"/>
                    </a:lnTo>
                    <a:lnTo>
                      <a:pt x="202" y="1312"/>
                    </a:lnTo>
                    <a:lnTo>
                      <a:pt x="204" y="1254"/>
                    </a:lnTo>
                    <a:lnTo>
                      <a:pt x="208" y="1198"/>
                    </a:lnTo>
                    <a:lnTo>
                      <a:pt x="216" y="1142"/>
                    </a:lnTo>
                    <a:lnTo>
                      <a:pt x="224" y="1088"/>
                    </a:lnTo>
                    <a:lnTo>
                      <a:pt x="238" y="1034"/>
                    </a:lnTo>
                    <a:lnTo>
                      <a:pt x="252" y="982"/>
                    </a:lnTo>
                    <a:lnTo>
                      <a:pt x="270" y="930"/>
                    </a:lnTo>
                    <a:lnTo>
                      <a:pt x="290" y="880"/>
                    </a:lnTo>
                    <a:lnTo>
                      <a:pt x="312" y="830"/>
                    </a:lnTo>
                    <a:lnTo>
                      <a:pt x="336" y="782"/>
                    </a:lnTo>
                    <a:lnTo>
                      <a:pt x="362" y="736"/>
                    </a:lnTo>
                    <a:lnTo>
                      <a:pt x="392" y="692"/>
                    </a:lnTo>
                    <a:lnTo>
                      <a:pt x="422" y="648"/>
                    </a:lnTo>
                    <a:lnTo>
                      <a:pt x="456" y="606"/>
                    </a:lnTo>
                    <a:lnTo>
                      <a:pt x="490" y="566"/>
                    </a:lnTo>
                    <a:lnTo>
                      <a:pt x="528" y="526"/>
                    </a:lnTo>
                    <a:lnTo>
                      <a:pt x="566" y="490"/>
                    </a:lnTo>
                    <a:lnTo>
                      <a:pt x="606" y="456"/>
                    </a:lnTo>
                    <a:lnTo>
                      <a:pt x="648" y="422"/>
                    </a:lnTo>
                    <a:lnTo>
                      <a:pt x="692" y="392"/>
                    </a:lnTo>
                    <a:lnTo>
                      <a:pt x="736" y="362"/>
                    </a:lnTo>
                    <a:lnTo>
                      <a:pt x="782" y="336"/>
                    </a:lnTo>
                    <a:lnTo>
                      <a:pt x="830" y="312"/>
                    </a:lnTo>
                    <a:lnTo>
                      <a:pt x="880" y="290"/>
                    </a:lnTo>
                    <a:lnTo>
                      <a:pt x="930" y="270"/>
                    </a:lnTo>
                    <a:lnTo>
                      <a:pt x="982" y="252"/>
                    </a:lnTo>
                    <a:lnTo>
                      <a:pt x="1034" y="236"/>
                    </a:lnTo>
                    <a:lnTo>
                      <a:pt x="1088" y="224"/>
                    </a:lnTo>
                    <a:lnTo>
                      <a:pt x="1142" y="214"/>
                    </a:lnTo>
                    <a:lnTo>
                      <a:pt x="1198" y="208"/>
                    </a:lnTo>
                    <a:lnTo>
                      <a:pt x="1254" y="204"/>
                    </a:lnTo>
                    <a:lnTo>
                      <a:pt x="1312" y="202"/>
                    </a:lnTo>
                    <a:lnTo>
                      <a:pt x="1368" y="204"/>
                    </a:lnTo>
                    <a:lnTo>
                      <a:pt x="1426" y="208"/>
                    </a:lnTo>
                    <a:lnTo>
                      <a:pt x="1480" y="214"/>
                    </a:lnTo>
                    <a:lnTo>
                      <a:pt x="1536" y="224"/>
                    </a:lnTo>
                    <a:lnTo>
                      <a:pt x="1588" y="236"/>
                    </a:lnTo>
                    <a:lnTo>
                      <a:pt x="1642" y="252"/>
                    </a:lnTo>
                    <a:lnTo>
                      <a:pt x="1694" y="270"/>
                    </a:lnTo>
                    <a:lnTo>
                      <a:pt x="1744" y="290"/>
                    </a:lnTo>
                    <a:lnTo>
                      <a:pt x="1792" y="312"/>
                    </a:lnTo>
                    <a:lnTo>
                      <a:pt x="1840" y="336"/>
                    </a:lnTo>
                    <a:lnTo>
                      <a:pt x="1886" y="362"/>
                    </a:lnTo>
                    <a:lnTo>
                      <a:pt x="1932" y="392"/>
                    </a:lnTo>
                    <a:lnTo>
                      <a:pt x="1976" y="422"/>
                    </a:lnTo>
                    <a:lnTo>
                      <a:pt x="2018" y="456"/>
                    </a:lnTo>
                    <a:lnTo>
                      <a:pt x="2058" y="490"/>
                    </a:lnTo>
                    <a:lnTo>
                      <a:pt x="2096" y="526"/>
                    </a:lnTo>
                    <a:lnTo>
                      <a:pt x="2132" y="566"/>
                    </a:lnTo>
                    <a:lnTo>
                      <a:pt x="2168" y="606"/>
                    </a:lnTo>
                    <a:lnTo>
                      <a:pt x="2200" y="648"/>
                    </a:lnTo>
                    <a:lnTo>
                      <a:pt x="2232" y="692"/>
                    </a:lnTo>
                    <a:lnTo>
                      <a:pt x="2260" y="736"/>
                    </a:lnTo>
                    <a:lnTo>
                      <a:pt x="2288" y="782"/>
                    </a:lnTo>
                    <a:lnTo>
                      <a:pt x="2312" y="830"/>
                    </a:lnTo>
                    <a:lnTo>
                      <a:pt x="2334" y="880"/>
                    </a:lnTo>
                    <a:lnTo>
                      <a:pt x="2354" y="930"/>
                    </a:lnTo>
                    <a:lnTo>
                      <a:pt x="2372" y="982"/>
                    </a:lnTo>
                    <a:lnTo>
                      <a:pt x="2386" y="1034"/>
                    </a:lnTo>
                    <a:lnTo>
                      <a:pt x="2398" y="1088"/>
                    </a:lnTo>
                    <a:lnTo>
                      <a:pt x="2408" y="1142"/>
                    </a:lnTo>
                    <a:lnTo>
                      <a:pt x="2416" y="1198"/>
                    </a:lnTo>
                    <a:lnTo>
                      <a:pt x="2420" y="1254"/>
                    </a:lnTo>
                    <a:lnTo>
                      <a:pt x="2422" y="1312"/>
                    </a:lnTo>
                    <a:lnTo>
                      <a:pt x="2420" y="1368"/>
                    </a:lnTo>
                    <a:lnTo>
                      <a:pt x="2416" y="1424"/>
                    </a:lnTo>
                    <a:lnTo>
                      <a:pt x="2408" y="1480"/>
                    </a:lnTo>
                    <a:lnTo>
                      <a:pt x="2398" y="1534"/>
                    </a:lnTo>
                    <a:lnTo>
                      <a:pt x="2386" y="1588"/>
                    </a:lnTo>
                    <a:lnTo>
                      <a:pt x="2372" y="1642"/>
                    </a:lnTo>
                    <a:lnTo>
                      <a:pt x="2354" y="1692"/>
                    </a:lnTo>
                    <a:lnTo>
                      <a:pt x="2334" y="1744"/>
                    </a:lnTo>
                    <a:lnTo>
                      <a:pt x="2312" y="1792"/>
                    </a:lnTo>
                    <a:lnTo>
                      <a:pt x="2288" y="1840"/>
                    </a:lnTo>
                    <a:lnTo>
                      <a:pt x="2260" y="1886"/>
                    </a:lnTo>
                    <a:lnTo>
                      <a:pt x="2232" y="1932"/>
                    </a:lnTo>
                    <a:lnTo>
                      <a:pt x="2200" y="1976"/>
                    </a:lnTo>
                    <a:lnTo>
                      <a:pt x="2168" y="2018"/>
                    </a:lnTo>
                    <a:lnTo>
                      <a:pt x="2132" y="2058"/>
                    </a:lnTo>
                    <a:lnTo>
                      <a:pt x="2096" y="2096"/>
                    </a:lnTo>
                    <a:lnTo>
                      <a:pt x="2058" y="2132"/>
                    </a:lnTo>
                    <a:lnTo>
                      <a:pt x="2018" y="2168"/>
                    </a:lnTo>
                    <a:lnTo>
                      <a:pt x="1976" y="2200"/>
                    </a:lnTo>
                    <a:lnTo>
                      <a:pt x="1932" y="2232"/>
                    </a:lnTo>
                    <a:lnTo>
                      <a:pt x="1886" y="2260"/>
                    </a:lnTo>
                    <a:lnTo>
                      <a:pt x="1840" y="2286"/>
                    </a:lnTo>
                    <a:lnTo>
                      <a:pt x="1792" y="2312"/>
                    </a:lnTo>
                    <a:lnTo>
                      <a:pt x="1744" y="2334"/>
                    </a:lnTo>
                    <a:lnTo>
                      <a:pt x="1694" y="2354"/>
                    </a:lnTo>
                    <a:lnTo>
                      <a:pt x="1642" y="2370"/>
                    </a:lnTo>
                    <a:lnTo>
                      <a:pt x="1588" y="2386"/>
                    </a:lnTo>
                    <a:lnTo>
                      <a:pt x="1536" y="2398"/>
                    </a:lnTo>
                    <a:lnTo>
                      <a:pt x="1480" y="2408"/>
                    </a:lnTo>
                    <a:lnTo>
                      <a:pt x="1426" y="2416"/>
                    </a:lnTo>
                    <a:lnTo>
                      <a:pt x="1368" y="2420"/>
                    </a:lnTo>
                    <a:lnTo>
                      <a:pt x="1312" y="2420"/>
                    </a:lnTo>
                    <a:close/>
                  </a:path>
                </a:pathLst>
              </a:custGeom>
              <a:solidFill>
                <a:schemeClr val="accent3">
                  <a:lumMod val="40000"/>
                  <a:lumOff val="60000"/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9050">
                    <a:solidFill>
                      <a:srgbClr val="000000"/>
                    </a:solidFill>
                    <a:prstDash val="sysDot"/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 dirty="0">
                  <a:latin typeface="Noto Sans S Chinese Light" panose="020B0300000000000000" pitchFamily="34" charset="-122"/>
                  <a:ea typeface="Noto Sans S Chinese Light" panose="020B0300000000000000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30" name="Oval 26"/>
              <p:cNvSpPr/>
              <p:nvPr/>
            </p:nvSpPr>
            <p:spPr bwMode="auto">
              <a:xfrm rot="4026370">
                <a:off x="749260" y="1881297"/>
                <a:ext cx="1943725" cy="1942581"/>
              </a:xfrm>
              <a:prstGeom prst="ellips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9050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 dirty="0">
                  <a:latin typeface="Noto Sans S Chinese Light" panose="020B0300000000000000" pitchFamily="34" charset="-122"/>
                  <a:ea typeface="Noto Sans S Chinese Light" panose="020B0300000000000000" pitchFamily="34" charset="-122"/>
                  <a:cs typeface="+mn-ea"/>
                  <a:sym typeface="+mn-lt"/>
                </a:endParaRPr>
              </a:p>
            </p:txBody>
          </p:sp>
        </p:grpSp>
        <p:sp>
          <p:nvSpPr>
            <p:cNvPr id="15" name="Freeform: Shape 41"/>
            <p:cNvSpPr/>
            <p:nvPr/>
          </p:nvSpPr>
          <p:spPr bwMode="auto">
            <a:xfrm>
              <a:off x="7295603" y="3214522"/>
              <a:ext cx="727713" cy="707740"/>
            </a:xfrm>
            <a:custGeom>
              <a:avLst/>
              <a:gdLst>
                <a:gd name="T0" fmla="*/ 580 w 814"/>
                <a:gd name="T1" fmla="*/ 0 h 792"/>
                <a:gd name="T2" fmla="*/ 344 w 814"/>
                <a:gd name="T3" fmla="*/ 168 h 792"/>
                <a:gd name="T4" fmla="*/ 343 w 814"/>
                <a:gd name="T5" fmla="*/ 169 h 792"/>
                <a:gd name="T6" fmla="*/ 87 w 814"/>
                <a:gd name="T7" fmla="*/ 427 h 792"/>
                <a:gd name="T8" fmla="*/ 4 w 814"/>
                <a:gd name="T9" fmla="*/ 680 h 792"/>
                <a:gd name="T10" fmla="*/ 87 w 814"/>
                <a:gd name="T11" fmla="*/ 792 h 792"/>
                <a:gd name="T12" fmla="*/ 325 w 814"/>
                <a:gd name="T13" fmla="*/ 732 h 792"/>
                <a:gd name="T14" fmla="*/ 745 w 814"/>
                <a:gd name="T15" fmla="*/ 326 h 792"/>
                <a:gd name="T16" fmla="*/ 396 w 814"/>
                <a:gd name="T17" fmla="*/ 589 h 792"/>
                <a:gd name="T18" fmla="*/ 613 w 814"/>
                <a:gd name="T19" fmla="*/ 290 h 792"/>
                <a:gd name="T20" fmla="*/ 588 w 814"/>
                <a:gd name="T21" fmla="*/ 414 h 792"/>
                <a:gd name="T22" fmla="*/ 397 w 814"/>
                <a:gd name="T23" fmla="*/ 607 h 792"/>
                <a:gd name="T24" fmla="*/ 366 w 814"/>
                <a:gd name="T25" fmla="*/ 501 h 792"/>
                <a:gd name="T26" fmla="*/ 283 w 814"/>
                <a:gd name="T27" fmla="*/ 422 h 792"/>
                <a:gd name="T28" fmla="*/ 571 w 814"/>
                <a:gd name="T29" fmla="*/ 221 h 792"/>
                <a:gd name="T30" fmla="*/ 366 w 814"/>
                <a:gd name="T31" fmla="*/ 501 h 792"/>
                <a:gd name="T32" fmla="*/ 189 w 814"/>
                <a:gd name="T33" fmla="*/ 395 h 792"/>
                <a:gd name="T34" fmla="*/ 493 w 814"/>
                <a:gd name="T35" fmla="*/ 177 h 792"/>
                <a:gd name="T36" fmla="*/ 103 w 814"/>
                <a:gd name="T37" fmla="*/ 739 h 792"/>
                <a:gd name="T38" fmla="*/ 50 w 814"/>
                <a:gd name="T39" fmla="*/ 705 h 792"/>
                <a:gd name="T40" fmla="*/ 78 w 814"/>
                <a:gd name="T41" fmla="*/ 597 h 792"/>
                <a:gd name="T42" fmla="*/ 195 w 814"/>
                <a:gd name="T43" fmla="*/ 715 h 792"/>
                <a:gd name="T44" fmla="*/ 220 w 814"/>
                <a:gd name="T45" fmla="*/ 709 h 792"/>
                <a:gd name="T46" fmla="*/ 85 w 814"/>
                <a:gd name="T47" fmla="*/ 572 h 792"/>
                <a:gd name="T48" fmla="*/ 119 w 814"/>
                <a:gd name="T49" fmla="*/ 466 h 792"/>
                <a:gd name="T50" fmla="*/ 320 w 814"/>
                <a:gd name="T51" fmla="*/ 681 h 792"/>
                <a:gd name="T52" fmla="*/ 220 w 814"/>
                <a:gd name="T53" fmla="*/ 709 h 792"/>
                <a:gd name="T54" fmla="*/ 668 w 814"/>
                <a:gd name="T55" fmla="*/ 333 h 792"/>
                <a:gd name="T56" fmla="*/ 606 w 814"/>
                <a:gd name="T57" fmla="*/ 186 h 792"/>
                <a:gd name="T58" fmla="*/ 500 w 814"/>
                <a:gd name="T59" fmla="*/ 81 h 792"/>
                <a:gd name="T60" fmla="*/ 693 w 814"/>
                <a:gd name="T61" fmla="*/ 99 h 792"/>
                <a:gd name="T62" fmla="*/ 710 w 814"/>
                <a:gd name="T63" fmla="*/ 291 h 7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14" h="792">
                  <a:moveTo>
                    <a:pt x="728" y="64"/>
                  </a:moveTo>
                  <a:cubicBezTo>
                    <a:pt x="687" y="23"/>
                    <a:pt x="633" y="0"/>
                    <a:pt x="580" y="0"/>
                  </a:cubicBezTo>
                  <a:cubicBezTo>
                    <a:pt x="536" y="0"/>
                    <a:pt x="495" y="17"/>
                    <a:pt x="465" y="46"/>
                  </a:cubicBezTo>
                  <a:cubicBezTo>
                    <a:pt x="344" y="168"/>
                    <a:pt x="344" y="168"/>
                    <a:pt x="344" y="168"/>
                  </a:cubicBezTo>
                  <a:cubicBezTo>
                    <a:pt x="344" y="168"/>
                    <a:pt x="344" y="168"/>
                    <a:pt x="343" y="169"/>
                  </a:cubicBezTo>
                  <a:cubicBezTo>
                    <a:pt x="343" y="169"/>
                    <a:pt x="343" y="169"/>
                    <a:pt x="343" y="169"/>
                  </a:cubicBezTo>
                  <a:cubicBezTo>
                    <a:pt x="343" y="169"/>
                    <a:pt x="343" y="169"/>
                    <a:pt x="343" y="169"/>
                  </a:cubicBezTo>
                  <a:cubicBezTo>
                    <a:pt x="87" y="427"/>
                    <a:pt x="87" y="427"/>
                    <a:pt x="87" y="427"/>
                  </a:cubicBezTo>
                  <a:cubicBezTo>
                    <a:pt x="75" y="439"/>
                    <a:pt x="67" y="453"/>
                    <a:pt x="62" y="469"/>
                  </a:cubicBezTo>
                  <a:cubicBezTo>
                    <a:pt x="4" y="680"/>
                    <a:pt x="4" y="680"/>
                    <a:pt x="4" y="680"/>
                  </a:cubicBezTo>
                  <a:cubicBezTo>
                    <a:pt x="4" y="680"/>
                    <a:pt x="0" y="697"/>
                    <a:pt x="0" y="705"/>
                  </a:cubicBezTo>
                  <a:cubicBezTo>
                    <a:pt x="0" y="753"/>
                    <a:pt x="39" y="792"/>
                    <a:pt x="87" y="792"/>
                  </a:cubicBezTo>
                  <a:cubicBezTo>
                    <a:pt x="96" y="792"/>
                    <a:pt x="115" y="787"/>
                    <a:pt x="115" y="787"/>
                  </a:cubicBezTo>
                  <a:cubicBezTo>
                    <a:pt x="325" y="732"/>
                    <a:pt x="325" y="732"/>
                    <a:pt x="325" y="732"/>
                  </a:cubicBezTo>
                  <a:cubicBezTo>
                    <a:pt x="341" y="727"/>
                    <a:pt x="356" y="719"/>
                    <a:pt x="367" y="707"/>
                  </a:cubicBezTo>
                  <a:cubicBezTo>
                    <a:pt x="745" y="326"/>
                    <a:pt x="745" y="326"/>
                    <a:pt x="745" y="326"/>
                  </a:cubicBezTo>
                  <a:cubicBezTo>
                    <a:pt x="814" y="258"/>
                    <a:pt x="806" y="142"/>
                    <a:pt x="728" y="64"/>
                  </a:cubicBezTo>
                  <a:close/>
                  <a:moveTo>
                    <a:pt x="396" y="589"/>
                  </a:moveTo>
                  <a:cubicBezTo>
                    <a:pt x="394" y="567"/>
                    <a:pt x="388" y="545"/>
                    <a:pt x="379" y="524"/>
                  </a:cubicBezTo>
                  <a:cubicBezTo>
                    <a:pt x="613" y="290"/>
                    <a:pt x="613" y="290"/>
                    <a:pt x="613" y="290"/>
                  </a:cubicBezTo>
                  <a:cubicBezTo>
                    <a:pt x="627" y="335"/>
                    <a:pt x="620" y="382"/>
                    <a:pt x="588" y="414"/>
                  </a:cubicBezTo>
                  <a:cubicBezTo>
                    <a:pt x="588" y="414"/>
                    <a:pt x="588" y="414"/>
                    <a:pt x="588" y="414"/>
                  </a:cubicBezTo>
                  <a:cubicBezTo>
                    <a:pt x="588" y="415"/>
                    <a:pt x="588" y="415"/>
                    <a:pt x="588" y="415"/>
                  </a:cubicBezTo>
                  <a:cubicBezTo>
                    <a:pt x="397" y="607"/>
                    <a:pt x="397" y="607"/>
                    <a:pt x="397" y="607"/>
                  </a:cubicBezTo>
                  <a:cubicBezTo>
                    <a:pt x="397" y="601"/>
                    <a:pt x="397" y="595"/>
                    <a:pt x="396" y="589"/>
                  </a:cubicBezTo>
                  <a:close/>
                  <a:moveTo>
                    <a:pt x="366" y="501"/>
                  </a:moveTo>
                  <a:cubicBezTo>
                    <a:pt x="357" y="486"/>
                    <a:pt x="346" y="472"/>
                    <a:pt x="333" y="459"/>
                  </a:cubicBezTo>
                  <a:cubicBezTo>
                    <a:pt x="318" y="443"/>
                    <a:pt x="301" y="432"/>
                    <a:pt x="283" y="422"/>
                  </a:cubicBezTo>
                  <a:cubicBezTo>
                    <a:pt x="519" y="186"/>
                    <a:pt x="519" y="186"/>
                    <a:pt x="519" y="186"/>
                  </a:cubicBezTo>
                  <a:cubicBezTo>
                    <a:pt x="537" y="194"/>
                    <a:pt x="555" y="206"/>
                    <a:pt x="571" y="221"/>
                  </a:cubicBezTo>
                  <a:cubicBezTo>
                    <a:pt x="584" y="235"/>
                    <a:pt x="594" y="250"/>
                    <a:pt x="602" y="265"/>
                  </a:cubicBezTo>
                  <a:lnTo>
                    <a:pt x="366" y="501"/>
                  </a:lnTo>
                  <a:close/>
                  <a:moveTo>
                    <a:pt x="260" y="410"/>
                  </a:moveTo>
                  <a:cubicBezTo>
                    <a:pt x="237" y="401"/>
                    <a:pt x="213" y="395"/>
                    <a:pt x="189" y="395"/>
                  </a:cubicBezTo>
                  <a:cubicBezTo>
                    <a:pt x="379" y="203"/>
                    <a:pt x="379" y="203"/>
                    <a:pt x="379" y="203"/>
                  </a:cubicBezTo>
                  <a:cubicBezTo>
                    <a:pt x="408" y="175"/>
                    <a:pt x="451" y="166"/>
                    <a:pt x="493" y="177"/>
                  </a:cubicBezTo>
                  <a:lnTo>
                    <a:pt x="260" y="410"/>
                  </a:lnTo>
                  <a:close/>
                  <a:moveTo>
                    <a:pt x="103" y="739"/>
                  </a:moveTo>
                  <a:cubicBezTo>
                    <a:pt x="100" y="740"/>
                    <a:pt x="92" y="742"/>
                    <a:pt x="86" y="743"/>
                  </a:cubicBezTo>
                  <a:cubicBezTo>
                    <a:pt x="66" y="742"/>
                    <a:pt x="50" y="726"/>
                    <a:pt x="50" y="705"/>
                  </a:cubicBezTo>
                  <a:cubicBezTo>
                    <a:pt x="50" y="701"/>
                    <a:pt x="51" y="694"/>
                    <a:pt x="52" y="691"/>
                  </a:cubicBezTo>
                  <a:cubicBezTo>
                    <a:pt x="78" y="597"/>
                    <a:pt x="78" y="597"/>
                    <a:pt x="78" y="597"/>
                  </a:cubicBezTo>
                  <a:cubicBezTo>
                    <a:pt x="106" y="596"/>
                    <a:pt x="137" y="607"/>
                    <a:pt x="161" y="631"/>
                  </a:cubicBezTo>
                  <a:cubicBezTo>
                    <a:pt x="185" y="656"/>
                    <a:pt x="196" y="687"/>
                    <a:pt x="195" y="715"/>
                  </a:cubicBezTo>
                  <a:lnTo>
                    <a:pt x="103" y="739"/>
                  </a:lnTo>
                  <a:close/>
                  <a:moveTo>
                    <a:pt x="220" y="709"/>
                  </a:moveTo>
                  <a:cubicBezTo>
                    <a:pt x="219" y="676"/>
                    <a:pt x="206" y="641"/>
                    <a:pt x="178" y="614"/>
                  </a:cubicBezTo>
                  <a:cubicBezTo>
                    <a:pt x="152" y="588"/>
                    <a:pt x="119" y="573"/>
                    <a:pt x="85" y="572"/>
                  </a:cubicBezTo>
                  <a:cubicBezTo>
                    <a:pt x="110" y="482"/>
                    <a:pt x="110" y="482"/>
                    <a:pt x="110" y="482"/>
                  </a:cubicBezTo>
                  <a:cubicBezTo>
                    <a:pt x="111" y="477"/>
                    <a:pt x="115" y="471"/>
                    <a:pt x="119" y="466"/>
                  </a:cubicBezTo>
                  <a:cubicBezTo>
                    <a:pt x="169" y="430"/>
                    <a:pt x="245" y="440"/>
                    <a:pt x="298" y="494"/>
                  </a:cubicBezTo>
                  <a:cubicBezTo>
                    <a:pt x="355" y="550"/>
                    <a:pt x="363" y="632"/>
                    <a:pt x="320" y="681"/>
                  </a:cubicBezTo>
                  <a:cubicBezTo>
                    <a:pt x="317" y="682"/>
                    <a:pt x="314" y="684"/>
                    <a:pt x="311" y="685"/>
                  </a:cubicBezTo>
                  <a:lnTo>
                    <a:pt x="220" y="709"/>
                  </a:lnTo>
                  <a:close/>
                  <a:moveTo>
                    <a:pt x="710" y="291"/>
                  </a:moveTo>
                  <a:cubicBezTo>
                    <a:pt x="668" y="333"/>
                    <a:pt x="668" y="333"/>
                    <a:pt x="668" y="333"/>
                  </a:cubicBezTo>
                  <a:cubicBezTo>
                    <a:pt x="668" y="328"/>
                    <a:pt x="669" y="322"/>
                    <a:pt x="669" y="317"/>
                  </a:cubicBezTo>
                  <a:cubicBezTo>
                    <a:pt x="664" y="269"/>
                    <a:pt x="642" y="223"/>
                    <a:pt x="606" y="186"/>
                  </a:cubicBezTo>
                  <a:cubicBezTo>
                    <a:pt x="565" y="146"/>
                    <a:pt x="512" y="123"/>
                    <a:pt x="459" y="123"/>
                  </a:cubicBezTo>
                  <a:cubicBezTo>
                    <a:pt x="500" y="81"/>
                    <a:pt x="500" y="81"/>
                    <a:pt x="500" y="81"/>
                  </a:cubicBezTo>
                  <a:cubicBezTo>
                    <a:pt x="520" y="61"/>
                    <a:pt x="549" y="50"/>
                    <a:pt x="580" y="50"/>
                  </a:cubicBezTo>
                  <a:cubicBezTo>
                    <a:pt x="620" y="50"/>
                    <a:pt x="661" y="68"/>
                    <a:pt x="693" y="99"/>
                  </a:cubicBezTo>
                  <a:cubicBezTo>
                    <a:pt x="722" y="128"/>
                    <a:pt x="740" y="165"/>
                    <a:pt x="742" y="202"/>
                  </a:cubicBezTo>
                  <a:cubicBezTo>
                    <a:pt x="745" y="237"/>
                    <a:pt x="733" y="268"/>
                    <a:pt x="710" y="29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 dirty="0"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743097" y="1268760"/>
            <a:ext cx="5460916" cy="2472584"/>
            <a:chOff x="557322" y="951570"/>
            <a:chExt cx="4095687" cy="1854438"/>
          </a:xfrm>
        </p:grpSpPr>
        <p:sp>
          <p:nvSpPr>
            <p:cNvPr id="4" name="Freeform: Shape 8"/>
            <p:cNvSpPr/>
            <p:nvPr/>
          </p:nvSpPr>
          <p:spPr>
            <a:xfrm>
              <a:off x="2689056" y="1521888"/>
              <a:ext cx="1953735" cy="397094"/>
            </a:xfrm>
            <a:custGeom>
              <a:avLst/>
              <a:gdLst>
                <a:gd name="connsiteX0" fmla="*/ 0 w 2604980"/>
                <a:gd name="connsiteY0" fmla="*/ 0 h 529458"/>
                <a:gd name="connsiteX1" fmla="*/ 2516735 w 2604980"/>
                <a:gd name="connsiteY1" fmla="*/ 0 h 529458"/>
                <a:gd name="connsiteX2" fmla="*/ 2604980 w 2604980"/>
                <a:gd name="connsiteY2" fmla="*/ 88245 h 529458"/>
                <a:gd name="connsiteX3" fmla="*/ 2604980 w 2604980"/>
                <a:gd name="connsiteY3" fmla="*/ 441213 h 529458"/>
                <a:gd name="connsiteX4" fmla="*/ 2516735 w 2604980"/>
                <a:gd name="connsiteY4" fmla="*/ 529458 h 529458"/>
                <a:gd name="connsiteX5" fmla="*/ 0 w 2604980"/>
                <a:gd name="connsiteY5" fmla="*/ 529458 h 529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04980" h="529458">
                  <a:moveTo>
                    <a:pt x="0" y="0"/>
                  </a:moveTo>
                  <a:lnTo>
                    <a:pt x="2516735" y="0"/>
                  </a:lnTo>
                  <a:cubicBezTo>
                    <a:pt x="2565471" y="0"/>
                    <a:pt x="2604980" y="39509"/>
                    <a:pt x="2604980" y="88245"/>
                  </a:cubicBezTo>
                  <a:lnTo>
                    <a:pt x="2604980" y="441213"/>
                  </a:lnTo>
                  <a:cubicBezTo>
                    <a:pt x="2604980" y="489949"/>
                    <a:pt x="2565471" y="529458"/>
                    <a:pt x="2516735" y="529458"/>
                  </a:cubicBezTo>
                  <a:lnTo>
                    <a:pt x="0" y="529458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zh-CN" altLang="en-US" sz="2400" dirty="0">
                  <a:latin typeface="Noto Sans S Chinese Light" panose="020B0300000000000000" pitchFamily="34" charset="-122"/>
                  <a:ea typeface="Noto Sans S Chinese Light" panose="020B0300000000000000" pitchFamily="34" charset="-122"/>
                  <a:cs typeface="+mn-ea"/>
                  <a:sym typeface="+mn-lt"/>
                </a:rPr>
                <a:t>标题文本预设</a:t>
              </a:r>
              <a:endParaRPr lang="zh-CN" altLang="en-US" sz="2400" dirty="0"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5" name="Freeform: Shape 9"/>
            <p:cNvSpPr/>
            <p:nvPr/>
          </p:nvSpPr>
          <p:spPr>
            <a:xfrm rot="16200000">
              <a:off x="2490212" y="1720137"/>
              <a:ext cx="145987" cy="251702"/>
            </a:xfrm>
            <a:custGeom>
              <a:avLst/>
              <a:gdLst>
                <a:gd name="connsiteX0" fmla="*/ 194649 w 194649"/>
                <a:gd name="connsiteY0" fmla="*/ 335602 h 335602"/>
                <a:gd name="connsiteX1" fmla="*/ 0 w 194649"/>
                <a:gd name="connsiteY1" fmla="*/ 335602 h 335602"/>
                <a:gd name="connsiteX2" fmla="*/ 0 w 194649"/>
                <a:gd name="connsiteY2" fmla="*/ 0 h 335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4649" h="335602">
                  <a:moveTo>
                    <a:pt x="194649" y="335602"/>
                  </a:moveTo>
                  <a:lnTo>
                    <a:pt x="0" y="335602"/>
                  </a:lnTo>
                  <a:lnTo>
                    <a:pt x="0" y="0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6" name="Freeform: Shape 6"/>
            <p:cNvSpPr/>
            <p:nvPr/>
          </p:nvSpPr>
          <p:spPr>
            <a:xfrm rot="16200000">
              <a:off x="2500429" y="1858381"/>
              <a:ext cx="145988" cy="251702"/>
            </a:xfrm>
            <a:custGeom>
              <a:avLst/>
              <a:gdLst>
                <a:gd name="connsiteX0" fmla="*/ 194651 w 194651"/>
                <a:gd name="connsiteY0" fmla="*/ 1 h 335603"/>
                <a:gd name="connsiteX1" fmla="*/ 194651 w 194651"/>
                <a:gd name="connsiteY1" fmla="*/ 335603 h 335603"/>
                <a:gd name="connsiteX2" fmla="*/ 0 w 194651"/>
                <a:gd name="connsiteY2" fmla="*/ 335603 h 335603"/>
                <a:gd name="connsiteX3" fmla="*/ 194650 w 194651"/>
                <a:gd name="connsiteY3" fmla="*/ 0 h 335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4651" h="335603">
                  <a:moveTo>
                    <a:pt x="194651" y="1"/>
                  </a:moveTo>
                  <a:lnTo>
                    <a:pt x="194651" y="335603"/>
                  </a:lnTo>
                  <a:lnTo>
                    <a:pt x="0" y="335603"/>
                  </a:lnTo>
                  <a:lnTo>
                    <a:pt x="19465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7" name="Freeform: Shape 7"/>
            <p:cNvSpPr/>
            <p:nvPr/>
          </p:nvSpPr>
          <p:spPr>
            <a:xfrm>
              <a:off x="2699274" y="1911238"/>
              <a:ext cx="1953735" cy="397094"/>
            </a:xfrm>
            <a:custGeom>
              <a:avLst/>
              <a:gdLst>
                <a:gd name="connsiteX0" fmla="*/ 0 w 2604980"/>
                <a:gd name="connsiteY0" fmla="*/ 0 h 529458"/>
                <a:gd name="connsiteX1" fmla="*/ 2516735 w 2604980"/>
                <a:gd name="connsiteY1" fmla="*/ 0 h 529458"/>
                <a:gd name="connsiteX2" fmla="*/ 2604980 w 2604980"/>
                <a:gd name="connsiteY2" fmla="*/ 88245 h 529458"/>
                <a:gd name="connsiteX3" fmla="*/ 2604980 w 2604980"/>
                <a:gd name="connsiteY3" fmla="*/ 441213 h 529458"/>
                <a:gd name="connsiteX4" fmla="*/ 2516735 w 2604980"/>
                <a:gd name="connsiteY4" fmla="*/ 529458 h 529458"/>
                <a:gd name="connsiteX5" fmla="*/ 0 w 2604980"/>
                <a:gd name="connsiteY5" fmla="*/ 529458 h 529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04980" h="529458">
                  <a:moveTo>
                    <a:pt x="0" y="0"/>
                  </a:moveTo>
                  <a:lnTo>
                    <a:pt x="2516735" y="0"/>
                  </a:lnTo>
                  <a:cubicBezTo>
                    <a:pt x="2565471" y="0"/>
                    <a:pt x="2604980" y="39509"/>
                    <a:pt x="2604980" y="88245"/>
                  </a:cubicBezTo>
                  <a:lnTo>
                    <a:pt x="2604980" y="441213"/>
                  </a:lnTo>
                  <a:cubicBezTo>
                    <a:pt x="2604980" y="489949"/>
                    <a:pt x="2565471" y="529458"/>
                    <a:pt x="2516735" y="529458"/>
                  </a:cubicBezTo>
                  <a:lnTo>
                    <a:pt x="0" y="529458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zh-CN" altLang="en-US" sz="2400" dirty="0">
                  <a:latin typeface="Noto Sans S Chinese Light" panose="020B0300000000000000" pitchFamily="34" charset="-122"/>
                  <a:ea typeface="Noto Sans S Chinese Light" panose="020B0300000000000000" pitchFamily="34" charset="-122"/>
                  <a:cs typeface="+mn-ea"/>
                  <a:sym typeface="+mn-lt"/>
                </a:rPr>
                <a:t>标题文本预设</a:t>
              </a:r>
              <a:endParaRPr lang="zh-CN" altLang="en-US" sz="2400" dirty="0"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+mn-lt"/>
              </a:endParaRPr>
            </a:p>
          </p:txBody>
        </p:sp>
        <p:grpSp>
          <p:nvGrpSpPr>
            <p:cNvPr id="12" name="Group 21"/>
            <p:cNvGrpSpPr/>
            <p:nvPr/>
          </p:nvGrpSpPr>
          <p:grpSpPr>
            <a:xfrm>
              <a:off x="557322" y="951570"/>
              <a:ext cx="1854438" cy="1854438"/>
              <a:chOff x="484285" y="1616468"/>
              <a:chExt cx="2472584" cy="2472584"/>
            </a:xfrm>
          </p:grpSpPr>
          <p:sp>
            <p:nvSpPr>
              <p:cNvPr id="31" name="Freeform: Shape 22"/>
              <p:cNvSpPr/>
              <p:nvPr/>
            </p:nvSpPr>
            <p:spPr bwMode="auto">
              <a:xfrm rot="4026370">
                <a:off x="484285" y="1616468"/>
                <a:ext cx="2472584" cy="2472584"/>
              </a:xfrm>
              <a:custGeom>
                <a:avLst/>
                <a:gdLst>
                  <a:gd name="T0" fmla="*/ 2147483647 w 2622"/>
                  <a:gd name="T1" fmla="*/ 2147483647 h 2622"/>
                  <a:gd name="T2" fmla="*/ 2147483647 w 2622"/>
                  <a:gd name="T3" fmla="*/ 2147483647 h 2622"/>
                  <a:gd name="T4" fmla="*/ 2147483647 w 2622"/>
                  <a:gd name="T5" fmla="*/ 2147483647 h 2622"/>
                  <a:gd name="T6" fmla="*/ 2147483647 w 2622"/>
                  <a:gd name="T7" fmla="*/ 2147483647 h 2622"/>
                  <a:gd name="T8" fmla="*/ 2147483647 w 2622"/>
                  <a:gd name="T9" fmla="*/ 2147483647 h 2622"/>
                  <a:gd name="T10" fmla="*/ 2147483647 w 2622"/>
                  <a:gd name="T11" fmla="*/ 2147483647 h 2622"/>
                  <a:gd name="T12" fmla="*/ 2147483647 w 2622"/>
                  <a:gd name="T13" fmla="*/ 2147483647 h 2622"/>
                  <a:gd name="T14" fmla="*/ 2147483647 w 2622"/>
                  <a:gd name="T15" fmla="*/ 2147483647 h 2622"/>
                  <a:gd name="T16" fmla="*/ 2147483647 w 2622"/>
                  <a:gd name="T17" fmla="*/ 2147483647 h 2622"/>
                  <a:gd name="T18" fmla="*/ 2147483647 w 2622"/>
                  <a:gd name="T19" fmla="*/ 2147483647 h 2622"/>
                  <a:gd name="T20" fmla="*/ 2147483647 w 2622"/>
                  <a:gd name="T21" fmla="*/ 2147483647 h 2622"/>
                  <a:gd name="T22" fmla="*/ 2147483647 w 2622"/>
                  <a:gd name="T23" fmla="*/ 2147483647 h 2622"/>
                  <a:gd name="T24" fmla="*/ 2147483647 w 2622"/>
                  <a:gd name="T25" fmla="*/ 2147483647 h 2622"/>
                  <a:gd name="T26" fmla="*/ 2147483647 w 2622"/>
                  <a:gd name="T27" fmla="*/ 2147483647 h 2622"/>
                  <a:gd name="T28" fmla="*/ 2147483647 w 2622"/>
                  <a:gd name="T29" fmla="*/ 2147483647 h 2622"/>
                  <a:gd name="T30" fmla="*/ 2147483647 w 2622"/>
                  <a:gd name="T31" fmla="*/ 2147483647 h 2622"/>
                  <a:gd name="T32" fmla="*/ 2147483647 w 2622"/>
                  <a:gd name="T33" fmla="*/ 2147483647 h 2622"/>
                  <a:gd name="T34" fmla="*/ 2147483647 w 2622"/>
                  <a:gd name="T35" fmla="*/ 2147483647 h 2622"/>
                  <a:gd name="T36" fmla="*/ 2147483647 w 2622"/>
                  <a:gd name="T37" fmla="*/ 2147483647 h 2622"/>
                  <a:gd name="T38" fmla="*/ 2147483647 w 2622"/>
                  <a:gd name="T39" fmla="*/ 2147483647 h 2622"/>
                  <a:gd name="T40" fmla="*/ 2147483647 w 2622"/>
                  <a:gd name="T41" fmla="*/ 2147483647 h 2622"/>
                  <a:gd name="T42" fmla="*/ 2147483647 w 2622"/>
                  <a:gd name="T43" fmla="*/ 2147483647 h 2622"/>
                  <a:gd name="T44" fmla="*/ 2147483647 w 2622"/>
                  <a:gd name="T45" fmla="*/ 2147483647 h 2622"/>
                  <a:gd name="T46" fmla="*/ 2147483647 w 2622"/>
                  <a:gd name="T47" fmla="*/ 2147483647 h 2622"/>
                  <a:gd name="T48" fmla="*/ 2147483647 w 2622"/>
                  <a:gd name="T49" fmla="*/ 2147483647 h 2622"/>
                  <a:gd name="T50" fmla="*/ 2147483647 w 2622"/>
                  <a:gd name="T51" fmla="*/ 2147483647 h 2622"/>
                  <a:gd name="T52" fmla="*/ 2147483647 w 2622"/>
                  <a:gd name="T53" fmla="*/ 2147483647 h 2622"/>
                  <a:gd name="T54" fmla="*/ 2147483647 w 2622"/>
                  <a:gd name="T55" fmla="*/ 2147483647 h 2622"/>
                  <a:gd name="T56" fmla="*/ 2147483647 w 2622"/>
                  <a:gd name="T57" fmla="*/ 2147483647 h 2622"/>
                  <a:gd name="T58" fmla="*/ 2147483647 w 2622"/>
                  <a:gd name="T59" fmla="*/ 2147483647 h 2622"/>
                  <a:gd name="T60" fmla="*/ 2147483647 w 2622"/>
                  <a:gd name="T61" fmla="*/ 2147483647 h 2622"/>
                  <a:gd name="T62" fmla="*/ 2147483647 w 2622"/>
                  <a:gd name="T63" fmla="*/ 2147483647 h 2622"/>
                  <a:gd name="T64" fmla="*/ 2147483647 w 2622"/>
                  <a:gd name="T65" fmla="*/ 2147483647 h 2622"/>
                  <a:gd name="T66" fmla="*/ 2147483647 w 2622"/>
                  <a:gd name="T67" fmla="*/ 2147483647 h 2622"/>
                  <a:gd name="T68" fmla="*/ 2147483647 w 2622"/>
                  <a:gd name="T69" fmla="*/ 2147483647 h 2622"/>
                  <a:gd name="T70" fmla="*/ 2147483647 w 2622"/>
                  <a:gd name="T71" fmla="*/ 2147483647 h 2622"/>
                  <a:gd name="T72" fmla="*/ 2147483647 w 2622"/>
                  <a:gd name="T73" fmla="*/ 2147483647 h 2622"/>
                  <a:gd name="T74" fmla="*/ 2147483647 w 2622"/>
                  <a:gd name="T75" fmla="*/ 2147483647 h 2622"/>
                  <a:gd name="T76" fmla="*/ 2147483647 w 2622"/>
                  <a:gd name="T77" fmla="*/ 2147483647 h 2622"/>
                  <a:gd name="T78" fmla="*/ 2147483647 w 2622"/>
                  <a:gd name="T79" fmla="*/ 2147483647 h 2622"/>
                  <a:gd name="T80" fmla="*/ 2147483647 w 2622"/>
                  <a:gd name="T81" fmla="*/ 2147483647 h 2622"/>
                  <a:gd name="T82" fmla="*/ 2147483647 w 2622"/>
                  <a:gd name="T83" fmla="*/ 2147483647 h 2622"/>
                  <a:gd name="T84" fmla="*/ 2147483647 w 2622"/>
                  <a:gd name="T85" fmla="*/ 2147483647 h 2622"/>
                  <a:gd name="T86" fmla="*/ 2147483647 w 2622"/>
                  <a:gd name="T87" fmla="*/ 2147483647 h 2622"/>
                  <a:gd name="T88" fmla="*/ 2147483647 w 2622"/>
                  <a:gd name="T89" fmla="*/ 2147483647 h 2622"/>
                  <a:gd name="T90" fmla="*/ 2147483647 w 2622"/>
                  <a:gd name="T91" fmla="*/ 2147483647 h 2622"/>
                  <a:gd name="T92" fmla="*/ 2147483647 w 2622"/>
                  <a:gd name="T93" fmla="*/ 2147483647 h 2622"/>
                  <a:gd name="T94" fmla="*/ 2147483647 w 2622"/>
                  <a:gd name="T95" fmla="*/ 2147483647 h 2622"/>
                  <a:gd name="T96" fmla="*/ 2147483647 w 2622"/>
                  <a:gd name="T97" fmla="*/ 2147483647 h 2622"/>
                  <a:gd name="T98" fmla="*/ 2147483647 w 2622"/>
                  <a:gd name="T99" fmla="*/ 2147483647 h 2622"/>
                  <a:gd name="T100" fmla="*/ 2147483647 w 2622"/>
                  <a:gd name="T101" fmla="*/ 2147483647 h 2622"/>
                  <a:gd name="T102" fmla="*/ 2147483647 w 2622"/>
                  <a:gd name="T103" fmla="*/ 2147483647 h 2622"/>
                  <a:gd name="T104" fmla="*/ 2147483647 w 2622"/>
                  <a:gd name="T105" fmla="*/ 2147483647 h 2622"/>
                  <a:gd name="T106" fmla="*/ 2147483647 w 2622"/>
                  <a:gd name="T107" fmla="*/ 2147483647 h 2622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w 2622"/>
                  <a:gd name="T163" fmla="*/ 0 h 2622"/>
                  <a:gd name="T164" fmla="*/ 2622 w 2622"/>
                  <a:gd name="T165" fmla="*/ 2622 h 2622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T162" t="T163" r="T164" b="T165"/>
                <a:pathLst>
                  <a:path w="2622" h="2622">
                    <a:moveTo>
                      <a:pt x="2622" y="1382"/>
                    </a:moveTo>
                    <a:lnTo>
                      <a:pt x="2622" y="1240"/>
                    </a:lnTo>
                    <a:lnTo>
                      <a:pt x="2520" y="1240"/>
                    </a:lnTo>
                    <a:lnTo>
                      <a:pt x="2516" y="1196"/>
                    </a:lnTo>
                    <a:lnTo>
                      <a:pt x="2512" y="1152"/>
                    </a:lnTo>
                    <a:lnTo>
                      <a:pt x="2506" y="1110"/>
                    </a:lnTo>
                    <a:lnTo>
                      <a:pt x="2498" y="1068"/>
                    </a:lnTo>
                    <a:lnTo>
                      <a:pt x="2596" y="1040"/>
                    </a:lnTo>
                    <a:lnTo>
                      <a:pt x="2560" y="904"/>
                    </a:lnTo>
                    <a:lnTo>
                      <a:pt x="2460" y="930"/>
                    </a:lnTo>
                    <a:lnTo>
                      <a:pt x="2446" y="888"/>
                    </a:lnTo>
                    <a:lnTo>
                      <a:pt x="2430" y="848"/>
                    </a:lnTo>
                    <a:lnTo>
                      <a:pt x="2412" y="808"/>
                    </a:lnTo>
                    <a:lnTo>
                      <a:pt x="2394" y="768"/>
                    </a:lnTo>
                    <a:lnTo>
                      <a:pt x="2482" y="718"/>
                    </a:lnTo>
                    <a:lnTo>
                      <a:pt x="2412" y="594"/>
                    </a:lnTo>
                    <a:lnTo>
                      <a:pt x="2322" y="646"/>
                    </a:lnTo>
                    <a:lnTo>
                      <a:pt x="2298" y="610"/>
                    </a:lnTo>
                    <a:lnTo>
                      <a:pt x="2272" y="574"/>
                    </a:lnTo>
                    <a:lnTo>
                      <a:pt x="2244" y="540"/>
                    </a:lnTo>
                    <a:lnTo>
                      <a:pt x="2216" y="508"/>
                    </a:lnTo>
                    <a:lnTo>
                      <a:pt x="2290" y="434"/>
                    </a:lnTo>
                    <a:lnTo>
                      <a:pt x="2188" y="334"/>
                    </a:lnTo>
                    <a:lnTo>
                      <a:pt x="2116" y="406"/>
                    </a:lnTo>
                    <a:lnTo>
                      <a:pt x="2082" y="378"/>
                    </a:lnTo>
                    <a:lnTo>
                      <a:pt x="2048" y="352"/>
                    </a:lnTo>
                    <a:lnTo>
                      <a:pt x="2014" y="326"/>
                    </a:lnTo>
                    <a:lnTo>
                      <a:pt x="1978" y="300"/>
                    </a:lnTo>
                    <a:lnTo>
                      <a:pt x="2028" y="212"/>
                    </a:lnTo>
                    <a:lnTo>
                      <a:pt x="1906" y="140"/>
                    </a:lnTo>
                    <a:lnTo>
                      <a:pt x="1854" y="230"/>
                    </a:lnTo>
                    <a:lnTo>
                      <a:pt x="1816" y="210"/>
                    </a:lnTo>
                    <a:lnTo>
                      <a:pt x="1776" y="194"/>
                    </a:lnTo>
                    <a:lnTo>
                      <a:pt x="1734" y="178"/>
                    </a:lnTo>
                    <a:lnTo>
                      <a:pt x="1694" y="162"/>
                    </a:lnTo>
                    <a:lnTo>
                      <a:pt x="1720" y="64"/>
                    </a:lnTo>
                    <a:lnTo>
                      <a:pt x="1582" y="26"/>
                    </a:lnTo>
                    <a:lnTo>
                      <a:pt x="1556" y="126"/>
                    </a:lnTo>
                    <a:lnTo>
                      <a:pt x="1514" y="118"/>
                    </a:lnTo>
                    <a:lnTo>
                      <a:pt x="1470" y="112"/>
                    </a:lnTo>
                    <a:lnTo>
                      <a:pt x="1426" y="106"/>
                    </a:lnTo>
                    <a:lnTo>
                      <a:pt x="1382" y="104"/>
                    </a:lnTo>
                    <a:lnTo>
                      <a:pt x="1382" y="0"/>
                    </a:lnTo>
                    <a:lnTo>
                      <a:pt x="1240" y="0"/>
                    </a:lnTo>
                    <a:lnTo>
                      <a:pt x="1240" y="104"/>
                    </a:lnTo>
                    <a:lnTo>
                      <a:pt x="1196" y="106"/>
                    </a:lnTo>
                    <a:lnTo>
                      <a:pt x="1154" y="112"/>
                    </a:lnTo>
                    <a:lnTo>
                      <a:pt x="1110" y="118"/>
                    </a:lnTo>
                    <a:lnTo>
                      <a:pt x="1068" y="126"/>
                    </a:lnTo>
                    <a:lnTo>
                      <a:pt x="1042" y="26"/>
                    </a:lnTo>
                    <a:lnTo>
                      <a:pt x="904" y="64"/>
                    </a:lnTo>
                    <a:lnTo>
                      <a:pt x="930" y="162"/>
                    </a:lnTo>
                    <a:lnTo>
                      <a:pt x="890" y="178"/>
                    </a:lnTo>
                    <a:lnTo>
                      <a:pt x="848" y="194"/>
                    </a:lnTo>
                    <a:lnTo>
                      <a:pt x="808" y="210"/>
                    </a:lnTo>
                    <a:lnTo>
                      <a:pt x="770" y="230"/>
                    </a:lnTo>
                    <a:lnTo>
                      <a:pt x="718" y="140"/>
                    </a:lnTo>
                    <a:lnTo>
                      <a:pt x="594" y="212"/>
                    </a:lnTo>
                    <a:lnTo>
                      <a:pt x="646" y="300"/>
                    </a:lnTo>
                    <a:lnTo>
                      <a:pt x="610" y="326"/>
                    </a:lnTo>
                    <a:lnTo>
                      <a:pt x="576" y="352"/>
                    </a:lnTo>
                    <a:lnTo>
                      <a:pt x="542" y="378"/>
                    </a:lnTo>
                    <a:lnTo>
                      <a:pt x="508" y="406"/>
                    </a:lnTo>
                    <a:lnTo>
                      <a:pt x="436" y="334"/>
                    </a:lnTo>
                    <a:lnTo>
                      <a:pt x="334" y="434"/>
                    </a:lnTo>
                    <a:lnTo>
                      <a:pt x="408" y="508"/>
                    </a:lnTo>
                    <a:lnTo>
                      <a:pt x="378" y="540"/>
                    </a:lnTo>
                    <a:lnTo>
                      <a:pt x="352" y="574"/>
                    </a:lnTo>
                    <a:lnTo>
                      <a:pt x="326" y="610"/>
                    </a:lnTo>
                    <a:lnTo>
                      <a:pt x="302" y="646"/>
                    </a:lnTo>
                    <a:lnTo>
                      <a:pt x="212" y="594"/>
                    </a:lnTo>
                    <a:lnTo>
                      <a:pt x="140" y="718"/>
                    </a:lnTo>
                    <a:lnTo>
                      <a:pt x="230" y="768"/>
                    </a:lnTo>
                    <a:lnTo>
                      <a:pt x="212" y="808"/>
                    </a:lnTo>
                    <a:lnTo>
                      <a:pt x="194" y="848"/>
                    </a:lnTo>
                    <a:lnTo>
                      <a:pt x="178" y="888"/>
                    </a:lnTo>
                    <a:lnTo>
                      <a:pt x="164" y="930"/>
                    </a:lnTo>
                    <a:lnTo>
                      <a:pt x="64" y="904"/>
                    </a:lnTo>
                    <a:lnTo>
                      <a:pt x="26" y="1040"/>
                    </a:lnTo>
                    <a:lnTo>
                      <a:pt x="126" y="1068"/>
                    </a:lnTo>
                    <a:lnTo>
                      <a:pt x="118" y="1110"/>
                    </a:lnTo>
                    <a:lnTo>
                      <a:pt x="112" y="1152"/>
                    </a:lnTo>
                    <a:lnTo>
                      <a:pt x="108" y="1196"/>
                    </a:lnTo>
                    <a:lnTo>
                      <a:pt x="104" y="1240"/>
                    </a:lnTo>
                    <a:lnTo>
                      <a:pt x="0" y="1240"/>
                    </a:lnTo>
                    <a:lnTo>
                      <a:pt x="0" y="1382"/>
                    </a:lnTo>
                    <a:lnTo>
                      <a:pt x="104" y="1382"/>
                    </a:lnTo>
                    <a:lnTo>
                      <a:pt x="108" y="1426"/>
                    </a:lnTo>
                    <a:lnTo>
                      <a:pt x="112" y="1470"/>
                    </a:lnTo>
                    <a:lnTo>
                      <a:pt x="118" y="1512"/>
                    </a:lnTo>
                    <a:lnTo>
                      <a:pt x="126" y="1556"/>
                    </a:lnTo>
                    <a:lnTo>
                      <a:pt x="26" y="1582"/>
                    </a:lnTo>
                    <a:lnTo>
                      <a:pt x="64" y="1720"/>
                    </a:lnTo>
                    <a:lnTo>
                      <a:pt x="164" y="1692"/>
                    </a:lnTo>
                    <a:lnTo>
                      <a:pt x="178" y="1734"/>
                    </a:lnTo>
                    <a:lnTo>
                      <a:pt x="194" y="1774"/>
                    </a:lnTo>
                    <a:lnTo>
                      <a:pt x="212" y="1814"/>
                    </a:lnTo>
                    <a:lnTo>
                      <a:pt x="230" y="1854"/>
                    </a:lnTo>
                    <a:lnTo>
                      <a:pt x="140" y="1906"/>
                    </a:lnTo>
                    <a:lnTo>
                      <a:pt x="212" y="2028"/>
                    </a:lnTo>
                    <a:lnTo>
                      <a:pt x="302" y="1978"/>
                    </a:lnTo>
                    <a:lnTo>
                      <a:pt x="326" y="2014"/>
                    </a:lnTo>
                    <a:lnTo>
                      <a:pt x="352" y="2048"/>
                    </a:lnTo>
                    <a:lnTo>
                      <a:pt x="378" y="2082"/>
                    </a:lnTo>
                    <a:lnTo>
                      <a:pt x="408" y="2116"/>
                    </a:lnTo>
                    <a:lnTo>
                      <a:pt x="334" y="2188"/>
                    </a:lnTo>
                    <a:lnTo>
                      <a:pt x="436" y="2288"/>
                    </a:lnTo>
                    <a:lnTo>
                      <a:pt x="508" y="2216"/>
                    </a:lnTo>
                    <a:lnTo>
                      <a:pt x="542" y="2244"/>
                    </a:lnTo>
                    <a:lnTo>
                      <a:pt x="576" y="2272"/>
                    </a:lnTo>
                    <a:lnTo>
                      <a:pt x="610" y="2298"/>
                    </a:lnTo>
                    <a:lnTo>
                      <a:pt x="646" y="2322"/>
                    </a:lnTo>
                    <a:lnTo>
                      <a:pt x="594" y="2412"/>
                    </a:lnTo>
                    <a:lnTo>
                      <a:pt x="718" y="2482"/>
                    </a:lnTo>
                    <a:lnTo>
                      <a:pt x="770" y="2394"/>
                    </a:lnTo>
                    <a:lnTo>
                      <a:pt x="808" y="2412"/>
                    </a:lnTo>
                    <a:lnTo>
                      <a:pt x="848" y="2430"/>
                    </a:lnTo>
                    <a:lnTo>
                      <a:pt x="890" y="2446"/>
                    </a:lnTo>
                    <a:lnTo>
                      <a:pt x="930" y="2460"/>
                    </a:lnTo>
                    <a:lnTo>
                      <a:pt x="904" y="2560"/>
                    </a:lnTo>
                    <a:lnTo>
                      <a:pt x="1042" y="2596"/>
                    </a:lnTo>
                    <a:lnTo>
                      <a:pt x="1068" y="2498"/>
                    </a:lnTo>
                    <a:lnTo>
                      <a:pt x="1110" y="2504"/>
                    </a:lnTo>
                    <a:lnTo>
                      <a:pt x="1154" y="2512"/>
                    </a:lnTo>
                    <a:lnTo>
                      <a:pt x="1196" y="2516"/>
                    </a:lnTo>
                    <a:lnTo>
                      <a:pt x="1240" y="2520"/>
                    </a:lnTo>
                    <a:lnTo>
                      <a:pt x="1240" y="2622"/>
                    </a:lnTo>
                    <a:lnTo>
                      <a:pt x="1382" y="2622"/>
                    </a:lnTo>
                    <a:lnTo>
                      <a:pt x="1382" y="2520"/>
                    </a:lnTo>
                    <a:lnTo>
                      <a:pt x="1426" y="2516"/>
                    </a:lnTo>
                    <a:lnTo>
                      <a:pt x="1470" y="2512"/>
                    </a:lnTo>
                    <a:lnTo>
                      <a:pt x="1514" y="2504"/>
                    </a:lnTo>
                    <a:lnTo>
                      <a:pt x="1556" y="2498"/>
                    </a:lnTo>
                    <a:lnTo>
                      <a:pt x="1582" y="2596"/>
                    </a:lnTo>
                    <a:lnTo>
                      <a:pt x="1720" y="2560"/>
                    </a:lnTo>
                    <a:lnTo>
                      <a:pt x="1694" y="2460"/>
                    </a:lnTo>
                    <a:lnTo>
                      <a:pt x="1734" y="2446"/>
                    </a:lnTo>
                    <a:lnTo>
                      <a:pt x="1776" y="2430"/>
                    </a:lnTo>
                    <a:lnTo>
                      <a:pt x="1816" y="2412"/>
                    </a:lnTo>
                    <a:lnTo>
                      <a:pt x="1854" y="2394"/>
                    </a:lnTo>
                    <a:lnTo>
                      <a:pt x="1906" y="2482"/>
                    </a:lnTo>
                    <a:lnTo>
                      <a:pt x="2028" y="2412"/>
                    </a:lnTo>
                    <a:lnTo>
                      <a:pt x="1978" y="2322"/>
                    </a:lnTo>
                    <a:lnTo>
                      <a:pt x="2014" y="2298"/>
                    </a:lnTo>
                    <a:lnTo>
                      <a:pt x="2048" y="2272"/>
                    </a:lnTo>
                    <a:lnTo>
                      <a:pt x="2082" y="2244"/>
                    </a:lnTo>
                    <a:lnTo>
                      <a:pt x="2116" y="2216"/>
                    </a:lnTo>
                    <a:lnTo>
                      <a:pt x="2188" y="2288"/>
                    </a:lnTo>
                    <a:lnTo>
                      <a:pt x="2290" y="2188"/>
                    </a:lnTo>
                    <a:lnTo>
                      <a:pt x="2216" y="2116"/>
                    </a:lnTo>
                    <a:lnTo>
                      <a:pt x="2244" y="2082"/>
                    </a:lnTo>
                    <a:lnTo>
                      <a:pt x="2272" y="2048"/>
                    </a:lnTo>
                    <a:lnTo>
                      <a:pt x="2298" y="2014"/>
                    </a:lnTo>
                    <a:lnTo>
                      <a:pt x="2322" y="1978"/>
                    </a:lnTo>
                    <a:lnTo>
                      <a:pt x="2412" y="2028"/>
                    </a:lnTo>
                    <a:lnTo>
                      <a:pt x="2482" y="1906"/>
                    </a:lnTo>
                    <a:lnTo>
                      <a:pt x="2394" y="1854"/>
                    </a:lnTo>
                    <a:lnTo>
                      <a:pt x="2412" y="1814"/>
                    </a:lnTo>
                    <a:lnTo>
                      <a:pt x="2430" y="1774"/>
                    </a:lnTo>
                    <a:lnTo>
                      <a:pt x="2446" y="1734"/>
                    </a:lnTo>
                    <a:lnTo>
                      <a:pt x="2460" y="1692"/>
                    </a:lnTo>
                    <a:lnTo>
                      <a:pt x="2560" y="1720"/>
                    </a:lnTo>
                    <a:lnTo>
                      <a:pt x="2596" y="1582"/>
                    </a:lnTo>
                    <a:lnTo>
                      <a:pt x="2498" y="1556"/>
                    </a:lnTo>
                    <a:lnTo>
                      <a:pt x="2506" y="1512"/>
                    </a:lnTo>
                    <a:lnTo>
                      <a:pt x="2512" y="1470"/>
                    </a:lnTo>
                    <a:lnTo>
                      <a:pt x="2516" y="1426"/>
                    </a:lnTo>
                    <a:lnTo>
                      <a:pt x="2520" y="1382"/>
                    </a:lnTo>
                    <a:lnTo>
                      <a:pt x="2622" y="1382"/>
                    </a:lnTo>
                    <a:close/>
                    <a:moveTo>
                      <a:pt x="1312" y="2420"/>
                    </a:moveTo>
                    <a:lnTo>
                      <a:pt x="1312" y="2420"/>
                    </a:lnTo>
                    <a:lnTo>
                      <a:pt x="1254" y="2420"/>
                    </a:lnTo>
                    <a:lnTo>
                      <a:pt x="1198" y="2416"/>
                    </a:lnTo>
                    <a:lnTo>
                      <a:pt x="1142" y="2408"/>
                    </a:lnTo>
                    <a:lnTo>
                      <a:pt x="1088" y="2398"/>
                    </a:lnTo>
                    <a:lnTo>
                      <a:pt x="1034" y="2386"/>
                    </a:lnTo>
                    <a:lnTo>
                      <a:pt x="982" y="2370"/>
                    </a:lnTo>
                    <a:lnTo>
                      <a:pt x="930" y="2354"/>
                    </a:lnTo>
                    <a:lnTo>
                      <a:pt x="880" y="2334"/>
                    </a:lnTo>
                    <a:lnTo>
                      <a:pt x="830" y="2312"/>
                    </a:lnTo>
                    <a:lnTo>
                      <a:pt x="782" y="2286"/>
                    </a:lnTo>
                    <a:lnTo>
                      <a:pt x="736" y="2260"/>
                    </a:lnTo>
                    <a:lnTo>
                      <a:pt x="692" y="2232"/>
                    </a:lnTo>
                    <a:lnTo>
                      <a:pt x="648" y="2200"/>
                    </a:lnTo>
                    <a:lnTo>
                      <a:pt x="606" y="2168"/>
                    </a:lnTo>
                    <a:lnTo>
                      <a:pt x="566" y="2132"/>
                    </a:lnTo>
                    <a:lnTo>
                      <a:pt x="528" y="2096"/>
                    </a:lnTo>
                    <a:lnTo>
                      <a:pt x="490" y="2058"/>
                    </a:lnTo>
                    <a:lnTo>
                      <a:pt x="456" y="2018"/>
                    </a:lnTo>
                    <a:lnTo>
                      <a:pt x="422" y="1976"/>
                    </a:lnTo>
                    <a:lnTo>
                      <a:pt x="392" y="1932"/>
                    </a:lnTo>
                    <a:lnTo>
                      <a:pt x="362" y="1886"/>
                    </a:lnTo>
                    <a:lnTo>
                      <a:pt x="336" y="1840"/>
                    </a:lnTo>
                    <a:lnTo>
                      <a:pt x="312" y="1792"/>
                    </a:lnTo>
                    <a:lnTo>
                      <a:pt x="290" y="1744"/>
                    </a:lnTo>
                    <a:lnTo>
                      <a:pt x="270" y="1692"/>
                    </a:lnTo>
                    <a:lnTo>
                      <a:pt x="252" y="1642"/>
                    </a:lnTo>
                    <a:lnTo>
                      <a:pt x="238" y="1588"/>
                    </a:lnTo>
                    <a:lnTo>
                      <a:pt x="224" y="1534"/>
                    </a:lnTo>
                    <a:lnTo>
                      <a:pt x="216" y="1480"/>
                    </a:lnTo>
                    <a:lnTo>
                      <a:pt x="208" y="1424"/>
                    </a:lnTo>
                    <a:lnTo>
                      <a:pt x="204" y="1368"/>
                    </a:lnTo>
                    <a:lnTo>
                      <a:pt x="202" y="1312"/>
                    </a:lnTo>
                    <a:lnTo>
                      <a:pt x="204" y="1254"/>
                    </a:lnTo>
                    <a:lnTo>
                      <a:pt x="208" y="1198"/>
                    </a:lnTo>
                    <a:lnTo>
                      <a:pt x="216" y="1142"/>
                    </a:lnTo>
                    <a:lnTo>
                      <a:pt x="224" y="1088"/>
                    </a:lnTo>
                    <a:lnTo>
                      <a:pt x="238" y="1034"/>
                    </a:lnTo>
                    <a:lnTo>
                      <a:pt x="252" y="982"/>
                    </a:lnTo>
                    <a:lnTo>
                      <a:pt x="270" y="930"/>
                    </a:lnTo>
                    <a:lnTo>
                      <a:pt x="290" y="880"/>
                    </a:lnTo>
                    <a:lnTo>
                      <a:pt x="312" y="830"/>
                    </a:lnTo>
                    <a:lnTo>
                      <a:pt x="336" y="782"/>
                    </a:lnTo>
                    <a:lnTo>
                      <a:pt x="362" y="736"/>
                    </a:lnTo>
                    <a:lnTo>
                      <a:pt x="392" y="692"/>
                    </a:lnTo>
                    <a:lnTo>
                      <a:pt x="422" y="648"/>
                    </a:lnTo>
                    <a:lnTo>
                      <a:pt x="456" y="606"/>
                    </a:lnTo>
                    <a:lnTo>
                      <a:pt x="490" y="566"/>
                    </a:lnTo>
                    <a:lnTo>
                      <a:pt x="528" y="526"/>
                    </a:lnTo>
                    <a:lnTo>
                      <a:pt x="566" y="490"/>
                    </a:lnTo>
                    <a:lnTo>
                      <a:pt x="606" y="456"/>
                    </a:lnTo>
                    <a:lnTo>
                      <a:pt x="648" y="422"/>
                    </a:lnTo>
                    <a:lnTo>
                      <a:pt x="692" y="392"/>
                    </a:lnTo>
                    <a:lnTo>
                      <a:pt x="736" y="362"/>
                    </a:lnTo>
                    <a:lnTo>
                      <a:pt x="782" y="336"/>
                    </a:lnTo>
                    <a:lnTo>
                      <a:pt x="830" y="312"/>
                    </a:lnTo>
                    <a:lnTo>
                      <a:pt x="880" y="290"/>
                    </a:lnTo>
                    <a:lnTo>
                      <a:pt x="930" y="270"/>
                    </a:lnTo>
                    <a:lnTo>
                      <a:pt x="982" y="252"/>
                    </a:lnTo>
                    <a:lnTo>
                      <a:pt x="1034" y="236"/>
                    </a:lnTo>
                    <a:lnTo>
                      <a:pt x="1088" y="224"/>
                    </a:lnTo>
                    <a:lnTo>
                      <a:pt x="1142" y="214"/>
                    </a:lnTo>
                    <a:lnTo>
                      <a:pt x="1198" y="208"/>
                    </a:lnTo>
                    <a:lnTo>
                      <a:pt x="1254" y="204"/>
                    </a:lnTo>
                    <a:lnTo>
                      <a:pt x="1312" y="202"/>
                    </a:lnTo>
                    <a:lnTo>
                      <a:pt x="1368" y="204"/>
                    </a:lnTo>
                    <a:lnTo>
                      <a:pt x="1426" y="208"/>
                    </a:lnTo>
                    <a:lnTo>
                      <a:pt x="1480" y="214"/>
                    </a:lnTo>
                    <a:lnTo>
                      <a:pt x="1536" y="224"/>
                    </a:lnTo>
                    <a:lnTo>
                      <a:pt x="1588" y="236"/>
                    </a:lnTo>
                    <a:lnTo>
                      <a:pt x="1642" y="252"/>
                    </a:lnTo>
                    <a:lnTo>
                      <a:pt x="1694" y="270"/>
                    </a:lnTo>
                    <a:lnTo>
                      <a:pt x="1744" y="290"/>
                    </a:lnTo>
                    <a:lnTo>
                      <a:pt x="1792" y="312"/>
                    </a:lnTo>
                    <a:lnTo>
                      <a:pt x="1840" y="336"/>
                    </a:lnTo>
                    <a:lnTo>
                      <a:pt x="1886" y="362"/>
                    </a:lnTo>
                    <a:lnTo>
                      <a:pt x="1932" y="392"/>
                    </a:lnTo>
                    <a:lnTo>
                      <a:pt x="1976" y="422"/>
                    </a:lnTo>
                    <a:lnTo>
                      <a:pt x="2018" y="456"/>
                    </a:lnTo>
                    <a:lnTo>
                      <a:pt x="2058" y="490"/>
                    </a:lnTo>
                    <a:lnTo>
                      <a:pt x="2096" y="526"/>
                    </a:lnTo>
                    <a:lnTo>
                      <a:pt x="2132" y="566"/>
                    </a:lnTo>
                    <a:lnTo>
                      <a:pt x="2168" y="606"/>
                    </a:lnTo>
                    <a:lnTo>
                      <a:pt x="2200" y="648"/>
                    </a:lnTo>
                    <a:lnTo>
                      <a:pt x="2232" y="692"/>
                    </a:lnTo>
                    <a:lnTo>
                      <a:pt x="2260" y="736"/>
                    </a:lnTo>
                    <a:lnTo>
                      <a:pt x="2288" y="782"/>
                    </a:lnTo>
                    <a:lnTo>
                      <a:pt x="2312" y="830"/>
                    </a:lnTo>
                    <a:lnTo>
                      <a:pt x="2334" y="880"/>
                    </a:lnTo>
                    <a:lnTo>
                      <a:pt x="2354" y="930"/>
                    </a:lnTo>
                    <a:lnTo>
                      <a:pt x="2372" y="982"/>
                    </a:lnTo>
                    <a:lnTo>
                      <a:pt x="2386" y="1034"/>
                    </a:lnTo>
                    <a:lnTo>
                      <a:pt x="2398" y="1088"/>
                    </a:lnTo>
                    <a:lnTo>
                      <a:pt x="2408" y="1142"/>
                    </a:lnTo>
                    <a:lnTo>
                      <a:pt x="2416" y="1198"/>
                    </a:lnTo>
                    <a:lnTo>
                      <a:pt x="2420" y="1254"/>
                    </a:lnTo>
                    <a:lnTo>
                      <a:pt x="2422" y="1312"/>
                    </a:lnTo>
                    <a:lnTo>
                      <a:pt x="2420" y="1368"/>
                    </a:lnTo>
                    <a:lnTo>
                      <a:pt x="2416" y="1424"/>
                    </a:lnTo>
                    <a:lnTo>
                      <a:pt x="2408" y="1480"/>
                    </a:lnTo>
                    <a:lnTo>
                      <a:pt x="2398" y="1534"/>
                    </a:lnTo>
                    <a:lnTo>
                      <a:pt x="2386" y="1588"/>
                    </a:lnTo>
                    <a:lnTo>
                      <a:pt x="2372" y="1642"/>
                    </a:lnTo>
                    <a:lnTo>
                      <a:pt x="2354" y="1692"/>
                    </a:lnTo>
                    <a:lnTo>
                      <a:pt x="2334" y="1744"/>
                    </a:lnTo>
                    <a:lnTo>
                      <a:pt x="2312" y="1792"/>
                    </a:lnTo>
                    <a:lnTo>
                      <a:pt x="2288" y="1840"/>
                    </a:lnTo>
                    <a:lnTo>
                      <a:pt x="2260" y="1886"/>
                    </a:lnTo>
                    <a:lnTo>
                      <a:pt x="2232" y="1932"/>
                    </a:lnTo>
                    <a:lnTo>
                      <a:pt x="2200" y="1976"/>
                    </a:lnTo>
                    <a:lnTo>
                      <a:pt x="2168" y="2018"/>
                    </a:lnTo>
                    <a:lnTo>
                      <a:pt x="2132" y="2058"/>
                    </a:lnTo>
                    <a:lnTo>
                      <a:pt x="2096" y="2096"/>
                    </a:lnTo>
                    <a:lnTo>
                      <a:pt x="2058" y="2132"/>
                    </a:lnTo>
                    <a:lnTo>
                      <a:pt x="2018" y="2168"/>
                    </a:lnTo>
                    <a:lnTo>
                      <a:pt x="1976" y="2200"/>
                    </a:lnTo>
                    <a:lnTo>
                      <a:pt x="1932" y="2232"/>
                    </a:lnTo>
                    <a:lnTo>
                      <a:pt x="1886" y="2260"/>
                    </a:lnTo>
                    <a:lnTo>
                      <a:pt x="1840" y="2286"/>
                    </a:lnTo>
                    <a:lnTo>
                      <a:pt x="1792" y="2312"/>
                    </a:lnTo>
                    <a:lnTo>
                      <a:pt x="1744" y="2334"/>
                    </a:lnTo>
                    <a:lnTo>
                      <a:pt x="1694" y="2354"/>
                    </a:lnTo>
                    <a:lnTo>
                      <a:pt x="1642" y="2370"/>
                    </a:lnTo>
                    <a:lnTo>
                      <a:pt x="1588" y="2386"/>
                    </a:lnTo>
                    <a:lnTo>
                      <a:pt x="1536" y="2398"/>
                    </a:lnTo>
                    <a:lnTo>
                      <a:pt x="1480" y="2408"/>
                    </a:lnTo>
                    <a:lnTo>
                      <a:pt x="1426" y="2416"/>
                    </a:lnTo>
                    <a:lnTo>
                      <a:pt x="1368" y="2420"/>
                    </a:lnTo>
                    <a:lnTo>
                      <a:pt x="1312" y="2420"/>
                    </a:ln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9050">
                    <a:solidFill>
                      <a:srgbClr val="000000"/>
                    </a:solidFill>
                    <a:prstDash val="sysDot"/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 dirty="0">
                  <a:latin typeface="Noto Sans S Chinese Light" panose="020B0300000000000000" pitchFamily="34" charset="-122"/>
                  <a:ea typeface="Noto Sans S Chinese Light" panose="020B0300000000000000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32" name="Oval 23"/>
              <p:cNvSpPr/>
              <p:nvPr/>
            </p:nvSpPr>
            <p:spPr bwMode="auto">
              <a:xfrm rot="4026370">
                <a:off x="749260" y="1881297"/>
                <a:ext cx="1943725" cy="1942581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9050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 dirty="0">
                  <a:latin typeface="Noto Sans S Chinese Light" panose="020B0300000000000000" pitchFamily="34" charset="-122"/>
                  <a:ea typeface="Noto Sans S Chinese Light" panose="020B0300000000000000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14" name="Group 33"/>
            <p:cNvGrpSpPr/>
            <p:nvPr/>
          </p:nvGrpSpPr>
          <p:grpSpPr>
            <a:xfrm>
              <a:off x="1108013" y="1486155"/>
              <a:ext cx="753056" cy="716555"/>
              <a:chOff x="1588" y="4763"/>
              <a:chExt cx="6746875" cy="6419850"/>
            </a:xfrm>
            <a:solidFill>
              <a:schemeClr val="bg1"/>
            </a:solidFill>
          </p:grpSpPr>
          <p:sp>
            <p:nvSpPr>
              <p:cNvPr id="22" name="Freeform: Shape 34"/>
              <p:cNvSpPr/>
              <p:nvPr/>
            </p:nvSpPr>
            <p:spPr bwMode="auto">
              <a:xfrm>
                <a:off x="1588" y="4763"/>
                <a:ext cx="6746875" cy="6419850"/>
              </a:xfrm>
              <a:custGeom>
                <a:avLst/>
                <a:gdLst>
                  <a:gd name="T0" fmla="*/ 1645 w 1796"/>
                  <a:gd name="T1" fmla="*/ 0 h 1709"/>
                  <a:gd name="T2" fmla="*/ 151 w 1796"/>
                  <a:gd name="T3" fmla="*/ 0 h 1709"/>
                  <a:gd name="T4" fmla="*/ 0 w 1796"/>
                  <a:gd name="T5" fmla="*/ 151 h 1709"/>
                  <a:gd name="T6" fmla="*/ 0 w 1796"/>
                  <a:gd name="T7" fmla="*/ 1307 h 1709"/>
                  <a:gd name="T8" fmla="*/ 151 w 1796"/>
                  <a:gd name="T9" fmla="*/ 1458 h 1709"/>
                  <a:gd name="T10" fmla="*/ 606 w 1796"/>
                  <a:gd name="T11" fmla="*/ 1458 h 1709"/>
                  <a:gd name="T12" fmla="*/ 526 w 1796"/>
                  <a:gd name="T13" fmla="*/ 1545 h 1709"/>
                  <a:gd name="T14" fmla="*/ 483 w 1796"/>
                  <a:gd name="T15" fmla="*/ 1590 h 1709"/>
                  <a:gd name="T16" fmla="*/ 479 w 1796"/>
                  <a:gd name="T17" fmla="*/ 1659 h 1709"/>
                  <a:gd name="T18" fmla="*/ 593 w 1796"/>
                  <a:gd name="T19" fmla="*/ 1709 h 1709"/>
                  <a:gd name="T20" fmla="*/ 1203 w 1796"/>
                  <a:gd name="T21" fmla="*/ 1709 h 1709"/>
                  <a:gd name="T22" fmla="*/ 1316 w 1796"/>
                  <a:gd name="T23" fmla="*/ 1659 h 1709"/>
                  <a:gd name="T24" fmla="*/ 1312 w 1796"/>
                  <a:gd name="T25" fmla="*/ 1590 h 1709"/>
                  <a:gd name="T26" fmla="*/ 1270 w 1796"/>
                  <a:gd name="T27" fmla="*/ 1545 h 1709"/>
                  <a:gd name="T28" fmla="*/ 1190 w 1796"/>
                  <a:gd name="T29" fmla="*/ 1458 h 1709"/>
                  <a:gd name="T30" fmla="*/ 1645 w 1796"/>
                  <a:gd name="T31" fmla="*/ 1458 h 1709"/>
                  <a:gd name="T32" fmla="*/ 1796 w 1796"/>
                  <a:gd name="T33" fmla="*/ 1307 h 1709"/>
                  <a:gd name="T34" fmla="*/ 1796 w 1796"/>
                  <a:gd name="T35" fmla="*/ 151 h 1709"/>
                  <a:gd name="T36" fmla="*/ 1645 w 1796"/>
                  <a:gd name="T37" fmla="*/ 0 h 1709"/>
                  <a:gd name="T38" fmla="*/ 1231 w 1796"/>
                  <a:gd name="T39" fmla="*/ 1585 h 1709"/>
                  <a:gd name="T40" fmla="*/ 1267 w 1796"/>
                  <a:gd name="T41" fmla="*/ 1622 h 1709"/>
                  <a:gd name="T42" fmla="*/ 1265 w 1796"/>
                  <a:gd name="T43" fmla="*/ 1635 h 1709"/>
                  <a:gd name="T44" fmla="*/ 1203 w 1796"/>
                  <a:gd name="T45" fmla="*/ 1653 h 1709"/>
                  <a:gd name="T46" fmla="*/ 593 w 1796"/>
                  <a:gd name="T47" fmla="*/ 1653 h 1709"/>
                  <a:gd name="T48" fmla="*/ 530 w 1796"/>
                  <a:gd name="T49" fmla="*/ 1635 h 1709"/>
                  <a:gd name="T50" fmla="*/ 528 w 1796"/>
                  <a:gd name="T51" fmla="*/ 1623 h 1709"/>
                  <a:gd name="T52" fmla="*/ 528 w 1796"/>
                  <a:gd name="T53" fmla="*/ 1623 h 1709"/>
                  <a:gd name="T54" fmla="*/ 565 w 1796"/>
                  <a:gd name="T55" fmla="*/ 1585 h 1709"/>
                  <a:gd name="T56" fmla="*/ 672 w 1796"/>
                  <a:gd name="T57" fmla="*/ 1458 h 1709"/>
                  <a:gd name="T58" fmla="*/ 1124 w 1796"/>
                  <a:gd name="T59" fmla="*/ 1458 h 1709"/>
                  <a:gd name="T60" fmla="*/ 1231 w 1796"/>
                  <a:gd name="T61" fmla="*/ 1585 h 1709"/>
                  <a:gd name="T62" fmla="*/ 1684 w 1796"/>
                  <a:gd name="T63" fmla="*/ 1307 h 1709"/>
                  <a:gd name="T64" fmla="*/ 1645 w 1796"/>
                  <a:gd name="T65" fmla="*/ 1346 h 1709"/>
                  <a:gd name="T66" fmla="*/ 151 w 1796"/>
                  <a:gd name="T67" fmla="*/ 1346 h 1709"/>
                  <a:gd name="T68" fmla="*/ 112 w 1796"/>
                  <a:gd name="T69" fmla="*/ 1307 h 1709"/>
                  <a:gd name="T70" fmla="*/ 112 w 1796"/>
                  <a:gd name="T71" fmla="*/ 151 h 1709"/>
                  <a:gd name="T72" fmla="*/ 151 w 1796"/>
                  <a:gd name="T73" fmla="*/ 112 h 1709"/>
                  <a:gd name="T74" fmla="*/ 1645 w 1796"/>
                  <a:gd name="T75" fmla="*/ 112 h 1709"/>
                  <a:gd name="T76" fmla="*/ 1684 w 1796"/>
                  <a:gd name="T77" fmla="*/ 151 h 1709"/>
                  <a:gd name="T78" fmla="*/ 1684 w 1796"/>
                  <a:gd name="T79" fmla="*/ 1307 h 17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796" h="1709">
                    <a:moveTo>
                      <a:pt x="1645" y="0"/>
                    </a:moveTo>
                    <a:cubicBezTo>
                      <a:pt x="151" y="0"/>
                      <a:pt x="151" y="0"/>
                      <a:pt x="151" y="0"/>
                    </a:cubicBezTo>
                    <a:cubicBezTo>
                      <a:pt x="68" y="0"/>
                      <a:pt x="0" y="67"/>
                      <a:pt x="0" y="151"/>
                    </a:cubicBezTo>
                    <a:cubicBezTo>
                      <a:pt x="0" y="1307"/>
                      <a:pt x="0" y="1307"/>
                      <a:pt x="0" y="1307"/>
                    </a:cubicBezTo>
                    <a:cubicBezTo>
                      <a:pt x="0" y="1390"/>
                      <a:pt x="68" y="1458"/>
                      <a:pt x="151" y="1458"/>
                    </a:cubicBezTo>
                    <a:cubicBezTo>
                      <a:pt x="606" y="1458"/>
                      <a:pt x="606" y="1458"/>
                      <a:pt x="606" y="1458"/>
                    </a:cubicBezTo>
                    <a:cubicBezTo>
                      <a:pt x="582" y="1488"/>
                      <a:pt x="544" y="1527"/>
                      <a:pt x="526" y="1545"/>
                    </a:cubicBezTo>
                    <a:cubicBezTo>
                      <a:pt x="506" y="1564"/>
                      <a:pt x="491" y="1579"/>
                      <a:pt x="483" y="1590"/>
                    </a:cubicBezTo>
                    <a:cubicBezTo>
                      <a:pt x="472" y="1605"/>
                      <a:pt x="467" y="1634"/>
                      <a:pt x="479" y="1659"/>
                    </a:cubicBezTo>
                    <a:cubicBezTo>
                      <a:pt x="491" y="1682"/>
                      <a:pt x="520" y="1709"/>
                      <a:pt x="593" y="1709"/>
                    </a:cubicBezTo>
                    <a:cubicBezTo>
                      <a:pt x="1203" y="1709"/>
                      <a:pt x="1203" y="1709"/>
                      <a:pt x="1203" y="1709"/>
                    </a:cubicBezTo>
                    <a:cubicBezTo>
                      <a:pt x="1276" y="1709"/>
                      <a:pt x="1305" y="1682"/>
                      <a:pt x="1316" y="1659"/>
                    </a:cubicBezTo>
                    <a:cubicBezTo>
                      <a:pt x="1329" y="1634"/>
                      <a:pt x="1324" y="1605"/>
                      <a:pt x="1312" y="1590"/>
                    </a:cubicBezTo>
                    <a:cubicBezTo>
                      <a:pt x="1304" y="1579"/>
                      <a:pt x="1289" y="1564"/>
                      <a:pt x="1270" y="1545"/>
                    </a:cubicBezTo>
                    <a:cubicBezTo>
                      <a:pt x="1252" y="1527"/>
                      <a:pt x="1213" y="1488"/>
                      <a:pt x="1190" y="1458"/>
                    </a:cubicBezTo>
                    <a:cubicBezTo>
                      <a:pt x="1645" y="1458"/>
                      <a:pt x="1645" y="1458"/>
                      <a:pt x="1645" y="1458"/>
                    </a:cubicBezTo>
                    <a:cubicBezTo>
                      <a:pt x="1728" y="1458"/>
                      <a:pt x="1796" y="1390"/>
                      <a:pt x="1796" y="1307"/>
                    </a:cubicBezTo>
                    <a:cubicBezTo>
                      <a:pt x="1796" y="151"/>
                      <a:pt x="1796" y="151"/>
                      <a:pt x="1796" y="151"/>
                    </a:cubicBezTo>
                    <a:cubicBezTo>
                      <a:pt x="1796" y="67"/>
                      <a:pt x="1728" y="0"/>
                      <a:pt x="1645" y="0"/>
                    </a:cubicBezTo>
                    <a:close/>
                    <a:moveTo>
                      <a:pt x="1231" y="1585"/>
                    </a:moveTo>
                    <a:cubicBezTo>
                      <a:pt x="1247" y="1601"/>
                      <a:pt x="1262" y="1616"/>
                      <a:pt x="1267" y="1622"/>
                    </a:cubicBezTo>
                    <a:cubicBezTo>
                      <a:pt x="1267" y="1622"/>
                      <a:pt x="1269" y="1629"/>
                      <a:pt x="1265" y="1635"/>
                    </a:cubicBezTo>
                    <a:cubicBezTo>
                      <a:pt x="1258" y="1646"/>
                      <a:pt x="1235" y="1653"/>
                      <a:pt x="1203" y="1653"/>
                    </a:cubicBezTo>
                    <a:cubicBezTo>
                      <a:pt x="593" y="1653"/>
                      <a:pt x="593" y="1653"/>
                      <a:pt x="593" y="1653"/>
                    </a:cubicBezTo>
                    <a:cubicBezTo>
                      <a:pt x="561" y="1653"/>
                      <a:pt x="538" y="1646"/>
                      <a:pt x="530" y="1635"/>
                    </a:cubicBezTo>
                    <a:cubicBezTo>
                      <a:pt x="527" y="1629"/>
                      <a:pt x="528" y="1623"/>
                      <a:pt x="528" y="1623"/>
                    </a:cubicBezTo>
                    <a:cubicBezTo>
                      <a:pt x="528" y="1623"/>
                      <a:pt x="528" y="1623"/>
                      <a:pt x="528" y="1623"/>
                    </a:cubicBezTo>
                    <a:cubicBezTo>
                      <a:pt x="534" y="1616"/>
                      <a:pt x="549" y="1601"/>
                      <a:pt x="565" y="1585"/>
                    </a:cubicBezTo>
                    <a:cubicBezTo>
                      <a:pt x="614" y="1536"/>
                      <a:pt x="654" y="1494"/>
                      <a:pt x="672" y="1458"/>
                    </a:cubicBezTo>
                    <a:cubicBezTo>
                      <a:pt x="1124" y="1458"/>
                      <a:pt x="1124" y="1458"/>
                      <a:pt x="1124" y="1458"/>
                    </a:cubicBezTo>
                    <a:cubicBezTo>
                      <a:pt x="1142" y="1494"/>
                      <a:pt x="1182" y="1536"/>
                      <a:pt x="1231" y="1585"/>
                    </a:cubicBezTo>
                    <a:close/>
                    <a:moveTo>
                      <a:pt x="1684" y="1307"/>
                    </a:moveTo>
                    <a:cubicBezTo>
                      <a:pt x="1684" y="1328"/>
                      <a:pt x="1666" y="1346"/>
                      <a:pt x="1645" y="1346"/>
                    </a:cubicBezTo>
                    <a:cubicBezTo>
                      <a:pt x="151" y="1346"/>
                      <a:pt x="151" y="1346"/>
                      <a:pt x="151" y="1346"/>
                    </a:cubicBezTo>
                    <a:cubicBezTo>
                      <a:pt x="129" y="1346"/>
                      <a:pt x="112" y="1328"/>
                      <a:pt x="112" y="1307"/>
                    </a:cubicBezTo>
                    <a:cubicBezTo>
                      <a:pt x="112" y="151"/>
                      <a:pt x="112" y="151"/>
                      <a:pt x="112" y="151"/>
                    </a:cubicBezTo>
                    <a:cubicBezTo>
                      <a:pt x="112" y="129"/>
                      <a:pt x="129" y="112"/>
                      <a:pt x="151" y="112"/>
                    </a:cubicBezTo>
                    <a:cubicBezTo>
                      <a:pt x="1645" y="112"/>
                      <a:pt x="1645" y="112"/>
                      <a:pt x="1645" y="112"/>
                    </a:cubicBezTo>
                    <a:cubicBezTo>
                      <a:pt x="1666" y="112"/>
                      <a:pt x="1684" y="129"/>
                      <a:pt x="1684" y="151"/>
                    </a:cubicBezTo>
                    <a:lnTo>
                      <a:pt x="1684" y="130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sz="2400" dirty="0">
                  <a:latin typeface="Noto Sans S Chinese Light" panose="020B0300000000000000" pitchFamily="34" charset="-122"/>
                  <a:ea typeface="Noto Sans S Chinese Light" panose="020B0300000000000000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23" name="Freeform: Shape 35"/>
              <p:cNvSpPr/>
              <p:nvPr/>
            </p:nvSpPr>
            <p:spPr bwMode="auto">
              <a:xfrm>
                <a:off x="842963" y="846138"/>
                <a:ext cx="5064125" cy="3376613"/>
              </a:xfrm>
              <a:custGeom>
                <a:avLst/>
                <a:gdLst>
                  <a:gd name="T0" fmla="*/ 1252 w 1348"/>
                  <a:gd name="T1" fmla="*/ 0 h 899"/>
                  <a:gd name="T2" fmla="*/ 96 w 1348"/>
                  <a:gd name="T3" fmla="*/ 0 h 899"/>
                  <a:gd name="T4" fmla="*/ 0 w 1348"/>
                  <a:gd name="T5" fmla="*/ 95 h 899"/>
                  <a:gd name="T6" fmla="*/ 0 w 1348"/>
                  <a:gd name="T7" fmla="*/ 803 h 899"/>
                  <a:gd name="T8" fmla="*/ 96 w 1348"/>
                  <a:gd name="T9" fmla="*/ 899 h 899"/>
                  <a:gd name="T10" fmla="*/ 1252 w 1348"/>
                  <a:gd name="T11" fmla="*/ 899 h 899"/>
                  <a:gd name="T12" fmla="*/ 1348 w 1348"/>
                  <a:gd name="T13" fmla="*/ 803 h 899"/>
                  <a:gd name="T14" fmla="*/ 1348 w 1348"/>
                  <a:gd name="T15" fmla="*/ 95 h 899"/>
                  <a:gd name="T16" fmla="*/ 1252 w 1348"/>
                  <a:gd name="T17" fmla="*/ 0 h 899"/>
                  <a:gd name="T18" fmla="*/ 1291 w 1348"/>
                  <a:gd name="T19" fmla="*/ 803 h 899"/>
                  <a:gd name="T20" fmla="*/ 1252 w 1348"/>
                  <a:gd name="T21" fmla="*/ 843 h 899"/>
                  <a:gd name="T22" fmla="*/ 96 w 1348"/>
                  <a:gd name="T23" fmla="*/ 843 h 899"/>
                  <a:gd name="T24" fmla="*/ 56 w 1348"/>
                  <a:gd name="T25" fmla="*/ 803 h 899"/>
                  <a:gd name="T26" fmla="*/ 56 w 1348"/>
                  <a:gd name="T27" fmla="*/ 95 h 899"/>
                  <a:gd name="T28" fmla="*/ 96 w 1348"/>
                  <a:gd name="T29" fmla="*/ 56 h 899"/>
                  <a:gd name="T30" fmla="*/ 1252 w 1348"/>
                  <a:gd name="T31" fmla="*/ 56 h 899"/>
                  <a:gd name="T32" fmla="*/ 1291 w 1348"/>
                  <a:gd name="T33" fmla="*/ 95 h 899"/>
                  <a:gd name="T34" fmla="*/ 1291 w 1348"/>
                  <a:gd name="T35" fmla="*/ 803 h 8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348" h="899">
                    <a:moveTo>
                      <a:pt x="1252" y="0"/>
                    </a:moveTo>
                    <a:cubicBezTo>
                      <a:pt x="96" y="0"/>
                      <a:pt x="96" y="0"/>
                      <a:pt x="96" y="0"/>
                    </a:cubicBezTo>
                    <a:cubicBezTo>
                      <a:pt x="43" y="0"/>
                      <a:pt x="0" y="43"/>
                      <a:pt x="0" y="95"/>
                    </a:cubicBezTo>
                    <a:cubicBezTo>
                      <a:pt x="0" y="803"/>
                      <a:pt x="0" y="803"/>
                      <a:pt x="0" y="803"/>
                    </a:cubicBezTo>
                    <a:cubicBezTo>
                      <a:pt x="0" y="856"/>
                      <a:pt x="43" y="899"/>
                      <a:pt x="96" y="899"/>
                    </a:cubicBezTo>
                    <a:cubicBezTo>
                      <a:pt x="1252" y="899"/>
                      <a:pt x="1252" y="899"/>
                      <a:pt x="1252" y="899"/>
                    </a:cubicBezTo>
                    <a:cubicBezTo>
                      <a:pt x="1305" y="899"/>
                      <a:pt x="1348" y="856"/>
                      <a:pt x="1348" y="803"/>
                    </a:cubicBezTo>
                    <a:cubicBezTo>
                      <a:pt x="1348" y="95"/>
                      <a:pt x="1348" y="95"/>
                      <a:pt x="1348" y="95"/>
                    </a:cubicBezTo>
                    <a:cubicBezTo>
                      <a:pt x="1348" y="43"/>
                      <a:pt x="1305" y="0"/>
                      <a:pt x="1252" y="0"/>
                    </a:cubicBezTo>
                    <a:close/>
                    <a:moveTo>
                      <a:pt x="1291" y="803"/>
                    </a:moveTo>
                    <a:cubicBezTo>
                      <a:pt x="1291" y="825"/>
                      <a:pt x="1274" y="843"/>
                      <a:pt x="1252" y="843"/>
                    </a:cubicBezTo>
                    <a:cubicBezTo>
                      <a:pt x="96" y="843"/>
                      <a:pt x="96" y="843"/>
                      <a:pt x="96" y="843"/>
                    </a:cubicBezTo>
                    <a:cubicBezTo>
                      <a:pt x="74" y="843"/>
                      <a:pt x="56" y="825"/>
                      <a:pt x="56" y="803"/>
                    </a:cubicBezTo>
                    <a:cubicBezTo>
                      <a:pt x="56" y="95"/>
                      <a:pt x="56" y="95"/>
                      <a:pt x="56" y="95"/>
                    </a:cubicBezTo>
                    <a:cubicBezTo>
                      <a:pt x="56" y="74"/>
                      <a:pt x="74" y="56"/>
                      <a:pt x="96" y="56"/>
                    </a:cubicBezTo>
                    <a:cubicBezTo>
                      <a:pt x="1252" y="56"/>
                      <a:pt x="1252" y="56"/>
                      <a:pt x="1252" y="56"/>
                    </a:cubicBezTo>
                    <a:cubicBezTo>
                      <a:pt x="1274" y="56"/>
                      <a:pt x="1291" y="74"/>
                      <a:pt x="1291" y="95"/>
                    </a:cubicBezTo>
                    <a:lnTo>
                      <a:pt x="1291" y="80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sz="2400" dirty="0">
                  <a:latin typeface="Noto Sans S Chinese Light" panose="020B0300000000000000" pitchFamily="34" charset="-122"/>
                  <a:ea typeface="Noto Sans S Chinese Light" panose="020B0300000000000000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24" name="Freeform: Shape 36"/>
              <p:cNvSpPr/>
              <p:nvPr/>
            </p:nvSpPr>
            <p:spPr bwMode="auto">
              <a:xfrm>
                <a:off x="3059113" y="4321176"/>
                <a:ext cx="631825" cy="630238"/>
              </a:xfrm>
              <a:custGeom>
                <a:avLst/>
                <a:gdLst>
                  <a:gd name="T0" fmla="*/ 84 w 168"/>
                  <a:gd name="T1" fmla="*/ 0 h 168"/>
                  <a:gd name="T2" fmla="*/ 0 w 168"/>
                  <a:gd name="T3" fmla="*/ 84 h 168"/>
                  <a:gd name="T4" fmla="*/ 84 w 168"/>
                  <a:gd name="T5" fmla="*/ 168 h 168"/>
                  <a:gd name="T6" fmla="*/ 168 w 168"/>
                  <a:gd name="T7" fmla="*/ 84 h 168"/>
                  <a:gd name="T8" fmla="*/ 84 w 168"/>
                  <a:gd name="T9" fmla="*/ 0 h 168"/>
                  <a:gd name="T10" fmla="*/ 84 w 168"/>
                  <a:gd name="T11" fmla="*/ 112 h 168"/>
                  <a:gd name="T12" fmla="*/ 56 w 168"/>
                  <a:gd name="T13" fmla="*/ 84 h 168"/>
                  <a:gd name="T14" fmla="*/ 84 w 168"/>
                  <a:gd name="T15" fmla="*/ 56 h 168"/>
                  <a:gd name="T16" fmla="*/ 112 w 168"/>
                  <a:gd name="T17" fmla="*/ 84 h 168"/>
                  <a:gd name="T18" fmla="*/ 84 w 168"/>
                  <a:gd name="T19" fmla="*/ 112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8" h="168">
                    <a:moveTo>
                      <a:pt x="84" y="0"/>
                    </a:moveTo>
                    <a:cubicBezTo>
                      <a:pt x="38" y="0"/>
                      <a:pt x="0" y="38"/>
                      <a:pt x="0" y="84"/>
                    </a:cubicBezTo>
                    <a:cubicBezTo>
                      <a:pt x="0" y="131"/>
                      <a:pt x="38" y="168"/>
                      <a:pt x="84" y="168"/>
                    </a:cubicBezTo>
                    <a:cubicBezTo>
                      <a:pt x="130" y="168"/>
                      <a:pt x="168" y="131"/>
                      <a:pt x="168" y="84"/>
                    </a:cubicBezTo>
                    <a:cubicBezTo>
                      <a:pt x="168" y="38"/>
                      <a:pt x="130" y="0"/>
                      <a:pt x="84" y="0"/>
                    </a:cubicBezTo>
                    <a:close/>
                    <a:moveTo>
                      <a:pt x="84" y="112"/>
                    </a:moveTo>
                    <a:cubicBezTo>
                      <a:pt x="68" y="112"/>
                      <a:pt x="56" y="100"/>
                      <a:pt x="56" y="84"/>
                    </a:cubicBezTo>
                    <a:cubicBezTo>
                      <a:pt x="56" y="69"/>
                      <a:pt x="68" y="56"/>
                      <a:pt x="84" y="56"/>
                    </a:cubicBezTo>
                    <a:cubicBezTo>
                      <a:pt x="99" y="56"/>
                      <a:pt x="112" y="69"/>
                      <a:pt x="112" y="84"/>
                    </a:cubicBezTo>
                    <a:cubicBezTo>
                      <a:pt x="112" y="100"/>
                      <a:pt x="99" y="112"/>
                      <a:pt x="84" y="11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sz="2400" dirty="0">
                  <a:latin typeface="Noto Sans S Chinese Light" panose="020B0300000000000000" pitchFamily="34" charset="-122"/>
                  <a:ea typeface="Noto Sans S Chinese Light" panose="020B0300000000000000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25" name="Freeform: Shape 37"/>
              <p:cNvSpPr/>
              <p:nvPr/>
            </p:nvSpPr>
            <p:spPr bwMode="auto">
              <a:xfrm>
                <a:off x="2528888" y="2533651"/>
                <a:ext cx="628650" cy="1262063"/>
              </a:xfrm>
              <a:custGeom>
                <a:avLst/>
                <a:gdLst>
                  <a:gd name="T0" fmla="*/ 125 w 167"/>
                  <a:gd name="T1" fmla="*/ 0 h 336"/>
                  <a:gd name="T2" fmla="*/ 42 w 167"/>
                  <a:gd name="T3" fmla="*/ 0 h 336"/>
                  <a:gd name="T4" fmla="*/ 0 w 167"/>
                  <a:gd name="T5" fmla="*/ 42 h 336"/>
                  <a:gd name="T6" fmla="*/ 0 w 167"/>
                  <a:gd name="T7" fmla="*/ 294 h 336"/>
                  <a:gd name="T8" fmla="*/ 42 w 167"/>
                  <a:gd name="T9" fmla="*/ 336 h 336"/>
                  <a:gd name="T10" fmla="*/ 125 w 167"/>
                  <a:gd name="T11" fmla="*/ 336 h 336"/>
                  <a:gd name="T12" fmla="*/ 167 w 167"/>
                  <a:gd name="T13" fmla="*/ 294 h 336"/>
                  <a:gd name="T14" fmla="*/ 167 w 167"/>
                  <a:gd name="T15" fmla="*/ 42 h 336"/>
                  <a:gd name="T16" fmla="*/ 125 w 167"/>
                  <a:gd name="T17" fmla="*/ 0 h 3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7" h="336">
                    <a:moveTo>
                      <a:pt x="125" y="0"/>
                    </a:moveTo>
                    <a:cubicBezTo>
                      <a:pt x="42" y="0"/>
                      <a:pt x="42" y="0"/>
                      <a:pt x="42" y="0"/>
                    </a:cubicBezTo>
                    <a:cubicBezTo>
                      <a:pt x="19" y="0"/>
                      <a:pt x="0" y="18"/>
                      <a:pt x="0" y="42"/>
                    </a:cubicBezTo>
                    <a:cubicBezTo>
                      <a:pt x="0" y="294"/>
                      <a:pt x="0" y="294"/>
                      <a:pt x="0" y="294"/>
                    </a:cubicBezTo>
                    <a:cubicBezTo>
                      <a:pt x="0" y="317"/>
                      <a:pt x="19" y="336"/>
                      <a:pt x="42" y="336"/>
                    </a:cubicBezTo>
                    <a:cubicBezTo>
                      <a:pt x="125" y="336"/>
                      <a:pt x="125" y="336"/>
                      <a:pt x="125" y="336"/>
                    </a:cubicBezTo>
                    <a:cubicBezTo>
                      <a:pt x="148" y="336"/>
                      <a:pt x="167" y="317"/>
                      <a:pt x="167" y="294"/>
                    </a:cubicBezTo>
                    <a:cubicBezTo>
                      <a:pt x="167" y="42"/>
                      <a:pt x="167" y="42"/>
                      <a:pt x="167" y="42"/>
                    </a:cubicBezTo>
                    <a:cubicBezTo>
                      <a:pt x="167" y="18"/>
                      <a:pt x="148" y="0"/>
                      <a:pt x="125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sz="2400" dirty="0">
                  <a:latin typeface="Noto Sans S Chinese Light" panose="020B0300000000000000" pitchFamily="34" charset="-122"/>
                  <a:ea typeface="Noto Sans S Chinese Light" panose="020B0300000000000000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26" name="Freeform: Shape 38"/>
              <p:cNvSpPr/>
              <p:nvPr/>
            </p:nvSpPr>
            <p:spPr bwMode="auto">
              <a:xfrm>
                <a:off x="4632326" y="1266826"/>
                <a:ext cx="635000" cy="2528888"/>
              </a:xfrm>
              <a:custGeom>
                <a:avLst/>
                <a:gdLst>
                  <a:gd name="T0" fmla="*/ 126 w 169"/>
                  <a:gd name="T1" fmla="*/ 0 h 673"/>
                  <a:gd name="T2" fmla="*/ 42 w 169"/>
                  <a:gd name="T3" fmla="*/ 0 h 673"/>
                  <a:gd name="T4" fmla="*/ 0 w 169"/>
                  <a:gd name="T5" fmla="*/ 41 h 673"/>
                  <a:gd name="T6" fmla="*/ 0 w 169"/>
                  <a:gd name="T7" fmla="*/ 632 h 673"/>
                  <a:gd name="T8" fmla="*/ 42 w 169"/>
                  <a:gd name="T9" fmla="*/ 673 h 673"/>
                  <a:gd name="T10" fmla="*/ 126 w 169"/>
                  <a:gd name="T11" fmla="*/ 673 h 673"/>
                  <a:gd name="T12" fmla="*/ 169 w 169"/>
                  <a:gd name="T13" fmla="*/ 632 h 673"/>
                  <a:gd name="T14" fmla="*/ 169 w 169"/>
                  <a:gd name="T15" fmla="*/ 41 h 673"/>
                  <a:gd name="T16" fmla="*/ 126 w 169"/>
                  <a:gd name="T17" fmla="*/ 0 h 6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9" h="673">
                    <a:moveTo>
                      <a:pt x="126" y="0"/>
                    </a:moveTo>
                    <a:cubicBezTo>
                      <a:pt x="42" y="0"/>
                      <a:pt x="42" y="0"/>
                      <a:pt x="42" y="0"/>
                    </a:cubicBezTo>
                    <a:cubicBezTo>
                      <a:pt x="19" y="0"/>
                      <a:pt x="0" y="19"/>
                      <a:pt x="0" y="41"/>
                    </a:cubicBezTo>
                    <a:cubicBezTo>
                      <a:pt x="0" y="632"/>
                      <a:pt x="0" y="632"/>
                      <a:pt x="0" y="632"/>
                    </a:cubicBezTo>
                    <a:cubicBezTo>
                      <a:pt x="0" y="655"/>
                      <a:pt x="19" y="673"/>
                      <a:pt x="42" y="673"/>
                    </a:cubicBezTo>
                    <a:cubicBezTo>
                      <a:pt x="126" y="673"/>
                      <a:pt x="126" y="673"/>
                      <a:pt x="126" y="673"/>
                    </a:cubicBezTo>
                    <a:cubicBezTo>
                      <a:pt x="150" y="673"/>
                      <a:pt x="169" y="655"/>
                      <a:pt x="169" y="632"/>
                    </a:cubicBezTo>
                    <a:cubicBezTo>
                      <a:pt x="169" y="41"/>
                      <a:pt x="169" y="41"/>
                      <a:pt x="169" y="41"/>
                    </a:cubicBezTo>
                    <a:cubicBezTo>
                      <a:pt x="169" y="19"/>
                      <a:pt x="150" y="0"/>
                      <a:pt x="126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sz="2400" dirty="0">
                  <a:latin typeface="Noto Sans S Chinese Light" panose="020B0300000000000000" pitchFamily="34" charset="-122"/>
                  <a:ea typeface="Noto Sans S Chinese Light" panose="020B0300000000000000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27" name="Freeform: Shape 39"/>
              <p:cNvSpPr/>
              <p:nvPr/>
            </p:nvSpPr>
            <p:spPr bwMode="auto">
              <a:xfrm>
                <a:off x="3584576" y="2112963"/>
                <a:ext cx="627063" cy="1682750"/>
              </a:xfrm>
              <a:custGeom>
                <a:avLst/>
                <a:gdLst>
                  <a:gd name="T0" fmla="*/ 125 w 167"/>
                  <a:gd name="T1" fmla="*/ 0 h 448"/>
                  <a:gd name="T2" fmla="*/ 41 w 167"/>
                  <a:gd name="T3" fmla="*/ 0 h 448"/>
                  <a:gd name="T4" fmla="*/ 0 w 167"/>
                  <a:gd name="T5" fmla="*/ 40 h 448"/>
                  <a:gd name="T6" fmla="*/ 0 w 167"/>
                  <a:gd name="T7" fmla="*/ 407 h 448"/>
                  <a:gd name="T8" fmla="*/ 41 w 167"/>
                  <a:gd name="T9" fmla="*/ 448 h 448"/>
                  <a:gd name="T10" fmla="*/ 125 w 167"/>
                  <a:gd name="T11" fmla="*/ 448 h 448"/>
                  <a:gd name="T12" fmla="*/ 167 w 167"/>
                  <a:gd name="T13" fmla="*/ 407 h 448"/>
                  <a:gd name="T14" fmla="*/ 167 w 167"/>
                  <a:gd name="T15" fmla="*/ 40 h 448"/>
                  <a:gd name="T16" fmla="*/ 125 w 167"/>
                  <a:gd name="T17" fmla="*/ 0 h 4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7" h="448">
                    <a:moveTo>
                      <a:pt x="125" y="0"/>
                    </a:moveTo>
                    <a:cubicBezTo>
                      <a:pt x="41" y="0"/>
                      <a:pt x="41" y="0"/>
                      <a:pt x="41" y="0"/>
                    </a:cubicBezTo>
                    <a:cubicBezTo>
                      <a:pt x="18" y="0"/>
                      <a:pt x="0" y="18"/>
                      <a:pt x="0" y="40"/>
                    </a:cubicBezTo>
                    <a:cubicBezTo>
                      <a:pt x="0" y="407"/>
                      <a:pt x="0" y="407"/>
                      <a:pt x="0" y="407"/>
                    </a:cubicBezTo>
                    <a:cubicBezTo>
                      <a:pt x="0" y="430"/>
                      <a:pt x="18" y="448"/>
                      <a:pt x="41" y="448"/>
                    </a:cubicBezTo>
                    <a:cubicBezTo>
                      <a:pt x="125" y="448"/>
                      <a:pt x="125" y="448"/>
                      <a:pt x="125" y="448"/>
                    </a:cubicBezTo>
                    <a:cubicBezTo>
                      <a:pt x="148" y="448"/>
                      <a:pt x="167" y="430"/>
                      <a:pt x="167" y="407"/>
                    </a:cubicBezTo>
                    <a:cubicBezTo>
                      <a:pt x="167" y="40"/>
                      <a:pt x="167" y="40"/>
                      <a:pt x="167" y="40"/>
                    </a:cubicBezTo>
                    <a:cubicBezTo>
                      <a:pt x="167" y="18"/>
                      <a:pt x="148" y="0"/>
                      <a:pt x="125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sz="2400" dirty="0">
                  <a:latin typeface="Noto Sans S Chinese Light" panose="020B0300000000000000" pitchFamily="34" charset="-122"/>
                  <a:ea typeface="Noto Sans S Chinese Light" panose="020B0300000000000000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28" name="Freeform: Shape 40"/>
              <p:cNvSpPr/>
              <p:nvPr/>
            </p:nvSpPr>
            <p:spPr bwMode="auto">
              <a:xfrm>
                <a:off x="1474788" y="1687513"/>
                <a:ext cx="633413" cy="2108200"/>
              </a:xfrm>
              <a:custGeom>
                <a:avLst/>
                <a:gdLst>
                  <a:gd name="T0" fmla="*/ 127 w 169"/>
                  <a:gd name="T1" fmla="*/ 0 h 561"/>
                  <a:gd name="T2" fmla="*/ 43 w 169"/>
                  <a:gd name="T3" fmla="*/ 0 h 561"/>
                  <a:gd name="T4" fmla="*/ 0 w 169"/>
                  <a:gd name="T5" fmla="*/ 40 h 561"/>
                  <a:gd name="T6" fmla="*/ 0 w 169"/>
                  <a:gd name="T7" fmla="*/ 521 h 561"/>
                  <a:gd name="T8" fmla="*/ 43 w 169"/>
                  <a:gd name="T9" fmla="*/ 561 h 561"/>
                  <a:gd name="T10" fmla="*/ 127 w 169"/>
                  <a:gd name="T11" fmla="*/ 561 h 561"/>
                  <a:gd name="T12" fmla="*/ 169 w 169"/>
                  <a:gd name="T13" fmla="*/ 521 h 561"/>
                  <a:gd name="T14" fmla="*/ 169 w 169"/>
                  <a:gd name="T15" fmla="*/ 40 h 561"/>
                  <a:gd name="T16" fmla="*/ 127 w 169"/>
                  <a:gd name="T17" fmla="*/ 0 h 5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9" h="561">
                    <a:moveTo>
                      <a:pt x="127" y="0"/>
                    </a:moveTo>
                    <a:cubicBezTo>
                      <a:pt x="43" y="0"/>
                      <a:pt x="43" y="0"/>
                      <a:pt x="43" y="0"/>
                    </a:cubicBezTo>
                    <a:cubicBezTo>
                      <a:pt x="19" y="0"/>
                      <a:pt x="0" y="18"/>
                      <a:pt x="0" y="40"/>
                    </a:cubicBezTo>
                    <a:cubicBezTo>
                      <a:pt x="0" y="521"/>
                      <a:pt x="0" y="521"/>
                      <a:pt x="0" y="521"/>
                    </a:cubicBezTo>
                    <a:cubicBezTo>
                      <a:pt x="0" y="543"/>
                      <a:pt x="19" y="561"/>
                      <a:pt x="43" y="561"/>
                    </a:cubicBezTo>
                    <a:cubicBezTo>
                      <a:pt x="127" y="561"/>
                      <a:pt x="127" y="561"/>
                      <a:pt x="127" y="561"/>
                    </a:cubicBezTo>
                    <a:cubicBezTo>
                      <a:pt x="150" y="561"/>
                      <a:pt x="169" y="543"/>
                      <a:pt x="169" y="521"/>
                    </a:cubicBezTo>
                    <a:cubicBezTo>
                      <a:pt x="169" y="40"/>
                      <a:pt x="169" y="40"/>
                      <a:pt x="169" y="40"/>
                    </a:cubicBezTo>
                    <a:cubicBezTo>
                      <a:pt x="169" y="18"/>
                      <a:pt x="150" y="0"/>
                      <a:pt x="12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sz="2400" dirty="0">
                  <a:latin typeface="Noto Sans S Chinese Light" panose="020B0300000000000000" pitchFamily="34" charset="-122"/>
                  <a:ea typeface="Noto Sans S Chinese Light" panose="020B0300000000000000" pitchFamily="34" charset="-122"/>
                  <a:cs typeface="+mn-ea"/>
                  <a:sym typeface="+mn-lt"/>
                </a:endParaRPr>
              </a:p>
            </p:txBody>
          </p:sp>
        </p:grpSp>
      </p:grpSp>
      <p:sp>
        <p:nvSpPr>
          <p:cNvPr id="35" name="išľíďè"/>
          <p:cNvSpPr/>
          <p:nvPr/>
        </p:nvSpPr>
        <p:spPr bwMode="auto">
          <a:xfrm>
            <a:off x="6455886" y="2438960"/>
            <a:ext cx="3092848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58pic.com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36" name="iSlíďè"/>
          <p:cNvSpPr txBox="1"/>
          <p:nvPr/>
        </p:nvSpPr>
        <p:spPr bwMode="auto">
          <a:xfrm>
            <a:off x="6483136" y="2097082"/>
            <a:ext cx="1438709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37" name="išľíďè"/>
          <p:cNvSpPr/>
          <p:nvPr/>
        </p:nvSpPr>
        <p:spPr bwMode="auto">
          <a:xfrm>
            <a:off x="2668249" y="4502004"/>
            <a:ext cx="3036381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r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58pic.com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38" name="iSlíďè"/>
          <p:cNvSpPr txBox="1"/>
          <p:nvPr/>
        </p:nvSpPr>
        <p:spPr bwMode="auto">
          <a:xfrm>
            <a:off x="4123574" y="4150808"/>
            <a:ext cx="1438709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6" grpId="0"/>
      <p:bldP spid="37" grpId="0"/>
      <p:bldP spid="3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5" name="组合 84"/>
          <p:cNvGrpSpPr/>
          <p:nvPr/>
        </p:nvGrpSpPr>
        <p:grpSpPr>
          <a:xfrm>
            <a:off x="9516745" y="2545080"/>
            <a:ext cx="2147570" cy="2178050"/>
            <a:chOff x="14987" y="4008"/>
            <a:chExt cx="3382" cy="3430"/>
          </a:xfrm>
        </p:grpSpPr>
        <p:sp>
          <p:nvSpPr>
            <p:cNvPr id="4" name="椭圆 3"/>
            <p:cNvSpPr/>
            <p:nvPr/>
          </p:nvSpPr>
          <p:spPr>
            <a:xfrm>
              <a:off x="14987" y="4008"/>
              <a:ext cx="3383" cy="3431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grpSp>
          <p:nvGrpSpPr>
            <p:cNvPr id="2310" name="组合 2309"/>
            <p:cNvGrpSpPr/>
            <p:nvPr/>
          </p:nvGrpSpPr>
          <p:grpSpPr>
            <a:xfrm>
              <a:off x="15924" y="5030"/>
              <a:ext cx="1486" cy="1455"/>
              <a:chOff x="3987800" y="3690938"/>
              <a:chExt cx="846138" cy="847725"/>
            </a:xfrm>
          </p:grpSpPr>
          <p:sp>
            <p:nvSpPr>
              <p:cNvPr id="27" name="Oval 228"/>
              <p:cNvSpPr>
                <a:spLocks noChangeArrowheads="1"/>
              </p:cNvSpPr>
              <p:nvPr/>
            </p:nvSpPr>
            <p:spPr bwMode="auto">
              <a:xfrm>
                <a:off x="3987800" y="3690938"/>
                <a:ext cx="846138" cy="847725"/>
              </a:xfrm>
              <a:prstGeom prst="ellips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Noto Sans S Chinese Light" panose="020B0300000000000000" pitchFamily="34" charset="-122"/>
                  <a:ea typeface="Noto Sans S Chinese Light" panose="020B0300000000000000" pitchFamily="34" charset="-122"/>
                </a:endParaRPr>
              </a:p>
            </p:txBody>
          </p:sp>
          <p:sp>
            <p:nvSpPr>
              <p:cNvPr id="28" name="Freeform 229"/>
              <p:cNvSpPr>
                <a:spLocks noEditPoints="1"/>
              </p:cNvSpPr>
              <p:nvPr/>
            </p:nvSpPr>
            <p:spPr bwMode="auto">
              <a:xfrm>
                <a:off x="4187825" y="3929063"/>
                <a:ext cx="638175" cy="609600"/>
              </a:xfrm>
              <a:custGeom>
                <a:avLst/>
                <a:gdLst>
                  <a:gd name="T0" fmla="*/ 185 w 274"/>
                  <a:gd name="T1" fmla="*/ 32 h 262"/>
                  <a:gd name="T2" fmla="*/ 185 w 274"/>
                  <a:gd name="T3" fmla="*/ 41 h 262"/>
                  <a:gd name="T4" fmla="*/ 203 w 274"/>
                  <a:gd name="T5" fmla="*/ 66 h 262"/>
                  <a:gd name="T6" fmla="*/ 203 w 274"/>
                  <a:gd name="T7" fmla="*/ 139 h 262"/>
                  <a:gd name="T8" fmla="*/ 181 w 274"/>
                  <a:gd name="T9" fmla="*/ 161 h 262"/>
                  <a:gd name="T10" fmla="*/ 157 w 274"/>
                  <a:gd name="T11" fmla="*/ 161 h 262"/>
                  <a:gd name="T12" fmla="*/ 132 w 274"/>
                  <a:gd name="T13" fmla="*/ 161 h 262"/>
                  <a:gd name="T14" fmla="*/ 107 w 274"/>
                  <a:gd name="T15" fmla="*/ 161 h 262"/>
                  <a:gd name="T16" fmla="*/ 85 w 274"/>
                  <a:gd name="T17" fmla="*/ 161 h 262"/>
                  <a:gd name="T18" fmla="*/ 60 w 274"/>
                  <a:gd name="T19" fmla="*/ 161 h 262"/>
                  <a:gd name="T20" fmla="*/ 36 w 274"/>
                  <a:gd name="T21" fmla="*/ 161 h 262"/>
                  <a:gd name="T22" fmla="*/ 11 w 274"/>
                  <a:gd name="T23" fmla="*/ 161 h 262"/>
                  <a:gd name="T24" fmla="*/ 0 w 274"/>
                  <a:gd name="T25" fmla="*/ 158 h 262"/>
                  <a:gd name="T26" fmla="*/ 103 w 274"/>
                  <a:gd name="T27" fmla="*/ 262 h 262"/>
                  <a:gd name="T28" fmla="*/ 274 w 274"/>
                  <a:gd name="T29" fmla="*/ 121 h 262"/>
                  <a:gd name="T30" fmla="*/ 185 w 274"/>
                  <a:gd name="T31" fmla="*/ 32 h 262"/>
                  <a:gd name="T32" fmla="*/ 28 w 274"/>
                  <a:gd name="T33" fmla="*/ 32 h 262"/>
                  <a:gd name="T34" fmla="*/ 28 w 274"/>
                  <a:gd name="T35" fmla="*/ 37 h 262"/>
                  <a:gd name="T36" fmla="*/ 31 w 274"/>
                  <a:gd name="T37" fmla="*/ 37 h 262"/>
                  <a:gd name="T38" fmla="*/ 34 w 274"/>
                  <a:gd name="T39" fmla="*/ 36 h 262"/>
                  <a:gd name="T40" fmla="*/ 28 w 274"/>
                  <a:gd name="T41" fmla="*/ 32 h 262"/>
                  <a:gd name="T42" fmla="*/ 185 w 274"/>
                  <a:gd name="T43" fmla="*/ 32 h 262"/>
                  <a:gd name="T44" fmla="*/ 185 w 274"/>
                  <a:gd name="T45" fmla="*/ 32 h 262"/>
                  <a:gd name="T46" fmla="*/ 185 w 274"/>
                  <a:gd name="T47" fmla="*/ 32 h 262"/>
                  <a:gd name="T48" fmla="*/ 185 w 274"/>
                  <a:gd name="T49" fmla="*/ 32 h 262"/>
                  <a:gd name="T50" fmla="*/ 131 w 274"/>
                  <a:gd name="T51" fmla="*/ 10 h 262"/>
                  <a:gd name="T52" fmla="*/ 138 w 274"/>
                  <a:gd name="T53" fmla="*/ 19 h 262"/>
                  <a:gd name="T54" fmla="*/ 162 w 274"/>
                  <a:gd name="T55" fmla="*/ 37 h 262"/>
                  <a:gd name="T56" fmla="*/ 165 w 274"/>
                  <a:gd name="T57" fmla="*/ 37 h 262"/>
                  <a:gd name="T58" fmla="*/ 165 w 274"/>
                  <a:gd name="T59" fmla="*/ 36 h 262"/>
                  <a:gd name="T60" fmla="*/ 132 w 274"/>
                  <a:gd name="T61" fmla="*/ 11 h 262"/>
                  <a:gd name="T62" fmla="*/ 131 w 274"/>
                  <a:gd name="T63" fmla="*/ 10 h 262"/>
                  <a:gd name="T64" fmla="*/ 85 w 274"/>
                  <a:gd name="T65" fmla="*/ 0 h 262"/>
                  <a:gd name="T66" fmla="*/ 85 w 274"/>
                  <a:gd name="T67" fmla="*/ 5 h 262"/>
                  <a:gd name="T68" fmla="*/ 93 w 274"/>
                  <a:gd name="T69" fmla="*/ 5 h 262"/>
                  <a:gd name="T70" fmla="*/ 85 w 274"/>
                  <a:gd name="T71" fmla="*/ 0 h 262"/>
                  <a:gd name="T72" fmla="*/ 115 w 274"/>
                  <a:gd name="T73" fmla="*/ 0 h 262"/>
                  <a:gd name="T74" fmla="*/ 115 w 274"/>
                  <a:gd name="T75" fmla="*/ 5 h 262"/>
                  <a:gd name="T76" fmla="*/ 128 w 274"/>
                  <a:gd name="T77" fmla="*/ 8 h 262"/>
                  <a:gd name="T78" fmla="*/ 115 w 274"/>
                  <a:gd name="T79" fmla="*/ 0 h 2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74" h="262">
                    <a:moveTo>
                      <a:pt x="185" y="32"/>
                    </a:moveTo>
                    <a:cubicBezTo>
                      <a:pt x="185" y="41"/>
                      <a:pt x="185" y="41"/>
                      <a:pt x="185" y="41"/>
                    </a:cubicBezTo>
                    <a:cubicBezTo>
                      <a:pt x="195" y="44"/>
                      <a:pt x="203" y="55"/>
                      <a:pt x="203" y="66"/>
                    </a:cubicBezTo>
                    <a:cubicBezTo>
                      <a:pt x="203" y="139"/>
                      <a:pt x="203" y="139"/>
                      <a:pt x="203" y="139"/>
                    </a:cubicBezTo>
                    <a:cubicBezTo>
                      <a:pt x="203" y="151"/>
                      <a:pt x="193" y="161"/>
                      <a:pt x="181" y="161"/>
                    </a:cubicBezTo>
                    <a:cubicBezTo>
                      <a:pt x="157" y="161"/>
                      <a:pt x="157" y="161"/>
                      <a:pt x="157" y="161"/>
                    </a:cubicBezTo>
                    <a:cubicBezTo>
                      <a:pt x="145" y="161"/>
                      <a:pt x="133" y="161"/>
                      <a:pt x="132" y="161"/>
                    </a:cubicBezTo>
                    <a:cubicBezTo>
                      <a:pt x="130" y="161"/>
                      <a:pt x="119" y="161"/>
                      <a:pt x="107" y="161"/>
                    </a:cubicBezTo>
                    <a:cubicBezTo>
                      <a:pt x="85" y="161"/>
                      <a:pt x="85" y="161"/>
                      <a:pt x="85" y="161"/>
                    </a:cubicBezTo>
                    <a:cubicBezTo>
                      <a:pt x="73" y="161"/>
                      <a:pt x="62" y="161"/>
                      <a:pt x="60" y="161"/>
                    </a:cubicBezTo>
                    <a:cubicBezTo>
                      <a:pt x="59" y="161"/>
                      <a:pt x="48" y="161"/>
                      <a:pt x="36" y="161"/>
                    </a:cubicBezTo>
                    <a:cubicBezTo>
                      <a:pt x="11" y="161"/>
                      <a:pt x="11" y="161"/>
                      <a:pt x="11" y="161"/>
                    </a:cubicBezTo>
                    <a:cubicBezTo>
                      <a:pt x="7" y="161"/>
                      <a:pt x="3" y="160"/>
                      <a:pt x="0" y="158"/>
                    </a:cubicBezTo>
                    <a:cubicBezTo>
                      <a:pt x="103" y="262"/>
                      <a:pt x="103" y="262"/>
                      <a:pt x="103" y="262"/>
                    </a:cubicBezTo>
                    <a:cubicBezTo>
                      <a:pt x="187" y="259"/>
                      <a:pt x="256" y="200"/>
                      <a:pt x="274" y="121"/>
                    </a:cubicBezTo>
                    <a:cubicBezTo>
                      <a:pt x="185" y="32"/>
                      <a:pt x="185" y="32"/>
                      <a:pt x="185" y="32"/>
                    </a:cubicBezTo>
                    <a:moveTo>
                      <a:pt x="28" y="32"/>
                    </a:moveTo>
                    <a:cubicBezTo>
                      <a:pt x="28" y="37"/>
                      <a:pt x="28" y="37"/>
                      <a:pt x="28" y="37"/>
                    </a:cubicBezTo>
                    <a:cubicBezTo>
                      <a:pt x="31" y="37"/>
                      <a:pt x="31" y="37"/>
                      <a:pt x="31" y="37"/>
                    </a:cubicBezTo>
                    <a:cubicBezTo>
                      <a:pt x="32" y="37"/>
                      <a:pt x="33" y="36"/>
                      <a:pt x="34" y="36"/>
                    </a:cubicBezTo>
                    <a:cubicBezTo>
                      <a:pt x="28" y="32"/>
                      <a:pt x="28" y="32"/>
                      <a:pt x="28" y="32"/>
                    </a:cubicBezTo>
                    <a:moveTo>
                      <a:pt x="185" y="32"/>
                    </a:moveTo>
                    <a:cubicBezTo>
                      <a:pt x="185" y="32"/>
                      <a:pt x="185" y="32"/>
                      <a:pt x="185" y="32"/>
                    </a:cubicBezTo>
                    <a:cubicBezTo>
                      <a:pt x="185" y="32"/>
                      <a:pt x="185" y="32"/>
                      <a:pt x="185" y="32"/>
                    </a:cubicBezTo>
                    <a:cubicBezTo>
                      <a:pt x="185" y="32"/>
                      <a:pt x="185" y="32"/>
                      <a:pt x="185" y="32"/>
                    </a:cubicBezTo>
                    <a:moveTo>
                      <a:pt x="131" y="10"/>
                    </a:moveTo>
                    <a:cubicBezTo>
                      <a:pt x="134" y="12"/>
                      <a:pt x="137" y="15"/>
                      <a:pt x="138" y="19"/>
                    </a:cubicBezTo>
                    <a:cubicBezTo>
                      <a:pt x="139" y="27"/>
                      <a:pt x="150" y="35"/>
                      <a:pt x="162" y="37"/>
                    </a:cubicBezTo>
                    <a:cubicBezTo>
                      <a:pt x="165" y="37"/>
                      <a:pt x="165" y="37"/>
                      <a:pt x="165" y="37"/>
                    </a:cubicBezTo>
                    <a:cubicBezTo>
                      <a:pt x="165" y="36"/>
                      <a:pt x="165" y="36"/>
                      <a:pt x="165" y="36"/>
                    </a:cubicBezTo>
                    <a:cubicBezTo>
                      <a:pt x="132" y="11"/>
                      <a:pt x="132" y="11"/>
                      <a:pt x="132" y="11"/>
                    </a:cubicBezTo>
                    <a:cubicBezTo>
                      <a:pt x="131" y="10"/>
                      <a:pt x="131" y="10"/>
                      <a:pt x="131" y="10"/>
                    </a:cubicBezTo>
                    <a:moveTo>
                      <a:pt x="85" y="0"/>
                    </a:moveTo>
                    <a:cubicBezTo>
                      <a:pt x="85" y="5"/>
                      <a:pt x="85" y="5"/>
                      <a:pt x="85" y="5"/>
                    </a:cubicBezTo>
                    <a:cubicBezTo>
                      <a:pt x="93" y="5"/>
                      <a:pt x="93" y="5"/>
                      <a:pt x="93" y="5"/>
                    </a:cubicBezTo>
                    <a:cubicBezTo>
                      <a:pt x="85" y="0"/>
                      <a:pt x="85" y="0"/>
                      <a:pt x="85" y="0"/>
                    </a:cubicBezTo>
                    <a:moveTo>
                      <a:pt x="115" y="0"/>
                    </a:moveTo>
                    <a:cubicBezTo>
                      <a:pt x="115" y="5"/>
                      <a:pt x="115" y="5"/>
                      <a:pt x="115" y="5"/>
                    </a:cubicBezTo>
                    <a:cubicBezTo>
                      <a:pt x="120" y="5"/>
                      <a:pt x="124" y="6"/>
                      <a:pt x="128" y="8"/>
                    </a:cubicBezTo>
                    <a:cubicBezTo>
                      <a:pt x="115" y="0"/>
                      <a:pt x="115" y="0"/>
                      <a:pt x="115" y="0"/>
                    </a:cubicBezTo>
                  </a:path>
                </a:pathLst>
              </a:custGeom>
              <a:solidFill>
                <a:schemeClr val="bg2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Noto Sans S Chinese Light" panose="020B0300000000000000" pitchFamily="34" charset="-122"/>
                  <a:ea typeface="Noto Sans S Chinese Light" panose="020B0300000000000000" pitchFamily="34" charset="-122"/>
                </a:endParaRPr>
              </a:p>
            </p:txBody>
          </p:sp>
          <p:sp>
            <p:nvSpPr>
              <p:cNvPr id="29" name="Freeform 230"/>
              <p:cNvSpPr/>
              <p:nvPr/>
            </p:nvSpPr>
            <p:spPr bwMode="auto">
              <a:xfrm>
                <a:off x="4348163" y="3960813"/>
                <a:ext cx="133350" cy="41275"/>
              </a:xfrm>
              <a:custGeom>
                <a:avLst/>
                <a:gdLst>
                  <a:gd name="T0" fmla="*/ 1 w 84"/>
                  <a:gd name="T1" fmla="*/ 0 h 26"/>
                  <a:gd name="T2" fmla="*/ 0 w 84"/>
                  <a:gd name="T3" fmla="*/ 21 h 26"/>
                  <a:gd name="T4" fmla="*/ 84 w 84"/>
                  <a:gd name="T5" fmla="*/ 26 h 26"/>
                  <a:gd name="T6" fmla="*/ 82 w 84"/>
                  <a:gd name="T7" fmla="*/ 2 h 26"/>
                  <a:gd name="T8" fmla="*/ 1 w 84"/>
                  <a:gd name="T9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26">
                    <a:moveTo>
                      <a:pt x="1" y="0"/>
                    </a:moveTo>
                    <a:lnTo>
                      <a:pt x="0" y="21"/>
                    </a:lnTo>
                    <a:lnTo>
                      <a:pt x="84" y="26"/>
                    </a:lnTo>
                    <a:lnTo>
                      <a:pt x="82" y="2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Noto Sans S Chinese Light" panose="020B0300000000000000" pitchFamily="34" charset="-122"/>
                  <a:ea typeface="Noto Sans S Chinese Light" panose="020B0300000000000000" pitchFamily="34" charset="-122"/>
                </a:endParaRPr>
              </a:p>
            </p:txBody>
          </p:sp>
          <p:sp>
            <p:nvSpPr>
              <p:cNvPr id="30" name="Freeform 231"/>
              <p:cNvSpPr/>
              <p:nvPr/>
            </p:nvSpPr>
            <p:spPr bwMode="auto">
              <a:xfrm>
                <a:off x="4348163" y="3960813"/>
                <a:ext cx="133350" cy="41275"/>
              </a:xfrm>
              <a:custGeom>
                <a:avLst/>
                <a:gdLst>
                  <a:gd name="T0" fmla="*/ 1 w 84"/>
                  <a:gd name="T1" fmla="*/ 0 h 26"/>
                  <a:gd name="T2" fmla="*/ 0 w 84"/>
                  <a:gd name="T3" fmla="*/ 21 h 26"/>
                  <a:gd name="T4" fmla="*/ 84 w 84"/>
                  <a:gd name="T5" fmla="*/ 26 h 26"/>
                  <a:gd name="T6" fmla="*/ 82 w 84"/>
                  <a:gd name="T7" fmla="*/ 2 h 26"/>
                  <a:gd name="T8" fmla="*/ 1 w 84"/>
                  <a:gd name="T9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26">
                    <a:moveTo>
                      <a:pt x="1" y="0"/>
                    </a:moveTo>
                    <a:lnTo>
                      <a:pt x="0" y="21"/>
                    </a:lnTo>
                    <a:lnTo>
                      <a:pt x="84" y="26"/>
                    </a:lnTo>
                    <a:lnTo>
                      <a:pt x="82" y="2"/>
                    </a:lnTo>
                    <a:lnTo>
                      <a:pt x="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Noto Sans S Chinese Light" panose="020B0300000000000000" pitchFamily="34" charset="-122"/>
                  <a:ea typeface="Noto Sans S Chinese Light" panose="020B0300000000000000" pitchFamily="34" charset="-122"/>
                </a:endParaRPr>
              </a:p>
            </p:txBody>
          </p:sp>
          <p:sp>
            <p:nvSpPr>
              <p:cNvPr id="31" name="Freeform 232"/>
              <p:cNvSpPr/>
              <p:nvPr/>
            </p:nvSpPr>
            <p:spPr bwMode="auto">
              <a:xfrm>
                <a:off x="4229100" y="4010026"/>
                <a:ext cx="338138" cy="284163"/>
              </a:xfrm>
              <a:custGeom>
                <a:avLst/>
                <a:gdLst>
                  <a:gd name="T0" fmla="*/ 24 w 213"/>
                  <a:gd name="T1" fmla="*/ 35 h 179"/>
                  <a:gd name="T2" fmla="*/ 103 w 213"/>
                  <a:gd name="T3" fmla="*/ 0 h 179"/>
                  <a:gd name="T4" fmla="*/ 169 w 213"/>
                  <a:gd name="T5" fmla="*/ 12 h 179"/>
                  <a:gd name="T6" fmla="*/ 213 w 213"/>
                  <a:gd name="T7" fmla="*/ 81 h 179"/>
                  <a:gd name="T8" fmla="*/ 201 w 213"/>
                  <a:gd name="T9" fmla="*/ 167 h 179"/>
                  <a:gd name="T10" fmla="*/ 115 w 213"/>
                  <a:gd name="T11" fmla="*/ 179 h 179"/>
                  <a:gd name="T12" fmla="*/ 38 w 213"/>
                  <a:gd name="T13" fmla="*/ 158 h 179"/>
                  <a:gd name="T14" fmla="*/ 0 w 213"/>
                  <a:gd name="T15" fmla="*/ 82 h 179"/>
                  <a:gd name="T16" fmla="*/ 24 w 213"/>
                  <a:gd name="T17" fmla="*/ 35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3" h="179">
                    <a:moveTo>
                      <a:pt x="24" y="35"/>
                    </a:moveTo>
                    <a:lnTo>
                      <a:pt x="103" y="0"/>
                    </a:lnTo>
                    <a:lnTo>
                      <a:pt x="169" y="12"/>
                    </a:lnTo>
                    <a:lnTo>
                      <a:pt x="213" y="81"/>
                    </a:lnTo>
                    <a:lnTo>
                      <a:pt x="201" y="167"/>
                    </a:lnTo>
                    <a:lnTo>
                      <a:pt x="115" y="179"/>
                    </a:lnTo>
                    <a:lnTo>
                      <a:pt x="38" y="158"/>
                    </a:lnTo>
                    <a:lnTo>
                      <a:pt x="0" y="82"/>
                    </a:lnTo>
                    <a:lnTo>
                      <a:pt x="24" y="3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Noto Sans S Chinese Light" panose="020B0300000000000000" pitchFamily="34" charset="-122"/>
                  <a:ea typeface="Noto Sans S Chinese Light" panose="020B0300000000000000" pitchFamily="34" charset="-122"/>
                </a:endParaRPr>
              </a:p>
            </p:txBody>
          </p:sp>
          <p:sp>
            <p:nvSpPr>
              <p:cNvPr id="2048" name="Freeform 233"/>
              <p:cNvSpPr/>
              <p:nvPr/>
            </p:nvSpPr>
            <p:spPr bwMode="auto">
              <a:xfrm>
                <a:off x="4229100" y="4010026"/>
                <a:ext cx="338138" cy="284163"/>
              </a:xfrm>
              <a:custGeom>
                <a:avLst/>
                <a:gdLst>
                  <a:gd name="T0" fmla="*/ 24 w 213"/>
                  <a:gd name="T1" fmla="*/ 35 h 179"/>
                  <a:gd name="T2" fmla="*/ 103 w 213"/>
                  <a:gd name="T3" fmla="*/ 0 h 179"/>
                  <a:gd name="T4" fmla="*/ 169 w 213"/>
                  <a:gd name="T5" fmla="*/ 12 h 179"/>
                  <a:gd name="T6" fmla="*/ 213 w 213"/>
                  <a:gd name="T7" fmla="*/ 81 h 179"/>
                  <a:gd name="T8" fmla="*/ 201 w 213"/>
                  <a:gd name="T9" fmla="*/ 167 h 179"/>
                  <a:gd name="T10" fmla="*/ 115 w 213"/>
                  <a:gd name="T11" fmla="*/ 179 h 179"/>
                  <a:gd name="T12" fmla="*/ 38 w 213"/>
                  <a:gd name="T13" fmla="*/ 158 h 179"/>
                  <a:gd name="T14" fmla="*/ 0 w 213"/>
                  <a:gd name="T15" fmla="*/ 82 h 179"/>
                  <a:gd name="T16" fmla="*/ 24 w 213"/>
                  <a:gd name="T17" fmla="*/ 35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3" h="179">
                    <a:moveTo>
                      <a:pt x="24" y="35"/>
                    </a:moveTo>
                    <a:lnTo>
                      <a:pt x="103" y="0"/>
                    </a:lnTo>
                    <a:lnTo>
                      <a:pt x="169" y="12"/>
                    </a:lnTo>
                    <a:lnTo>
                      <a:pt x="213" y="81"/>
                    </a:lnTo>
                    <a:lnTo>
                      <a:pt x="201" y="167"/>
                    </a:lnTo>
                    <a:lnTo>
                      <a:pt x="115" y="179"/>
                    </a:lnTo>
                    <a:lnTo>
                      <a:pt x="38" y="158"/>
                    </a:lnTo>
                    <a:lnTo>
                      <a:pt x="0" y="82"/>
                    </a:lnTo>
                    <a:lnTo>
                      <a:pt x="24" y="3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Noto Sans S Chinese Light" panose="020B0300000000000000" pitchFamily="34" charset="-122"/>
                  <a:ea typeface="Noto Sans S Chinese Light" panose="020B0300000000000000" pitchFamily="34" charset="-122"/>
                </a:endParaRPr>
              </a:p>
            </p:txBody>
          </p:sp>
          <p:sp>
            <p:nvSpPr>
              <p:cNvPr id="2049" name="Freeform 234"/>
              <p:cNvSpPr>
                <a:spLocks noEditPoints="1"/>
              </p:cNvSpPr>
              <p:nvPr/>
            </p:nvSpPr>
            <p:spPr bwMode="auto">
              <a:xfrm>
                <a:off x="4302125" y="4037013"/>
                <a:ext cx="220663" cy="222250"/>
              </a:xfrm>
              <a:custGeom>
                <a:avLst/>
                <a:gdLst>
                  <a:gd name="T0" fmla="*/ 47 w 95"/>
                  <a:gd name="T1" fmla="*/ 0 h 95"/>
                  <a:gd name="T2" fmla="*/ 0 w 95"/>
                  <a:gd name="T3" fmla="*/ 48 h 95"/>
                  <a:gd name="T4" fmla="*/ 47 w 95"/>
                  <a:gd name="T5" fmla="*/ 95 h 95"/>
                  <a:gd name="T6" fmla="*/ 95 w 95"/>
                  <a:gd name="T7" fmla="*/ 48 h 95"/>
                  <a:gd name="T8" fmla="*/ 47 w 95"/>
                  <a:gd name="T9" fmla="*/ 0 h 95"/>
                  <a:gd name="T10" fmla="*/ 47 w 95"/>
                  <a:gd name="T11" fmla="*/ 81 h 95"/>
                  <a:gd name="T12" fmla="*/ 14 w 95"/>
                  <a:gd name="T13" fmla="*/ 48 h 95"/>
                  <a:gd name="T14" fmla="*/ 47 w 95"/>
                  <a:gd name="T15" fmla="*/ 14 h 95"/>
                  <a:gd name="T16" fmla="*/ 80 w 95"/>
                  <a:gd name="T17" fmla="*/ 48 h 95"/>
                  <a:gd name="T18" fmla="*/ 47 w 95"/>
                  <a:gd name="T19" fmla="*/ 81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5" h="95">
                    <a:moveTo>
                      <a:pt x="47" y="0"/>
                    </a:moveTo>
                    <a:cubicBezTo>
                      <a:pt x="21" y="0"/>
                      <a:pt x="0" y="21"/>
                      <a:pt x="0" y="48"/>
                    </a:cubicBezTo>
                    <a:cubicBezTo>
                      <a:pt x="0" y="74"/>
                      <a:pt x="21" y="95"/>
                      <a:pt x="47" y="95"/>
                    </a:cubicBezTo>
                    <a:cubicBezTo>
                      <a:pt x="73" y="95"/>
                      <a:pt x="95" y="74"/>
                      <a:pt x="95" y="48"/>
                    </a:cubicBezTo>
                    <a:cubicBezTo>
                      <a:pt x="95" y="21"/>
                      <a:pt x="73" y="0"/>
                      <a:pt x="47" y="0"/>
                    </a:cubicBezTo>
                    <a:close/>
                    <a:moveTo>
                      <a:pt x="47" y="81"/>
                    </a:moveTo>
                    <a:cubicBezTo>
                      <a:pt x="29" y="81"/>
                      <a:pt x="14" y="66"/>
                      <a:pt x="14" y="48"/>
                    </a:cubicBezTo>
                    <a:cubicBezTo>
                      <a:pt x="14" y="29"/>
                      <a:pt x="29" y="14"/>
                      <a:pt x="47" y="14"/>
                    </a:cubicBezTo>
                    <a:cubicBezTo>
                      <a:pt x="65" y="14"/>
                      <a:pt x="80" y="29"/>
                      <a:pt x="80" y="48"/>
                    </a:cubicBezTo>
                    <a:cubicBezTo>
                      <a:pt x="80" y="66"/>
                      <a:pt x="65" y="81"/>
                      <a:pt x="47" y="81"/>
                    </a:cubicBezTo>
                    <a:close/>
                  </a:path>
                </a:pathLst>
              </a:custGeom>
              <a:solidFill>
                <a:srgbClr val="0B2F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Noto Sans S Chinese Light" panose="020B0300000000000000" pitchFamily="34" charset="-122"/>
                  <a:ea typeface="Noto Sans S Chinese Light" panose="020B0300000000000000" pitchFamily="34" charset="-122"/>
                </a:endParaRPr>
              </a:p>
            </p:txBody>
          </p:sp>
          <p:sp>
            <p:nvSpPr>
              <p:cNvPr id="2051" name="Freeform 235"/>
              <p:cNvSpPr>
                <a:spLocks noEditPoints="1"/>
              </p:cNvSpPr>
              <p:nvPr/>
            </p:nvSpPr>
            <p:spPr bwMode="auto">
              <a:xfrm>
                <a:off x="4162425" y="3929063"/>
                <a:ext cx="498475" cy="374650"/>
              </a:xfrm>
              <a:custGeom>
                <a:avLst/>
                <a:gdLst>
                  <a:gd name="T0" fmla="*/ 196 w 214"/>
                  <a:gd name="T1" fmla="*/ 41 h 161"/>
                  <a:gd name="T2" fmla="*/ 196 w 214"/>
                  <a:gd name="T3" fmla="*/ 32 h 161"/>
                  <a:gd name="T4" fmla="*/ 176 w 214"/>
                  <a:gd name="T5" fmla="*/ 32 h 161"/>
                  <a:gd name="T6" fmla="*/ 176 w 214"/>
                  <a:gd name="T7" fmla="*/ 37 h 161"/>
                  <a:gd name="T8" fmla="*/ 173 w 214"/>
                  <a:gd name="T9" fmla="*/ 37 h 161"/>
                  <a:gd name="T10" fmla="*/ 149 w 214"/>
                  <a:gd name="T11" fmla="*/ 19 h 161"/>
                  <a:gd name="T12" fmla="*/ 126 w 214"/>
                  <a:gd name="T13" fmla="*/ 5 h 161"/>
                  <a:gd name="T14" fmla="*/ 126 w 214"/>
                  <a:gd name="T15" fmla="*/ 0 h 161"/>
                  <a:gd name="T16" fmla="*/ 116 w 214"/>
                  <a:gd name="T17" fmla="*/ 0 h 161"/>
                  <a:gd name="T18" fmla="*/ 116 w 214"/>
                  <a:gd name="T19" fmla="*/ 5 h 161"/>
                  <a:gd name="T20" fmla="*/ 96 w 214"/>
                  <a:gd name="T21" fmla="*/ 5 h 161"/>
                  <a:gd name="T22" fmla="*/ 96 w 214"/>
                  <a:gd name="T23" fmla="*/ 0 h 161"/>
                  <a:gd name="T24" fmla="*/ 86 w 214"/>
                  <a:gd name="T25" fmla="*/ 0 h 161"/>
                  <a:gd name="T26" fmla="*/ 86 w 214"/>
                  <a:gd name="T27" fmla="*/ 5 h 161"/>
                  <a:gd name="T28" fmla="*/ 66 w 214"/>
                  <a:gd name="T29" fmla="*/ 19 h 161"/>
                  <a:gd name="T30" fmla="*/ 42 w 214"/>
                  <a:gd name="T31" fmla="*/ 37 h 161"/>
                  <a:gd name="T32" fmla="*/ 39 w 214"/>
                  <a:gd name="T33" fmla="*/ 37 h 161"/>
                  <a:gd name="T34" fmla="*/ 39 w 214"/>
                  <a:gd name="T35" fmla="*/ 32 h 161"/>
                  <a:gd name="T36" fmla="*/ 19 w 214"/>
                  <a:gd name="T37" fmla="*/ 32 h 161"/>
                  <a:gd name="T38" fmla="*/ 19 w 214"/>
                  <a:gd name="T39" fmla="*/ 41 h 161"/>
                  <a:gd name="T40" fmla="*/ 0 w 214"/>
                  <a:gd name="T41" fmla="*/ 66 h 161"/>
                  <a:gd name="T42" fmla="*/ 0 w 214"/>
                  <a:gd name="T43" fmla="*/ 139 h 161"/>
                  <a:gd name="T44" fmla="*/ 22 w 214"/>
                  <a:gd name="T45" fmla="*/ 161 h 161"/>
                  <a:gd name="T46" fmla="*/ 47 w 214"/>
                  <a:gd name="T47" fmla="*/ 161 h 161"/>
                  <a:gd name="T48" fmla="*/ 71 w 214"/>
                  <a:gd name="T49" fmla="*/ 161 h 161"/>
                  <a:gd name="T50" fmla="*/ 96 w 214"/>
                  <a:gd name="T51" fmla="*/ 161 h 161"/>
                  <a:gd name="T52" fmla="*/ 118 w 214"/>
                  <a:gd name="T53" fmla="*/ 161 h 161"/>
                  <a:gd name="T54" fmla="*/ 143 w 214"/>
                  <a:gd name="T55" fmla="*/ 161 h 161"/>
                  <a:gd name="T56" fmla="*/ 168 w 214"/>
                  <a:gd name="T57" fmla="*/ 161 h 161"/>
                  <a:gd name="T58" fmla="*/ 192 w 214"/>
                  <a:gd name="T59" fmla="*/ 161 h 161"/>
                  <a:gd name="T60" fmla="*/ 214 w 214"/>
                  <a:gd name="T61" fmla="*/ 139 h 161"/>
                  <a:gd name="T62" fmla="*/ 214 w 214"/>
                  <a:gd name="T63" fmla="*/ 66 h 161"/>
                  <a:gd name="T64" fmla="*/ 196 w 214"/>
                  <a:gd name="T65" fmla="*/ 41 h 161"/>
                  <a:gd name="T66" fmla="*/ 86 w 214"/>
                  <a:gd name="T67" fmla="*/ 19 h 161"/>
                  <a:gd name="T68" fmla="*/ 126 w 214"/>
                  <a:gd name="T69" fmla="*/ 19 h 161"/>
                  <a:gd name="T70" fmla="*/ 126 w 214"/>
                  <a:gd name="T71" fmla="*/ 26 h 161"/>
                  <a:gd name="T72" fmla="*/ 86 w 214"/>
                  <a:gd name="T73" fmla="*/ 26 h 161"/>
                  <a:gd name="T74" fmla="*/ 86 w 214"/>
                  <a:gd name="T75" fmla="*/ 19 h 161"/>
                  <a:gd name="T76" fmla="*/ 107 w 214"/>
                  <a:gd name="T77" fmla="*/ 151 h 161"/>
                  <a:gd name="T78" fmla="*/ 51 w 214"/>
                  <a:gd name="T79" fmla="*/ 95 h 161"/>
                  <a:gd name="T80" fmla="*/ 107 w 214"/>
                  <a:gd name="T81" fmla="*/ 39 h 161"/>
                  <a:gd name="T82" fmla="*/ 163 w 214"/>
                  <a:gd name="T83" fmla="*/ 95 h 161"/>
                  <a:gd name="T84" fmla="*/ 107 w 214"/>
                  <a:gd name="T85" fmla="*/ 151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14" h="161">
                    <a:moveTo>
                      <a:pt x="196" y="41"/>
                    </a:moveTo>
                    <a:cubicBezTo>
                      <a:pt x="196" y="32"/>
                      <a:pt x="196" y="32"/>
                      <a:pt x="196" y="32"/>
                    </a:cubicBezTo>
                    <a:cubicBezTo>
                      <a:pt x="176" y="32"/>
                      <a:pt x="176" y="32"/>
                      <a:pt x="176" y="32"/>
                    </a:cubicBezTo>
                    <a:cubicBezTo>
                      <a:pt x="176" y="37"/>
                      <a:pt x="176" y="37"/>
                      <a:pt x="176" y="37"/>
                    </a:cubicBezTo>
                    <a:cubicBezTo>
                      <a:pt x="173" y="37"/>
                      <a:pt x="173" y="37"/>
                      <a:pt x="173" y="37"/>
                    </a:cubicBezTo>
                    <a:cubicBezTo>
                      <a:pt x="161" y="35"/>
                      <a:pt x="150" y="27"/>
                      <a:pt x="149" y="19"/>
                    </a:cubicBezTo>
                    <a:cubicBezTo>
                      <a:pt x="147" y="12"/>
                      <a:pt x="137" y="6"/>
                      <a:pt x="126" y="5"/>
                    </a:cubicBezTo>
                    <a:cubicBezTo>
                      <a:pt x="126" y="0"/>
                      <a:pt x="126" y="0"/>
                      <a:pt x="126" y="0"/>
                    </a:cubicBezTo>
                    <a:cubicBezTo>
                      <a:pt x="116" y="0"/>
                      <a:pt x="116" y="0"/>
                      <a:pt x="116" y="0"/>
                    </a:cubicBezTo>
                    <a:cubicBezTo>
                      <a:pt x="116" y="5"/>
                      <a:pt x="116" y="5"/>
                      <a:pt x="116" y="5"/>
                    </a:cubicBezTo>
                    <a:cubicBezTo>
                      <a:pt x="96" y="5"/>
                      <a:pt x="96" y="5"/>
                      <a:pt x="96" y="5"/>
                    </a:cubicBezTo>
                    <a:cubicBezTo>
                      <a:pt x="96" y="0"/>
                      <a:pt x="96" y="0"/>
                      <a:pt x="96" y="0"/>
                    </a:cubicBezTo>
                    <a:cubicBezTo>
                      <a:pt x="86" y="0"/>
                      <a:pt x="86" y="0"/>
                      <a:pt x="86" y="0"/>
                    </a:cubicBezTo>
                    <a:cubicBezTo>
                      <a:pt x="86" y="5"/>
                      <a:pt x="86" y="5"/>
                      <a:pt x="86" y="5"/>
                    </a:cubicBezTo>
                    <a:cubicBezTo>
                      <a:pt x="76" y="6"/>
                      <a:pt x="67" y="12"/>
                      <a:pt x="66" y="19"/>
                    </a:cubicBezTo>
                    <a:cubicBezTo>
                      <a:pt x="64" y="27"/>
                      <a:pt x="53" y="35"/>
                      <a:pt x="42" y="37"/>
                    </a:cubicBezTo>
                    <a:cubicBezTo>
                      <a:pt x="39" y="37"/>
                      <a:pt x="39" y="37"/>
                      <a:pt x="39" y="37"/>
                    </a:cubicBezTo>
                    <a:cubicBezTo>
                      <a:pt x="39" y="32"/>
                      <a:pt x="39" y="32"/>
                      <a:pt x="39" y="32"/>
                    </a:cubicBezTo>
                    <a:cubicBezTo>
                      <a:pt x="19" y="32"/>
                      <a:pt x="19" y="32"/>
                      <a:pt x="19" y="32"/>
                    </a:cubicBezTo>
                    <a:cubicBezTo>
                      <a:pt x="19" y="41"/>
                      <a:pt x="19" y="41"/>
                      <a:pt x="19" y="41"/>
                    </a:cubicBezTo>
                    <a:cubicBezTo>
                      <a:pt x="8" y="44"/>
                      <a:pt x="0" y="55"/>
                      <a:pt x="0" y="66"/>
                    </a:cubicBezTo>
                    <a:cubicBezTo>
                      <a:pt x="0" y="139"/>
                      <a:pt x="0" y="139"/>
                      <a:pt x="0" y="139"/>
                    </a:cubicBezTo>
                    <a:cubicBezTo>
                      <a:pt x="0" y="151"/>
                      <a:pt x="10" y="161"/>
                      <a:pt x="22" y="161"/>
                    </a:cubicBezTo>
                    <a:cubicBezTo>
                      <a:pt x="47" y="161"/>
                      <a:pt x="47" y="161"/>
                      <a:pt x="47" y="161"/>
                    </a:cubicBezTo>
                    <a:cubicBezTo>
                      <a:pt x="59" y="161"/>
                      <a:pt x="70" y="161"/>
                      <a:pt x="71" y="161"/>
                    </a:cubicBezTo>
                    <a:cubicBezTo>
                      <a:pt x="73" y="161"/>
                      <a:pt x="84" y="161"/>
                      <a:pt x="96" y="161"/>
                    </a:cubicBezTo>
                    <a:cubicBezTo>
                      <a:pt x="118" y="161"/>
                      <a:pt x="118" y="161"/>
                      <a:pt x="118" y="161"/>
                    </a:cubicBezTo>
                    <a:cubicBezTo>
                      <a:pt x="130" y="161"/>
                      <a:pt x="141" y="161"/>
                      <a:pt x="143" y="161"/>
                    </a:cubicBezTo>
                    <a:cubicBezTo>
                      <a:pt x="144" y="161"/>
                      <a:pt x="156" y="161"/>
                      <a:pt x="168" y="161"/>
                    </a:cubicBezTo>
                    <a:cubicBezTo>
                      <a:pt x="192" y="161"/>
                      <a:pt x="192" y="161"/>
                      <a:pt x="192" y="161"/>
                    </a:cubicBezTo>
                    <a:cubicBezTo>
                      <a:pt x="204" y="161"/>
                      <a:pt x="214" y="151"/>
                      <a:pt x="214" y="139"/>
                    </a:cubicBezTo>
                    <a:cubicBezTo>
                      <a:pt x="214" y="66"/>
                      <a:pt x="214" y="66"/>
                      <a:pt x="214" y="66"/>
                    </a:cubicBezTo>
                    <a:cubicBezTo>
                      <a:pt x="214" y="55"/>
                      <a:pt x="206" y="44"/>
                      <a:pt x="196" y="41"/>
                    </a:cubicBezTo>
                    <a:moveTo>
                      <a:pt x="86" y="19"/>
                    </a:moveTo>
                    <a:cubicBezTo>
                      <a:pt x="126" y="19"/>
                      <a:pt x="126" y="19"/>
                      <a:pt x="126" y="19"/>
                    </a:cubicBezTo>
                    <a:cubicBezTo>
                      <a:pt x="126" y="26"/>
                      <a:pt x="126" y="26"/>
                      <a:pt x="126" y="26"/>
                    </a:cubicBezTo>
                    <a:cubicBezTo>
                      <a:pt x="86" y="26"/>
                      <a:pt x="86" y="26"/>
                      <a:pt x="86" y="26"/>
                    </a:cubicBezTo>
                    <a:cubicBezTo>
                      <a:pt x="86" y="19"/>
                      <a:pt x="86" y="19"/>
                      <a:pt x="86" y="19"/>
                    </a:cubicBezTo>
                    <a:moveTo>
                      <a:pt x="107" y="151"/>
                    </a:moveTo>
                    <a:cubicBezTo>
                      <a:pt x="76" y="151"/>
                      <a:pt x="51" y="125"/>
                      <a:pt x="51" y="95"/>
                    </a:cubicBezTo>
                    <a:cubicBezTo>
                      <a:pt x="51" y="64"/>
                      <a:pt x="76" y="39"/>
                      <a:pt x="107" y="39"/>
                    </a:cubicBezTo>
                    <a:cubicBezTo>
                      <a:pt x="138" y="39"/>
                      <a:pt x="163" y="64"/>
                      <a:pt x="163" y="95"/>
                    </a:cubicBezTo>
                    <a:cubicBezTo>
                      <a:pt x="163" y="125"/>
                      <a:pt x="138" y="151"/>
                      <a:pt x="107" y="151"/>
                    </a:cubicBezTo>
                  </a:path>
                </a:pathLst>
              </a:custGeom>
              <a:solidFill>
                <a:srgbClr val="0B2F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Noto Sans S Chinese Light" panose="020B0300000000000000" pitchFamily="34" charset="-122"/>
                  <a:ea typeface="Noto Sans S Chinese Light" panose="020B0300000000000000" pitchFamily="34" charset="-122"/>
                </a:endParaRPr>
              </a:p>
            </p:txBody>
          </p:sp>
          <p:sp>
            <p:nvSpPr>
              <p:cNvPr id="2052" name="Freeform 236"/>
              <p:cNvSpPr/>
              <p:nvPr/>
            </p:nvSpPr>
            <p:spPr bwMode="auto">
              <a:xfrm>
                <a:off x="4318000" y="3944938"/>
                <a:ext cx="44450" cy="30163"/>
              </a:xfrm>
              <a:custGeom>
                <a:avLst/>
                <a:gdLst>
                  <a:gd name="T0" fmla="*/ 19 w 19"/>
                  <a:gd name="T1" fmla="*/ 0 h 13"/>
                  <a:gd name="T2" fmla="*/ 0 w 19"/>
                  <a:gd name="T3" fmla="*/ 11 h 13"/>
                  <a:gd name="T4" fmla="*/ 6 w 19"/>
                  <a:gd name="T5" fmla="*/ 13 h 13"/>
                  <a:gd name="T6" fmla="*/ 9 w 19"/>
                  <a:gd name="T7" fmla="*/ 13 h 13"/>
                  <a:gd name="T8" fmla="*/ 19 w 19"/>
                  <a:gd name="T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13">
                    <a:moveTo>
                      <a:pt x="19" y="0"/>
                    </a:moveTo>
                    <a:cubicBezTo>
                      <a:pt x="19" y="0"/>
                      <a:pt x="5" y="0"/>
                      <a:pt x="0" y="11"/>
                    </a:cubicBezTo>
                    <a:cubicBezTo>
                      <a:pt x="0" y="11"/>
                      <a:pt x="3" y="13"/>
                      <a:pt x="6" y="13"/>
                    </a:cubicBezTo>
                    <a:cubicBezTo>
                      <a:pt x="7" y="13"/>
                      <a:pt x="8" y="13"/>
                      <a:pt x="9" y="13"/>
                    </a:cubicBezTo>
                    <a:cubicBezTo>
                      <a:pt x="9" y="13"/>
                      <a:pt x="12" y="1"/>
                      <a:pt x="19" y="0"/>
                    </a:cubicBezTo>
                  </a:path>
                </a:pathLst>
              </a:custGeom>
              <a:solidFill>
                <a:srgbClr val="84819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Noto Sans S Chinese Light" panose="020B0300000000000000" pitchFamily="34" charset="-122"/>
                  <a:ea typeface="Noto Sans S Chinese Light" panose="020B0300000000000000" pitchFamily="34" charset="-122"/>
                </a:endParaRPr>
              </a:p>
            </p:txBody>
          </p:sp>
          <p:sp>
            <p:nvSpPr>
              <p:cNvPr id="2053" name="Freeform 237"/>
              <p:cNvSpPr/>
              <p:nvPr/>
            </p:nvSpPr>
            <p:spPr bwMode="auto">
              <a:xfrm>
                <a:off x="4459288" y="3944938"/>
                <a:ext cx="44450" cy="30163"/>
              </a:xfrm>
              <a:custGeom>
                <a:avLst/>
                <a:gdLst>
                  <a:gd name="T0" fmla="*/ 0 w 19"/>
                  <a:gd name="T1" fmla="*/ 0 h 13"/>
                  <a:gd name="T2" fmla="*/ 10 w 19"/>
                  <a:gd name="T3" fmla="*/ 13 h 13"/>
                  <a:gd name="T4" fmla="*/ 13 w 19"/>
                  <a:gd name="T5" fmla="*/ 13 h 13"/>
                  <a:gd name="T6" fmla="*/ 19 w 19"/>
                  <a:gd name="T7" fmla="*/ 11 h 13"/>
                  <a:gd name="T8" fmla="*/ 0 w 19"/>
                  <a:gd name="T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13">
                    <a:moveTo>
                      <a:pt x="0" y="0"/>
                    </a:moveTo>
                    <a:cubicBezTo>
                      <a:pt x="7" y="1"/>
                      <a:pt x="10" y="13"/>
                      <a:pt x="10" y="13"/>
                    </a:cubicBezTo>
                    <a:cubicBezTo>
                      <a:pt x="11" y="13"/>
                      <a:pt x="12" y="13"/>
                      <a:pt x="13" y="13"/>
                    </a:cubicBezTo>
                    <a:cubicBezTo>
                      <a:pt x="16" y="13"/>
                      <a:pt x="19" y="11"/>
                      <a:pt x="19" y="11"/>
                    </a:cubicBezTo>
                    <a:cubicBezTo>
                      <a:pt x="14" y="0"/>
                      <a:pt x="0" y="0"/>
                      <a:pt x="0" y="0"/>
                    </a:cubicBezTo>
                  </a:path>
                </a:pathLst>
              </a:custGeom>
              <a:solidFill>
                <a:srgbClr val="84819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Noto Sans S Chinese Light" panose="020B0300000000000000" pitchFamily="34" charset="-122"/>
                  <a:ea typeface="Noto Sans S Chinese Light" panose="020B0300000000000000" pitchFamily="34" charset="-122"/>
                </a:endParaRPr>
              </a:p>
            </p:txBody>
          </p:sp>
          <p:sp>
            <p:nvSpPr>
              <p:cNvPr id="2054" name="Freeform 238"/>
              <p:cNvSpPr/>
              <p:nvPr/>
            </p:nvSpPr>
            <p:spPr bwMode="auto">
              <a:xfrm>
                <a:off x="4167188" y="4025901"/>
                <a:ext cx="39688" cy="79375"/>
              </a:xfrm>
              <a:custGeom>
                <a:avLst/>
                <a:gdLst>
                  <a:gd name="T0" fmla="*/ 17 w 17"/>
                  <a:gd name="T1" fmla="*/ 0 h 34"/>
                  <a:gd name="T2" fmla="*/ 0 w 17"/>
                  <a:gd name="T3" fmla="*/ 28 h 34"/>
                  <a:gd name="T4" fmla="*/ 12 w 17"/>
                  <a:gd name="T5" fmla="*/ 34 h 34"/>
                  <a:gd name="T6" fmla="*/ 14 w 17"/>
                  <a:gd name="T7" fmla="*/ 34 h 34"/>
                  <a:gd name="T8" fmla="*/ 17 w 17"/>
                  <a:gd name="T9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34">
                    <a:moveTo>
                      <a:pt x="17" y="0"/>
                    </a:moveTo>
                    <a:cubicBezTo>
                      <a:pt x="17" y="0"/>
                      <a:pt x="1" y="5"/>
                      <a:pt x="0" y="28"/>
                    </a:cubicBezTo>
                    <a:cubicBezTo>
                      <a:pt x="0" y="28"/>
                      <a:pt x="6" y="34"/>
                      <a:pt x="12" y="34"/>
                    </a:cubicBezTo>
                    <a:cubicBezTo>
                      <a:pt x="13" y="34"/>
                      <a:pt x="13" y="34"/>
                      <a:pt x="14" y="34"/>
                    </a:cubicBezTo>
                    <a:cubicBezTo>
                      <a:pt x="14" y="34"/>
                      <a:pt x="12" y="5"/>
                      <a:pt x="17" y="0"/>
                    </a:cubicBezTo>
                  </a:path>
                </a:pathLst>
              </a:custGeom>
              <a:solidFill>
                <a:srgbClr val="84819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Noto Sans S Chinese Light" panose="020B0300000000000000" pitchFamily="34" charset="-122"/>
                  <a:ea typeface="Noto Sans S Chinese Light" panose="020B0300000000000000" pitchFamily="34" charset="-122"/>
                </a:endParaRPr>
              </a:p>
            </p:txBody>
          </p:sp>
          <p:sp>
            <p:nvSpPr>
              <p:cNvPr id="2055" name="Freeform 239"/>
              <p:cNvSpPr/>
              <p:nvPr/>
            </p:nvSpPr>
            <p:spPr bwMode="auto">
              <a:xfrm>
                <a:off x="4616450" y="4029076"/>
                <a:ext cx="39688" cy="77788"/>
              </a:xfrm>
              <a:custGeom>
                <a:avLst/>
                <a:gdLst>
                  <a:gd name="T0" fmla="*/ 0 w 17"/>
                  <a:gd name="T1" fmla="*/ 0 h 34"/>
                  <a:gd name="T2" fmla="*/ 3 w 17"/>
                  <a:gd name="T3" fmla="*/ 34 h 34"/>
                  <a:gd name="T4" fmla="*/ 5 w 17"/>
                  <a:gd name="T5" fmla="*/ 34 h 34"/>
                  <a:gd name="T6" fmla="*/ 17 w 17"/>
                  <a:gd name="T7" fmla="*/ 28 h 34"/>
                  <a:gd name="T8" fmla="*/ 0 w 17"/>
                  <a:gd name="T9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34">
                    <a:moveTo>
                      <a:pt x="0" y="0"/>
                    </a:moveTo>
                    <a:cubicBezTo>
                      <a:pt x="6" y="5"/>
                      <a:pt x="3" y="34"/>
                      <a:pt x="3" y="34"/>
                    </a:cubicBezTo>
                    <a:cubicBezTo>
                      <a:pt x="4" y="34"/>
                      <a:pt x="4" y="34"/>
                      <a:pt x="5" y="34"/>
                    </a:cubicBezTo>
                    <a:cubicBezTo>
                      <a:pt x="11" y="34"/>
                      <a:pt x="17" y="28"/>
                      <a:pt x="17" y="28"/>
                    </a:cubicBezTo>
                    <a:cubicBezTo>
                      <a:pt x="16" y="5"/>
                      <a:pt x="0" y="0"/>
                      <a:pt x="0" y="0"/>
                    </a:cubicBezTo>
                  </a:path>
                </a:pathLst>
              </a:custGeom>
              <a:solidFill>
                <a:srgbClr val="84819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Noto Sans S Chinese Light" panose="020B0300000000000000" pitchFamily="34" charset="-122"/>
                  <a:ea typeface="Noto Sans S Chinese Light" panose="020B0300000000000000" pitchFamily="34" charset="-122"/>
                </a:endParaRPr>
              </a:p>
            </p:txBody>
          </p:sp>
          <p:sp>
            <p:nvSpPr>
              <p:cNvPr id="2056" name="Freeform 240"/>
              <p:cNvSpPr/>
              <p:nvPr/>
            </p:nvSpPr>
            <p:spPr bwMode="auto">
              <a:xfrm>
                <a:off x="4197350" y="4279901"/>
                <a:ext cx="434975" cy="20638"/>
              </a:xfrm>
              <a:custGeom>
                <a:avLst/>
                <a:gdLst>
                  <a:gd name="T0" fmla="*/ 187 w 187"/>
                  <a:gd name="T1" fmla="*/ 0 h 9"/>
                  <a:gd name="T2" fmla="*/ 87 w 187"/>
                  <a:gd name="T3" fmla="*/ 5 h 9"/>
                  <a:gd name="T4" fmla="*/ 0 w 187"/>
                  <a:gd name="T5" fmla="*/ 1 h 9"/>
                  <a:gd name="T6" fmla="*/ 17 w 187"/>
                  <a:gd name="T7" fmla="*/ 9 h 9"/>
                  <a:gd name="T8" fmla="*/ 174 w 187"/>
                  <a:gd name="T9" fmla="*/ 9 h 9"/>
                  <a:gd name="T10" fmla="*/ 187 w 187"/>
                  <a:gd name="T11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7" h="9">
                    <a:moveTo>
                      <a:pt x="187" y="0"/>
                    </a:moveTo>
                    <a:cubicBezTo>
                      <a:pt x="187" y="0"/>
                      <a:pt x="146" y="5"/>
                      <a:pt x="87" y="5"/>
                    </a:cubicBezTo>
                    <a:cubicBezTo>
                      <a:pt x="61" y="5"/>
                      <a:pt x="31" y="4"/>
                      <a:pt x="0" y="1"/>
                    </a:cubicBezTo>
                    <a:cubicBezTo>
                      <a:pt x="0" y="1"/>
                      <a:pt x="5" y="9"/>
                      <a:pt x="17" y="9"/>
                    </a:cubicBezTo>
                    <a:cubicBezTo>
                      <a:pt x="174" y="9"/>
                      <a:pt x="174" y="9"/>
                      <a:pt x="174" y="9"/>
                    </a:cubicBezTo>
                    <a:cubicBezTo>
                      <a:pt x="174" y="9"/>
                      <a:pt x="184" y="8"/>
                      <a:pt x="187" y="0"/>
                    </a:cubicBezTo>
                  </a:path>
                </a:pathLst>
              </a:custGeom>
              <a:solidFill>
                <a:srgbClr val="0021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Noto Sans S Chinese Light" panose="020B0300000000000000" pitchFamily="34" charset="-122"/>
                  <a:ea typeface="Noto Sans S Chinese Light" panose="020B0300000000000000" pitchFamily="34" charset="-122"/>
                </a:endParaRPr>
              </a:p>
            </p:txBody>
          </p:sp>
          <p:sp>
            <p:nvSpPr>
              <p:cNvPr id="2057" name="Freeform 241"/>
              <p:cNvSpPr/>
              <p:nvPr/>
            </p:nvSpPr>
            <p:spPr bwMode="auto">
              <a:xfrm>
                <a:off x="4454525" y="4170363"/>
                <a:ext cx="123825" cy="104775"/>
              </a:xfrm>
              <a:custGeom>
                <a:avLst/>
                <a:gdLst>
                  <a:gd name="T0" fmla="*/ 37 w 53"/>
                  <a:gd name="T1" fmla="*/ 0 h 45"/>
                  <a:gd name="T2" fmla="*/ 0 w 53"/>
                  <a:gd name="T3" fmla="*/ 45 h 45"/>
                  <a:gd name="T4" fmla="*/ 37 w 53"/>
                  <a:gd name="T5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2" h="45">
                    <a:moveTo>
                      <a:pt x="37" y="0"/>
                    </a:moveTo>
                    <a:cubicBezTo>
                      <a:pt x="32" y="34"/>
                      <a:pt x="0" y="45"/>
                      <a:pt x="0" y="45"/>
                    </a:cubicBezTo>
                    <a:cubicBezTo>
                      <a:pt x="53" y="45"/>
                      <a:pt x="37" y="0"/>
                      <a:pt x="37" y="0"/>
                    </a:cubicBezTo>
                  </a:path>
                </a:pathLst>
              </a:custGeom>
              <a:solidFill>
                <a:srgbClr val="0021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Noto Sans S Chinese Light" panose="020B0300000000000000" pitchFamily="34" charset="-122"/>
                  <a:ea typeface="Noto Sans S Chinese Light" panose="020B0300000000000000" pitchFamily="34" charset="-122"/>
                </a:endParaRPr>
              </a:p>
            </p:txBody>
          </p:sp>
        </p:grpSp>
      </p:grpSp>
      <p:sp>
        <p:nvSpPr>
          <p:cNvPr id="11" name="椭圆 10"/>
          <p:cNvSpPr/>
          <p:nvPr/>
        </p:nvSpPr>
        <p:spPr>
          <a:xfrm rot="2100000" flipH="1">
            <a:off x="3470910" y="4182745"/>
            <a:ext cx="176530" cy="1905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12" name="椭圆 11"/>
          <p:cNvSpPr/>
          <p:nvPr/>
        </p:nvSpPr>
        <p:spPr>
          <a:xfrm rot="2100000" flipH="1">
            <a:off x="4191000" y="4182745"/>
            <a:ext cx="176530" cy="1905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13" name="椭圆 12"/>
          <p:cNvSpPr/>
          <p:nvPr/>
        </p:nvSpPr>
        <p:spPr>
          <a:xfrm rot="2100000" flipH="1">
            <a:off x="5631180" y="4182745"/>
            <a:ext cx="176530" cy="1905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14" name="椭圆 13"/>
          <p:cNvSpPr/>
          <p:nvPr/>
        </p:nvSpPr>
        <p:spPr>
          <a:xfrm rot="2100000" flipH="1">
            <a:off x="4927600" y="4182745"/>
            <a:ext cx="176530" cy="1905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17" name="椭圆 16"/>
          <p:cNvSpPr/>
          <p:nvPr/>
        </p:nvSpPr>
        <p:spPr>
          <a:xfrm rot="2100000" flipH="1">
            <a:off x="6350635" y="4182745"/>
            <a:ext cx="176530" cy="1905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18" name="椭圆 17"/>
          <p:cNvSpPr/>
          <p:nvPr/>
        </p:nvSpPr>
        <p:spPr>
          <a:xfrm rot="2100000" flipH="1">
            <a:off x="7075170" y="4182745"/>
            <a:ext cx="176530" cy="1905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19" name="椭圆 18"/>
          <p:cNvSpPr/>
          <p:nvPr/>
        </p:nvSpPr>
        <p:spPr>
          <a:xfrm rot="2100000" flipH="1">
            <a:off x="7790815" y="4182745"/>
            <a:ext cx="176530" cy="1905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20" name="椭圆 19"/>
          <p:cNvSpPr/>
          <p:nvPr/>
        </p:nvSpPr>
        <p:spPr>
          <a:xfrm rot="2100000" flipH="1">
            <a:off x="8510905" y="4182745"/>
            <a:ext cx="176530" cy="1905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grpSp>
        <p:nvGrpSpPr>
          <p:cNvPr id="54" name="组合 53"/>
          <p:cNvGrpSpPr/>
          <p:nvPr/>
        </p:nvGrpSpPr>
        <p:grpSpPr>
          <a:xfrm>
            <a:off x="3432175" y="2188845"/>
            <a:ext cx="234315" cy="1833880"/>
            <a:chOff x="5405" y="3447"/>
            <a:chExt cx="369" cy="2888"/>
          </a:xfrm>
        </p:grpSpPr>
        <p:sp>
          <p:nvSpPr>
            <p:cNvPr id="22" name="矩形 21"/>
            <p:cNvSpPr/>
            <p:nvPr/>
          </p:nvSpPr>
          <p:spPr>
            <a:xfrm>
              <a:off x="5406" y="4627"/>
              <a:ext cx="369" cy="1709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5406" y="4038"/>
              <a:ext cx="369" cy="59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5405" y="3447"/>
              <a:ext cx="369" cy="591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4172585" y="1880235"/>
            <a:ext cx="234950" cy="2142490"/>
            <a:chOff x="6571" y="2961"/>
            <a:chExt cx="370" cy="3374"/>
          </a:xfrm>
        </p:grpSpPr>
        <p:sp>
          <p:nvSpPr>
            <p:cNvPr id="33" name="矩形 32"/>
            <p:cNvSpPr/>
            <p:nvPr/>
          </p:nvSpPr>
          <p:spPr>
            <a:xfrm>
              <a:off x="6571" y="4299"/>
              <a:ext cx="369" cy="2036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6572" y="3825"/>
              <a:ext cx="369" cy="475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6573" y="2961"/>
              <a:ext cx="369" cy="865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5612130" y="1839595"/>
            <a:ext cx="235585" cy="2183765"/>
            <a:chOff x="8838" y="2897"/>
            <a:chExt cx="371" cy="3439"/>
          </a:xfrm>
        </p:grpSpPr>
        <p:sp>
          <p:nvSpPr>
            <p:cNvPr id="39" name="矩形 38"/>
            <p:cNvSpPr/>
            <p:nvPr/>
          </p:nvSpPr>
          <p:spPr>
            <a:xfrm>
              <a:off x="8838" y="4004"/>
              <a:ext cx="369" cy="2332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8840" y="3501"/>
              <a:ext cx="369" cy="504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41" name="矩形 40"/>
            <p:cNvSpPr/>
            <p:nvPr/>
          </p:nvSpPr>
          <p:spPr>
            <a:xfrm>
              <a:off x="8841" y="2897"/>
              <a:ext cx="369" cy="632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6311900" y="1709420"/>
            <a:ext cx="234315" cy="2335530"/>
            <a:chOff x="9940" y="2692"/>
            <a:chExt cx="369" cy="3678"/>
          </a:xfrm>
        </p:grpSpPr>
        <p:sp>
          <p:nvSpPr>
            <p:cNvPr id="42" name="矩形 41"/>
            <p:cNvSpPr/>
            <p:nvPr/>
          </p:nvSpPr>
          <p:spPr>
            <a:xfrm>
              <a:off x="9940" y="4038"/>
              <a:ext cx="369" cy="2332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43" name="矩形 42"/>
            <p:cNvSpPr/>
            <p:nvPr/>
          </p:nvSpPr>
          <p:spPr>
            <a:xfrm>
              <a:off x="9941" y="3462"/>
              <a:ext cx="369" cy="616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9941" y="2692"/>
              <a:ext cx="369" cy="836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7056755" y="2066925"/>
            <a:ext cx="234950" cy="1955800"/>
            <a:chOff x="11113" y="3255"/>
            <a:chExt cx="370" cy="3080"/>
          </a:xfrm>
        </p:grpSpPr>
        <p:sp>
          <p:nvSpPr>
            <p:cNvPr id="45" name="矩形 44"/>
            <p:cNvSpPr/>
            <p:nvPr/>
          </p:nvSpPr>
          <p:spPr>
            <a:xfrm>
              <a:off x="11113" y="4317"/>
              <a:ext cx="369" cy="2019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11114" y="4009"/>
              <a:ext cx="369" cy="309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47" name="矩形 46"/>
            <p:cNvSpPr/>
            <p:nvPr/>
          </p:nvSpPr>
          <p:spPr>
            <a:xfrm>
              <a:off x="11115" y="3255"/>
              <a:ext cx="369" cy="754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8481060" y="2242820"/>
            <a:ext cx="248920" cy="1778000"/>
            <a:chOff x="13356" y="3532"/>
            <a:chExt cx="392" cy="2800"/>
          </a:xfrm>
        </p:grpSpPr>
        <p:sp>
          <p:nvSpPr>
            <p:cNvPr id="51" name="矩形 50"/>
            <p:cNvSpPr/>
            <p:nvPr/>
          </p:nvSpPr>
          <p:spPr>
            <a:xfrm>
              <a:off x="13365" y="4608"/>
              <a:ext cx="377" cy="1725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52" name="矩形 51"/>
            <p:cNvSpPr/>
            <p:nvPr/>
          </p:nvSpPr>
          <p:spPr>
            <a:xfrm>
              <a:off x="13366" y="4062"/>
              <a:ext cx="381" cy="568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53" name="矩形 52"/>
            <p:cNvSpPr/>
            <p:nvPr/>
          </p:nvSpPr>
          <p:spPr>
            <a:xfrm>
              <a:off x="13356" y="3532"/>
              <a:ext cx="392" cy="546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7766685" y="2545080"/>
            <a:ext cx="241300" cy="1475105"/>
            <a:chOff x="12239" y="4082"/>
            <a:chExt cx="380" cy="2323"/>
          </a:xfrm>
        </p:grpSpPr>
        <p:sp>
          <p:nvSpPr>
            <p:cNvPr id="48" name="矩形 47"/>
            <p:cNvSpPr/>
            <p:nvPr/>
          </p:nvSpPr>
          <p:spPr>
            <a:xfrm>
              <a:off x="12239" y="4681"/>
              <a:ext cx="377" cy="1725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>
              <a:off x="12239" y="4540"/>
              <a:ext cx="381" cy="28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50" name="矩形 49"/>
            <p:cNvSpPr/>
            <p:nvPr/>
          </p:nvSpPr>
          <p:spPr>
            <a:xfrm>
              <a:off x="12240" y="4082"/>
              <a:ext cx="373" cy="458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4888230" y="2242820"/>
            <a:ext cx="234315" cy="1783080"/>
            <a:chOff x="7698" y="3532"/>
            <a:chExt cx="369" cy="2808"/>
          </a:xfrm>
        </p:grpSpPr>
        <p:sp>
          <p:nvSpPr>
            <p:cNvPr id="36" name="矩形 35"/>
            <p:cNvSpPr/>
            <p:nvPr/>
          </p:nvSpPr>
          <p:spPr>
            <a:xfrm>
              <a:off x="7699" y="4008"/>
              <a:ext cx="369" cy="2332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7698" y="3771"/>
              <a:ext cx="369" cy="475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7698" y="3532"/>
              <a:ext cx="369" cy="282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1894840" y="836930"/>
            <a:ext cx="7621905" cy="3455670"/>
            <a:chOff x="2984" y="3654"/>
            <a:chExt cx="12003" cy="5442"/>
          </a:xfrm>
        </p:grpSpPr>
        <p:cxnSp>
          <p:nvCxnSpPr>
            <p:cNvPr id="63" name="直接连接符 62"/>
            <p:cNvCxnSpPr/>
            <p:nvPr/>
          </p:nvCxnSpPr>
          <p:spPr>
            <a:xfrm flipH="1">
              <a:off x="3989" y="3654"/>
              <a:ext cx="0" cy="5442"/>
            </a:xfrm>
            <a:prstGeom prst="line">
              <a:avLst/>
            </a:prstGeom>
          </p:spPr>
          <p:style>
            <a:lnRef idx="3">
              <a:schemeClr val="accent5"/>
            </a:lnRef>
            <a:fillRef idx="0">
              <a:schemeClr val="accent5"/>
            </a:fillRef>
            <a:effectRef idx="2">
              <a:schemeClr val="accent5"/>
            </a:effectRef>
            <a:fontRef idx="minor">
              <a:schemeClr val="tx1"/>
            </a:fontRef>
          </p:style>
        </p:cxnSp>
        <p:cxnSp>
          <p:nvCxnSpPr>
            <p:cNvPr id="64" name="直接连接符 63"/>
            <p:cNvCxnSpPr/>
            <p:nvPr/>
          </p:nvCxnSpPr>
          <p:spPr>
            <a:xfrm>
              <a:off x="3751" y="8656"/>
              <a:ext cx="11236" cy="11"/>
            </a:xfrm>
            <a:prstGeom prst="line">
              <a:avLst/>
            </a:prstGeom>
            <a:ln>
              <a:solidFill>
                <a:schemeClr val="accent5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70" name="文本框 69"/>
            <p:cNvSpPr txBox="1"/>
            <p:nvPr/>
          </p:nvSpPr>
          <p:spPr>
            <a:xfrm>
              <a:off x="3058" y="7457"/>
              <a:ext cx="846" cy="5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400">
                  <a:solidFill>
                    <a:schemeClr val="accent5"/>
                  </a:solidFill>
                  <a:uFillTx/>
                  <a:latin typeface="Noto Sans S Chinese Light" panose="020B0300000000000000" pitchFamily="34" charset="-122"/>
                  <a:ea typeface="Noto Sans S Chinese Light" panose="020B0300000000000000" pitchFamily="34" charset="-122"/>
                </a:rPr>
                <a:t>20%</a:t>
              </a:r>
              <a:endParaRPr lang="en-US" altLang="zh-CN" sz="1400">
                <a:solidFill>
                  <a:schemeClr val="accent5"/>
                </a:solidFill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71" name="文本框 70"/>
            <p:cNvSpPr txBox="1"/>
            <p:nvPr/>
          </p:nvSpPr>
          <p:spPr>
            <a:xfrm>
              <a:off x="3058" y="6539"/>
              <a:ext cx="846" cy="5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400">
                  <a:solidFill>
                    <a:schemeClr val="accent5"/>
                  </a:solidFill>
                  <a:uFillTx/>
                  <a:latin typeface="Noto Sans S Chinese Light" panose="020B0300000000000000" pitchFamily="34" charset="-122"/>
                  <a:ea typeface="Noto Sans S Chinese Light" panose="020B0300000000000000" pitchFamily="34" charset="-122"/>
                </a:rPr>
                <a:t>40%</a:t>
              </a:r>
              <a:endParaRPr lang="en-US" altLang="zh-CN" sz="1400">
                <a:solidFill>
                  <a:schemeClr val="accent5"/>
                </a:solidFill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72" name="文本框 71"/>
            <p:cNvSpPr txBox="1"/>
            <p:nvPr/>
          </p:nvSpPr>
          <p:spPr>
            <a:xfrm>
              <a:off x="3058" y="5591"/>
              <a:ext cx="846" cy="5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400">
                  <a:solidFill>
                    <a:schemeClr val="accent5"/>
                  </a:solidFill>
                  <a:uFillTx/>
                  <a:latin typeface="Noto Sans S Chinese Light" panose="020B0300000000000000" pitchFamily="34" charset="-122"/>
                  <a:ea typeface="Noto Sans S Chinese Light" panose="020B0300000000000000" pitchFamily="34" charset="-122"/>
                </a:rPr>
                <a:t>60%</a:t>
              </a:r>
              <a:endParaRPr lang="en-US" altLang="zh-CN" sz="1400">
                <a:solidFill>
                  <a:schemeClr val="accent5"/>
                </a:solidFill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73" name="文本框 72"/>
            <p:cNvSpPr txBox="1"/>
            <p:nvPr/>
          </p:nvSpPr>
          <p:spPr>
            <a:xfrm>
              <a:off x="3058" y="4738"/>
              <a:ext cx="846" cy="5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400">
                  <a:solidFill>
                    <a:schemeClr val="accent5"/>
                  </a:solidFill>
                  <a:uFillTx/>
                  <a:latin typeface="Noto Sans S Chinese Light" panose="020B0300000000000000" pitchFamily="34" charset="-122"/>
                  <a:ea typeface="Noto Sans S Chinese Light" panose="020B0300000000000000" pitchFamily="34" charset="-122"/>
                </a:rPr>
                <a:t>80%</a:t>
              </a:r>
              <a:endParaRPr lang="en-US" altLang="zh-CN" sz="1400">
                <a:solidFill>
                  <a:schemeClr val="accent5"/>
                </a:solidFill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75" name="文本框 74"/>
            <p:cNvSpPr txBox="1"/>
            <p:nvPr/>
          </p:nvSpPr>
          <p:spPr>
            <a:xfrm>
              <a:off x="2984" y="4008"/>
              <a:ext cx="998" cy="5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400">
                  <a:solidFill>
                    <a:schemeClr val="accent5"/>
                  </a:solidFill>
                  <a:uFillTx/>
                  <a:latin typeface="Noto Sans S Chinese Light" panose="020B0300000000000000" pitchFamily="34" charset="-122"/>
                  <a:ea typeface="Noto Sans S Chinese Light" panose="020B0300000000000000" pitchFamily="34" charset="-122"/>
                </a:rPr>
                <a:t>100%</a:t>
              </a:r>
              <a:endParaRPr lang="en-US" altLang="zh-CN" sz="1400">
                <a:solidFill>
                  <a:schemeClr val="accent5"/>
                </a:solidFill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cxnSp>
          <p:nvCxnSpPr>
            <p:cNvPr id="74" name="直接连接符 73"/>
            <p:cNvCxnSpPr/>
            <p:nvPr/>
          </p:nvCxnSpPr>
          <p:spPr>
            <a:xfrm>
              <a:off x="3989" y="7781"/>
              <a:ext cx="447" cy="0"/>
            </a:xfrm>
            <a:prstGeom prst="line">
              <a:avLst/>
            </a:prstGeom>
            <a:ln>
              <a:solidFill>
                <a:schemeClr val="accent5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80" name="直接连接符 79"/>
            <p:cNvCxnSpPr/>
            <p:nvPr/>
          </p:nvCxnSpPr>
          <p:spPr>
            <a:xfrm>
              <a:off x="3989" y="6760"/>
              <a:ext cx="447" cy="0"/>
            </a:xfrm>
            <a:prstGeom prst="line">
              <a:avLst/>
            </a:prstGeom>
            <a:ln>
              <a:solidFill>
                <a:schemeClr val="accent5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81" name="直接连接符 80"/>
            <p:cNvCxnSpPr/>
            <p:nvPr/>
          </p:nvCxnSpPr>
          <p:spPr>
            <a:xfrm>
              <a:off x="3989" y="5853"/>
              <a:ext cx="447" cy="0"/>
            </a:xfrm>
            <a:prstGeom prst="line">
              <a:avLst/>
            </a:prstGeom>
            <a:ln>
              <a:solidFill>
                <a:schemeClr val="accent5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82" name="直接连接符 81"/>
            <p:cNvCxnSpPr/>
            <p:nvPr/>
          </p:nvCxnSpPr>
          <p:spPr>
            <a:xfrm>
              <a:off x="3989" y="4946"/>
              <a:ext cx="447" cy="0"/>
            </a:xfrm>
            <a:prstGeom prst="line">
              <a:avLst/>
            </a:prstGeom>
            <a:ln>
              <a:solidFill>
                <a:schemeClr val="accent5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83" name="直接连接符 82"/>
            <p:cNvCxnSpPr/>
            <p:nvPr/>
          </p:nvCxnSpPr>
          <p:spPr>
            <a:xfrm>
              <a:off x="3989" y="4008"/>
              <a:ext cx="447" cy="0"/>
            </a:xfrm>
            <a:prstGeom prst="line">
              <a:avLst/>
            </a:prstGeom>
            <a:ln>
              <a:solidFill>
                <a:schemeClr val="accent5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93" name="组合 92"/>
          <p:cNvGrpSpPr/>
          <p:nvPr/>
        </p:nvGrpSpPr>
        <p:grpSpPr>
          <a:xfrm>
            <a:off x="1911985" y="4925694"/>
            <a:ext cx="1647190" cy="368300"/>
            <a:chOff x="3591" y="7201"/>
            <a:chExt cx="2594" cy="580"/>
          </a:xfrm>
        </p:grpSpPr>
        <p:sp>
          <p:nvSpPr>
            <p:cNvPr id="87" name="矩形 86"/>
            <p:cNvSpPr/>
            <p:nvPr/>
          </p:nvSpPr>
          <p:spPr>
            <a:xfrm>
              <a:off x="3591" y="7438"/>
              <a:ext cx="907" cy="343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90" name="文本框 89"/>
            <p:cNvSpPr txBox="1"/>
            <p:nvPr/>
          </p:nvSpPr>
          <p:spPr>
            <a:xfrm>
              <a:off x="4646" y="7201"/>
              <a:ext cx="1539" cy="5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>
                <a:lnSpc>
                  <a:spcPct val="130000"/>
                </a:lnSpc>
              </a:pPr>
              <a:r>
                <a:rPr lang="zh-CN" altLang="en-US" sz="1400">
                  <a:latin typeface="Noto Sans S Chinese Light" panose="020B0300000000000000" pitchFamily="34" charset="-122"/>
                  <a:ea typeface="Noto Sans S Chinese Light" panose="020B0300000000000000" pitchFamily="34" charset="-122"/>
                </a:rPr>
                <a:t>The items</a:t>
              </a:r>
              <a:endParaRPr lang="zh-CN" altLang="en-US" sz="1400"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</p:grpSp>
      <p:grpSp>
        <p:nvGrpSpPr>
          <p:cNvPr id="94" name="组合 93"/>
          <p:cNvGrpSpPr/>
          <p:nvPr/>
        </p:nvGrpSpPr>
        <p:grpSpPr>
          <a:xfrm>
            <a:off x="1911985" y="5359399"/>
            <a:ext cx="1914525" cy="368300"/>
            <a:chOff x="3591" y="7884"/>
            <a:chExt cx="3015" cy="580"/>
          </a:xfrm>
        </p:grpSpPr>
        <p:sp>
          <p:nvSpPr>
            <p:cNvPr id="88" name="矩形 87"/>
            <p:cNvSpPr/>
            <p:nvPr/>
          </p:nvSpPr>
          <p:spPr>
            <a:xfrm>
              <a:off x="3591" y="8121"/>
              <a:ext cx="907" cy="343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91" name="文本框 90"/>
            <p:cNvSpPr txBox="1"/>
            <p:nvPr/>
          </p:nvSpPr>
          <p:spPr>
            <a:xfrm>
              <a:off x="4647" y="7884"/>
              <a:ext cx="1959" cy="55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>
                  <a:latin typeface="Noto Sans S Chinese Light" panose="020B0300000000000000" pitchFamily="34" charset="-122"/>
                  <a:ea typeface="Noto Sans S Chinese Light" panose="020B0300000000000000" pitchFamily="34" charset="-122"/>
                </a:rPr>
                <a:t>Article two</a:t>
              </a:r>
              <a:endParaRPr lang="zh-CN" altLang="en-US" sz="1400"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1911985" y="5791834"/>
            <a:ext cx="3210560" cy="368300"/>
            <a:chOff x="3591" y="8565"/>
            <a:chExt cx="5056" cy="580"/>
          </a:xfrm>
        </p:grpSpPr>
        <p:sp>
          <p:nvSpPr>
            <p:cNvPr id="89" name="矩形 88"/>
            <p:cNvSpPr/>
            <p:nvPr/>
          </p:nvSpPr>
          <p:spPr>
            <a:xfrm>
              <a:off x="3591" y="8802"/>
              <a:ext cx="907" cy="343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92" name="文本框 91"/>
            <p:cNvSpPr txBox="1"/>
            <p:nvPr/>
          </p:nvSpPr>
          <p:spPr>
            <a:xfrm>
              <a:off x="4647" y="8565"/>
              <a:ext cx="4000" cy="55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>
                  <a:latin typeface="Noto Sans S Chinese Light" panose="020B0300000000000000" pitchFamily="34" charset="-122"/>
                  <a:ea typeface="Noto Sans S Chinese Light" panose="020B0300000000000000" pitchFamily="34" charset="-122"/>
                </a:rPr>
                <a:t>Article three</a:t>
              </a:r>
              <a:endParaRPr lang="zh-CN" altLang="en-US" sz="1400"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</p:grpSp>
      <p:sp>
        <p:nvSpPr>
          <p:cNvPr id="96" name="išľíďè"/>
          <p:cNvSpPr/>
          <p:nvPr/>
        </p:nvSpPr>
        <p:spPr bwMode="auto">
          <a:xfrm>
            <a:off x="3686111" y="4913845"/>
            <a:ext cx="4936294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58pic.com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98" name="išľíďè"/>
          <p:cNvSpPr/>
          <p:nvPr/>
        </p:nvSpPr>
        <p:spPr bwMode="auto">
          <a:xfrm>
            <a:off x="3694635" y="5418990"/>
            <a:ext cx="4936294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58pic.com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100" name="išľíďè"/>
          <p:cNvSpPr/>
          <p:nvPr/>
        </p:nvSpPr>
        <p:spPr bwMode="auto">
          <a:xfrm>
            <a:off x="3694635" y="5891529"/>
            <a:ext cx="4936294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58pic.com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path" presetSubtype="0" accel="50000" decel="50000" fill="hold" nodeType="afterEffect">
                                  <p:childTnLst>
                                    <p:animMotion origin="layout" path="M -0.894219 -0.565278 L 0.009323 0.264074" pathEditMode="relative" rAng="0" ptsTypes="">
                                      <p:cBhvr>
                                        <p:cTn id="6" dur="2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600" y="45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26" presetClass="entr" presetSubtype="0" fill="hold" grpId="5" nodeType="afterEffect"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26" presetClass="entr" presetSubtype="0" fill="hold" grpId="0" nodeType="afterEffect"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6000"/>
                            </p:stCondLst>
                            <p:childTnLst>
                              <p:par>
                                <p:cTn id="42" presetID="26" presetClass="entr" presetSubtype="0" fill="hold" grpId="0" nodeType="afterEffect"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8000"/>
                            </p:stCondLst>
                            <p:childTnLst>
                              <p:par>
                                <p:cTn id="59" presetID="26" presetClass="entr" presetSubtype="0" fill="hold" grpId="0" nodeType="afterEffect"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0000"/>
                            </p:stCondLst>
                            <p:childTnLst>
                              <p:par>
                                <p:cTn id="76" presetID="26" presetClass="entr" presetSubtype="0" fill="hold" grpId="0" nodeType="afterEffect"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2000"/>
                            </p:stCondLst>
                            <p:childTnLst>
                              <p:par>
                                <p:cTn id="93" presetID="26" presetClass="entr" presetSubtype="0" fill="hold" grpId="0" nodeType="afterEffect"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4000"/>
                            </p:stCondLst>
                            <p:childTnLst>
                              <p:par>
                                <p:cTn id="110" presetID="26" presetClass="entr" presetSubtype="0" fill="hold" grpId="0" nodeType="afterEffect"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6000"/>
                            </p:stCondLst>
                            <p:childTnLst>
                              <p:par>
                                <p:cTn id="127" presetID="26" presetClass="entr" presetSubtype="0" fill="hold" grpId="0" nodeType="afterEffect"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18000"/>
                            </p:stCondLst>
                            <p:childTnLst>
                              <p:par>
                                <p:cTn id="144" presetID="30" presetClass="entr" presetSubtype="0" fill="hold" nodeType="afterEffect"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800" decel="100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7" dur="800" decel="100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800" decel="100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800" decel="100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19000"/>
                            </p:stCondLst>
                            <p:childTnLst>
                              <p:par>
                                <p:cTn id="153" presetID="37" presetClass="entr" presetSubtype="0" fill="hold" nodeType="afterEffect"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900" decel="100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20000"/>
                            </p:stCondLst>
                            <p:childTnLst>
                              <p:par>
                                <p:cTn id="160" presetID="37" presetClass="entr" presetSubtype="0" fill="hold" nodeType="afterEffect"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900" decel="100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21000"/>
                            </p:stCondLst>
                            <p:childTnLst>
                              <p:par>
                                <p:cTn id="167" presetID="37" presetClass="entr" presetSubtype="0" fill="hold" nodeType="afterEffect"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900" decel="100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3" fill="hold">
                            <p:stCondLst>
                              <p:cond delay="22000"/>
                            </p:stCondLst>
                            <p:childTnLst>
                              <p:par>
                                <p:cTn id="174" presetID="37" presetClass="entr" presetSubtype="0" fill="hold" nodeType="afterEffect"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900" decel="100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23000"/>
                            </p:stCondLst>
                            <p:childTnLst>
                              <p:par>
                                <p:cTn id="181" presetID="37" presetClass="entr" presetSubtype="0" fill="hold" nodeType="afterEffect"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900" decel="100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>
                            <p:stCondLst>
                              <p:cond delay="24000"/>
                            </p:stCondLst>
                            <p:childTnLst>
                              <p:par>
                                <p:cTn id="188" presetID="37" presetClass="entr" presetSubtype="0" fill="hold" nodeType="afterEffect"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0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1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900" decel="100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4" fill="hold">
                            <p:stCondLst>
                              <p:cond delay="25000"/>
                            </p:stCondLst>
                            <p:childTnLst>
                              <p:par>
                                <p:cTn id="195" presetID="37" presetClass="entr" presetSubtype="0" fill="hold" nodeType="afterEffect"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7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8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900" decel="100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1" fill="hold">
                            <p:stCondLst>
                              <p:cond delay="26000"/>
                            </p:stCondLst>
                            <p:childTnLst>
                              <p:par>
                                <p:cTn id="202" presetID="37" presetClass="entr" presetSubtype="0" fill="hold" nodeType="afterEffect"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4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5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900" decel="100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8" fill="hold">
                            <p:stCondLst>
                              <p:cond delay="27000"/>
                            </p:stCondLst>
                            <p:childTnLst>
                              <p:par>
                                <p:cTn id="209" presetID="37" presetClass="entr" presetSubtype="0" fill="hold" nodeType="afterEffect"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1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2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900" decel="100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5" fill="hold">
                            <p:stCondLst>
                              <p:cond delay="28000"/>
                            </p:stCondLst>
                            <p:childTnLst>
                              <p:par>
                                <p:cTn id="216" presetID="37" presetClass="entr" presetSubtype="0" fill="hold" nodeType="afterEffect"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8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9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900" decel="100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2" fill="hold">
                            <p:stCondLst>
                              <p:cond delay="29000"/>
                            </p:stCondLst>
                            <p:childTnLst>
                              <p:par>
                                <p:cTn id="223" presetID="37" presetClass="entr" presetSubtype="0" fill="hold" nodeType="afterEffect"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5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6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900" decel="100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9" fill="hold">
                      <p:stCondLst>
                        <p:cond delay="indefinite"/>
                      </p:stCondLst>
                      <p:childTnLst>
                        <p:par>
                          <p:cTn id="230" fill="hold">
                            <p:stCondLst>
                              <p:cond delay="0"/>
                            </p:stCondLst>
                            <p:childTnLst>
                              <p:par>
                                <p:cTn id="2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3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4" fill="hold">
                      <p:stCondLst>
                        <p:cond delay="indefinite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8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9" fill="hold">
                      <p:stCondLst>
                        <p:cond delay="indefinite"/>
                      </p:stCondLst>
                      <p:childTnLst>
                        <p:par>
                          <p:cTn id="240" fill="hold">
                            <p:stCondLst>
                              <p:cond delay="0"/>
                            </p:stCondLst>
                            <p:childTnLst>
                              <p:par>
                                <p:cTn id="2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3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11" grpId="2"/>
      <p:bldP spid="11" grpId="3"/>
      <p:bldP spid="11" grpId="4"/>
      <p:bldP spid="11" grpId="5" animBg="1"/>
      <p:bldP spid="12" grpId="0" animBg="1"/>
      <p:bldP spid="13" grpId="0" animBg="1"/>
      <p:bldP spid="14" grpId="0" animBg="1"/>
      <p:bldP spid="17" grpId="0" animBg="1"/>
      <p:bldP spid="18" grpId="0" animBg="1"/>
      <p:bldP spid="19" grpId="0" animBg="1"/>
      <p:bldP spid="20" grpId="0" animBg="1"/>
      <p:bldP spid="96" grpId="0"/>
      <p:bldP spid="98" grpId="0"/>
      <p:bldP spid="10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865" name="Group 1"/>
          <p:cNvGrpSpPr/>
          <p:nvPr/>
        </p:nvGrpSpPr>
        <p:grpSpPr bwMode="auto">
          <a:xfrm>
            <a:off x="4171623" y="1245069"/>
            <a:ext cx="3828047" cy="4617784"/>
            <a:chOff x="0" y="0"/>
            <a:chExt cx="7656017" cy="9235797"/>
          </a:xfrm>
        </p:grpSpPr>
        <p:sp>
          <p:nvSpPr>
            <p:cNvPr id="36866" name="AutoShape 2"/>
            <p:cNvSpPr/>
            <p:nvPr/>
          </p:nvSpPr>
          <p:spPr bwMode="auto">
            <a:xfrm>
              <a:off x="0" y="0"/>
              <a:ext cx="7656017" cy="8765911"/>
            </a:xfrm>
            <a:custGeom>
              <a:avLst/>
              <a:gdLst>
                <a:gd name="T0" fmla="*/ 3828009 w 21478"/>
                <a:gd name="T1" fmla="*/ 4418202 h 21513"/>
                <a:gd name="T2" fmla="*/ 3828009 w 21478"/>
                <a:gd name="T3" fmla="*/ 4418202 h 21513"/>
                <a:gd name="T4" fmla="*/ 3828009 w 21478"/>
                <a:gd name="T5" fmla="*/ 4418202 h 21513"/>
                <a:gd name="T6" fmla="*/ 3828009 w 21478"/>
                <a:gd name="T7" fmla="*/ 4418202 h 2151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478" h="21513">
                  <a:moveTo>
                    <a:pt x="4795" y="18732"/>
                  </a:moveTo>
                  <a:cubicBezTo>
                    <a:pt x="5386" y="17487"/>
                    <a:pt x="5279" y="16073"/>
                    <a:pt x="4506" y="14906"/>
                  </a:cubicBezTo>
                  <a:cubicBezTo>
                    <a:pt x="4367" y="14697"/>
                    <a:pt x="4208" y="14498"/>
                    <a:pt x="4030" y="14313"/>
                  </a:cubicBezTo>
                  <a:cubicBezTo>
                    <a:pt x="2650" y="13526"/>
                    <a:pt x="1575" y="12439"/>
                    <a:pt x="880" y="11191"/>
                  </a:cubicBezTo>
                  <a:cubicBezTo>
                    <a:pt x="213" y="9996"/>
                    <a:pt x="-106" y="8647"/>
                    <a:pt x="31" y="7270"/>
                  </a:cubicBezTo>
                  <a:cubicBezTo>
                    <a:pt x="144" y="6136"/>
                    <a:pt x="577" y="5045"/>
                    <a:pt x="1292" y="4093"/>
                  </a:cubicBezTo>
                  <a:cubicBezTo>
                    <a:pt x="2009" y="3076"/>
                    <a:pt x="2975" y="2221"/>
                    <a:pt x="4111" y="1584"/>
                  </a:cubicBezTo>
                  <a:cubicBezTo>
                    <a:pt x="5290" y="922"/>
                    <a:pt x="6632" y="507"/>
                    <a:pt x="8023" y="261"/>
                  </a:cubicBezTo>
                  <a:cubicBezTo>
                    <a:pt x="9991" y="-87"/>
                    <a:pt x="12019" y="-87"/>
                    <a:pt x="13988" y="259"/>
                  </a:cubicBezTo>
                  <a:cubicBezTo>
                    <a:pt x="14807" y="409"/>
                    <a:pt x="15607" y="623"/>
                    <a:pt x="16382" y="898"/>
                  </a:cubicBezTo>
                  <a:cubicBezTo>
                    <a:pt x="17093" y="1150"/>
                    <a:pt x="17776" y="1446"/>
                    <a:pt x="18449" y="1768"/>
                  </a:cubicBezTo>
                  <a:cubicBezTo>
                    <a:pt x="19172" y="2114"/>
                    <a:pt x="19730" y="2635"/>
                    <a:pt x="20130" y="3083"/>
                  </a:cubicBezTo>
                  <a:cubicBezTo>
                    <a:pt x="20410" y="3396"/>
                    <a:pt x="20510" y="3769"/>
                    <a:pt x="20175" y="3950"/>
                  </a:cubicBezTo>
                  <a:cubicBezTo>
                    <a:pt x="20089" y="3996"/>
                    <a:pt x="19988" y="4007"/>
                    <a:pt x="19892" y="4021"/>
                  </a:cubicBezTo>
                  <a:cubicBezTo>
                    <a:pt x="19766" y="4040"/>
                    <a:pt x="19642" y="4067"/>
                    <a:pt x="19518" y="4103"/>
                  </a:cubicBezTo>
                  <a:cubicBezTo>
                    <a:pt x="19362" y="4131"/>
                    <a:pt x="19241" y="4238"/>
                    <a:pt x="19211" y="4374"/>
                  </a:cubicBezTo>
                  <a:cubicBezTo>
                    <a:pt x="19169" y="4558"/>
                    <a:pt x="19301" y="4725"/>
                    <a:pt x="19407" y="4888"/>
                  </a:cubicBezTo>
                  <a:cubicBezTo>
                    <a:pt x="19711" y="5354"/>
                    <a:pt x="19813" y="5853"/>
                    <a:pt x="19873" y="6355"/>
                  </a:cubicBezTo>
                  <a:cubicBezTo>
                    <a:pt x="19936" y="6893"/>
                    <a:pt x="19957" y="7452"/>
                    <a:pt x="19868" y="8014"/>
                  </a:cubicBezTo>
                  <a:cubicBezTo>
                    <a:pt x="19773" y="8618"/>
                    <a:pt x="19552" y="9232"/>
                    <a:pt x="19558" y="9842"/>
                  </a:cubicBezTo>
                  <a:cubicBezTo>
                    <a:pt x="19566" y="10497"/>
                    <a:pt x="19841" y="11132"/>
                    <a:pt x="20363" y="11601"/>
                  </a:cubicBezTo>
                  <a:cubicBezTo>
                    <a:pt x="20589" y="11804"/>
                    <a:pt x="20856" y="11968"/>
                    <a:pt x="21101" y="12154"/>
                  </a:cubicBezTo>
                  <a:cubicBezTo>
                    <a:pt x="21288" y="12296"/>
                    <a:pt x="21464" y="12458"/>
                    <a:pt x="21477" y="12666"/>
                  </a:cubicBezTo>
                  <a:cubicBezTo>
                    <a:pt x="21493" y="12926"/>
                    <a:pt x="21258" y="13131"/>
                    <a:pt x="21002" y="13295"/>
                  </a:cubicBezTo>
                  <a:cubicBezTo>
                    <a:pt x="20866" y="13381"/>
                    <a:pt x="20726" y="13462"/>
                    <a:pt x="20580" y="13535"/>
                  </a:cubicBezTo>
                  <a:cubicBezTo>
                    <a:pt x="20330" y="13543"/>
                    <a:pt x="20109" y="13661"/>
                    <a:pt x="19985" y="13842"/>
                  </a:cubicBezTo>
                  <a:cubicBezTo>
                    <a:pt x="19944" y="13902"/>
                    <a:pt x="19914" y="13969"/>
                    <a:pt x="19905" y="14041"/>
                  </a:cubicBezTo>
                  <a:cubicBezTo>
                    <a:pt x="19890" y="14168"/>
                    <a:pt x="19946" y="14294"/>
                    <a:pt x="20056" y="14377"/>
                  </a:cubicBezTo>
                  <a:cubicBezTo>
                    <a:pt x="20132" y="14531"/>
                    <a:pt x="20196" y="14684"/>
                    <a:pt x="20250" y="14838"/>
                  </a:cubicBezTo>
                  <a:cubicBezTo>
                    <a:pt x="20286" y="14941"/>
                    <a:pt x="20320" y="15054"/>
                    <a:pt x="20267" y="15160"/>
                  </a:cubicBezTo>
                  <a:cubicBezTo>
                    <a:pt x="20198" y="15294"/>
                    <a:pt x="19995" y="15356"/>
                    <a:pt x="19971" y="15506"/>
                  </a:cubicBezTo>
                  <a:cubicBezTo>
                    <a:pt x="19958" y="15585"/>
                    <a:pt x="20003" y="15663"/>
                    <a:pt x="20084" y="15700"/>
                  </a:cubicBezTo>
                  <a:cubicBezTo>
                    <a:pt x="20379" y="16058"/>
                    <a:pt x="20033" y="16550"/>
                    <a:pt x="19534" y="16481"/>
                  </a:cubicBezTo>
                  <a:cubicBezTo>
                    <a:pt x="19476" y="16473"/>
                    <a:pt x="19419" y="16454"/>
                    <a:pt x="19369" y="16427"/>
                  </a:cubicBezTo>
                  <a:cubicBezTo>
                    <a:pt x="20003" y="17092"/>
                    <a:pt x="19736" y="18103"/>
                    <a:pt x="18832" y="18456"/>
                  </a:cubicBezTo>
                  <a:cubicBezTo>
                    <a:pt x="18439" y="18609"/>
                    <a:pt x="17996" y="18585"/>
                    <a:pt x="17568" y="18545"/>
                  </a:cubicBezTo>
                  <a:cubicBezTo>
                    <a:pt x="16762" y="18471"/>
                    <a:pt x="15909" y="18366"/>
                    <a:pt x="15220" y="18742"/>
                  </a:cubicBezTo>
                  <a:cubicBezTo>
                    <a:pt x="15072" y="18823"/>
                    <a:pt x="14940" y="18925"/>
                    <a:pt x="14828" y="19042"/>
                  </a:cubicBezTo>
                  <a:cubicBezTo>
                    <a:pt x="14395" y="19484"/>
                    <a:pt x="14095" y="20013"/>
                    <a:pt x="13956" y="20581"/>
                  </a:cubicBezTo>
                  <a:cubicBezTo>
                    <a:pt x="13881" y="20887"/>
                    <a:pt x="13855" y="21200"/>
                    <a:pt x="13876" y="21513"/>
                  </a:cubicBezTo>
                  <a:lnTo>
                    <a:pt x="4795" y="18732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>
                <a:lnSpc>
                  <a:spcPct val="120000"/>
                </a:lnSpc>
              </a:pPr>
              <a:endParaRPr lang="zh-CN" altLang="en-US" sz="1705">
                <a:latin typeface="Noto Sans S Chinese Light" panose="020B0300000000000000" pitchFamily="34" charset="-122"/>
                <a:ea typeface="Noto Sans S Chinese Light" panose="020B03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6867" name="AutoShape 3"/>
            <p:cNvSpPr/>
            <p:nvPr/>
          </p:nvSpPr>
          <p:spPr bwMode="auto">
            <a:xfrm>
              <a:off x="1007998" y="7537223"/>
              <a:ext cx="4163742" cy="1698574"/>
            </a:xfrm>
            <a:custGeom>
              <a:avLst/>
              <a:gdLst>
                <a:gd name="T0" fmla="*/ 2081871 w 21600"/>
                <a:gd name="T1" fmla="*/ 849287 h 21600"/>
                <a:gd name="T2" fmla="*/ 2081871 w 21600"/>
                <a:gd name="T3" fmla="*/ 849287 h 21600"/>
                <a:gd name="T4" fmla="*/ 2081871 w 21600"/>
                <a:gd name="T5" fmla="*/ 849287 h 21600"/>
                <a:gd name="T6" fmla="*/ 2081871 w 21600"/>
                <a:gd name="T7" fmla="*/ 849287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14895"/>
                  </a:moveTo>
                  <a:lnTo>
                    <a:pt x="2391" y="0"/>
                  </a:lnTo>
                  <a:lnTo>
                    <a:pt x="21599" y="11351"/>
                  </a:lnTo>
                  <a:lnTo>
                    <a:pt x="20383" y="21600"/>
                  </a:lnTo>
                  <a:lnTo>
                    <a:pt x="0" y="14895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>
                <a:lnSpc>
                  <a:spcPct val="120000"/>
                </a:lnSpc>
              </a:pPr>
              <a:endParaRPr lang="zh-CN" altLang="en-US" sz="1705">
                <a:latin typeface="Noto Sans S Chinese Light" panose="020B0300000000000000" pitchFamily="34" charset="-122"/>
                <a:ea typeface="Noto Sans S Chinese Light" panose="020B0300000000000000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6869" name="AutoShape 5"/>
          <p:cNvSpPr/>
          <p:nvPr/>
        </p:nvSpPr>
        <p:spPr bwMode="auto">
          <a:xfrm>
            <a:off x="4377192" y="1486356"/>
            <a:ext cx="3146252" cy="2176343"/>
          </a:xfrm>
          <a:custGeom>
            <a:avLst/>
            <a:gdLst>
              <a:gd name="T0" fmla="*/ 3146278 w 21369"/>
              <a:gd name="T1" fmla="*/ 2203287 h 21420"/>
              <a:gd name="T2" fmla="*/ 3146278 w 21369"/>
              <a:gd name="T3" fmla="*/ 2203287 h 21420"/>
              <a:gd name="T4" fmla="*/ 3146278 w 21369"/>
              <a:gd name="T5" fmla="*/ 2203287 h 21420"/>
              <a:gd name="T6" fmla="*/ 3146278 w 21369"/>
              <a:gd name="T7" fmla="*/ 2203287 h 2142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369" h="21420">
                <a:moveTo>
                  <a:pt x="854" y="9342"/>
                </a:moveTo>
                <a:cubicBezTo>
                  <a:pt x="739" y="8499"/>
                  <a:pt x="917" y="7629"/>
                  <a:pt x="1329" y="7011"/>
                </a:cubicBezTo>
                <a:cubicBezTo>
                  <a:pt x="1715" y="6433"/>
                  <a:pt x="2265" y="6148"/>
                  <a:pt x="2663" y="5586"/>
                </a:cubicBezTo>
                <a:cubicBezTo>
                  <a:pt x="3053" y="5036"/>
                  <a:pt x="3257" y="4276"/>
                  <a:pt x="3613" y="3683"/>
                </a:cubicBezTo>
                <a:cubicBezTo>
                  <a:pt x="4190" y="2719"/>
                  <a:pt x="5085" y="2283"/>
                  <a:pt x="5949" y="2546"/>
                </a:cubicBezTo>
                <a:cubicBezTo>
                  <a:pt x="6187" y="2041"/>
                  <a:pt x="6521" y="1648"/>
                  <a:pt x="6911" y="1414"/>
                </a:cubicBezTo>
                <a:cubicBezTo>
                  <a:pt x="7330" y="1164"/>
                  <a:pt x="7792" y="1109"/>
                  <a:pt x="8234" y="1258"/>
                </a:cubicBezTo>
                <a:cubicBezTo>
                  <a:pt x="8595" y="737"/>
                  <a:pt x="9054" y="382"/>
                  <a:pt x="9554" y="238"/>
                </a:cubicBezTo>
                <a:cubicBezTo>
                  <a:pt x="10166" y="61"/>
                  <a:pt x="10802" y="207"/>
                  <a:pt x="11346" y="649"/>
                </a:cubicBezTo>
                <a:cubicBezTo>
                  <a:pt x="12074" y="66"/>
                  <a:pt x="12920" y="-132"/>
                  <a:pt x="13738" y="87"/>
                </a:cubicBezTo>
                <a:cubicBezTo>
                  <a:pt x="14549" y="304"/>
                  <a:pt x="15282" y="918"/>
                  <a:pt x="15816" y="1825"/>
                </a:cubicBezTo>
                <a:cubicBezTo>
                  <a:pt x="16356" y="1598"/>
                  <a:pt x="16937" y="1688"/>
                  <a:pt x="17431" y="2076"/>
                </a:cubicBezTo>
                <a:cubicBezTo>
                  <a:pt x="17904" y="2447"/>
                  <a:pt x="18262" y="3062"/>
                  <a:pt x="18433" y="3799"/>
                </a:cubicBezTo>
                <a:cubicBezTo>
                  <a:pt x="19006" y="3937"/>
                  <a:pt x="19522" y="4382"/>
                  <a:pt x="19878" y="5045"/>
                </a:cubicBezTo>
                <a:cubicBezTo>
                  <a:pt x="20226" y="5694"/>
                  <a:pt x="20396" y="6505"/>
                  <a:pt x="20354" y="7323"/>
                </a:cubicBezTo>
                <a:cubicBezTo>
                  <a:pt x="20829" y="7823"/>
                  <a:pt x="21165" y="8550"/>
                  <a:pt x="21301" y="9375"/>
                </a:cubicBezTo>
                <a:cubicBezTo>
                  <a:pt x="21459" y="10333"/>
                  <a:pt x="21336" y="11343"/>
                  <a:pt x="20962" y="12167"/>
                </a:cubicBezTo>
                <a:cubicBezTo>
                  <a:pt x="21068" y="13766"/>
                  <a:pt x="20604" y="15334"/>
                  <a:pt x="19729" y="16328"/>
                </a:cubicBezTo>
                <a:cubicBezTo>
                  <a:pt x="18952" y="17211"/>
                  <a:pt x="17937" y="17535"/>
                  <a:pt x="16974" y="17207"/>
                </a:cubicBezTo>
                <a:cubicBezTo>
                  <a:pt x="16598" y="17607"/>
                  <a:pt x="16137" y="17806"/>
                  <a:pt x="15670" y="17770"/>
                </a:cubicBezTo>
                <a:cubicBezTo>
                  <a:pt x="15156" y="17731"/>
                  <a:pt x="14671" y="17411"/>
                  <a:pt x="14314" y="16875"/>
                </a:cubicBezTo>
                <a:cubicBezTo>
                  <a:pt x="14139" y="17038"/>
                  <a:pt x="13933" y="17121"/>
                  <a:pt x="13725" y="17116"/>
                </a:cubicBezTo>
                <a:cubicBezTo>
                  <a:pt x="13513" y="17111"/>
                  <a:pt x="13308" y="17014"/>
                  <a:pt x="13135" y="16839"/>
                </a:cubicBezTo>
                <a:cubicBezTo>
                  <a:pt x="12764" y="17306"/>
                  <a:pt x="12328" y="17653"/>
                  <a:pt x="11857" y="17857"/>
                </a:cubicBezTo>
                <a:cubicBezTo>
                  <a:pt x="11381" y="18062"/>
                  <a:pt x="10882" y="18115"/>
                  <a:pt x="10391" y="18214"/>
                </a:cubicBezTo>
                <a:cubicBezTo>
                  <a:pt x="9937" y="18306"/>
                  <a:pt x="9489" y="18437"/>
                  <a:pt x="9074" y="18713"/>
                </a:cubicBezTo>
                <a:cubicBezTo>
                  <a:pt x="8662" y="18986"/>
                  <a:pt x="8298" y="19393"/>
                  <a:pt x="7930" y="19779"/>
                </a:cubicBezTo>
                <a:cubicBezTo>
                  <a:pt x="7500" y="20232"/>
                  <a:pt x="7056" y="20663"/>
                  <a:pt x="6566" y="20949"/>
                </a:cubicBezTo>
                <a:cubicBezTo>
                  <a:pt x="6057" y="21246"/>
                  <a:pt x="5513" y="21379"/>
                  <a:pt x="4961" y="21412"/>
                </a:cubicBezTo>
                <a:cubicBezTo>
                  <a:pt x="4052" y="21468"/>
                  <a:pt x="3137" y="21246"/>
                  <a:pt x="2342" y="20607"/>
                </a:cubicBezTo>
                <a:cubicBezTo>
                  <a:pt x="685" y="19276"/>
                  <a:pt x="-141" y="16498"/>
                  <a:pt x="331" y="13846"/>
                </a:cubicBezTo>
                <a:cubicBezTo>
                  <a:pt x="29" y="13087"/>
                  <a:pt x="-72" y="12195"/>
                  <a:pt x="49" y="11337"/>
                </a:cubicBezTo>
                <a:cubicBezTo>
                  <a:pt x="158" y="10563"/>
                  <a:pt x="441" y="9861"/>
                  <a:pt x="854" y="9342"/>
                </a:cubicBezTo>
                <a:close/>
              </a:path>
            </a:pathLst>
          </a:custGeom>
          <a:solidFill>
            <a:srgbClr val="EDEDED"/>
          </a:solidFill>
          <a:ln w="165100" cap="flat" cmpd="sng">
            <a:solidFill>
              <a:srgbClr val="FFFFFF"/>
            </a:solidFill>
            <a:prstDash val="solid"/>
            <a:miter lim="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>
              <a:lnSpc>
                <a:spcPct val="120000"/>
              </a:lnSpc>
            </a:pPr>
            <a:endParaRPr lang="zh-CN" altLang="en-US" sz="1705">
              <a:latin typeface="Noto Sans S Chinese Light" panose="020B0300000000000000" pitchFamily="34" charset="-122"/>
              <a:ea typeface="Noto Sans S Chinese Light" panose="020B03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36870" name="AutoShape 6"/>
          <p:cNvSpPr/>
          <p:nvPr/>
        </p:nvSpPr>
        <p:spPr bwMode="auto">
          <a:xfrm>
            <a:off x="5362974" y="1692720"/>
            <a:ext cx="1273899" cy="70560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1079" y="21"/>
                </a:moveTo>
                <a:lnTo>
                  <a:pt x="21600" y="21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lnTo>
                  <a:pt x="11079" y="21"/>
                </a:lnTo>
                <a:close/>
              </a:path>
            </a:pathLst>
          </a:custGeom>
          <a:solidFill>
            <a:schemeClr val="accent4"/>
          </a:solidFill>
          <a:ln w="50800" cap="flat" cmpd="sng">
            <a:solidFill>
              <a:srgbClr val="FFFFFF"/>
            </a:solidFill>
            <a:prstDash val="solid"/>
            <a:miter lim="0"/>
          </a:ln>
          <a:effectLst/>
        </p:spPr>
        <p:txBody>
          <a:bodyPr lIns="0" tIns="0" rIns="0" bIns="0" anchor="ctr"/>
          <a:lstStyle/>
          <a:p>
            <a:pPr defTabSz="303530">
              <a:lnSpc>
                <a:spcPct val="120000"/>
              </a:lnSpc>
              <a:defRPr/>
            </a:pPr>
            <a:endParaRPr lang="es-ES" sz="600">
              <a:solidFill>
                <a:srgbClr val="000000"/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36871" name="AutoShape 7"/>
          <p:cNvSpPr/>
          <p:nvPr/>
        </p:nvSpPr>
        <p:spPr bwMode="auto">
          <a:xfrm>
            <a:off x="4678798" y="2380863"/>
            <a:ext cx="1273899" cy="673063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1079" y="21"/>
                </a:moveTo>
                <a:lnTo>
                  <a:pt x="21600" y="21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lnTo>
                  <a:pt x="11079" y="21"/>
                </a:lnTo>
                <a:close/>
              </a:path>
            </a:pathLst>
          </a:custGeom>
          <a:solidFill>
            <a:schemeClr val="accent2"/>
          </a:solidFill>
          <a:ln w="50800" cap="flat" cmpd="sng">
            <a:solidFill>
              <a:srgbClr val="FFFFFF"/>
            </a:solidFill>
            <a:prstDash val="solid"/>
            <a:miter lim="0"/>
          </a:ln>
        </p:spPr>
        <p:txBody>
          <a:bodyPr lIns="0" tIns="0" rIns="0" bIns="0" anchor="ctr"/>
          <a:lstStyle/>
          <a:p>
            <a:pPr>
              <a:lnSpc>
                <a:spcPct val="120000"/>
              </a:lnSpc>
            </a:pPr>
            <a:endParaRPr lang="zh-CN" altLang="en-US" sz="1705">
              <a:latin typeface="Noto Sans S Chinese Light" panose="020B0300000000000000" pitchFamily="34" charset="-122"/>
              <a:ea typeface="Noto Sans S Chinese Light" panose="020B03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36872" name="AutoShape 8"/>
          <p:cNvSpPr/>
          <p:nvPr/>
        </p:nvSpPr>
        <p:spPr bwMode="auto">
          <a:xfrm>
            <a:off x="4897865" y="2877724"/>
            <a:ext cx="536545" cy="792119"/>
          </a:xfrm>
          <a:custGeom>
            <a:avLst/>
            <a:gdLst>
              <a:gd name="T0" fmla="*/ 10800 w 21600"/>
              <a:gd name="T1" fmla="*/ 10770 h 21540"/>
              <a:gd name="T2" fmla="*/ 10800 w 21600"/>
              <a:gd name="T3" fmla="*/ 10770 h 21540"/>
              <a:gd name="T4" fmla="*/ 10800 w 21600"/>
              <a:gd name="T5" fmla="*/ 10770 h 21540"/>
              <a:gd name="T6" fmla="*/ 10800 w 21600"/>
              <a:gd name="T7" fmla="*/ 10770 h 215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540">
                <a:moveTo>
                  <a:pt x="225" y="0"/>
                </a:moveTo>
                <a:lnTo>
                  <a:pt x="0" y="21037"/>
                </a:lnTo>
                <a:cubicBezTo>
                  <a:pt x="2786" y="21453"/>
                  <a:pt x="5671" y="21599"/>
                  <a:pt x="8551" y="21517"/>
                </a:cubicBezTo>
                <a:cubicBezTo>
                  <a:pt x="11828" y="21424"/>
                  <a:pt x="15063" y="21051"/>
                  <a:pt x="18082" y="20227"/>
                </a:cubicBezTo>
                <a:cubicBezTo>
                  <a:pt x="19301" y="19894"/>
                  <a:pt x="20462" y="19476"/>
                  <a:pt x="21599" y="19027"/>
                </a:cubicBezTo>
                <a:lnTo>
                  <a:pt x="21599" y="0"/>
                </a:lnTo>
                <a:lnTo>
                  <a:pt x="225" y="0"/>
                </a:lnTo>
                <a:close/>
              </a:path>
            </a:pathLst>
          </a:custGeom>
          <a:solidFill>
            <a:schemeClr val="accent5"/>
          </a:solidFill>
          <a:ln w="50800" cap="flat" cmpd="sng">
            <a:solidFill>
              <a:srgbClr val="FFFFFF"/>
            </a:solidFill>
            <a:prstDash val="solid"/>
            <a:miter lim="0"/>
          </a:ln>
          <a:effectLst/>
        </p:spPr>
        <p:txBody>
          <a:bodyPr lIns="0" tIns="0" rIns="0" bIns="0" anchor="ctr"/>
          <a:lstStyle/>
          <a:p>
            <a:pPr defTabSz="303530">
              <a:lnSpc>
                <a:spcPct val="120000"/>
              </a:lnSpc>
              <a:defRPr/>
            </a:pPr>
            <a:endParaRPr lang="es-ES" sz="600">
              <a:solidFill>
                <a:srgbClr val="000000"/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36873" name="AutoShape 9"/>
          <p:cNvSpPr/>
          <p:nvPr/>
        </p:nvSpPr>
        <p:spPr bwMode="auto">
          <a:xfrm>
            <a:off x="6474957" y="2371339"/>
            <a:ext cx="773069" cy="925461"/>
          </a:xfrm>
          <a:custGeom>
            <a:avLst/>
            <a:gdLst>
              <a:gd name="T0" fmla="*/ 10549 w 21098"/>
              <a:gd name="T1" fmla="*/ 10762 h 21524"/>
              <a:gd name="T2" fmla="*/ 10549 w 21098"/>
              <a:gd name="T3" fmla="*/ 10762 h 21524"/>
              <a:gd name="T4" fmla="*/ 10549 w 21098"/>
              <a:gd name="T5" fmla="*/ 10762 h 21524"/>
              <a:gd name="T6" fmla="*/ 10549 w 21098"/>
              <a:gd name="T7" fmla="*/ 10762 h 215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098" h="21524">
                <a:moveTo>
                  <a:pt x="0" y="0"/>
                </a:moveTo>
                <a:lnTo>
                  <a:pt x="0" y="19579"/>
                </a:lnTo>
                <a:cubicBezTo>
                  <a:pt x="71" y="19551"/>
                  <a:pt x="141" y="19520"/>
                  <a:pt x="211" y="19488"/>
                </a:cubicBezTo>
                <a:cubicBezTo>
                  <a:pt x="280" y="19457"/>
                  <a:pt x="349" y="19424"/>
                  <a:pt x="416" y="19388"/>
                </a:cubicBezTo>
                <a:cubicBezTo>
                  <a:pt x="1853" y="20660"/>
                  <a:pt x="3804" y="21420"/>
                  <a:pt x="5874" y="21514"/>
                </a:cubicBezTo>
                <a:cubicBezTo>
                  <a:pt x="7755" y="21599"/>
                  <a:pt x="9613" y="21127"/>
                  <a:pt x="11132" y="20178"/>
                </a:cubicBezTo>
                <a:cubicBezTo>
                  <a:pt x="11717" y="20296"/>
                  <a:pt x="12307" y="20374"/>
                  <a:pt x="12897" y="20418"/>
                </a:cubicBezTo>
                <a:cubicBezTo>
                  <a:pt x="13488" y="20462"/>
                  <a:pt x="14079" y="20471"/>
                  <a:pt x="14667" y="20451"/>
                </a:cubicBezTo>
                <a:cubicBezTo>
                  <a:pt x="18222" y="18458"/>
                  <a:pt x="20548" y="15220"/>
                  <a:pt x="21011" y="11618"/>
                </a:cubicBezTo>
                <a:cubicBezTo>
                  <a:pt x="21600" y="7042"/>
                  <a:pt x="19155" y="2566"/>
                  <a:pt x="14667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 w="50800" cap="flat" cmpd="sng">
            <a:solidFill>
              <a:srgbClr val="FFFFFF"/>
            </a:solidFill>
            <a:prstDash val="solid"/>
            <a:miter lim="0"/>
          </a:ln>
          <a:effectLst/>
        </p:spPr>
        <p:txBody>
          <a:bodyPr lIns="0" tIns="0" rIns="0" bIns="0" anchor="ctr"/>
          <a:lstStyle/>
          <a:p>
            <a:pPr>
              <a:lnSpc>
                <a:spcPct val="120000"/>
              </a:lnSpc>
              <a:defRPr/>
            </a:pPr>
            <a:endParaRPr lang="es-ES" sz="2800">
              <a:effectLst>
                <a:outerShdw blurRad="38100" dist="38100" dir="2700000" algn="tl">
                  <a:srgbClr val="000000"/>
                </a:outerShdw>
              </a:effectLst>
              <a:latin typeface="Noto Sans S Chinese Light" panose="020B0300000000000000" pitchFamily="34" charset="-122"/>
              <a:ea typeface="Noto Sans S Chinese Light" panose="020B0300000000000000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36874" name="AutoShape 10"/>
          <p:cNvSpPr/>
          <p:nvPr/>
        </p:nvSpPr>
        <p:spPr bwMode="auto">
          <a:xfrm>
            <a:off x="4407352" y="2877723"/>
            <a:ext cx="654807" cy="774657"/>
          </a:xfrm>
          <a:custGeom>
            <a:avLst/>
            <a:gdLst>
              <a:gd name="T0" fmla="+- 0 11100 1478"/>
              <a:gd name="T1" fmla="*/ T0 w 19245"/>
              <a:gd name="T2" fmla="*/ 10800 h 21600"/>
              <a:gd name="T3" fmla="+- 0 11100 1478"/>
              <a:gd name="T4" fmla="*/ T3 w 19245"/>
              <a:gd name="T5" fmla="*/ 10800 h 21600"/>
              <a:gd name="T6" fmla="+- 0 11100 1478"/>
              <a:gd name="T7" fmla="*/ T6 w 19245"/>
              <a:gd name="T8" fmla="*/ 10800 h 21600"/>
              <a:gd name="T9" fmla="+- 0 11100 1478"/>
              <a:gd name="T10" fmla="*/ T9 w 19245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19245" h="21600">
                <a:moveTo>
                  <a:pt x="298" y="0"/>
                </a:moveTo>
                <a:cubicBezTo>
                  <a:pt x="387" y="168"/>
                  <a:pt x="471" y="339"/>
                  <a:pt x="571" y="503"/>
                </a:cubicBezTo>
                <a:cubicBezTo>
                  <a:pt x="-1478" y="8064"/>
                  <a:pt x="2108" y="15983"/>
                  <a:pt x="9303" y="19782"/>
                </a:cubicBezTo>
                <a:cubicBezTo>
                  <a:pt x="10930" y="20641"/>
                  <a:pt x="12677" y="21227"/>
                  <a:pt x="14478" y="21599"/>
                </a:cubicBezTo>
                <a:lnTo>
                  <a:pt x="14478" y="15716"/>
                </a:lnTo>
                <a:lnTo>
                  <a:pt x="15432" y="15716"/>
                </a:lnTo>
                <a:cubicBezTo>
                  <a:pt x="15685" y="16323"/>
                  <a:pt x="16305" y="16721"/>
                  <a:pt x="16994" y="16718"/>
                </a:cubicBezTo>
                <a:cubicBezTo>
                  <a:pt x="19586" y="16704"/>
                  <a:pt x="20121" y="13233"/>
                  <a:pt x="17633" y="12515"/>
                </a:cubicBezTo>
                <a:cubicBezTo>
                  <a:pt x="16668" y="12236"/>
                  <a:pt x="15651" y="12775"/>
                  <a:pt x="15401" y="13702"/>
                </a:cubicBezTo>
                <a:lnTo>
                  <a:pt x="14484" y="13702"/>
                </a:lnTo>
                <a:lnTo>
                  <a:pt x="14648" y="0"/>
                </a:lnTo>
                <a:lnTo>
                  <a:pt x="298" y="0"/>
                </a:lnTo>
                <a:close/>
              </a:path>
            </a:pathLst>
          </a:custGeom>
          <a:solidFill>
            <a:schemeClr val="accent3"/>
          </a:solidFill>
          <a:ln w="50800" cap="flat" cmpd="sng">
            <a:solidFill>
              <a:srgbClr val="FFFFFF"/>
            </a:solidFill>
            <a:prstDash val="solid"/>
            <a:miter lim="0"/>
          </a:ln>
          <a:effectLst/>
        </p:spPr>
        <p:txBody>
          <a:bodyPr lIns="0" tIns="0" rIns="0" bIns="0" anchor="ctr"/>
          <a:lstStyle/>
          <a:p>
            <a:pPr defTabSz="303530">
              <a:lnSpc>
                <a:spcPct val="120000"/>
              </a:lnSpc>
              <a:defRPr/>
            </a:pPr>
            <a:endParaRPr lang="es-ES" sz="600">
              <a:solidFill>
                <a:srgbClr val="000000"/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36875" name="AutoShape 11"/>
          <p:cNvSpPr/>
          <p:nvPr/>
        </p:nvSpPr>
        <p:spPr bwMode="auto">
          <a:xfrm>
            <a:off x="5432029" y="2877724"/>
            <a:ext cx="1042137" cy="70163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19" y="0"/>
                </a:moveTo>
                <a:lnTo>
                  <a:pt x="0" y="21600"/>
                </a:lnTo>
                <a:cubicBezTo>
                  <a:pt x="830" y="20884"/>
                  <a:pt x="1631" y="20081"/>
                  <a:pt x="2411" y="19235"/>
                </a:cubicBezTo>
                <a:cubicBezTo>
                  <a:pt x="3534" y="18019"/>
                  <a:pt x="4646" y="16740"/>
                  <a:pt x="5908" y="15878"/>
                </a:cubicBezTo>
                <a:cubicBezTo>
                  <a:pt x="7178" y="15011"/>
                  <a:pt x="8544" y="14597"/>
                  <a:pt x="9932" y="14308"/>
                </a:cubicBezTo>
                <a:cubicBezTo>
                  <a:pt x="11435" y="13995"/>
                  <a:pt x="12961" y="13826"/>
                  <a:pt x="14416" y="13180"/>
                </a:cubicBezTo>
                <a:cubicBezTo>
                  <a:pt x="15859" y="12539"/>
                  <a:pt x="17193" y="11446"/>
                  <a:pt x="18328" y="9974"/>
                </a:cubicBezTo>
                <a:cubicBezTo>
                  <a:pt x="18856" y="10526"/>
                  <a:pt x="19483" y="10831"/>
                  <a:pt x="20129" y="10848"/>
                </a:cubicBezTo>
                <a:cubicBezTo>
                  <a:pt x="20639" y="10862"/>
                  <a:pt x="21143" y="10686"/>
                  <a:pt x="21599" y="10357"/>
                </a:cubicBezTo>
                <a:lnTo>
                  <a:pt x="21599" y="70"/>
                </a:lnTo>
                <a:lnTo>
                  <a:pt x="6249" y="70"/>
                </a:lnTo>
                <a:lnTo>
                  <a:pt x="6249" y="836"/>
                </a:lnTo>
                <a:cubicBezTo>
                  <a:pt x="6743" y="810"/>
                  <a:pt x="7181" y="1297"/>
                  <a:pt x="7306" y="2007"/>
                </a:cubicBezTo>
                <a:cubicBezTo>
                  <a:pt x="7889" y="5320"/>
                  <a:pt x="4046" y="6081"/>
                  <a:pt x="3878" y="2666"/>
                </a:cubicBezTo>
                <a:cubicBezTo>
                  <a:pt x="3837" y="1841"/>
                  <a:pt x="4186" y="1084"/>
                  <a:pt x="4717" y="836"/>
                </a:cubicBezTo>
                <a:lnTo>
                  <a:pt x="4717" y="0"/>
                </a:lnTo>
                <a:lnTo>
                  <a:pt x="119" y="0"/>
                </a:lnTo>
                <a:close/>
              </a:path>
            </a:pathLst>
          </a:custGeom>
          <a:solidFill>
            <a:schemeClr val="accent6"/>
          </a:solidFill>
          <a:ln w="50800" cap="flat" cmpd="sng">
            <a:solidFill>
              <a:srgbClr val="FFFFFF"/>
            </a:solidFill>
            <a:prstDash val="solid"/>
            <a:miter lim="0"/>
          </a:ln>
          <a:effectLst/>
        </p:spPr>
        <p:txBody>
          <a:bodyPr lIns="0" tIns="0" rIns="0" bIns="0" anchor="ctr"/>
          <a:lstStyle/>
          <a:p>
            <a:pPr defTabSz="303530">
              <a:lnSpc>
                <a:spcPct val="120000"/>
              </a:lnSpc>
              <a:defRPr/>
            </a:pPr>
            <a:endParaRPr lang="es-ES" sz="600">
              <a:solidFill>
                <a:srgbClr val="000000"/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36876" name="AutoShape 12"/>
          <p:cNvSpPr/>
          <p:nvPr/>
        </p:nvSpPr>
        <p:spPr bwMode="auto">
          <a:xfrm>
            <a:off x="7013884" y="2370544"/>
            <a:ext cx="517496" cy="880221"/>
          </a:xfrm>
          <a:custGeom>
            <a:avLst/>
            <a:gdLst>
              <a:gd name="T0" fmla="*/ 10528 w 21057"/>
              <a:gd name="T1" fmla="*/ 10800 h 21600"/>
              <a:gd name="T2" fmla="*/ 10528 w 21057"/>
              <a:gd name="T3" fmla="*/ 10800 h 21600"/>
              <a:gd name="T4" fmla="*/ 10528 w 21057"/>
              <a:gd name="T5" fmla="*/ 10800 h 21600"/>
              <a:gd name="T6" fmla="*/ 10528 w 21057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057" h="21600">
                <a:moveTo>
                  <a:pt x="0" y="0"/>
                </a:moveTo>
                <a:lnTo>
                  <a:pt x="0" y="12797"/>
                </a:lnTo>
                <a:lnTo>
                  <a:pt x="1211" y="12797"/>
                </a:lnTo>
                <a:cubicBezTo>
                  <a:pt x="1615" y="12109"/>
                  <a:pt x="2745" y="11677"/>
                  <a:pt x="3949" y="11748"/>
                </a:cubicBezTo>
                <a:cubicBezTo>
                  <a:pt x="7422" y="11952"/>
                  <a:pt x="8077" y="14818"/>
                  <a:pt x="4876" y="15575"/>
                </a:cubicBezTo>
                <a:cubicBezTo>
                  <a:pt x="3239" y="15962"/>
                  <a:pt x="1434" y="15323"/>
                  <a:pt x="1197" y="14272"/>
                </a:cubicBezTo>
                <a:lnTo>
                  <a:pt x="7" y="14272"/>
                </a:lnTo>
                <a:lnTo>
                  <a:pt x="7" y="21600"/>
                </a:lnTo>
                <a:cubicBezTo>
                  <a:pt x="4044" y="21494"/>
                  <a:pt x="7976" y="20651"/>
                  <a:pt x="11220" y="19110"/>
                </a:cubicBezTo>
                <a:cubicBezTo>
                  <a:pt x="16471" y="16615"/>
                  <a:pt x="19258" y="12682"/>
                  <a:pt x="18620" y="8669"/>
                </a:cubicBezTo>
                <a:cubicBezTo>
                  <a:pt x="20865" y="6602"/>
                  <a:pt x="21600" y="4068"/>
                  <a:pt x="20652" y="1664"/>
                </a:cubicBezTo>
                <a:cubicBezTo>
                  <a:pt x="20424" y="1087"/>
                  <a:pt x="20095" y="532"/>
                  <a:pt x="19689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4"/>
          </a:solidFill>
          <a:ln w="50800" cap="flat" cmpd="sng">
            <a:solidFill>
              <a:srgbClr val="FFFFFF"/>
            </a:solidFill>
            <a:prstDash val="solid"/>
            <a:miter lim="0"/>
          </a:ln>
          <a:effectLst/>
        </p:spPr>
        <p:txBody>
          <a:bodyPr lIns="0" tIns="0" rIns="0" bIns="0" anchor="ctr"/>
          <a:lstStyle/>
          <a:p>
            <a:pPr defTabSz="303530">
              <a:lnSpc>
                <a:spcPct val="120000"/>
              </a:lnSpc>
              <a:defRPr/>
            </a:pPr>
            <a:endParaRPr lang="es-ES" sz="600">
              <a:solidFill>
                <a:srgbClr val="000000"/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36877" name="AutoShape 13"/>
          <p:cNvSpPr/>
          <p:nvPr/>
        </p:nvSpPr>
        <p:spPr bwMode="auto">
          <a:xfrm>
            <a:off x="6481305" y="1514136"/>
            <a:ext cx="1015944" cy="1032612"/>
          </a:xfrm>
          <a:custGeom>
            <a:avLst/>
            <a:gdLst>
              <a:gd name="T0" fmla="*/ 2147483647 w 21600"/>
              <a:gd name="T1" fmla="*/ 2147483647 h 20867"/>
              <a:gd name="T2" fmla="*/ 2147483647 w 21600"/>
              <a:gd name="T3" fmla="*/ 2147483647 h 20867"/>
              <a:gd name="T4" fmla="*/ 2147483647 w 21600"/>
              <a:gd name="T5" fmla="*/ 2147483647 h 20867"/>
              <a:gd name="T6" fmla="*/ 2147483647 w 21600"/>
              <a:gd name="T7" fmla="*/ 2147483647 h 20867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0867">
                <a:moveTo>
                  <a:pt x="0" y="0"/>
                </a:moveTo>
                <a:lnTo>
                  <a:pt x="0" y="11817"/>
                </a:lnTo>
                <a:lnTo>
                  <a:pt x="670" y="11817"/>
                </a:lnTo>
                <a:cubicBezTo>
                  <a:pt x="819" y="11277"/>
                  <a:pt x="1371" y="10930"/>
                  <a:pt x="1950" y="11016"/>
                </a:cubicBezTo>
                <a:cubicBezTo>
                  <a:pt x="4049" y="11329"/>
                  <a:pt x="3427" y="14545"/>
                  <a:pt x="1381" y="14002"/>
                </a:cubicBezTo>
                <a:cubicBezTo>
                  <a:pt x="862" y="13865"/>
                  <a:pt x="548" y="13365"/>
                  <a:pt x="662" y="12865"/>
                </a:cubicBezTo>
                <a:lnTo>
                  <a:pt x="14" y="12865"/>
                </a:lnTo>
                <a:lnTo>
                  <a:pt x="14" y="17431"/>
                </a:lnTo>
                <a:lnTo>
                  <a:pt x="4560" y="17431"/>
                </a:lnTo>
                <a:lnTo>
                  <a:pt x="4519" y="17892"/>
                </a:lnTo>
                <a:cubicBezTo>
                  <a:pt x="3847" y="18062"/>
                  <a:pt x="3415" y="18686"/>
                  <a:pt x="3518" y="19341"/>
                </a:cubicBezTo>
                <a:cubicBezTo>
                  <a:pt x="3870" y="21600"/>
                  <a:pt x="7330" y="21227"/>
                  <a:pt x="7181" y="19036"/>
                </a:cubicBezTo>
                <a:cubicBezTo>
                  <a:pt x="7141" y="18444"/>
                  <a:pt x="6652" y="17971"/>
                  <a:pt x="6031" y="17920"/>
                </a:cubicBezTo>
                <a:lnTo>
                  <a:pt x="6031" y="17417"/>
                </a:lnTo>
                <a:lnTo>
                  <a:pt x="21599" y="17417"/>
                </a:lnTo>
                <a:cubicBezTo>
                  <a:pt x="21051" y="16284"/>
                  <a:pt x="20211" y="15291"/>
                  <a:pt x="19139" y="14548"/>
                </a:cubicBezTo>
                <a:cubicBezTo>
                  <a:pt x="19268" y="12857"/>
                  <a:pt x="18737" y="11181"/>
                  <a:pt x="17646" y="9840"/>
                </a:cubicBezTo>
                <a:cubicBezTo>
                  <a:pt x="16531" y="8469"/>
                  <a:pt x="14912" y="7550"/>
                  <a:pt x="13115" y="7265"/>
                </a:cubicBezTo>
                <a:cubicBezTo>
                  <a:pt x="12579" y="5742"/>
                  <a:pt x="11460" y="4468"/>
                  <a:pt x="9977" y="3701"/>
                </a:cubicBezTo>
                <a:cubicBezTo>
                  <a:pt x="8426" y="2900"/>
                  <a:pt x="6604" y="2714"/>
                  <a:pt x="4910" y="3184"/>
                </a:cubicBezTo>
                <a:cubicBezTo>
                  <a:pt x="3598" y="1712"/>
                  <a:pt x="1898" y="621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50800" cap="flat" cmpd="sng">
            <a:solidFill>
              <a:srgbClr val="FFFFFF"/>
            </a:solidFill>
            <a:prstDash val="solid"/>
            <a:miter lim="0"/>
          </a:ln>
        </p:spPr>
        <p:txBody>
          <a:bodyPr lIns="0" tIns="0" rIns="0" bIns="0" anchor="ctr"/>
          <a:lstStyle/>
          <a:p>
            <a:pPr>
              <a:lnSpc>
                <a:spcPct val="120000"/>
              </a:lnSpc>
            </a:pPr>
            <a:endParaRPr lang="zh-CN" altLang="en-US" sz="1705">
              <a:latin typeface="Noto Sans S Chinese Light" panose="020B0300000000000000" pitchFamily="34" charset="-122"/>
              <a:ea typeface="Noto Sans S Chinese Light" panose="020B03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36878" name="AutoShape 14"/>
          <p:cNvSpPr/>
          <p:nvPr/>
        </p:nvSpPr>
        <p:spPr bwMode="auto">
          <a:xfrm>
            <a:off x="5436789" y="1480007"/>
            <a:ext cx="1046899" cy="380185"/>
          </a:xfrm>
          <a:custGeom>
            <a:avLst/>
            <a:gdLst>
              <a:gd name="T0" fmla="*/ 10800 w 21600"/>
              <a:gd name="T1" fmla="+- 0 10826 52"/>
              <a:gd name="T2" fmla="*/ 10826 h 21548"/>
              <a:gd name="T3" fmla="*/ 10800 w 21600"/>
              <a:gd name="T4" fmla="+- 0 10826 52"/>
              <a:gd name="T5" fmla="*/ 10826 h 21548"/>
              <a:gd name="T6" fmla="*/ 10800 w 21600"/>
              <a:gd name="T7" fmla="+- 0 10826 52"/>
              <a:gd name="T8" fmla="*/ 10826 h 21548"/>
              <a:gd name="T9" fmla="*/ 10800 w 21600"/>
              <a:gd name="T10" fmla="+- 0 10826 52"/>
              <a:gd name="T11" fmla="*/ 10826 h 21548"/>
            </a:gdLst>
            <a:ahLst/>
            <a:cxnLst>
              <a:cxn ang="0">
                <a:pos x="T0" y="T2"/>
              </a:cxn>
              <a:cxn ang="0">
                <a:pos x="T3" y="T5"/>
              </a:cxn>
              <a:cxn ang="0">
                <a:pos x="T6" y="T8"/>
              </a:cxn>
              <a:cxn ang="0">
                <a:pos x="T9" y="T11"/>
              </a:cxn>
            </a:cxnLst>
            <a:rect l="0" t="0" r="r" b="b"/>
            <a:pathLst>
              <a:path w="21600" h="21548">
                <a:moveTo>
                  <a:pt x="18114" y="1"/>
                </a:moveTo>
                <a:cubicBezTo>
                  <a:pt x="16234" y="-52"/>
                  <a:pt x="14371" y="1231"/>
                  <a:pt x="12709" y="3763"/>
                </a:cubicBezTo>
                <a:cubicBezTo>
                  <a:pt x="11053" y="1199"/>
                  <a:pt x="9116" y="356"/>
                  <a:pt x="7253" y="1381"/>
                </a:cubicBezTo>
                <a:cubicBezTo>
                  <a:pt x="5729" y="2218"/>
                  <a:pt x="4331" y="4271"/>
                  <a:pt x="3232" y="7286"/>
                </a:cubicBezTo>
                <a:cubicBezTo>
                  <a:pt x="2161" y="6599"/>
                  <a:pt x="1053" y="6697"/>
                  <a:pt x="0" y="7484"/>
                </a:cubicBezTo>
                <a:lnTo>
                  <a:pt x="79" y="21468"/>
                </a:lnTo>
                <a:lnTo>
                  <a:pt x="14111" y="21468"/>
                </a:lnTo>
                <a:lnTo>
                  <a:pt x="14111" y="19979"/>
                </a:lnTo>
                <a:cubicBezTo>
                  <a:pt x="13390" y="19807"/>
                  <a:pt x="12932" y="17727"/>
                  <a:pt x="13193" y="15821"/>
                </a:cubicBezTo>
                <a:cubicBezTo>
                  <a:pt x="13768" y="11625"/>
                  <a:pt x="15974" y="13190"/>
                  <a:pt x="15786" y="17597"/>
                </a:cubicBezTo>
                <a:cubicBezTo>
                  <a:pt x="15736" y="18755"/>
                  <a:pt x="15433" y="19690"/>
                  <a:pt x="15030" y="19940"/>
                </a:cubicBezTo>
                <a:lnTo>
                  <a:pt x="15030" y="21548"/>
                </a:lnTo>
                <a:lnTo>
                  <a:pt x="21599" y="21548"/>
                </a:lnTo>
                <a:lnTo>
                  <a:pt x="21599" y="1698"/>
                </a:lnTo>
                <a:cubicBezTo>
                  <a:pt x="21078" y="1198"/>
                  <a:pt x="20543" y="787"/>
                  <a:pt x="19994" y="507"/>
                </a:cubicBezTo>
                <a:cubicBezTo>
                  <a:pt x="19371" y="190"/>
                  <a:pt x="18741" y="19"/>
                  <a:pt x="18114" y="1"/>
                </a:cubicBezTo>
                <a:close/>
              </a:path>
            </a:pathLst>
          </a:custGeom>
          <a:solidFill>
            <a:schemeClr val="accent5"/>
          </a:solidFill>
          <a:ln w="50800" cap="flat" cmpd="sng">
            <a:solidFill>
              <a:srgbClr val="FFFFFF"/>
            </a:solidFill>
            <a:prstDash val="solid"/>
            <a:miter lim="0"/>
          </a:ln>
          <a:effectLst/>
        </p:spPr>
        <p:txBody>
          <a:bodyPr lIns="0" tIns="0" rIns="0" bIns="0" anchor="ctr"/>
          <a:lstStyle/>
          <a:p>
            <a:pPr defTabSz="303530">
              <a:lnSpc>
                <a:spcPct val="120000"/>
              </a:lnSpc>
              <a:defRPr/>
            </a:pPr>
            <a:endParaRPr lang="es-ES" sz="600">
              <a:solidFill>
                <a:srgbClr val="000000"/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36879" name="AutoShape 15"/>
          <p:cNvSpPr/>
          <p:nvPr/>
        </p:nvSpPr>
        <p:spPr bwMode="auto">
          <a:xfrm>
            <a:off x="4901833" y="1611760"/>
            <a:ext cx="726241" cy="767515"/>
          </a:xfrm>
          <a:custGeom>
            <a:avLst/>
            <a:gdLst>
              <a:gd name="T0" fmla="*/ 10375 w 20750"/>
              <a:gd name="T1" fmla="*/ 10800 h 21600"/>
              <a:gd name="T2" fmla="*/ 10375 w 20750"/>
              <a:gd name="T3" fmla="*/ 10800 h 21600"/>
              <a:gd name="T4" fmla="*/ 10375 w 20750"/>
              <a:gd name="T5" fmla="*/ 10800 h 21600"/>
              <a:gd name="T6" fmla="*/ 10375 w 2075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750" h="21600">
                <a:moveTo>
                  <a:pt x="15273" y="0"/>
                </a:moveTo>
                <a:cubicBezTo>
                  <a:pt x="14905" y="99"/>
                  <a:pt x="14536" y="205"/>
                  <a:pt x="14181" y="350"/>
                </a:cubicBezTo>
                <a:cubicBezTo>
                  <a:pt x="12534" y="1022"/>
                  <a:pt x="11127" y="2153"/>
                  <a:pt x="10127" y="3606"/>
                </a:cubicBezTo>
                <a:cubicBezTo>
                  <a:pt x="6480" y="2851"/>
                  <a:pt x="2703" y="4107"/>
                  <a:pt x="265" y="6882"/>
                </a:cubicBezTo>
                <a:cubicBezTo>
                  <a:pt x="177" y="6983"/>
                  <a:pt x="109" y="7099"/>
                  <a:pt x="25" y="7203"/>
                </a:cubicBezTo>
                <a:lnTo>
                  <a:pt x="0" y="21599"/>
                </a:lnTo>
                <a:lnTo>
                  <a:pt x="15464" y="21599"/>
                </a:lnTo>
                <a:lnTo>
                  <a:pt x="15464" y="15916"/>
                </a:lnTo>
                <a:lnTo>
                  <a:pt x="16611" y="15916"/>
                </a:lnTo>
                <a:cubicBezTo>
                  <a:pt x="16866" y="16752"/>
                  <a:pt x="17696" y="17283"/>
                  <a:pt x="18576" y="17179"/>
                </a:cubicBezTo>
                <a:cubicBezTo>
                  <a:pt x="21599" y="16820"/>
                  <a:pt x="21384" y="12524"/>
                  <a:pt x="18455" y="12433"/>
                </a:cubicBezTo>
                <a:cubicBezTo>
                  <a:pt x="17642" y="12407"/>
                  <a:pt x="16924" y="12957"/>
                  <a:pt x="16752" y="13740"/>
                </a:cubicBezTo>
                <a:lnTo>
                  <a:pt x="15399" y="13740"/>
                </a:lnTo>
                <a:lnTo>
                  <a:pt x="15273" y="0"/>
                </a:lnTo>
                <a:close/>
              </a:path>
            </a:pathLst>
          </a:custGeom>
          <a:solidFill>
            <a:schemeClr val="accent3"/>
          </a:solidFill>
          <a:ln w="50800" cap="flat" cmpd="sng">
            <a:solidFill>
              <a:srgbClr val="FFFFFF"/>
            </a:solidFill>
            <a:prstDash val="solid"/>
            <a:miter lim="0"/>
          </a:ln>
          <a:effectLst/>
        </p:spPr>
        <p:txBody>
          <a:bodyPr lIns="0" tIns="0" rIns="0" bIns="0" anchor="ctr"/>
          <a:lstStyle/>
          <a:p>
            <a:pPr defTabSz="303530">
              <a:lnSpc>
                <a:spcPct val="120000"/>
              </a:lnSpc>
              <a:defRPr/>
            </a:pPr>
            <a:endParaRPr lang="es-ES" sz="600">
              <a:solidFill>
                <a:srgbClr val="000000"/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36880" name="AutoShape 16"/>
          <p:cNvSpPr/>
          <p:nvPr/>
        </p:nvSpPr>
        <p:spPr bwMode="auto">
          <a:xfrm>
            <a:off x="4377984" y="1866543"/>
            <a:ext cx="527021" cy="1010388"/>
          </a:xfrm>
          <a:custGeom>
            <a:avLst/>
            <a:gdLst>
              <a:gd name="T0" fmla="*/ 2147483647 w 21231"/>
              <a:gd name="T1" fmla="*/ 2147483647 h 21600"/>
              <a:gd name="T2" fmla="*/ 2147483647 w 21231"/>
              <a:gd name="T3" fmla="*/ 2147483647 h 21600"/>
              <a:gd name="T4" fmla="*/ 2147483647 w 21231"/>
              <a:gd name="T5" fmla="*/ 2147483647 h 21600"/>
              <a:gd name="T6" fmla="*/ 2147483647 w 21231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231" h="21600">
                <a:moveTo>
                  <a:pt x="21181" y="0"/>
                </a:moveTo>
                <a:cubicBezTo>
                  <a:pt x="19265" y="1262"/>
                  <a:pt x="18032" y="2803"/>
                  <a:pt x="15842" y="3940"/>
                </a:cubicBezTo>
                <a:cubicBezTo>
                  <a:pt x="13475" y="5169"/>
                  <a:pt x="10204" y="5789"/>
                  <a:pt x="7911" y="7053"/>
                </a:cubicBezTo>
                <a:cubicBezTo>
                  <a:pt x="5460" y="8404"/>
                  <a:pt x="4397" y="10308"/>
                  <a:pt x="5079" y="12152"/>
                </a:cubicBezTo>
                <a:cubicBezTo>
                  <a:pt x="2622" y="13286"/>
                  <a:pt x="938" y="14819"/>
                  <a:pt x="291" y="16512"/>
                </a:cubicBezTo>
                <a:cubicBezTo>
                  <a:pt x="-369" y="18242"/>
                  <a:pt x="107" y="20030"/>
                  <a:pt x="1590" y="21600"/>
                </a:cubicBezTo>
                <a:lnTo>
                  <a:pt x="21231" y="21600"/>
                </a:lnTo>
                <a:lnTo>
                  <a:pt x="21231" y="16610"/>
                </a:lnTo>
                <a:lnTo>
                  <a:pt x="20397" y="16572"/>
                </a:lnTo>
                <a:cubicBezTo>
                  <a:pt x="20494" y="17131"/>
                  <a:pt x="19840" y="17650"/>
                  <a:pt x="18829" y="17816"/>
                </a:cubicBezTo>
                <a:cubicBezTo>
                  <a:pt x="14726" y="18491"/>
                  <a:pt x="12589" y="15169"/>
                  <a:pt x="16873" y="14340"/>
                </a:cubicBezTo>
                <a:cubicBezTo>
                  <a:pt x="18455" y="14033"/>
                  <a:pt x="20173" y="14561"/>
                  <a:pt x="20461" y="15441"/>
                </a:cubicBezTo>
                <a:lnTo>
                  <a:pt x="21181" y="15441"/>
                </a:lnTo>
                <a:lnTo>
                  <a:pt x="21181" y="0"/>
                </a:lnTo>
                <a:close/>
              </a:path>
            </a:pathLst>
          </a:custGeom>
          <a:solidFill>
            <a:schemeClr val="accent1"/>
          </a:solidFill>
          <a:ln w="50800" cap="flat" cmpd="sng">
            <a:solidFill>
              <a:srgbClr val="FFFFFF"/>
            </a:solidFill>
            <a:prstDash val="solid"/>
            <a:miter lim="0"/>
          </a:ln>
        </p:spPr>
        <p:txBody>
          <a:bodyPr lIns="0" tIns="0" rIns="0" bIns="0" anchor="ctr"/>
          <a:lstStyle/>
          <a:p>
            <a:pPr>
              <a:lnSpc>
                <a:spcPct val="120000"/>
              </a:lnSpc>
            </a:pPr>
            <a:endParaRPr lang="zh-CN" altLang="en-US" sz="1705">
              <a:latin typeface="Noto Sans S Chinese Light" panose="020B0300000000000000" pitchFamily="34" charset="-122"/>
              <a:ea typeface="Noto Sans S Chinese Light" panose="020B03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36881" name="AutoShape 17"/>
          <p:cNvSpPr/>
          <p:nvPr/>
        </p:nvSpPr>
        <p:spPr bwMode="auto">
          <a:xfrm>
            <a:off x="5950317" y="2386419"/>
            <a:ext cx="526227" cy="496860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1315" y="21"/>
                </a:moveTo>
                <a:lnTo>
                  <a:pt x="21600" y="21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lnTo>
                  <a:pt x="11315" y="21"/>
                </a:lnTo>
                <a:close/>
              </a:path>
            </a:pathLst>
          </a:custGeom>
          <a:solidFill>
            <a:schemeClr val="accent1"/>
          </a:solidFill>
          <a:ln w="50800" cap="flat" cmpd="sng">
            <a:solidFill>
              <a:srgbClr val="FFFFFF"/>
            </a:solidFill>
            <a:prstDash val="solid"/>
            <a:miter lim="0"/>
          </a:ln>
        </p:spPr>
        <p:txBody>
          <a:bodyPr lIns="0" tIns="0" rIns="0" bIns="0" anchor="ctr"/>
          <a:lstStyle/>
          <a:p>
            <a:pPr>
              <a:lnSpc>
                <a:spcPct val="120000"/>
              </a:lnSpc>
            </a:pPr>
            <a:endParaRPr lang="zh-CN" altLang="en-US" sz="1705">
              <a:latin typeface="Noto Sans S Chinese Light" panose="020B0300000000000000" pitchFamily="34" charset="-122"/>
              <a:ea typeface="Noto Sans S Chinese Light" panose="020B03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36897" name="AutoShape 33"/>
          <p:cNvSpPr/>
          <p:nvPr/>
        </p:nvSpPr>
        <p:spPr bwMode="auto">
          <a:xfrm>
            <a:off x="2990587" y="1775266"/>
            <a:ext cx="491305" cy="49130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10800"/>
                </a:moveTo>
                <a:cubicBezTo>
                  <a:pt x="21599" y="16764"/>
                  <a:pt x="16764" y="21599"/>
                  <a:pt x="10800" y="21599"/>
                </a:cubicBezTo>
                <a:cubicBezTo>
                  <a:pt x="4835" y="21599"/>
                  <a:pt x="0" y="16764"/>
                  <a:pt x="0" y="10800"/>
                </a:cubicBezTo>
                <a:cubicBezTo>
                  <a:pt x="0" y="4835"/>
                  <a:pt x="4835" y="0"/>
                  <a:pt x="10799" y="0"/>
                </a:cubicBezTo>
                <a:cubicBezTo>
                  <a:pt x="16764" y="0"/>
                  <a:pt x="21599" y="4835"/>
                  <a:pt x="21599" y="1079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lIns="0" tIns="0" rIns="0" bIns="0" anchor="ctr"/>
          <a:lstStyle/>
          <a:p>
            <a:pPr>
              <a:lnSpc>
                <a:spcPct val="120000"/>
              </a:lnSpc>
              <a:defRPr/>
            </a:pPr>
            <a:endParaRPr lang="es-ES" sz="2800">
              <a:effectLst>
                <a:outerShdw blurRad="38100" dist="38100" dir="2700000" algn="tl">
                  <a:srgbClr val="000000"/>
                </a:outerShdw>
              </a:effectLst>
              <a:latin typeface="Noto Sans S Chinese Light" panose="020B0300000000000000" pitchFamily="34" charset="-122"/>
              <a:ea typeface="Noto Sans S Chinese Light" panose="020B0300000000000000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36898" name="AutoShape 34"/>
          <p:cNvSpPr/>
          <p:nvPr/>
        </p:nvSpPr>
        <p:spPr bwMode="auto">
          <a:xfrm>
            <a:off x="3062276" y="1883211"/>
            <a:ext cx="326213" cy="24604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</p:spPr>
        <p:txBody>
          <a:bodyPr lIns="0" tIns="0" rIns="0" bIns="0" anchor="b"/>
          <a:lstStyle>
            <a:lvl1pPr defTabSz="54737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4737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4737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4737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4737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4737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4737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4737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4737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/>
            <a:r>
              <a:rPr lang="es-ES" altLang="zh-CN" sz="1335" b="0" dirty="0">
                <a:latin typeface="Noto Sans S Chinese Light" panose="020B0300000000000000" pitchFamily="34" charset="-122"/>
                <a:ea typeface="Noto Sans S Chinese Light" panose="020B0300000000000000" pitchFamily="34" charset="-122"/>
                <a:sym typeface="Arial" panose="020B0604020202020204" pitchFamily="34" charset="0"/>
              </a:rPr>
              <a:t>01</a:t>
            </a:r>
            <a:endParaRPr lang="es-ES" altLang="zh-CN" sz="995" b="0" dirty="0">
              <a:latin typeface="Noto Sans S Chinese Light" panose="020B0300000000000000" pitchFamily="34" charset="-122"/>
              <a:ea typeface="Noto Sans S Chinese Light" panose="020B03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36899" name="Line 35"/>
          <p:cNvSpPr>
            <a:spLocks noChangeShapeType="1"/>
          </p:cNvSpPr>
          <p:nvPr/>
        </p:nvSpPr>
        <p:spPr bwMode="auto">
          <a:xfrm>
            <a:off x="3558085" y="2051476"/>
            <a:ext cx="1082616" cy="196045"/>
          </a:xfrm>
          <a:prstGeom prst="line">
            <a:avLst/>
          </a:prstGeom>
          <a:noFill/>
          <a:ln w="6350" cap="flat" cmpd="sng">
            <a:solidFill>
              <a:schemeClr val="bg1">
                <a:lumMod val="65000"/>
              </a:schemeClr>
            </a:solidFill>
            <a:prstDash val="dash"/>
            <a:round/>
            <a:headEnd type="oval" w="med" len="med"/>
            <a:tailEnd type="oval" w="med" len="med"/>
          </a:ln>
          <a:effectLst/>
        </p:spPr>
        <p:txBody>
          <a:bodyPr lIns="0" tIns="0" rIns="0" bIns="0" anchor="ctr"/>
          <a:lstStyle/>
          <a:p>
            <a:pPr defTabSz="303530">
              <a:defRPr/>
            </a:pPr>
            <a:endParaRPr lang="es-ES" sz="600">
              <a:solidFill>
                <a:srgbClr val="000000"/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36901" name="AutoShape 37"/>
          <p:cNvSpPr/>
          <p:nvPr/>
        </p:nvSpPr>
        <p:spPr bwMode="auto">
          <a:xfrm>
            <a:off x="2990587" y="3221399"/>
            <a:ext cx="491305" cy="49130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10800"/>
                </a:moveTo>
                <a:cubicBezTo>
                  <a:pt x="21599" y="16764"/>
                  <a:pt x="16764" y="21599"/>
                  <a:pt x="10800" y="21599"/>
                </a:cubicBezTo>
                <a:cubicBezTo>
                  <a:pt x="4835" y="21599"/>
                  <a:pt x="0" y="16764"/>
                  <a:pt x="0" y="10800"/>
                </a:cubicBezTo>
                <a:cubicBezTo>
                  <a:pt x="0" y="4835"/>
                  <a:pt x="4835" y="0"/>
                  <a:pt x="10799" y="0"/>
                </a:cubicBezTo>
                <a:cubicBezTo>
                  <a:pt x="16764" y="0"/>
                  <a:pt x="21599" y="4835"/>
                  <a:pt x="21599" y="10799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</p:spPr>
        <p:txBody>
          <a:bodyPr lIns="0" tIns="0" rIns="0" bIns="0" anchor="ctr"/>
          <a:lstStyle/>
          <a:p>
            <a:pPr>
              <a:lnSpc>
                <a:spcPct val="120000"/>
              </a:lnSpc>
              <a:defRPr/>
            </a:pPr>
            <a:endParaRPr lang="es-ES" sz="2800">
              <a:effectLst>
                <a:outerShdw blurRad="38100" dist="38100" dir="2700000" algn="tl">
                  <a:srgbClr val="000000"/>
                </a:outerShdw>
              </a:effectLst>
              <a:latin typeface="Noto Sans S Chinese Light" panose="020B0300000000000000" pitchFamily="34" charset="-122"/>
              <a:ea typeface="Noto Sans S Chinese Light" panose="020B0300000000000000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36902" name="AutoShape 38"/>
          <p:cNvSpPr/>
          <p:nvPr/>
        </p:nvSpPr>
        <p:spPr bwMode="auto">
          <a:xfrm>
            <a:off x="3062276" y="3335694"/>
            <a:ext cx="326213" cy="24604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</p:spPr>
        <p:txBody>
          <a:bodyPr lIns="0" tIns="0" rIns="0" bIns="0" anchor="b"/>
          <a:lstStyle>
            <a:lvl1pPr defTabSz="54737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4737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4737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4737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4737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4737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4737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4737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4737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/>
            <a:r>
              <a:rPr lang="es-ES" altLang="zh-CN" sz="1335" b="0" dirty="0">
                <a:latin typeface="Noto Sans S Chinese Light" panose="020B0300000000000000" pitchFamily="34" charset="-122"/>
                <a:ea typeface="Noto Sans S Chinese Light" panose="020B0300000000000000" pitchFamily="34" charset="-122"/>
                <a:sym typeface="Arial" panose="020B0604020202020204" pitchFamily="34" charset="0"/>
              </a:rPr>
              <a:t>03</a:t>
            </a:r>
            <a:endParaRPr lang="es-ES" altLang="zh-CN" sz="995" b="0" dirty="0">
              <a:latin typeface="Noto Sans S Chinese Light" panose="020B0300000000000000" pitchFamily="34" charset="-122"/>
              <a:ea typeface="Noto Sans S Chinese Light" panose="020B03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36903" name="Line 39"/>
          <p:cNvSpPr>
            <a:spLocks noChangeShapeType="1"/>
          </p:cNvSpPr>
          <p:nvPr/>
        </p:nvSpPr>
        <p:spPr bwMode="auto">
          <a:xfrm flipV="1">
            <a:off x="3564436" y="3209495"/>
            <a:ext cx="925461" cy="195252"/>
          </a:xfrm>
          <a:prstGeom prst="line">
            <a:avLst/>
          </a:prstGeom>
          <a:noFill/>
          <a:ln w="6350" cap="flat" cmpd="sng">
            <a:solidFill>
              <a:schemeClr val="bg1">
                <a:lumMod val="65000"/>
              </a:schemeClr>
            </a:solidFill>
            <a:prstDash val="dash"/>
            <a:round/>
            <a:headEnd type="oval" w="med" len="med"/>
            <a:tailEnd type="oval" w="med" len="med"/>
          </a:ln>
          <a:effectLst/>
        </p:spPr>
        <p:txBody>
          <a:bodyPr lIns="0" tIns="0" rIns="0" bIns="0" anchor="ctr"/>
          <a:lstStyle/>
          <a:p>
            <a:pPr defTabSz="303530">
              <a:defRPr/>
            </a:pPr>
            <a:endParaRPr lang="es-ES" sz="600">
              <a:solidFill>
                <a:srgbClr val="000000"/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36905" name="AutoShape 41"/>
          <p:cNvSpPr/>
          <p:nvPr/>
        </p:nvSpPr>
        <p:spPr bwMode="auto">
          <a:xfrm>
            <a:off x="3766036" y="4295282"/>
            <a:ext cx="492099" cy="49130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10800"/>
                </a:moveTo>
                <a:cubicBezTo>
                  <a:pt x="21599" y="16764"/>
                  <a:pt x="16764" y="21599"/>
                  <a:pt x="10800" y="21599"/>
                </a:cubicBezTo>
                <a:cubicBezTo>
                  <a:pt x="4835" y="21599"/>
                  <a:pt x="0" y="16764"/>
                  <a:pt x="0" y="10800"/>
                </a:cubicBezTo>
                <a:cubicBezTo>
                  <a:pt x="0" y="4835"/>
                  <a:pt x="4835" y="0"/>
                  <a:pt x="10799" y="0"/>
                </a:cubicBezTo>
                <a:cubicBezTo>
                  <a:pt x="16764" y="0"/>
                  <a:pt x="21599" y="4835"/>
                  <a:pt x="21599" y="10799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  <a:effectLst/>
        </p:spPr>
        <p:txBody>
          <a:bodyPr lIns="0" tIns="0" rIns="0" bIns="0" anchor="ctr"/>
          <a:lstStyle/>
          <a:p>
            <a:pPr>
              <a:lnSpc>
                <a:spcPct val="120000"/>
              </a:lnSpc>
              <a:defRPr/>
            </a:pPr>
            <a:endParaRPr lang="es-ES" sz="2800">
              <a:effectLst>
                <a:outerShdw blurRad="38100" dist="38100" dir="2700000" algn="tl">
                  <a:srgbClr val="000000"/>
                </a:outerShdw>
              </a:effectLst>
              <a:latin typeface="Noto Sans S Chinese Light" panose="020B0300000000000000" pitchFamily="34" charset="-122"/>
              <a:ea typeface="Noto Sans S Chinese Light" panose="020B0300000000000000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36906" name="AutoShape 42"/>
          <p:cNvSpPr/>
          <p:nvPr/>
        </p:nvSpPr>
        <p:spPr bwMode="auto">
          <a:xfrm>
            <a:off x="3838520" y="4404022"/>
            <a:ext cx="325420" cy="24604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</p:spPr>
        <p:txBody>
          <a:bodyPr lIns="0" tIns="0" rIns="0" bIns="0" anchor="b"/>
          <a:lstStyle>
            <a:lvl1pPr defTabSz="54737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4737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4737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4737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4737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4737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4737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4737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4737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/>
            <a:r>
              <a:rPr lang="es-ES" altLang="zh-CN" sz="1335" b="0" dirty="0">
                <a:latin typeface="Noto Sans S Chinese Light" panose="020B0300000000000000" pitchFamily="34" charset="-122"/>
                <a:ea typeface="Noto Sans S Chinese Light" panose="020B0300000000000000" pitchFamily="34" charset="-122"/>
                <a:sym typeface="Arial" panose="020B0604020202020204" pitchFamily="34" charset="0"/>
              </a:rPr>
              <a:t>05</a:t>
            </a:r>
            <a:endParaRPr lang="es-ES" altLang="zh-CN" sz="995" b="0" dirty="0">
              <a:latin typeface="Noto Sans S Chinese Light" panose="020B0300000000000000" pitchFamily="34" charset="-122"/>
              <a:ea typeface="Noto Sans S Chinese Light" panose="020B03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36907" name="Line 43"/>
          <p:cNvSpPr>
            <a:spLocks noChangeShapeType="1"/>
          </p:cNvSpPr>
          <p:nvPr/>
        </p:nvSpPr>
        <p:spPr bwMode="auto">
          <a:xfrm flipV="1">
            <a:off x="4262897" y="3588886"/>
            <a:ext cx="806405" cy="722273"/>
          </a:xfrm>
          <a:prstGeom prst="line">
            <a:avLst/>
          </a:prstGeom>
          <a:noFill/>
          <a:ln w="6350" cap="flat" cmpd="sng">
            <a:solidFill>
              <a:schemeClr val="bg1">
                <a:lumMod val="65000"/>
              </a:schemeClr>
            </a:solidFill>
            <a:prstDash val="dash"/>
            <a:round/>
            <a:headEnd type="oval" w="med" len="med"/>
            <a:tailEnd type="oval" w="med" len="med"/>
          </a:ln>
          <a:effectLst/>
        </p:spPr>
        <p:txBody>
          <a:bodyPr lIns="0" tIns="0" rIns="0" bIns="0" anchor="ctr"/>
          <a:lstStyle/>
          <a:p>
            <a:pPr defTabSz="303530">
              <a:defRPr/>
            </a:pPr>
            <a:endParaRPr lang="es-ES" sz="600">
              <a:solidFill>
                <a:srgbClr val="000000"/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36909" name="AutoShape 45"/>
          <p:cNvSpPr/>
          <p:nvPr/>
        </p:nvSpPr>
        <p:spPr bwMode="auto">
          <a:xfrm>
            <a:off x="8378266" y="4295282"/>
            <a:ext cx="491305" cy="49130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10800"/>
                </a:moveTo>
                <a:cubicBezTo>
                  <a:pt x="21599" y="16764"/>
                  <a:pt x="16764" y="21599"/>
                  <a:pt x="10800" y="21599"/>
                </a:cubicBezTo>
                <a:cubicBezTo>
                  <a:pt x="4835" y="21599"/>
                  <a:pt x="0" y="16764"/>
                  <a:pt x="0" y="10800"/>
                </a:cubicBezTo>
                <a:cubicBezTo>
                  <a:pt x="0" y="4835"/>
                  <a:pt x="4835" y="0"/>
                  <a:pt x="10799" y="0"/>
                </a:cubicBezTo>
                <a:cubicBezTo>
                  <a:pt x="16764" y="0"/>
                  <a:pt x="21599" y="4835"/>
                  <a:pt x="21599" y="10799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  <a:effectLst/>
        </p:spPr>
        <p:txBody>
          <a:bodyPr lIns="0" tIns="0" rIns="0" bIns="0" anchor="ctr"/>
          <a:lstStyle/>
          <a:p>
            <a:pPr>
              <a:lnSpc>
                <a:spcPct val="120000"/>
              </a:lnSpc>
              <a:defRPr/>
            </a:pPr>
            <a:endParaRPr lang="es-ES" sz="2800">
              <a:effectLst>
                <a:outerShdw blurRad="38100" dist="38100" dir="2700000" algn="tl">
                  <a:srgbClr val="000000"/>
                </a:outerShdw>
              </a:effectLst>
              <a:latin typeface="Noto Sans S Chinese Light" panose="020B0300000000000000" pitchFamily="34" charset="-122"/>
              <a:ea typeface="Noto Sans S Chinese Light" panose="020B0300000000000000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36910" name="AutoShape 46"/>
          <p:cNvSpPr/>
          <p:nvPr/>
        </p:nvSpPr>
        <p:spPr bwMode="auto">
          <a:xfrm>
            <a:off x="8450748" y="4410371"/>
            <a:ext cx="325420" cy="24604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</p:spPr>
        <p:txBody>
          <a:bodyPr lIns="0" tIns="0" rIns="0" bIns="0" anchor="b"/>
          <a:lstStyle>
            <a:lvl1pPr defTabSz="54737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4737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4737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4737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4737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4737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4737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4737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4737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/>
            <a:r>
              <a:rPr lang="es-ES" altLang="zh-CN" sz="1335" b="0" dirty="0">
                <a:latin typeface="Noto Sans S Chinese Light" panose="020B0300000000000000" pitchFamily="34" charset="-122"/>
                <a:ea typeface="Noto Sans S Chinese Light" panose="020B0300000000000000" pitchFamily="34" charset="-122"/>
                <a:sym typeface="Arial" panose="020B0604020202020204" pitchFamily="34" charset="0"/>
              </a:rPr>
              <a:t>06</a:t>
            </a:r>
            <a:endParaRPr lang="es-ES" altLang="zh-CN" sz="995" b="0" dirty="0">
              <a:latin typeface="Noto Sans S Chinese Light" panose="020B0300000000000000" pitchFamily="34" charset="-122"/>
              <a:ea typeface="Noto Sans S Chinese Light" panose="020B03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36911" name="Line 47"/>
          <p:cNvSpPr>
            <a:spLocks noChangeShapeType="1"/>
          </p:cNvSpPr>
          <p:nvPr/>
        </p:nvSpPr>
        <p:spPr bwMode="auto">
          <a:xfrm flipH="1" flipV="1">
            <a:off x="6304310" y="3099960"/>
            <a:ext cx="2031888" cy="1221515"/>
          </a:xfrm>
          <a:prstGeom prst="line">
            <a:avLst/>
          </a:prstGeom>
          <a:noFill/>
          <a:ln w="6350" cap="flat" cmpd="sng">
            <a:solidFill>
              <a:schemeClr val="bg1">
                <a:lumMod val="65000"/>
              </a:schemeClr>
            </a:solidFill>
            <a:prstDash val="dash"/>
            <a:round/>
            <a:headEnd type="oval" w="med" len="med"/>
            <a:tailEnd type="oval" w="med" len="med"/>
          </a:ln>
          <a:effectLst/>
        </p:spPr>
        <p:txBody>
          <a:bodyPr lIns="0" tIns="0" rIns="0" bIns="0" anchor="ctr"/>
          <a:lstStyle/>
          <a:p>
            <a:pPr defTabSz="303530">
              <a:defRPr/>
            </a:pPr>
            <a:endParaRPr lang="es-ES" sz="600">
              <a:solidFill>
                <a:srgbClr val="000000"/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36913" name="AutoShape 49"/>
          <p:cNvSpPr/>
          <p:nvPr/>
        </p:nvSpPr>
        <p:spPr bwMode="auto">
          <a:xfrm>
            <a:off x="8637805" y="2899155"/>
            <a:ext cx="492099" cy="49130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10800"/>
                </a:moveTo>
                <a:cubicBezTo>
                  <a:pt x="21599" y="16764"/>
                  <a:pt x="16764" y="21599"/>
                  <a:pt x="10800" y="21599"/>
                </a:cubicBezTo>
                <a:cubicBezTo>
                  <a:pt x="4835" y="21599"/>
                  <a:pt x="0" y="16764"/>
                  <a:pt x="0" y="10800"/>
                </a:cubicBezTo>
                <a:cubicBezTo>
                  <a:pt x="0" y="4835"/>
                  <a:pt x="4835" y="0"/>
                  <a:pt x="10799" y="0"/>
                </a:cubicBezTo>
                <a:cubicBezTo>
                  <a:pt x="16764" y="0"/>
                  <a:pt x="21599" y="4835"/>
                  <a:pt x="21599" y="10799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lIns="0" tIns="0" rIns="0" bIns="0" anchor="ctr"/>
          <a:lstStyle/>
          <a:p>
            <a:pPr>
              <a:lnSpc>
                <a:spcPct val="120000"/>
              </a:lnSpc>
              <a:defRPr/>
            </a:pPr>
            <a:endParaRPr lang="es-ES" sz="2800">
              <a:effectLst>
                <a:outerShdw blurRad="38100" dist="38100" dir="2700000" algn="tl">
                  <a:srgbClr val="000000"/>
                </a:outerShdw>
              </a:effectLst>
              <a:latin typeface="Noto Sans S Chinese Light" panose="020B0300000000000000" pitchFamily="34" charset="-122"/>
              <a:ea typeface="Noto Sans S Chinese Light" panose="020B0300000000000000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36914" name="AutoShape 50"/>
          <p:cNvSpPr/>
          <p:nvPr/>
        </p:nvSpPr>
        <p:spPr bwMode="auto">
          <a:xfrm>
            <a:off x="8710291" y="3014243"/>
            <a:ext cx="325420" cy="24525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</p:spPr>
        <p:txBody>
          <a:bodyPr lIns="0" tIns="0" rIns="0" bIns="0" anchor="b"/>
          <a:lstStyle>
            <a:lvl1pPr defTabSz="54737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4737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4737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4737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4737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4737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4737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4737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4737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/>
            <a:r>
              <a:rPr lang="es-ES" altLang="zh-CN" sz="1335" b="0" dirty="0">
                <a:latin typeface="Noto Sans S Chinese Light" panose="020B0300000000000000" pitchFamily="34" charset="-122"/>
                <a:ea typeface="Noto Sans S Chinese Light" panose="020B0300000000000000" pitchFamily="34" charset="-122"/>
                <a:sym typeface="Arial" panose="020B0604020202020204" pitchFamily="34" charset="0"/>
              </a:rPr>
              <a:t>04</a:t>
            </a:r>
            <a:endParaRPr lang="es-ES" altLang="zh-CN" sz="995" b="0" dirty="0">
              <a:latin typeface="Noto Sans S Chinese Light" panose="020B0300000000000000" pitchFamily="34" charset="-122"/>
              <a:ea typeface="Noto Sans S Chinese Light" panose="020B03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36915" name="Line 51"/>
          <p:cNvSpPr>
            <a:spLocks noChangeShapeType="1"/>
          </p:cNvSpPr>
          <p:nvPr/>
        </p:nvSpPr>
        <p:spPr bwMode="auto">
          <a:xfrm flipH="1" flipV="1">
            <a:off x="7413117" y="2603101"/>
            <a:ext cx="1179448" cy="327800"/>
          </a:xfrm>
          <a:prstGeom prst="line">
            <a:avLst/>
          </a:prstGeom>
          <a:noFill/>
          <a:ln w="6350" cap="flat" cmpd="sng">
            <a:solidFill>
              <a:schemeClr val="bg1">
                <a:lumMod val="65000"/>
              </a:schemeClr>
            </a:solidFill>
            <a:prstDash val="dash"/>
            <a:round/>
            <a:headEnd type="oval" w="med" len="med"/>
            <a:tailEnd type="oval" w="med" len="med"/>
          </a:ln>
          <a:effectLst/>
        </p:spPr>
        <p:txBody>
          <a:bodyPr lIns="0" tIns="0" rIns="0" bIns="0" anchor="ctr"/>
          <a:lstStyle/>
          <a:p>
            <a:pPr defTabSz="303530">
              <a:defRPr/>
            </a:pPr>
            <a:endParaRPr lang="es-ES" sz="600">
              <a:solidFill>
                <a:srgbClr val="000000"/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36917" name="AutoShape 53"/>
          <p:cNvSpPr/>
          <p:nvPr/>
        </p:nvSpPr>
        <p:spPr bwMode="auto">
          <a:xfrm>
            <a:off x="8632253" y="1434765"/>
            <a:ext cx="491305" cy="49130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10800"/>
                </a:moveTo>
                <a:cubicBezTo>
                  <a:pt x="21599" y="16764"/>
                  <a:pt x="16764" y="21599"/>
                  <a:pt x="10800" y="21599"/>
                </a:cubicBezTo>
                <a:cubicBezTo>
                  <a:pt x="4835" y="21599"/>
                  <a:pt x="0" y="16764"/>
                  <a:pt x="0" y="10800"/>
                </a:cubicBezTo>
                <a:cubicBezTo>
                  <a:pt x="0" y="4835"/>
                  <a:pt x="4835" y="0"/>
                  <a:pt x="10799" y="0"/>
                </a:cubicBezTo>
                <a:cubicBezTo>
                  <a:pt x="16764" y="0"/>
                  <a:pt x="21599" y="4835"/>
                  <a:pt x="21599" y="1079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lIns="0" tIns="0" rIns="0" bIns="0" anchor="ctr"/>
          <a:lstStyle/>
          <a:p>
            <a:pPr>
              <a:lnSpc>
                <a:spcPct val="120000"/>
              </a:lnSpc>
              <a:defRPr/>
            </a:pPr>
            <a:endParaRPr lang="es-ES" sz="2800">
              <a:effectLst>
                <a:outerShdw blurRad="38100" dist="38100" dir="2700000" algn="tl">
                  <a:srgbClr val="000000"/>
                </a:outerShdw>
              </a:effectLst>
              <a:latin typeface="Noto Sans S Chinese Light" panose="020B0300000000000000" pitchFamily="34" charset="-122"/>
              <a:ea typeface="Noto Sans S Chinese Light" panose="020B0300000000000000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36918" name="AutoShape 54"/>
          <p:cNvSpPr/>
          <p:nvPr/>
        </p:nvSpPr>
        <p:spPr bwMode="auto">
          <a:xfrm>
            <a:off x="8710291" y="1541915"/>
            <a:ext cx="325420" cy="24604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</p:spPr>
        <p:txBody>
          <a:bodyPr lIns="0" tIns="0" rIns="0" bIns="0" anchor="b"/>
          <a:lstStyle>
            <a:lvl1pPr defTabSz="54737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4737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4737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4737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4737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4737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4737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4737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4737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/>
            <a:r>
              <a:rPr lang="es-ES" altLang="zh-CN" sz="1335" b="0" dirty="0">
                <a:latin typeface="Noto Sans S Chinese Light" panose="020B0300000000000000" pitchFamily="34" charset="-122"/>
                <a:ea typeface="Noto Sans S Chinese Light" panose="020B0300000000000000" pitchFamily="34" charset="-122"/>
                <a:sym typeface="Arial" panose="020B0604020202020204" pitchFamily="34" charset="0"/>
              </a:rPr>
              <a:t>02</a:t>
            </a:r>
            <a:endParaRPr lang="es-ES" altLang="zh-CN" sz="995" b="0" dirty="0">
              <a:latin typeface="Noto Sans S Chinese Light" panose="020B0300000000000000" pitchFamily="34" charset="-122"/>
              <a:ea typeface="Noto Sans S Chinese Light" panose="020B03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36919" name="Line 55"/>
          <p:cNvSpPr>
            <a:spLocks noChangeShapeType="1"/>
          </p:cNvSpPr>
          <p:nvPr/>
        </p:nvSpPr>
        <p:spPr bwMode="auto">
          <a:xfrm flipH="1">
            <a:off x="7110716" y="1668116"/>
            <a:ext cx="1376287" cy="327800"/>
          </a:xfrm>
          <a:prstGeom prst="line">
            <a:avLst/>
          </a:prstGeom>
          <a:noFill/>
          <a:ln w="6350" cap="flat" cmpd="sng">
            <a:solidFill>
              <a:schemeClr val="bg1">
                <a:lumMod val="65000"/>
              </a:schemeClr>
            </a:solidFill>
            <a:prstDash val="dash"/>
            <a:round/>
            <a:headEnd type="oval" w="med" len="med"/>
            <a:tailEnd type="oval" w="med" len="med"/>
          </a:ln>
          <a:effectLst/>
        </p:spPr>
        <p:txBody>
          <a:bodyPr lIns="0" tIns="0" rIns="0" bIns="0" anchor="ctr"/>
          <a:lstStyle/>
          <a:p>
            <a:pPr defTabSz="303530">
              <a:defRPr/>
            </a:pPr>
            <a:endParaRPr lang="es-ES" sz="600">
              <a:solidFill>
                <a:srgbClr val="000000"/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42" name="išľíďè"/>
          <p:cNvSpPr/>
          <p:nvPr/>
        </p:nvSpPr>
        <p:spPr bwMode="auto">
          <a:xfrm>
            <a:off x="879895" y="2496437"/>
            <a:ext cx="2536640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58pic.com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43" name="iSlíďè"/>
          <p:cNvSpPr txBox="1"/>
          <p:nvPr/>
        </p:nvSpPr>
        <p:spPr bwMode="auto">
          <a:xfrm>
            <a:off x="1320986" y="2162065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44" name="išľíďè"/>
          <p:cNvSpPr/>
          <p:nvPr/>
        </p:nvSpPr>
        <p:spPr bwMode="auto">
          <a:xfrm>
            <a:off x="877299" y="3988098"/>
            <a:ext cx="2536640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58pic.com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45" name="iSlíďè"/>
          <p:cNvSpPr txBox="1"/>
          <p:nvPr/>
        </p:nvSpPr>
        <p:spPr bwMode="auto">
          <a:xfrm>
            <a:off x="1318390" y="3653726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46" name="išľíďè"/>
          <p:cNvSpPr/>
          <p:nvPr/>
        </p:nvSpPr>
        <p:spPr bwMode="auto">
          <a:xfrm>
            <a:off x="2002618" y="5225058"/>
            <a:ext cx="2536640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58pic.com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47" name="iSlíďè"/>
          <p:cNvSpPr txBox="1"/>
          <p:nvPr/>
        </p:nvSpPr>
        <p:spPr bwMode="auto">
          <a:xfrm>
            <a:off x="2443709" y="4890686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48" name="išľíďè"/>
          <p:cNvSpPr/>
          <p:nvPr/>
        </p:nvSpPr>
        <p:spPr bwMode="auto">
          <a:xfrm>
            <a:off x="9179709" y="1813030"/>
            <a:ext cx="2536640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58pic.com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49" name="iSlíďè"/>
          <p:cNvSpPr txBox="1"/>
          <p:nvPr/>
        </p:nvSpPr>
        <p:spPr bwMode="auto">
          <a:xfrm>
            <a:off x="9620800" y="1478658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50" name="išľíďè"/>
          <p:cNvSpPr/>
          <p:nvPr/>
        </p:nvSpPr>
        <p:spPr bwMode="auto">
          <a:xfrm>
            <a:off x="9183081" y="3031397"/>
            <a:ext cx="2536640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58pic.com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51" name="iSlíďè"/>
          <p:cNvSpPr txBox="1"/>
          <p:nvPr/>
        </p:nvSpPr>
        <p:spPr bwMode="auto">
          <a:xfrm>
            <a:off x="9624172" y="2697025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52" name="išľíďè"/>
          <p:cNvSpPr/>
          <p:nvPr/>
        </p:nvSpPr>
        <p:spPr bwMode="auto">
          <a:xfrm>
            <a:off x="8654477" y="4836689"/>
            <a:ext cx="2536640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58pic.com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53" name="iSlíďè"/>
          <p:cNvSpPr txBox="1"/>
          <p:nvPr/>
        </p:nvSpPr>
        <p:spPr bwMode="auto">
          <a:xfrm>
            <a:off x="9095568" y="4502317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68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368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1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368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65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368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00"/>
                            </p:stCondLst>
                            <p:childTnLst>
                              <p:par>
                                <p:cTn id="21" presetID="9" presetClass="entr" presetSubtype="0" fill="hold" nodeType="after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368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750"/>
                            </p:stCondLst>
                            <p:childTnLst>
                              <p:par>
                                <p:cTn id="25" presetID="9" presetClass="entr" presetSubtype="0" fill="hold" nodeType="after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68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300"/>
                            </p:stCondLst>
                            <p:childTnLst>
                              <p:par>
                                <p:cTn id="29" presetID="9" presetClass="entr" presetSubtype="0" fill="hold" grpId="0" nodeType="after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368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850"/>
                            </p:stCondLst>
                            <p:childTnLst>
                              <p:par>
                                <p:cTn id="33" presetID="9" presetClass="entr" presetSubtype="0" fill="hold" nodeType="after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368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400"/>
                            </p:stCondLst>
                            <p:childTnLst>
                              <p:par>
                                <p:cTn id="37" presetID="9" presetClass="entr" presetSubtype="0" fill="hold" nodeType="after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368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950"/>
                            </p:stCondLst>
                            <p:childTnLst>
                              <p:par>
                                <p:cTn id="41" presetID="9" presetClass="entr" presetSubtype="0" fill="hold" grpId="0" nodeType="after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368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500"/>
                            </p:stCondLst>
                            <p:childTnLst>
                              <p:par>
                                <p:cTn id="45" presetID="9" presetClass="entr" presetSubtype="0" fill="hold" grpId="0" nodeType="after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368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50"/>
                            </p:stCondLst>
                            <p:childTnLst>
                              <p:par>
                                <p:cTn id="49" presetID="9" presetClass="entr" presetSubtype="0" fill="hold" nodeType="after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368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600"/>
                            </p:stCondLst>
                            <p:childTnLst>
                              <p:par>
                                <p:cTn id="53" presetID="9" presetClass="entr" presetSubtype="0" fill="hold" nodeType="after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368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150"/>
                            </p:stCondLst>
                            <p:childTnLst>
                              <p:par>
                                <p:cTn id="57" presetID="9" presetClass="entr" presetSubtype="0" fill="hold" nodeType="after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9" dur="500"/>
                                        <p:tgtEl>
                                          <p:spTgt spid="368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700"/>
                            </p:stCondLst>
                            <p:childTnLst>
                              <p:par>
                                <p:cTn id="6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3" dur="500"/>
                                        <p:tgtEl>
                                          <p:spTgt spid="369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200"/>
                            </p:stCondLst>
                            <p:childTnLst>
                              <p:par>
                                <p:cTn id="6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369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700"/>
                            </p:stCondLst>
                            <p:childTnLst>
                              <p:par>
                                <p:cTn id="6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1" dur="500"/>
                                        <p:tgtEl>
                                          <p:spTgt spid="368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200"/>
                            </p:stCondLst>
                            <p:childTnLst>
                              <p:par>
                                <p:cTn id="7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5" dur="500"/>
                                        <p:tgtEl>
                                          <p:spTgt spid="368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700"/>
                            </p:stCondLst>
                            <p:childTnLst>
                              <p:par>
                                <p:cTn id="7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9" dur="500"/>
                                        <p:tgtEl>
                                          <p:spTgt spid="369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200"/>
                            </p:stCondLst>
                            <p:childTnLst>
                              <p:par>
                                <p:cTn id="8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3" dur="500"/>
                                        <p:tgtEl>
                                          <p:spTgt spid="36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700"/>
                            </p:stCondLst>
                            <p:childTnLst>
                              <p:par>
                                <p:cTn id="8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7" dur="500"/>
                                        <p:tgtEl>
                                          <p:spTgt spid="369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1200"/>
                            </p:stCondLst>
                            <p:childTnLst>
                              <p:par>
                                <p:cTn id="8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1" dur="500"/>
                                        <p:tgtEl>
                                          <p:spTgt spid="369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1700"/>
                            </p:stCondLst>
                            <p:childTnLst>
                              <p:par>
                                <p:cTn id="9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5" dur="500"/>
                                        <p:tgtEl>
                                          <p:spTgt spid="369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2200"/>
                            </p:stCondLst>
                            <p:childTnLst>
                              <p:par>
                                <p:cTn id="9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9" dur="500"/>
                                        <p:tgtEl>
                                          <p:spTgt spid="369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2700"/>
                            </p:stCondLst>
                            <p:childTnLst>
                              <p:par>
                                <p:cTn id="10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3" dur="500"/>
                                        <p:tgtEl>
                                          <p:spTgt spid="369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3200"/>
                            </p:stCondLst>
                            <p:childTnLst>
                              <p:par>
                                <p:cTn id="10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7" dur="500"/>
                                        <p:tgtEl>
                                          <p:spTgt spid="369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3700"/>
                            </p:stCondLst>
                            <p:childTnLst>
                              <p:par>
                                <p:cTn id="109" presetID="22" presetClass="entr" presetSubtype="8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369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4300"/>
                            </p:stCondLst>
                            <p:childTnLst>
                              <p:par>
                                <p:cTn id="113" presetID="22" presetClass="entr" presetSubtype="2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5" dur="500"/>
                                        <p:tgtEl>
                                          <p:spTgt spid="368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4900"/>
                            </p:stCondLst>
                            <p:childTnLst>
                              <p:par>
                                <p:cTn id="117" presetID="22" presetClass="entr" presetSubtype="8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500"/>
                                        <p:tgtEl>
                                          <p:spTgt spid="369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5500"/>
                            </p:stCondLst>
                            <p:childTnLst>
                              <p:par>
                                <p:cTn id="121" presetID="22" presetClass="entr" presetSubtype="2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3" dur="500"/>
                                        <p:tgtEl>
                                          <p:spTgt spid="369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6100"/>
                            </p:stCondLst>
                            <p:childTnLst>
                              <p:par>
                                <p:cTn id="125" presetID="22" presetClass="entr" presetSubtype="8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500"/>
                                        <p:tgtEl>
                                          <p:spTgt spid="369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6700"/>
                            </p:stCondLst>
                            <p:childTnLst>
                              <p:par>
                                <p:cTn id="129" presetID="22" presetClass="entr" presetSubtype="2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1" dur="500"/>
                                        <p:tgtEl>
                                          <p:spTgt spid="369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>
                      <p:stCondLst>
                        <p:cond delay="indefinite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9" grpId="0" bldLvl="0" animBg="1"/>
      <p:bldP spid="36871" grpId="0" bldLvl="0" animBg="1"/>
      <p:bldP spid="36877" grpId="0" bldLvl="0" animBg="1"/>
      <p:bldP spid="36880" grpId="0" bldLvl="0" animBg="1"/>
      <p:bldP spid="36881" grpId="0" bldLvl="0" animBg="1"/>
      <p:bldP spid="36898" grpId="0" bldLvl="0" animBg="1" autoUpdateAnimBg="0"/>
      <p:bldP spid="36902" grpId="0" bldLvl="0" animBg="1" autoUpdateAnimBg="0"/>
      <p:bldP spid="36906" grpId="0" bldLvl="0" animBg="1" autoUpdateAnimBg="0"/>
      <p:bldP spid="36910" grpId="0" bldLvl="0" animBg="1" autoUpdateAnimBg="0"/>
      <p:bldP spid="36914" grpId="0" bldLvl="0" animBg="1" autoUpdateAnimBg="0"/>
      <p:bldP spid="36918" grpId="0" bldLvl="0" animBg="1" autoUpdateAnimBg="0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千图PPT彼岸天：ID 8661124库_组合 109"/>
          <p:cNvGrpSpPr/>
          <p:nvPr>
            <p:custDataLst>
              <p:tags r:id="rId1"/>
            </p:custDataLst>
          </p:nvPr>
        </p:nvGrpSpPr>
        <p:grpSpPr>
          <a:xfrm>
            <a:off x="1307468" y="2629468"/>
            <a:ext cx="9613068" cy="1338747"/>
            <a:chOff x="1307468" y="2924944"/>
            <a:chExt cx="9613068" cy="1338747"/>
          </a:xfrm>
        </p:grpSpPr>
        <p:grpSp>
          <p:nvGrpSpPr>
            <p:cNvPr id="34" name="Group 114"/>
            <p:cNvGrpSpPr/>
            <p:nvPr/>
          </p:nvGrpSpPr>
          <p:grpSpPr>
            <a:xfrm>
              <a:off x="8472264" y="2924944"/>
              <a:ext cx="2448272" cy="1338747"/>
              <a:chOff x="8472264" y="2924944"/>
              <a:chExt cx="2448272" cy="1338747"/>
            </a:xfrm>
          </p:grpSpPr>
          <p:cxnSp>
            <p:nvCxnSpPr>
              <p:cNvPr id="38" name="Straight Connector 119"/>
              <p:cNvCxnSpPr/>
              <p:nvPr/>
            </p:nvCxnSpPr>
            <p:spPr>
              <a:xfrm>
                <a:off x="8472264" y="2924944"/>
                <a:ext cx="2448272" cy="0"/>
              </a:xfrm>
              <a:prstGeom prst="line">
                <a:avLst/>
              </a:prstGeom>
              <a:ln>
                <a:solidFill>
                  <a:schemeClr val="tx1">
                    <a:lumMod val="20000"/>
                    <a:lumOff val="8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Straight Connector 120"/>
              <p:cNvCxnSpPr/>
              <p:nvPr/>
            </p:nvCxnSpPr>
            <p:spPr>
              <a:xfrm>
                <a:off x="8472264" y="4263691"/>
                <a:ext cx="2448272" cy="0"/>
              </a:xfrm>
              <a:prstGeom prst="line">
                <a:avLst/>
              </a:prstGeom>
              <a:ln>
                <a:solidFill>
                  <a:schemeClr val="tx1">
                    <a:lumMod val="20000"/>
                    <a:lumOff val="8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5" name="Group 115"/>
            <p:cNvGrpSpPr/>
            <p:nvPr/>
          </p:nvGrpSpPr>
          <p:grpSpPr>
            <a:xfrm>
              <a:off x="1307468" y="2924944"/>
              <a:ext cx="2448272" cy="1338747"/>
              <a:chOff x="1307468" y="2924944"/>
              <a:chExt cx="2448272" cy="1338747"/>
            </a:xfrm>
          </p:grpSpPr>
          <p:cxnSp>
            <p:nvCxnSpPr>
              <p:cNvPr id="36" name="Straight Connector 116"/>
              <p:cNvCxnSpPr/>
              <p:nvPr/>
            </p:nvCxnSpPr>
            <p:spPr>
              <a:xfrm>
                <a:off x="1307468" y="2924944"/>
                <a:ext cx="2448272" cy="0"/>
              </a:xfrm>
              <a:prstGeom prst="line">
                <a:avLst/>
              </a:prstGeom>
              <a:ln>
                <a:solidFill>
                  <a:schemeClr val="tx1">
                    <a:lumMod val="20000"/>
                    <a:lumOff val="8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Straight Connector 117"/>
              <p:cNvCxnSpPr/>
              <p:nvPr/>
            </p:nvCxnSpPr>
            <p:spPr>
              <a:xfrm>
                <a:off x="1307468" y="4263691"/>
                <a:ext cx="2448272" cy="0"/>
              </a:xfrm>
              <a:prstGeom prst="line">
                <a:avLst/>
              </a:prstGeom>
              <a:ln>
                <a:solidFill>
                  <a:schemeClr val="tx1">
                    <a:lumMod val="20000"/>
                    <a:lumOff val="8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0" name="千图PPT彼岸天：ID 8661124库_组合 1"/>
          <p:cNvGrpSpPr/>
          <p:nvPr>
            <p:custDataLst>
              <p:tags r:id="rId2"/>
            </p:custDataLst>
          </p:nvPr>
        </p:nvGrpSpPr>
        <p:grpSpPr>
          <a:xfrm>
            <a:off x="4054851" y="1739571"/>
            <a:ext cx="3995442" cy="3608580"/>
            <a:chOff x="1680752" y="1471648"/>
            <a:chExt cx="4897097" cy="4422932"/>
          </a:xfrm>
        </p:grpSpPr>
        <p:grpSp>
          <p:nvGrpSpPr>
            <p:cNvPr id="41" name="Group 3"/>
            <p:cNvGrpSpPr>
              <a:grpSpLocks noChangeAspect="1"/>
            </p:cNvGrpSpPr>
            <p:nvPr/>
          </p:nvGrpSpPr>
          <p:grpSpPr>
            <a:xfrm>
              <a:off x="1680752" y="1471648"/>
              <a:ext cx="4897097" cy="4422932"/>
              <a:chOff x="2117725" y="293687"/>
              <a:chExt cx="5951538" cy="5375276"/>
            </a:xfrm>
          </p:grpSpPr>
          <p:grpSp>
            <p:nvGrpSpPr>
              <p:cNvPr id="97" name="Group 4"/>
              <p:cNvGrpSpPr/>
              <p:nvPr/>
            </p:nvGrpSpPr>
            <p:grpSpPr>
              <a:xfrm>
                <a:off x="2117725" y="469900"/>
                <a:ext cx="5951538" cy="5199063"/>
                <a:chOff x="2117725" y="469900"/>
                <a:chExt cx="5951538" cy="5199063"/>
              </a:xfrm>
            </p:grpSpPr>
            <p:sp>
              <p:nvSpPr>
                <p:cNvPr id="99" name="Freeform: Shape 6"/>
                <p:cNvSpPr/>
                <p:nvPr/>
              </p:nvSpPr>
              <p:spPr bwMode="auto">
                <a:xfrm>
                  <a:off x="4149725" y="2713037"/>
                  <a:ext cx="3898900" cy="2946400"/>
                </a:xfrm>
                <a:custGeom>
                  <a:avLst/>
                  <a:gdLst>
                    <a:gd name="T0" fmla="*/ 1045 w 1839"/>
                    <a:gd name="T1" fmla="*/ 1390 h 1390"/>
                    <a:gd name="T2" fmla="*/ 942 w 1839"/>
                    <a:gd name="T3" fmla="*/ 1385 h 1390"/>
                    <a:gd name="T4" fmla="*/ 575 w 1839"/>
                    <a:gd name="T5" fmla="*/ 1190 h 1390"/>
                    <a:gd name="T6" fmla="*/ 420 w 1839"/>
                    <a:gd name="T7" fmla="*/ 878 h 1390"/>
                    <a:gd name="T8" fmla="*/ 321 w 1839"/>
                    <a:gd name="T9" fmla="*/ 689 h 1390"/>
                    <a:gd name="T10" fmla="*/ 218 w 1839"/>
                    <a:gd name="T11" fmla="*/ 673 h 1390"/>
                    <a:gd name="T12" fmla="*/ 106 w 1839"/>
                    <a:gd name="T13" fmla="*/ 786 h 1390"/>
                    <a:gd name="T14" fmla="*/ 38 w 1839"/>
                    <a:gd name="T15" fmla="*/ 813 h 1390"/>
                    <a:gd name="T16" fmla="*/ 11 w 1839"/>
                    <a:gd name="T17" fmla="*/ 744 h 1390"/>
                    <a:gd name="T18" fmla="*/ 185 w 1839"/>
                    <a:gd name="T19" fmla="*/ 574 h 1390"/>
                    <a:gd name="T20" fmla="*/ 373 w 1839"/>
                    <a:gd name="T21" fmla="*/ 599 h 1390"/>
                    <a:gd name="T22" fmla="*/ 518 w 1839"/>
                    <a:gd name="T23" fmla="*/ 842 h 1390"/>
                    <a:gd name="T24" fmla="*/ 657 w 1839"/>
                    <a:gd name="T25" fmla="*/ 1126 h 1390"/>
                    <a:gd name="T26" fmla="*/ 951 w 1839"/>
                    <a:gd name="T27" fmla="*/ 1281 h 1390"/>
                    <a:gd name="T28" fmla="*/ 1462 w 1839"/>
                    <a:gd name="T29" fmla="*/ 1147 h 1390"/>
                    <a:gd name="T30" fmla="*/ 1682 w 1839"/>
                    <a:gd name="T31" fmla="*/ 774 h 1390"/>
                    <a:gd name="T32" fmla="*/ 1732 w 1839"/>
                    <a:gd name="T33" fmla="*/ 459 h 1390"/>
                    <a:gd name="T34" fmla="*/ 1732 w 1839"/>
                    <a:gd name="T35" fmla="*/ 457 h 1390"/>
                    <a:gd name="T36" fmla="*/ 1717 w 1839"/>
                    <a:gd name="T37" fmla="*/ 254 h 1390"/>
                    <a:gd name="T38" fmla="*/ 1651 w 1839"/>
                    <a:gd name="T39" fmla="*/ 105 h 1390"/>
                    <a:gd name="T40" fmla="*/ 1629 w 1839"/>
                    <a:gd name="T41" fmla="*/ 35 h 1390"/>
                    <a:gd name="T42" fmla="*/ 1700 w 1839"/>
                    <a:gd name="T43" fmla="*/ 14 h 1390"/>
                    <a:gd name="T44" fmla="*/ 1819 w 1839"/>
                    <a:gd name="T45" fmla="*/ 235 h 1390"/>
                    <a:gd name="T46" fmla="*/ 1836 w 1839"/>
                    <a:gd name="T47" fmla="*/ 464 h 1390"/>
                    <a:gd name="T48" fmla="*/ 1836 w 1839"/>
                    <a:gd name="T49" fmla="*/ 466 h 1390"/>
                    <a:gd name="T50" fmla="*/ 1782 w 1839"/>
                    <a:gd name="T51" fmla="*/ 802 h 1390"/>
                    <a:gd name="T52" fmla="*/ 1530 w 1839"/>
                    <a:gd name="T53" fmla="*/ 1226 h 1390"/>
                    <a:gd name="T54" fmla="*/ 1045 w 1839"/>
                    <a:gd name="T55" fmla="*/ 1390 h 13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1839" h="1390">
                      <a:moveTo>
                        <a:pt x="1045" y="1390"/>
                      </a:moveTo>
                      <a:cubicBezTo>
                        <a:pt x="1011" y="1390"/>
                        <a:pt x="977" y="1388"/>
                        <a:pt x="942" y="1385"/>
                      </a:cubicBezTo>
                      <a:cubicBezTo>
                        <a:pt x="787" y="1371"/>
                        <a:pt x="667" y="1307"/>
                        <a:pt x="575" y="1190"/>
                      </a:cubicBezTo>
                      <a:cubicBezTo>
                        <a:pt x="499" y="1093"/>
                        <a:pt x="457" y="979"/>
                        <a:pt x="420" y="878"/>
                      </a:cubicBezTo>
                      <a:cubicBezTo>
                        <a:pt x="388" y="792"/>
                        <a:pt x="358" y="710"/>
                        <a:pt x="321" y="689"/>
                      </a:cubicBezTo>
                      <a:cubicBezTo>
                        <a:pt x="284" y="668"/>
                        <a:pt x="250" y="663"/>
                        <a:pt x="218" y="673"/>
                      </a:cubicBezTo>
                      <a:cubicBezTo>
                        <a:pt x="148" y="696"/>
                        <a:pt x="107" y="785"/>
                        <a:pt x="106" y="786"/>
                      </a:cubicBezTo>
                      <a:cubicBezTo>
                        <a:pt x="95" y="813"/>
                        <a:pt x="64" y="824"/>
                        <a:pt x="38" y="813"/>
                      </a:cubicBezTo>
                      <a:cubicBezTo>
                        <a:pt x="12" y="801"/>
                        <a:pt x="0" y="770"/>
                        <a:pt x="11" y="744"/>
                      </a:cubicBezTo>
                      <a:cubicBezTo>
                        <a:pt x="14" y="739"/>
                        <a:pt x="71" y="612"/>
                        <a:pt x="185" y="574"/>
                      </a:cubicBezTo>
                      <a:cubicBezTo>
                        <a:pt x="246" y="554"/>
                        <a:pt x="309" y="563"/>
                        <a:pt x="373" y="599"/>
                      </a:cubicBezTo>
                      <a:cubicBezTo>
                        <a:pt x="443" y="639"/>
                        <a:pt x="477" y="733"/>
                        <a:pt x="518" y="842"/>
                      </a:cubicBezTo>
                      <a:cubicBezTo>
                        <a:pt x="552" y="936"/>
                        <a:pt x="591" y="1042"/>
                        <a:pt x="657" y="1126"/>
                      </a:cubicBezTo>
                      <a:cubicBezTo>
                        <a:pt x="730" y="1219"/>
                        <a:pt x="826" y="1270"/>
                        <a:pt x="951" y="1281"/>
                      </a:cubicBezTo>
                      <a:cubicBezTo>
                        <a:pt x="1163" y="1301"/>
                        <a:pt x="1335" y="1255"/>
                        <a:pt x="1462" y="1147"/>
                      </a:cubicBezTo>
                      <a:cubicBezTo>
                        <a:pt x="1563" y="1061"/>
                        <a:pt x="1637" y="936"/>
                        <a:pt x="1682" y="774"/>
                      </a:cubicBezTo>
                      <a:cubicBezTo>
                        <a:pt x="1720" y="640"/>
                        <a:pt x="1728" y="518"/>
                        <a:pt x="1732" y="459"/>
                      </a:cubicBezTo>
                      <a:cubicBezTo>
                        <a:pt x="1732" y="457"/>
                        <a:pt x="1732" y="457"/>
                        <a:pt x="1732" y="457"/>
                      </a:cubicBezTo>
                      <a:cubicBezTo>
                        <a:pt x="1735" y="412"/>
                        <a:pt x="1731" y="330"/>
                        <a:pt x="1717" y="254"/>
                      </a:cubicBezTo>
                      <a:cubicBezTo>
                        <a:pt x="1699" y="161"/>
                        <a:pt x="1671" y="116"/>
                        <a:pt x="1651" y="105"/>
                      </a:cubicBezTo>
                      <a:cubicBezTo>
                        <a:pt x="1625" y="92"/>
                        <a:pt x="1616" y="60"/>
                        <a:pt x="1629" y="35"/>
                      </a:cubicBezTo>
                      <a:cubicBezTo>
                        <a:pt x="1643" y="10"/>
                        <a:pt x="1674" y="0"/>
                        <a:pt x="1700" y="14"/>
                      </a:cubicBezTo>
                      <a:cubicBezTo>
                        <a:pt x="1756" y="44"/>
                        <a:pt x="1796" y="118"/>
                        <a:pt x="1819" y="235"/>
                      </a:cubicBezTo>
                      <a:cubicBezTo>
                        <a:pt x="1835" y="320"/>
                        <a:pt x="1839" y="411"/>
                        <a:pt x="1836" y="464"/>
                      </a:cubicBezTo>
                      <a:cubicBezTo>
                        <a:pt x="1836" y="466"/>
                        <a:pt x="1836" y="466"/>
                        <a:pt x="1836" y="466"/>
                      </a:cubicBezTo>
                      <a:cubicBezTo>
                        <a:pt x="1831" y="528"/>
                        <a:pt x="1823" y="658"/>
                        <a:pt x="1782" y="802"/>
                      </a:cubicBezTo>
                      <a:cubicBezTo>
                        <a:pt x="1731" y="984"/>
                        <a:pt x="1646" y="1127"/>
                        <a:pt x="1530" y="1226"/>
                      </a:cubicBezTo>
                      <a:cubicBezTo>
                        <a:pt x="1403" y="1335"/>
                        <a:pt x="1240" y="1390"/>
                        <a:pt x="1045" y="1390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Noto Sans S Chinese Light" panose="020B0300000000000000" pitchFamily="34" charset="-122"/>
                    <a:ea typeface="Noto Sans S Chinese Light" panose="020B0300000000000000" pitchFamily="34" charset="-122"/>
                  </a:endParaRPr>
                </a:p>
              </p:txBody>
            </p:sp>
            <p:sp>
              <p:nvSpPr>
                <p:cNvPr id="100" name="Freeform: Shape 7"/>
                <p:cNvSpPr/>
                <p:nvPr/>
              </p:nvSpPr>
              <p:spPr bwMode="auto">
                <a:xfrm>
                  <a:off x="4254500" y="3622675"/>
                  <a:ext cx="2792413" cy="1089025"/>
                </a:xfrm>
                <a:custGeom>
                  <a:avLst/>
                  <a:gdLst>
                    <a:gd name="T0" fmla="*/ 988 w 1318"/>
                    <a:gd name="T1" fmla="*/ 514 h 514"/>
                    <a:gd name="T2" fmla="*/ 793 w 1318"/>
                    <a:gd name="T3" fmla="*/ 476 h 514"/>
                    <a:gd name="T4" fmla="*/ 611 w 1318"/>
                    <a:gd name="T5" fmla="*/ 347 h 514"/>
                    <a:gd name="T6" fmla="*/ 86 w 1318"/>
                    <a:gd name="T7" fmla="*/ 151 h 514"/>
                    <a:gd name="T8" fmla="*/ 14 w 1318"/>
                    <a:gd name="T9" fmla="*/ 133 h 514"/>
                    <a:gd name="T10" fmla="*/ 33 w 1318"/>
                    <a:gd name="T11" fmla="*/ 62 h 514"/>
                    <a:gd name="T12" fmla="*/ 390 w 1318"/>
                    <a:gd name="T13" fmla="*/ 63 h 514"/>
                    <a:gd name="T14" fmla="*/ 678 w 1318"/>
                    <a:gd name="T15" fmla="*/ 267 h 514"/>
                    <a:gd name="T16" fmla="*/ 829 w 1318"/>
                    <a:gd name="T17" fmla="*/ 378 h 514"/>
                    <a:gd name="T18" fmla="*/ 1167 w 1318"/>
                    <a:gd name="T19" fmla="*/ 344 h 514"/>
                    <a:gd name="T20" fmla="*/ 1200 w 1318"/>
                    <a:gd name="T21" fmla="*/ 274 h 514"/>
                    <a:gd name="T22" fmla="*/ 1229 w 1318"/>
                    <a:gd name="T23" fmla="*/ 206 h 514"/>
                    <a:gd name="T24" fmla="*/ 1297 w 1318"/>
                    <a:gd name="T25" fmla="*/ 235 h 514"/>
                    <a:gd name="T26" fmla="*/ 1241 w 1318"/>
                    <a:gd name="T27" fmla="*/ 416 h 514"/>
                    <a:gd name="T28" fmla="*/ 1064 w 1318"/>
                    <a:gd name="T29" fmla="*/ 507 h 514"/>
                    <a:gd name="T30" fmla="*/ 988 w 1318"/>
                    <a:gd name="T31" fmla="*/ 514 h 5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318" h="514">
                      <a:moveTo>
                        <a:pt x="988" y="514"/>
                      </a:moveTo>
                      <a:cubicBezTo>
                        <a:pt x="927" y="514"/>
                        <a:pt x="862" y="501"/>
                        <a:pt x="793" y="476"/>
                      </a:cubicBezTo>
                      <a:cubicBezTo>
                        <a:pt x="742" y="457"/>
                        <a:pt x="684" y="409"/>
                        <a:pt x="611" y="347"/>
                      </a:cubicBezTo>
                      <a:cubicBezTo>
                        <a:pt x="454" y="214"/>
                        <a:pt x="258" y="49"/>
                        <a:pt x="86" y="151"/>
                      </a:cubicBezTo>
                      <a:cubicBezTo>
                        <a:pt x="61" y="166"/>
                        <a:pt x="29" y="158"/>
                        <a:pt x="14" y="133"/>
                      </a:cubicBezTo>
                      <a:cubicBezTo>
                        <a:pt x="0" y="108"/>
                        <a:pt x="8" y="77"/>
                        <a:pt x="33" y="62"/>
                      </a:cubicBezTo>
                      <a:cubicBezTo>
                        <a:pt x="138" y="0"/>
                        <a:pt x="258" y="0"/>
                        <a:pt x="390" y="63"/>
                      </a:cubicBezTo>
                      <a:cubicBezTo>
                        <a:pt x="496" y="114"/>
                        <a:pt x="597" y="199"/>
                        <a:pt x="678" y="267"/>
                      </a:cubicBezTo>
                      <a:cubicBezTo>
                        <a:pt x="738" y="318"/>
                        <a:pt x="795" y="366"/>
                        <a:pt x="829" y="378"/>
                      </a:cubicBezTo>
                      <a:cubicBezTo>
                        <a:pt x="1037" y="455"/>
                        <a:pt x="1140" y="371"/>
                        <a:pt x="1167" y="344"/>
                      </a:cubicBezTo>
                      <a:cubicBezTo>
                        <a:pt x="1197" y="312"/>
                        <a:pt x="1204" y="283"/>
                        <a:pt x="1200" y="274"/>
                      </a:cubicBezTo>
                      <a:cubicBezTo>
                        <a:pt x="1189" y="247"/>
                        <a:pt x="1202" y="217"/>
                        <a:pt x="1229" y="206"/>
                      </a:cubicBezTo>
                      <a:cubicBezTo>
                        <a:pt x="1256" y="196"/>
                        <a:pt x="1286" y="209"/>
                        <a:pt x="1297" y="235"/>
                      </a:cubicBezTo>
                      <a:cubicBezTo>
                        <a:pt x="1318" y="289"/>
                        <a:pt x="1296" y="360"/>
                        <a:pt x="1241" y="416"/>
                      </a:cubicBezTo>
                      <a:cubicBezTo>
                        <a:pt x="1210" y="449"/>
                        <a:pt x="1154" y="491"/>
                        <a:pt x="1064" y="507"/>
                      </a:cubicBezTo>
                      <a:cubicBezTo>
                        <a:pt x="1040" y="511"/>
                        <a:pt x="1014" y="514"/>
                        <a:pt x="988" y="514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Noto Sans S Chinese Light" panose="020B0300000000000000" pitchFamily="34" charset="-122"/>
                    <a:ea typeface="Noto Sans S Chinese Light" panose="020B0300000000000000" pitchFamily="34" charset="-122"/>
                  </a:endParaRPr>
                </a:p>
              </p:txBody>
            </p:sp>
            <p:sp>
              <p:nvSpPr>
                <p:cNvPr id="101" name="Freeform: Shape 8"/>
                <p:cNvSpPr/>
                <p:nvPr/>
              </p:nvSpPr>
              <p:spPr bwMode="auto">
                <a:xfrm>
                  <a:off x="4003675" y="1208087"/>
                  <a:ext cx="3565525" cy="2568575"/>
                </a:xfrm>
                <a:custGeom>
                  <a:avLst/>
                  <a:gdLst>
                    <a:gd name="T0" fmla="*/ 58 w 1682"/>
                    <a:gd name="T1" fmla="*/ 1212 h 1212"/>
                    <a:gd name="T2" fmla="*/ 42 w 1682"/>
                    <a:gd name="T3" fmla="*/ 1209 h 1212"/>
                    <a:gd name="T4" fmla="*/ 9 w 1682"/>
                    <a:gd name="T5" fmla="*/ 1143 h 1212"/>
                    <a:gd name="T6" fmla="*/ 583 w 1682"/>
                    <a:gd name="T7" fmla="*/ 903 h 1212"/>
                    <a:gd name="T8" fmla="*/ 1080 w 1682"/>
                    <a:gd name="T9" fmla="*/ 734 h 1212"/>
                    <a:gd name="T10" fmla="*/ 1052 w 1682"/>
                    <a:gd name="T11" fmla="*/ 626 h 1212"/>
                    <a:gd name="T12" fmla="*/ 809 w 1682"/>
                    <a:gd name="T13" fmla="*/ 478 h 1212"/>
                    <a:gd name="T14" fmla="*/ 573 w 1682"/>
                    <a:gd name="T15" fmla="*/ 314 h 1212"/>
                    <a:gd name="T16" fmla="*/ 573 w 1682"/>
                    <a:gd name="T17" fmla="*/ 186 h 1212"/>
                    <a:gd name="T18" fmla="*/ 740 w 1682"/>
                    <a:gd name="T19" fmla="*/ 62 h 1212"/>
                    <a:gd name="T20" fmla="*/ 1173 w 1682"/>
                    <a:gd name="T21" fmla="*/ 9 h 1212"/>
                    <a:gd name="T22" fmla="*/ 1647 w 1682"/>
                    <a:gd name="T23" fmla="*/ 65 h 1212"/>
                    <a:gd name="T24" fmla="*/ 1669 w 1682"/>
                    <a:gd name="T25" fmla="*/ 135 h 1212"/>
                    <a:gd name="T26" fmla="*/ 1598 w 1682"/>
                    <a:gd name="T27" fmla="*/ 157 h 1212"/>
                    <a:gd name="T28" fmla="*/ 1176 w 1682"/>
                    <a:gd name="T29" fmla="*/ 113 h 1212"/>
                    <a:gd name="T30" fmla="*/ 775 w 1682"/>
                    <a:gd name="T31" fmla="*/ 160 h 1212"/>
                    <a:gd name="T32" fmla="*/ 668 w 1682"/>
                    <a:gd name="T33" fmla="*/ 230 h 1212"/>
                    <a:gd name="T34" fmla="*/ 670 w 1682"/>
                    <a:gd name="T35" fmla="*/ 277 h 1212"/>
                    <a:gd name="T36" fmla="*/ 843 w 1682"/>
                    <a:gd name="T37" fmla="*/ 380 h 1212"/>
                    <a:gd name="T38" fmla="*/ 1139 w 1682"/>
                    <a:gd name="T39" fmla="*/ 568 h 1212"/>
                    <a:gd name="T40" fmla="*/ 1176 w 1682"/>
                    <a:gd name="T41" fmla="*/ 775 h 1212"/>
                    <a:gd name="T42" fmla="*/ 601 w 1682"/>
                    <a:gd name="T43" fmla="*/ 1006 h 1212"/>
                    <a:gd name="T44" fmla="*/ 263 w 1682"/>
                    <a:gd name="T45" fmla="*/ 1078 h 1212"/>
                    <a:gd name="T46" fmla="*/ 108 w 1682"/>
                    <a:gd name="T47" fmla="*/ 1176 h 1212"/>
                    <a:gd name="T48" fmla="*/ 58 w 1682"/>
                    <a:gd name="T49" fmla="*/ 1212 h 12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1682" h="1212">
                      <a:moveTo>
                        <a:pt x="58" y="1212"/>
                      </a:moveTo>
                      <a:cubicBezTo>
                        <a:pt x="53" y="1212"/>
                        <a:pt x="47" y="1211"/>
                        <a:pt x="42" y="1209"/>
                      </a:cubicBezTo>
                      <a:cubicBezTo>
                        <a:pt x="15" y="1200"/>
                        <a:pt x="0" y="1170"/>
                        <a:pt x="9" y="1143"/>
                      </a:cubicBezTo>
                      <a:cubicBezTo>
                        <a:pt x="59" y="994"/>
                        <a:pt x="313" y="950"/>
                        <a:pt x="583" y="903"/>
                      </a:cubicBezTo>
                      <a:cubicBezTo>
                        <a:pt x="787" y="868"/>
                        <a:pt x="1042" y="823"/>
                        <a:pt x="1080" y="734"/>
                      </a:cubicBezTo>
                      <a:cubicBezTo>
                        <a:pt x="1092" y="708"/>
                        <a:pt x="1082" y="671"/>
                        <a:pt x="1052" y="626"/>
                      </a:cubicBezTo>
                      <a:cubicBezTo>
                        <a:pt x="998" y="543"/>
                        <a:pt x="902" y="510"/>
                        <a:pt x="809" y="478"/>
                      </a:cubicBezTo>
                      <a:cubicBezTo>
                        <a:pt x="711" y="445"/>
                        <a:pt x="610" y="410"/>
                        <a:pt x="573" y="314"/>
                      </a:cubicBezTo>
                      <a:cubicBezTo>
                        <a:pt x="556" y="269"/>
                        <a:pt x="556" y="225"/>
                        <a:pt x="573" y="186"/>
                      </a:cubicBezTo>
                      <a:cubicBezTo>
                        <a:pt x="605" y="117"/>
                        <a:pt x="684" y="82"/>
                        <a:pt x="740" y="62"/>
                      </a:cubicBezTo>
                      <a:cubicBezTo>
                        <a:pt x="811" y="37"/>
                        <a:pt x="993" y="14"/>
                        <a:pt x="1173" y="9"/>
                      </a:cubicBezTo>
                      <a:cubicBezTo>
                        <a:pt x="1461" y="0"/>
                        <a:pt x="1590" y="34"/>
                        <a:pt x="1647" y="65"/>
                      </a:cubicBezTo>
                      <a:cubicBezTo>
                        <a:pt x="1673" y="78"/>
                        <a:pt x="1682" y="110"/>
                        <a:pt x="1669" y="135"/>
                      </a:cubicBezTo>
                      <a:cubicBezTo>
                        <a:pt x="1655" y="161"/>
                        <a:pt x="1624" y="170"/>
                        <a:pt x="1598" y="157"/>
                      </a:cubicBezTo>
                      <a:cubicBezTo>
                        <a:pt x="1535" y="123"/>
                        <a:pt x="1377" y="107"/>
                        <a:pt x="1176" y="113"/>
                      </a:cubicBezTo>
                      <a:cubicBezTo>
                        <a:pt x="992" y="118"/>
                        <a:pt x="827" y="141"/>
                        <a:pt x="775" y="160"/>
                      </a:cubicBezTo>
                      <a:cubicBezTo>
                        <a:pt x="715" y="181"/>
                        <a:pt x="680" y="204"/>
                        <a:pt x="668" y="230"/>
                      </a:cubicBezTo>
                      <a:cubicBezTo>
                        <a:pt x="664" y="238"/>
                        <a:pt x="660" y="252"/>
                        <a:pt x="670" y="277"/>
                      </a:cubicBezTo>
                      <a:cubicBezTo>
                        <a:pt x="690" y="327"/>
                        <a:pt x="761" y="352"/>
                        <a:pt x="843" y="380"/>
                      </a:cubicBezTo>
                      <a:cubicBezTo>
                        <a:pt x="947" y="416"/>
                        <a:pt x="1065" y="457"/>
                        <a:pt x="1139" y="568"/>
                      </a:cubicBezTo>
                      <a:cubicBezTo>
                        <a:pt x="1190" y="645"/>
                        <a:pt x="1202" y="715"/>
                        <a:pt x="1176" y="775"/>
                      </a:cubicBezTo>
                      <a:cubicBezTo>
                        <a:pt x="1115" y="916"/>
                        <a:pt x="865" y="960"/>
                        <a:pt x="601" y="1006"/>
                      </a:cubicBezTo>
                      <a:cubicBezTo>
                        <a:pt x="481" y="1026"/>
                        <a:pt x="357" y="1048"/>
                        <a:pt x="263" y="1078"/>
                      </a:cubicBezTo>
                      <a:cubicBezTo>
                        <a:pt x="200" y="1098"/>
                        <a:pt x="123" y="1131"/>
                        <a:pt x="108" y="1176"/>
                      </a:cubicBezTo>
                      <a:cubicBezTo>
                        <a:pt x="100" y="1198"/>
                        <a:pt x="80" y="1212"/>
                        <a:pt x="58" y="1212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Noto Sans S Chinese Light" panose="020B0300000000000000" pitchFamily="34" charset="-122"/>
                    <a:ea typeface="Noto Sans S Chinese Light" panose="020B0300000000000000" pitchFamily="34" charset="-122"/>
                  </a:endParaRPr>
                </a:p>
              </p:txBody>
            </p:sp>
            <p:sp>
              <p:nvSpPr>
                <p:cNvPr id="102" name="Freeform: Shape 9"/>
                <p:cNvSpPr/>
                <p:nvPr/>
              </p:nvSpPr>
              <p:spPr bwMode="auto">
                <a:xfrm>
                  <a:off x="2503488" y="712787"/>
                  <a:ext cx="1571625" cy="2428875"/>
                </a:xfrm>
                <a:custGeom>
                  <a:avLst/>
                  <a:gdLst>
                    <a:gd name="T0" fmla="*/ 406 w 742"/>
                    <a:gd name="T1" fmla="*/ 1146 h 1146"/>
                    <a:gd name="T2" fmla="*/ 355 w 742"/>
                    <a:gd name="T3" fmla="*/ 1099 h 1146"/>
                    <a:gd name="T4" fmla="*/ 387 w 742"/>
                    <a:gd name="T5" fmla="*/ 1045 h 1146"/>
                    <a:gd name="T6" fmla="*/ 366 w 742"/>
                    <a:gd name="T7" fmla="*/ 853 h 1146"/>
                    <a:gd name="T8" fmla="*/ 247 w 742"/>
                    <a:gd name="T9" fmla="*/ 732 h 1146"/>
                    <a:gd name="T10" fmla="*/ 152 w 742"/>
                    <a:gd name="T11" fmla="*/ 650 h 1146"/>
                    <a:gd name="T12" fmla="*/ 136 w 742"/>
                    <a:gd name="T13" fmla="*/ 132 h 1146"/>
                    <a:gd name="T14" fmla="*/ 442 w 742"/>
                    <a:gd name="T15" fmla="*/ 2 h 1146"/>
                    <a:gd name="T16" fmla="*/ 709 w 742"/>
                    <a:gd name="T17" fmla="*/ 65 h 1146"/>
                    <a:gd name="T18" fmla="*/ 727 w 742"/>
                    <a:gd name="T19" fmla="*/ 137 h 1146"/>
                    <a:gd name="T20" fmla="*/ 655 w 742"/>
                    <a:gd name="T21" fmla="*/ 154 h 1146"/>
                    <a:gd name="T22" fmla="*/ 444 w 742"/>
                    <a:gd name="T23" fmla="*/ 106 h 1146"/>
                    <a:gd name="T24" fmla="*/ 214 w 742"/>
                    <a:gd name="T25" fmla="*/ 201 h 1146"/>
                    <a:gd name="T26" fmla="*/ 228 w 742"/>
                    <a:gd name="T27" fmla="*/ 579 h 1146"/>
                    <a:gd name="T28" fmla="*/ 310 w 742"/>
                    <a:gd name="T29" fmla="*/ 650 h 1146"/>
                    <a:gd name="T30" fmla="*/ 459 w 742"/>
                    <a:gd name="T31" fmla="*/ 806 h 1146"/>
                    <a:gd name="T32" fmla="*/ 477 w 742"/>
                    <a:gd name="T33" fmla="*/ 1099 h 1146"/>
                    <a:gd name="T34" fmla="*/ 412 w 742"/>
                    <a:gd name="T35" fmla="*/ 1145 h 1146"/>
                    <a:gd name="T36" fmla="*/ 406 w 742"/>
                    <a:gd name="T37" fmla="*/ 1146 h 11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742" h="1146">
                      <a:moveTo>
                        <a:pt x="406" y="1146"/>
                      </a:moveTo>
                      <a:cubicBezTo>
                        <a:pt x="380" y="1146"/>
                        <a:pt x="358" y="1126"/>
                        <a:pt x="355" y="1099"/>
                      </a:cubicBezTo>
                      <a:cubicBezTo>
                        <a:pt x="352" y="1076"/>
                        <a:pt x="366" y="1054"/>
                        <a:pt x="387" y="1045"/>
                      </a:cubicBezTo>
                      <a:cubicBezTo>
                        <a:pt x="399" y="1014"/>
                        <a:pt x="393" y="906"/>
                        <a:pt x="366" y="853"/>
                      </a:cubicBezTo>
                      <a:cubicBezTo>
                        <a:pt x="342" y="805"/>
                        <a:pt x="296" y="770"/>
                        <a:pt x="247" y="732"/>
                      </a:cubicBezTo>
                      <a:cubicBezTo>
                        <a:pt x="214" y="707"/>
                        <a:pt x="181" y="681"/>
                        <a:pt x="152" y="650"/>
                      </a:cubicBezTo>
                      <a:cubicBezTo>
                        <a:pt x="35" y="525"/>
                        <a:pt x="0" y="287"/>
                        <a:pt x="136" y="132"/>
                      </a:cubicBezTo>
                      <a:cubicBezTo>
                        <a:pt x="228" y="28"/>
                        <a:pt x="353" y="4"/>
                        <a:pt x="442" y="2"/>
                      </a:cubicBezTo>
                      <a:cubicBezTo>
                        <a:pt x="539" y="0"/>
                        <a:pt x="641" y="24"/>
                        <a:pt x="709" y="65"/>
                      </a:cubicBezTo>
                      <a:cubicBezTo>
                        <a:pt x="734" y="80"/>
                        <a:pt x="742" y="112"/>
                        <a:pt x="727" y="137"/>
                      </a:cubicBezTo>
                      <a:cubicBezTo>
                        <a:pt x="712" y="161"/>
                        <a:pt x="680" y="169"/>
                        <a:pt x="655" y="154"/>
                      </a:cubicBezTo>
                      <a:cubicBezTo>
                        <a:pt x="614" y="129"/>
                        <a:pt x="532" y="104"/>
                        <a:pt x="444" y="106"/>
                      </a:cubicBezTo>
                      <a:cubicBezTo>
                        <a:pt x="376" y="107"/>
                        <a:pt x="281" y="125"/>
                        <a:pt x="214" y="201"/>
                      </a:cubicBezTo>
                      <a:cubicBezTo>
                        <a:pt x="136" y="290"/>
                        <a:pt x="123" y="467"/>
                        <a:pt x="228" y="579"/>
                      </a:cubicBezTo>
                      <a:cubicBezTo>
                        <a:pt x="251" y="604"/>
                        <a:pt x="280" y="626"/>
                        <a:pt x="310" y="650"/>
                      </a:cubicBezTo>
                      <a:cubicBezTo>
                        <a:pt x="366" y="693"/>
                        <a:pt x="424" y="737"/>
                        <a:pt x="459" y="806"/>
                      </a:cubicBezTo>
                      <a:cubicBezTo>
                        <a:pt x="492" y="872"/>
                        <a:pt x="515" y="1027"/>
                        <a:pt x="477" y="1099"/>
                      </a:cubicBezTo>
                      <a:cubicBezTo>
                        <a:pt x="457" y="1135"/>
                        <a:pt x="428" y="1143"/>
                        <a:pt x="412" y="1145"/>
                      </a:cubicBezTo>
                      <a:cubicBezTo>
                        <a:pt x="410" y="1145"/>
                        <a:pt x="408" y="1146"/>
                        <a:pt x="406" y="1146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Noto Sans S Chinese Light" panose="020B0300000000000000" pitchFamily="34" charset="-122"/>
                    <a:ea typeface="Noto Sans S Chinese Light" panose="020B0300000000000000" pitchFamily="34" charset="-122"/>
                  </a:endParaRPr>
                </a:p>
              </p:txBody>
            </p:sp>
            <p:sp>
              <p:nvSpPr>
                <p:cNvPr id="103" name="Freeform: Shape 10"/>
                <p:cNvSpPr/>
                <p:nvPr/>
              </p:nvSpPr>
              <p:spPr bwMode="auto">
                <a:xfrm>
                  <a:off x="3527425" y="898525"/>
                  <a:ext cx="2271713" cy="2473325"/>
                </a:xfrm>
                <a:custGeom>
                  <a:avLst/>
                  <a:gdLst>
                    <a:gd name="T0" fmla="*/ 60 w 1072"/>
                    <a:gd name="T1" fmla="*/ 1167 h 1167"/>
                    <a:gd name="T2" fmla="*/ 36 w 1072"/>
                    <a:gd name="T3" fmla="*/ 1161 h 1167"/>
                    <a:gd name="T4" fmla="*/ 13 w 1072"/>
                    <a:gd name="T5" fmla="*/ 1091 h 1167"/>
                    <a:gd name="T6" fmla="*/ 28 w 1072"/>
                    <a:gd name="T7" fmla="*/ 1062 h 1167"/>
                    <a:gd name="T8" fmla="*/ 336 w 1072"/>
                    <a:gd name="T9" fmla="*/ 551 h 1167"/>
                    <a:gd name="T10" fmla="*/ 994 w 1072"/>
                    <a:gd name="T11" fmla="*/ 10 h 1167"/>
                    <a:gd name="T12" fmla="*/ 1062 w 1072"/>
                    <a:gd name="T13" fmla="*/ 40 h 1167"/>
                    <a:gd name="T14" fmla="*/ 1032 w 1072"/>
                    <a:gd name="T15" fmla="*/ 107 h 1167"/>
                    <a:gd name="T16" fmla="*/ 417 w 1072"/>
                    <a:gd name="T17" fmla="*/ 615 h 1167"/>
                    <a:gd name="T18" fmla="*/ 121 w 1072"/>
                    <a:gd name="T19" fmla="*/ 1109 h 1167"/>
                    <a:gd name="T20" fmla="*/ 106 w 1072"/>
                    <a:gd name="T21" fmla="*/ 1138 h 1167"/>
                    <a:gd name="T22" fmla="*/ 60 w 1072"/>
                    <a:gd name="T23" fmla="*/ 1167 h 11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072" h="1167">
                      <a:moveTo>
                        <a:pt x="60" y="1167"/>
                      </a:moveTo>
                      <a:cubicBezTo>
                        <a:pt x="52" y="1167"/>
                        <a:pt x="44" y="1165"/>
                        <a:pt x="36" y="1161"/>
                      </a:cubicBezTo>
                      <a:cubicBezTo>
                        <a:pt x="11" y="1148"/>
                        <a:pt x="0" y="1117"/>
                        <a:pt x="13" y="1091"/>
                      </a:cubicBezTo>
                      <a:cubicBezTo>
                        <a:pt x="18" y="1082"/>
                        <a:pt x="22" y="1073"/>
                        <a:pt x="28" y="1062"/>
                      </a:cubicBezTo>
                      <a:cubicBezTo>
                        <a:pt x="85" y="948"/>
                        <a:pt x="191" y="734"/>
                        <a:pt x="336" y="551"/>
                      </a:cubicBezTo>
                      <a:cubicBezTo>
                        <a:pt x="629" y="178"/>
                        <a:pt x="894" y="48"/>
                        <a:pt x="994" y="10"/>
                      </a:cubicBezTo>
                      <a:cubicBezTo>
                        <a:pt x="1021" y="0"/>
                        <a:pt x="1051" y="13"/>
                        <a:pt x="1062" y="40"/>
                      </a:cubicBezTo>
                      <a:cubicBezTo>
                        <a:pt x="1072" y="67"/>
                        <a:pt x="1058" y="97"/>
                        <a:pt x="1032" y="107"/>
                      </a:cubicBezTo>
                      <a:cubicBezTo>
                        <a:pt x="940" y="142"/>
                        <a:pt x="695" y="263"/>
                        <a:pt x="417" y="615"/>
                      </a:cubicBezTo>
                      <a:cubicBezTo>
                        <a:pt x="280" y="790"/>
                        <a:pt x="176" y="997"/>
                        <a:pt x="121" y="1109"/>
                      </a:cubicBezTo>
                      <a:cubicBezTo>
                        <a:pt x="115" y="1119"/>
                        <a:pt x="111" y="1129"/>
                        <a:pt x="106" y="1138"/>
                      </a:cubicBezTo>
                      <a:cubicBezTo>
                        <a:pt x="97" y="1156"/>
                        <a:pt x="79" y="1167"/>
                        <a:pt x="60" y="1167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Noto Sans S Chinese Light" panose="020B0300000000000000" pitchFamily="34" charset="-122"/>
                    <a:ea typeface="Noto Sans S Chinese Light" panose="020B0300000000000000" pitchFamily="34" charset="-122"/>
                  </a:endParaRPr>
                </a:p>
              </p:txBody>
            </p:sp>
            <p:sp>
              <p:nvSpPr>
                <p:cNvPr id="104" name="Freeform: Shape 11"/>
                <p:cNvSpPr/>
                <p:nvPr/>
              </p:nvSpPr>
              <p:spPr bwMode="auto">
                <a:xfrm>
                  <a:off x="3408363" y="2251075"/>
                  <a:ext cx="2333625" cy="1746250"/>
                </a:xfrm>
                <a:custGeom>
                  <a:avLst/>
                  <a:gdLst>
                    <a:gd name="T0" fmla="*/ 59 w 1101"/>
                    <a:gd name="T1" fmla="*/ 824 h 824"/>
                    <a:gd name="T2" fmla="*/ 40 w 1101"/>
                    <a:gd name="T3" fmla="*/ 820 h 824"/>
                    <a:gd name="T4" fmla="*/ 11 w 1101"/>
                    <a:gd name="T5" fmla="*/ 752 h 824"/>
                    <a:gd name="T6" fmla="*/ 481 w 1101"/>
                    <a:gd name="T7" fmla="*/ 196 h 824"/>
                    <a:gd name="T8" fmla="*/ 1049 w 1101"/>
                    <a:gd name="T9" fmla="*/ 0 h 824"/>
                    <a:gd name="T10" fmla="*/ 1049 w 1101"/>
                    <a:gd name="T11" fmla="*/ 0 h 824"/>
                    <a:gd name="T12" fmla="*/ 1101 w 1101"/>
                    <a:gd name="T13" fmla="*/ 51 h 824"/>
                    <a:gd name="T14" fmla="*/ 1049 w 1101"/>
                    <a:gd name="T15" fmla="*/ 104 h 824"/>
                    <a:gd name="T16" fmla="*/ 539 w 1101"/>
                    <a:gd name="T17" fmla="*/ 283 h 824"/>
                    <a:gd name="T18" fmla="*/ 108 w 1101"/>
                    <a:gd name="T19" fmla="*/ 791 h 824"/>
                    <a:gd name="T20" fmla="*/ 59 w 1101"/>
                    <a:gd name="T21" fmla="*/ 824 h 8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101" h="824">
                      <a:moveTo>
                        <a:pt x="59" y="824"/>
                      </a:moveTo>
                      <a:cubicBezTo>
                        <a:pt x="53" y="824"/>
                        <a:pt x="46" y="822"/>
                        <a:pt x="40" y="820"/>
                      </a:cubicBezTo>
                      <a:cubicBezTo>
                        <a:pt x="13" y="809"/>
                        <a:pt x="0" y="779"/>
                        <a:pt x="11" y="752"/>
                      </a:cubicBezTo>
                      <a:cubicBezTo>
                        <a:pt x="124" y="474"/>
                        <a:pt x="329" y="296"/>
                        <a:pt x="481" y="196"/>
                      </a:cubicBezTo>
                      <a:cubicBezTo>
                        <a:pt x="668" y="73"/>
                        <a:pt x="880" y="0"/>
                        <a:pt x="1049" y="0"/>
                      </a:cubicBezTo>
                      <a:cubicBezTo>
                        <a:pt x="1049" y="0"/>
                        <a:pt x="1049" y="0"/>
                        <a:pt x="1049" y="0"/>
                      </a:cubicBezTo>
                      <a:cubicBezTo>
                        <a:pt x="1078" y="0"/>
                        <a:pt x="1101" y="23"/>
                        <a:pt x="1101" y="51"/>
                      </a:cubicBezTo>
                      <a:cubicBezTo>
                        <a:pt x="1101" y="80"/>
                        <a:pt x="1078" y="103"/>
                        <a:pt x="1049" y="104"/>
                      </a:cubicBezTo>
                      <a:cubicBezTo>
                        <a:pt x="899" y="104"/>
                        <a:pt x="709" y="171"/>
                        <a:pt x="539" y="283"/>
                      </a:cubicBezTo>
                      <a:cubicBezTo>
                        <a:pt x="399" y="375"/>
                        <a:pt x="210" y="537"/>
                        <a:pt x="108" y="791"/>
                      </a:cubicBezTo>
                      <a:cubicBezTo>
                        <a:pt x="99" y="811"/>
                        <a:pt x="80" y="824"/>
                        <a:pt x="59" y="824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Noto Sans S Chinese Light" panose="020B0300000000000000" pitchFamily="34" charset="-122"/>
                    <a:ea typeface="Noto Sans S Chinese Light" panose="020B0300000000000000" pitchFamily="34" charset="-122"/>
                  </a:endParaRPr>
                </a:p>
              </p:txBody>
            </p:sp>
            <p:sp>
              <p:nvSpPr>
                <p:cNvPr id="105" name="Freeform: Shape 13"/>
                <p:cNvSpPr/>
                <p:nvPr/>
              </p:nvSpPr>
              <p:spPr bwMode="auto">
                <a:xfrm>
                  <a:off x="3233738" y="4910137"/>
                  <a:ext cx="1144588" cy="579438"/>
                </a:xfrm>
                <a:custGeom>
                  <a:avLst/>
                  <a:gdLst>
                    <a:gd name="T0" fmla="*/ 0 w 540"/>
                    <a:gd name="T1" fmla="*/ 0 h 273"/>
                    <a:gd name="T2" fmla="*/ 540 w 540"/>
                    <a:gd name="T3" fmla="*/ 259 h 2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</a:cxnLst>
                  <a:rect l="0" t="0" r="r" b="b"/>
                  <a:pathLst>
                    <a:path w="540" h="273">
                      <a:moveTo>
                        <a:pt x="0" y="0"/>
                      </a:moveTo>
                      <a:cubicBezTo>
                        <a:pt x="0" y="0"/>
                        <a:pt x="249" y="273"/>
                        <a:pt x="540" y="259"/>
                      </a:cubicBez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Noto Sans S Chinese Light" panose="020B0300000000000000" pitchFamily="34" charset="-122"/>
                    <a:ea typeface="Noto Sans S Chinese Light" panose="020B0300000000000000" pitchFamily="34" charset="-122"/>
                  </a:endParaRPr>
                </a:p>
              </p:txBody>
            </p:sp>
            <p:sp>
              <p:nvSpPr>
                <p:cNvPr id="106" name="Freeform: Shape 14"/>
                <p:cNvSpPr/>
                <p:nvPr/>
              </p:nvSpPr>
              <p:spPr bwMode="auto">
                <a:xfrm>
                  <a:off x="3036888" y="4711700"/>
                  <a:ext cx="1522413" cy="957263"/>
                </a:xfrm>
                <a:custGeom>
                  <a:avLst/>
                  <a:gdLst>
                    <a:gd name="T0" fmla="*/ 693 w 718"/>
                    <a:gd name="T1" fmla="*/ 412 h 452"/>
                    <a:gd name="T2" fmla="*/ 637 w 718"/>
                    <a:gd name="T3" fmla="*/ 437 h 452"/>
                    <a:gd name="T4" fmla="*/ 31 w 718"/>
                    <a:gd name="T5" fmla="*/ 150 h 452"/>
                    <a:gd name="T6" fmla="*/ 37 w 718"/>
                    <a:gd name="T7" fmla="*/ 32 h 452"/>
                    <a:gd name="T8" fmla="*/ 155 w 718"/>
                    <a:gd name="T9" fmla="*/ 37 h 452"/>
                    <a:gd name="T10" fmla="*/ 629 w 718"/>
                    <a:gd name="T11" fmla="*/ 269 h 452"/>
                    <a:gd name="T12" fmla="*/ 717 w 718"/>
                    <a:gd name="T13" fmla="*/ 349 h 452"/>
                    <a:gd name="T14" fmla="*/ 693 w 718"/>
                    <a:gd name="T15" fmla="*/ 412 h 4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718" h="452">
                      <a:moveTo>
                        <a:pt x="693" y="412"/>
                      </a:moveTo>
                      <a:cubicBezTo>
                        <a:pt x="678" y="426"/>
                        <a:pt x="659" y="435"/>
                        <a:pt x="637" y="437"/>
                      </a:cubicBezTo>
                      <a:cubicBezTo>
                        <a:pt x="311" y="452"/>
                        <a:pt x="42" y="162"/>
                        <a:pt x="31" y="150"/>
                      </a:cubicBezTo>
                      <a:cubicBezTo>
                        <a:pt x="0" y="116"/>
                        <a:pt x="2" y="63"/>
                        <a:pt x="37" y="32"/>
                      </a:cubicBezTo>
                      <a:cubicBezTo>
                        <a:pt x="71" y="0"/>
                        <a:pt x="124" y="3"/>
                        <a:pt x="155" y="37"/>
                      </a:cubicBezTo>
                      <a:cubicBezTo>
                        <a:pt x="159" y="41"/>
                        <a:pt x="383" y="281"/>
                        <a:pt x="629" y="269"/>
                      </a:cubicBezTo>
                      <a:cubicBezTo>
                        <a:pt x="676" y="267"/>
                        <a:pt x="715" y="302"/>
                        <a:pt x="717" y="349"/>
                      </a:cubicBezTo>
                      <a:cubicBezTo>
                        <a:pt x="718" y="373"/>
                        <a:pt x="709" y="396"/>
                        <a:pt x="693" y="412"/>
                      </a:cubicBezTo>
                      <a:close/>
                    </a:path>
                  </a:pathLst>
                </a:custGeom>
                <a:solidFill>
                  <a:schemeClr val="tx2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Noto Sans S Chinese Light" panose="020B0300000000000000" pitchFamily="34" charset="-122"/>
                    <a:ea typeface="Noto Sans S Chinese Light" panose="020B0300000000000000" pitchFamily="34" charset="-122"/>
                  </a:endParaRPr>
                </a:p>
              </p:txBody>
            </p:sp>
            <p:sp>
              <p:nvSpPr>
                <p:cNvPr id="107" name="Freeform: Shape 20"/>
                <p:cNvSpPr/>
                <p:nvPr/>
              </p:nvSpPr>
              <p:spPr bwMode="auto">
                <a:xfrm>
                  <a:off x="2117725" y="4819650"/>
                  <a:ext cx="381000" cy="454025"/>
                </a:xfrm>
                <a:custGeom>
                  <a:avLst/>
                  <a:gdLst>
                    <a:gd name="T0" fmla="*/ 42 w 180"/>
                    <a:gd name="T1" fmla="*/ 0 h 214"/>
                    <a:gd name="T2" fmla="*/ 104 w 180"/>
                    <a:gd name="T3" fmla="*/ 214 h 214"/>
                    <a:gd name="T4" fmla="*/ 180 w 180"/>
                    <a:gd name="T5" fmla="*/ 137 h 214"/>
                    <a:gd name="T6" fmla="*/ 42 w 180"/>
                    <a:gd name="T7" fmla="*/ 0 h 2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80" h="214">
                      <a:moveTo>
                        <a:pt x="42" y="0"/>
                      </a:moveTo>
                      <a:cubicBezTo>
                        <a:pt x="0" y="42"/>
                        <a:pt x="28" y="138"/>
                        <a:pt x="104" y="214"/>
                      </a:cubicBezTo>
                      <a:cubicBezTo>
                        <a:pt x="180" y="137"/>
                        <a:pt x="180" y="137"/>
                        <a:pt x="180" y="137"/>
                      </a:cubicBezTo>
                      <a:lnTo>
                        <a:pt x="42" y="0"/>
                      </a:lnTo>
                      <a:close/>
                    </a:path>
                  </a:pathLst>
                </a:cu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Noto Sans S Chinese Light" panose="020B0300000000000000" pitchFamily="34" charset="-122"/>
                    <a:ea typeface="Noto Sans S Chinese Light" panose="020B0300000000000000" pitchFamily="34" charset="-122"/>
                  </a:endParaRPr>
                </a:p>
              </p:txBody>
            </p:sp>
            <p:sp>
              <p:nvSpPr>
                <p:cNvPr id="108" name="Freeform: Shape 21"/>
                <p:cNvSpPr/>
                <p:nvPr/>
              </p:nvSpPr>
              <p:spPr bwMode="auto">
                <a:xfrm>
                  <a:off x="2143125" y="4078287"/>
                  <a:ext cx="1031875" cy="869950"/>
                </a:xfrm>
                <a:custGeom>
                  <a:avLst/>
                  <a:gdLst>
                    <a:gd name="T0" fmla="*/ 245 w 487"/>
                    <a:gd name="T1" fmla="*/ 411 h 411"/>
                    <a:gd name="T2" fmla="*/ 487 w 487"/>
                    <a:gd name="T3" fmla="*/ 168 h 411"/>
                    <a:gd name="T4" fmla="*/ 350 w 487"/>
                    <a:gd name="T5" fmla="*/ 31 h 411"/>
                    <a:gd name="T6" fmla="*/ 319 w 487"/>
                    <a:gd name="T7" fmla="*/ 0 h 411"/>
                    <a:gd name="T8" fmla="*/ 0 w 487"/>
                    <a:gd name="T9" fmla="*/ 319 h 411"/>
                    <a:gd name="T10" fmla="*/ 30 w 487"/>
                    <a:gd name="T11" fmla="*/ 350 h 411"/>
                    <a:gd name="T12" fmla="*/ 245 w 487"/>
                    <a:gd name="T13" fmla="*/ 411 h 4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87" h="411">
                      <a:moveTo>
                        <a:pt x="245" y="411"/>
                      </a:moveTo>
                      <a:cubicBezTo>
                        <a:pt x="487" y="168"/>
                        <a:pt x="487" y="168"/>
                        <a:pt x="487" y="168"/>
                      </a:cubicBezTo>
                      <a:cubicBezTo>
                        <a:pt x="350" y="31"/>
                        <a:pt x="350" y="31"/>
                        <a:pt x="350" y="31"/>
                      </a:cubicBezTo>
                      <a:cubicBezTo>
                        <a:pt x="319" y="0"/>
                        <a:pt x="319" y="0"/>
                        <a:pt x="319" y="0"/>
                      </a:cubicBezTo>
                      <a:cubicBezTo>
                        <a:pt x="0" y="319"/>
                        <a:pt x="0" y="319"/>
                        <a:pt x="0" y="319"/>
                      </a:cubicBezTo>
                      <a:cubicBezTo>
                        <a:pt x="30" y="350"/>
                        <a:pt x="30" y="350"/>
                        <a:pt x="30" y="350"/>
                      </a:cubicBezTo>
                      <a:cubicBezTo>
                        <a:pt x="73" y="307"/>
                        <a:pt x="169" y="335"/>
                        <a:pt x="245" y="411"/>
                      </a:cubicBezTo>
                      <a:close/>
                    </a:path>
                  </a:pathLst>
                </a:custGeom>
                <a:solidFill>
                  <a:schemeClr val="tx2">
                    <a:lumMod val="60000"/>
                    <a:lumOff val="4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Noto Sans S Chinese Light" panose="020B0300000000000000" pitchFamily="34" charset="-122"/>
                    <a:ea typeface="Noto Sans S Chinese Light" panose="020B0300000000000000" pitchFamily="34" charset="-122"/>
                  </a:endParaRPr>
                </a:p>
              </p:txBody>
            </p:sp>
            <p:sp>
              <p:nvSpPr>
                <p:cNvPr id="109" name="Freeform: Shape 22"/>
                <p:cNvSpPr/>
                <p:nvPr/>
              </p:nvSpPr>
              <p:spPr bwMode="auto">
                <a:xfrm>
                  <a:off x="2206625" y="4729162"/>
                  <a:ext cx="455613" cy="381000"/>
                </a:xfrm>
                <a:custGeom>
                  <a:avLst/>
                  <a:gdLst>
                    <a:gd name="T0" fmla="*/ 215 w 215"/>
                    <a:gd name="T1" fmla="*/ 104 h 180"/>
                    <a:gd name="T2" fmla="*/ 0 w 215"/>
                    <a:gd name="T3" fmla="*/ 43 h 180"/>
                    <a:gd name="T4" fmla="*/ 138 w 215"/>
                    <a:gd name="T5" fmla="*/ 180 h 180"/>
                    <a:gd name="T6" fmla="*/ 215 w 215"/>
                    <a:gd name="T7" fmla="*/ 104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5" h="180">
                      <a:moveTo>
                        <a:pt x="215" y="104"/>
                      </a:moveTo>
                      <a:cubicBezTo>
                        <a:pt x="139" y="28"/>
                        <a:pt x="43" y="0"/>
                        <a:pt x="0" y="43"/>
                      </a:cubicBezTo>
                      <a:cubicBezTo>
                        <a:pt x="138" y="180"/>
                        <a:pt x="138" y="180"/>
                        <a:pt x="138" y="180"/>
                      </a:cubicBezTo>
                      <a:lnTo>
                        <a:pt x="215" y="104"/>
                      </a:lnTo>
                      <a:close/>
                    </a:path>
                  </a:pathLst>
                </a:custGeom>
                <a:solidFill>
                  <a:schemeClr val="tx2">
                    <a:lumMod val="60000"/>
                    <a:lumOff val="4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Noto Sans S Chinese Light" panose="020B0300000000000000" pitchFamily="34" charset="-122"/>
                    <a:ea typeface="Noto Sans S Chinese Light" panose="020B0300000000000000" pitchFamily="34" charset="-122"/>
                  </a:endParaRPr>
                </a:p>
              </p:txBody>
            </p:sp>
            <p:sp>
              <p:nvSpPr>
                <p:cNvPr id="110" name="Freeform: Shape 23"/>
                <p:cNvSpPr/>
                <p:nvPr/>
              </p:nvSpPr>
              <p:spPr bwMode="auto">
                <a:xfrm>
                  <a:off x="2884488" y="2743200"/>
                  <a:ext cx="1222375" cy="1690688"/>
                </a:xfrm>
                <a:custGeom>
                  <a:avLst/>
                  <a:gdLst>
                    <a:gd name="T0" fmla="*/ 577 w 577"/>
                    <a:gd name="T1" fmla="*/ 359 h 798"/>
                    <a:gd name="T2" fmla="*/ 233 w 577"/>
                    <a:gd name="T3" fmla="*/ 16 h 798"/>
                    <a:gd name="T4" fmla="*/ 178 w 577"/>
                    <a:gd name="T5" fmla="*/ 16 h 798"/>
                    <a:gd name="T6" fmla="*/ 178 w 577"/>
                    <a:gd name="T7" fmla="*/ 71 h 798"/>
                    <a:gd name="T8" fmla="*/ 192 w 577"/>
                    <a:gd name="T9" fmla="*/ 85 h 798"/>
                    <a:gd name="T10" fmla="*/ 0 w 577"/>
                    <a:gd name="T11" fmla="*/ 661 h 798"/>
                    <a:gd name="T12" fmla="*/ 137 w 577"/>
                    <a:gd name="T13" fmla="*/ 798 h 798"/>
                    <a:gd name="T14" fmla="*/ 577 w 577"/>
                    <a:gd name="T15" fmla="*/ 359 h 7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577" h="798">
                      <a:moveTo>
                        <a:pt x="577" y="359"/>
                      </a:moveTo>
                      <a:cubicBezTo>
                        <a:pt x="233" y="16"/>
                        <a:pt x="233" y="16"/>
                        <a:pt x="233" y="16"/>
                      </a:cubicBezTo>
                      <a:cubicBezTo>
                        <a:pt x="218" y="0"/>
                        <a:pt x="193" y="0"/>
                        <a:pt x="178" y="16"/>
                      </a:cubicBezTo>
                      <a:cubicBezTo>
                        <a:pt x="162" y="31"/>
                        <a:pt x="162" y="56"/>
                        <a:pt x="178" y="71"/>
                      </a:cubicBezTo>
                      <a:cubicBezTo>
                        <a:pt x="192" y="85"/>
                        <a:pt x="192" y="85"/>
                        <a:pt x="192" y="85"/>
                      </a:cubicBezTo>
                      <a:cubicBezTo>
                        <a:pt x="0" y="661"/>
                        <a:pt x="0" y="661"/>
                        <a:pt x="0" y="661"/>
                      </a:cubicBezTo>
                      <a:cubicBezTo>
                        <a:pt x="137" y="798"/>
                        <a:pt x="137" y="798"/>
                        <a:pt x="137" y="798"/>
                      </a:cubicBezTo>
                      <a:lnTo>
                        <a:pt x="577" y="359"/>
                      </a:lnTo>
                      <a:close/>
                    </a:path>
                  </a:pathLst>
                </a:cu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Noto Sans S Chinese Light" panose="020B0300000000000000" pitchFamily="34" charset="-122"/>
                    <a:ea typeface="Noto Sans S Chinese Light" panose="020B0300000000000000" pitchFamily="34" charset="-122"/>
                  </a:endParaRPr>
                </a:p>
              </p:txBody>
            </p:sp>
            <p:sp>
              <p:nvSpPr>
                <p:cNvPr id="111" name="Freeform: Shape 24"/>
                <p:cNvSpPr/>
                <p:nvPr/>
              </p:nvSpPr>
              <p:spPr bwMode="auto">
                <a:xfrm>
                  <a:off x="2338388" y="5110162"/>
                  <a:ext cx="452438" cy="382588"/>
                </a:xfrm>
                <a:custGeom>
                  <a:avLst/>
                  <a:gdLst>
                    <a:gd name="T0" fmla="*/ 214 w 214"/>
                    <a:gd name="T1" fmla="*/ 138 h 181"/>
                    <a:gd name="T2" fmla="*/ 76 w 214"/>
                    <a:gd name="T3" fmla="*/ 0 h 181"/>
                    <a:gd name="T4" fmla="*/ 0 w 214"/>
                    <a:gd name="T5" fmla="*/ 77 h 181"/>
                    <a:gd name="T6" fmla="*/ 214 w 214"/>
                    <a:gd name="T7" fmla="*/ 138 h 1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4" h="181">
                      <a:moveTo>
                        <a:pt x="214" y="138"/>
                      </a:moveTo>
                      <a:cubicBezTo>
                        <a:pt x="76" y="0"/>
                        <a:pt x="76" y="0"/>
                        <a:pt x="76" y="0"/>
                      </a:cubicBezTo>
                      <a:cubicBezTo>
                        <a:pt x="0" y="77"/>
                        <a:pt x="0" y="77"/>
                        <a:pt x="0" y="77"/>
                      </a:cubicBezTo>
                      <a:cubicBezTo>
                        <a:pt x="76" y="153"/>
                        <a:pt x="172" y="181"/>
                        <a:pt x="214" y="138"/>
                      </a:cubicBezTo>
                      <a:close/>
                    </a:path>
                  </a:pathLst>
                </a:cu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Noto Sans S Chinese Light" panose="020B0300000000000000" pitchFamily="34" charset="-122"/>
                    <a:ea typeface="Noto Sans S Chinese Light" panose="020B0300000000000000" pitchFamily="34" charset="-122"/>
                  </a:endParaRPr>
                </a:p>
              </p:txBody>
            </p:sp>
            <p:sp>
              <p:nvSpPr>
                <p:cNvPr id="112" name="Freeform: Shape 25"/>
                <p:cNvSpPr/>
                <p:nvPr/>
              </p:nvSpPr>
              <p:spPr bwMode="auto">
                <a:xfrm>
                  <a:off x="2662238" y="4433887"/>
                  <a:ext cx="871538" cy="1033463"/>
                </a:xfrm>
                <a:custGeom>
                  <a:avLst/>
                  <a:gdLst>
                    <a:gd name="T0" fmla="*/ 0 w 411"/>
                    <a:gd name="T1" fmla="*/ 243 h 488"/>
                    <a:gd name="T2" fmla="*/ 61 w 411"/>
                    <a:gd name="T3" fmla="*/ 457 h 488"/>
                    <a:gd name="T4" fmla="*/ 91 w 411"/>
                    <a:gd name="T5" fmla="*/ 488 h 488"/>
                    <a:gd name="T6" fmla="*/ 411 w 411"/>
                    <a:gd name="T7" fmla="*/ 168 h 488"/>
                    <a:gd name="T8" fmla="*/ 380 w 411"/>
                    <a:gd name="T9" fmla="*/ 138 h 488"/>
                    <a:gd name="T10" fmla="*/ 242 w 411"/>
                    <a:gd name="T11" fmla="*/ 0 h 488"/>
                    <a:gd name="T12" fmla="*/ 0 w 411"/>
                    <a:gd name="T13" fmla="*/ 243 h 4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11" h="488">
                      <a:moveTo>
                        <a:pt x="0" y="243"/>
                      </a:moveTo>
                      <a:cubicBezTo>
                        <a:pt x="76" y="319"/>
                        <a:pt x="103" y="415"/>
                        <a:pt x="61" y="457"/>
                      </a:cubicBezTo>
                      <a:cubicBezTo>
                        <a:pt x="91" y="488"/>
                        <a:pt x="91" y="488"/>
                        <a:pt x="91" y="488"/>
                      </a:cubicBezTo>
                      <a:cubicBezTo>
                        <a:pt x="411" y="168"/>
                        <a:pt x="411" y="168"/>
                        <a:pt x="411" y="168"/>
                      </a:cubicBezTo>
                      <a:cubicBezTo>
                        <a:pt x="380" y="138"/>
                        <a:pt x="380" y="138"/>
                        <a:pt x="380" y="138"/>
                      </a:cubicBezTo>
                      <a:cubicBezTo>
                        <a:pt x="242" y="0"/>
                        <a:pt x="242" y="0"/>
                        <a:pt x="242" y="0"/>
                      </a:cubicBezTo>
                      <a:lnTo>
                        <a:pt x="0" y="243"/>
                      </a:lnTo>
                      <a:close/>
                    </a:path>
                  </a:pathLst>
                </a:custGeom>
                <a:solidFill>
                  <a:schemeClr val="tx2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Noto Sans S Chinese Light" panose="020B0300000000000000" pitchFamily="34" charset="-122"/>
                    <a:ea typeface="Noto Sans S Chinese Light" panose="020B0300000000000000" pitchFamily="34" charset="-122"/>
                  </a:endParaRPr>
                </a:p>
              </p:txBody>
            </p:sp>
            <p:sp>
              <p:nvSpPr>
                <p:cNvPr id="113" name="Freeform: Shape 26"/>
                <p:cNvSpPr/>
                <p:nvPr/>
              </p:nvSpPr>
              <p:spPr bwMode="auto">
                <a:xfrm>
                  <a:off x="2498725" y="4948237"/>
                  <a:ext cx="381000" cy="454025"/>
                </a:xfrm>
                <a:custGeom>
                  <a:avLst/>
                  <a:gdLst>
                    <a:gd name="T0" fmla="*/ 77 w 180"/>
                    <a:gd name="T1" fmla="*/ 0 h 214"/>
                    <a:gd name="T2" fmla="*/ 0 w 180"/>
                    <a:gd name="T3" fmla="*/ 76 h 214"/>
                    <a:gd name="T4" fmla="*/ 138 w 180"/>
                    <a:gd name="T5" fmla="*/ 214 h 214"/>
                    <a:gd name="T6" fmla="*/ 77 w 180"/>
                    <a:gd name="T7" fmla="*/ 0 h 2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80" h="214">
                      <a:moveTo>
                        <a:pt x="77" y="0"/>
                      </a:moveTo>
                      <a:cubicBezTo>
                        <a:pt x="0" y="76"/>
                        <a:pt x="0" y="76"/>
                        <a:pt x="0" y="76"/>
                      </a:cubicBezTo>
                      <a:cubicBezTo>
                        <a:pt x="138" y="214"/>
                        <a:pt x="138" y="214"/>
                        <a:pt x="138" y="214"/>
                      </a:cubicBezTo>
                      <a:cubicBezTo>
                        <a:pt x="180" y="172"/>
                        <a:pt x="153" y="76"/>
                        <a:pt x="77" y="0"/>
                      </a:cubicBezTo>
                      <a:close/>
                    </a:path>
                  </a:pathLst>
                </a:custGeom>
                <a:solidFill>
                  <a:schemeClr val="tx2">
                    <a:lumMod val="60000"/>
                    <a:lumOff val="4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Noto Sans S Chinese Light" panose="020B0300000000000000" pitchFamily="34" charset="-122"/>
                    <a:ea typeface="Noto Sans S Chinese Light" panose="020B0300000000000000" pitchFamily="34" charset="-122"/>
                  </a:endParaRPr>
                </a:p>
              </p:txBody>
            </p:sp>
            <p:sp>
              <p:nvSpPr>
                <p:cNvPr id="114" name="Freeform: Shape 27"/>
                <p:cNvSpPr/>
                <p:nvPr/>
              </p:nvSpPr>
              <p:spPr bwMode="auto">
                <a:xfrm>
                  <a:off x="3175000" y="3503612"/>
                  <a:ext cx="1690688" cy="1222375"/>
                </a:xfrm>
                <a:custGeom>
                  <a:avLst/>
                  <a:gdLst>
                    <a:gd name="T0" fmla="*/ 138 w 798"/>
                    <a:gd name="T1" fmla="*/ 577 h 577"/>
                    <a:gd name="T2" fmla="*/ 714 w 798"/>
                    <a:gd name="T3" fmla="*/ 385 h 577"/>
                    <a:gd name="T4" fmla="*/ 728 w 798"/>
                    <a:gd name="T5" fmla="*/ 399 h 577"/>
                    <a:gd name="T6" fmla="*/ 783 w 798"/>
                    <a:gd name="T7" fmla="*/ 399 h 577"/>
                    <a:gd name="T8" fmla="*/ 783 w 798"/>
                    <a:gd name="T9" fmla="*/ 344 h 577"/>
                    <a:gd name="T10" fmla="*/ 440 w 798"/>
                    <a:gd name="T11" fmla="*/ 0 h 577"/>
                    <a:gd name="T12" fmla="*/ 0 w 798"/>
                    <a:gd name="T13" fmla="*/ 439 h 577"/>
                    <a:gd name="T14" fmla="*/ 138 w 798"/>
                    <a:gd name="T15" fmla="*/ 577 h 5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798" h="577">
                      <a:moveTo>
                        <a:pt x="138" y="577"/>
                      </a:moveTo>
                      <a:cubicBezTo>
                        <a:pt x="714" y="385"/>
                        <a:pt x="714" y="385"/>
                        <a:pt x="714" y="385"/>
                      </a:cubicBezTo>
                      <a:cubicBezTo>
                        <a:pt x="728" y="399"/>
                        <a:pt x="728" y="399"/>
                        <a:pt x="728" y="399"/>
                      </a:cubicBezTo>
                      <a:cubicBezTo>
                        <a:pt x="743" y="414"/>
                        <a:pt x="768" y="414"/>
                        <a:pt x="783" y="399"/>
                      </a:cubicBezTo>
                      <a:cubicBezTo>
                        <a:pt x="798" y="384"/>
                        <a:pt x="798" y="359"/>
                        <a:pt x="783" y="344"/>
                      </a:cubicBezTo>
                      <a:cubicBezTo>
                        <a:pt x="440" y="0"/>
                        <a:pt x="440" y="0"/>
                        <a:pt x="440" y="0"/>
                      </a:cubicBezTo>
                      <a:cubicBezTo>
                        <a:pt x="0" y="439"/>
                        <a:pt x="0" y="439"/>
                        <a:pt x="0" y="439"/>
                      </a:cubicBezTo>
                      <a:lnTo>
                        <a:pt x="138" y="577"/>
                      </a:lnTo>
                      <a:close/>
                    </a:path>
                  </a:pathLst>
                </a:custGeom>
                <a:solidFill>
                  <a:schemeClr val="tx2">
                    <a:lumMod val="60000"/>
                    <a:lumOff val="4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Noto Sans S Chinese Light" panose="020B0300000000000000" pitchFamily="34" charset="-122"/>
                    <a:ea typeface="Noto Sans S Chinese Light" panose="020B0300000000000000" pitchFamily="34" charset="-122"/>
                  </a:endParaRPr>
                </a:p>
              </p:txBody>
            </p:sp>
            <p:sp>
              <p:nvSpPr>
                <p:cNvPr id="115" name="Freeform: Shape 28"/>
                <p:cNvSpPr/>
                <p:nvPr/>
              </p:nvSpPr>
              <p:spPr bwMode="auto">
                <a:xfrm>
                  <a:off x="3884613" y="469900"/>
                  <a:ext cx="1149350" cy="1147763"/>
                </a:xfrm>
                <a:custGeom>
                  <a:avLst/>
                  <a:gdLst>
                    <a:gd name="T0" fmla="*/ 516 w 542"/>
                    <a:gd name="T1" fmla="*/ 317 h 542"/>
                    <a:gd name="T2" fmla="*/ 224 w 542"/>
                    <a:gd name="T3" fmla="*/ 516 h 542"/>
                    <a:gd name="T4" fmla="*/ 26 w 542"/>
                    <a:gd name="T5" fmla="*/ 224 h 542"/>
                    <a:gd name="T6" fmla="*/ 318 w 542"/>
                    <a:gd name="T7" fmla="*/ 25 h 542"/>
                    <a:gd name="T8" fmla="*/ 516 w 542"/>
                    <a:gd name="T9" fmla="*/ 317 h 5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42" h="542">
                      <a:moveTo>
                        <a:pt x="516" y="317"/>
                      </a:moveTo>
                      <a:cubicBezTo>
                        <a:pt x="490" y="453"/>
                        <a:pt x="359" y="542"/>
                        <a:pt x="224" y="516"/>
                      </a:cubicBezTo>
                      <a:cubicBezTo>
                        <a:pt x="89" y="490"/>
                        <a:pt x="0" y="359"/>
                        <a:pt x="26" y="224"/>
                      </a:cubicBezTo>
                      <a:cubicBezTo>
                        <a:pt x="51" y="88"/>
                        <a:pt x="182" y="0"/>
                        <a:pt x="318" y="25"/>
                      </a:cubicBezTo>
                      <a:cubicBezTo>
                        <a:pt x="453" y="51"/>
                        <a:pt x="542" y="182"/>
                        <a:pt x="516" y="317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38100">
                  <a:solidFill>
                    <a:schemeClr val="accent1"/>
                  </a:solidFill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Noto Sans S Chinese Light" panose="020B0300000000000000" pitchFamily="34" charset="-122"/>
                    <a:ea typeface="Noto Sans S Chinese Light" panose="020B0300000000000000" pitchFamily="34" charset="-122"/>
                  </a:endParaRPr>
                </a:p>
              </p:txBody>
            </p:sp>
            <p:sp>
              <p:nvSpPr>
                <p:cNvPr id="116" name="Freeform: Shape 29"/>
                <p:cNvSpPr/>
                <p:nvPr/>
              </p:nvSpPr>
              <p:spPr bwMode="auto">
                <a:xfrm>
                  <a:off x="6919913" y="542925"/>
                  <a:ext cx="1149350" cy="1150938"/>
                </a:xfrm>
                <a:custGeom>
                  <a:avLst/>
                  <a:gdLst>
                    <a:gd name="T0" fmla="*/ 516 w 542"/>
                    <a:gd name="T1" fmla="*/ 318 h 543"/>
                    <a:gd name="T2" fmla="*/ 224 w 542"/>
                    <a:gd name="T3" fmla="*/ 517 h 543"/>
                    <a:gd name="T4" fmla="*/ 25 w 542"/>
                    <a:gd name="T5" fmla="*/ 225 h 543"/>
                    <a:gd name="T6" fmla="*/ 318 w 542"/>
                    <a:gd name="T7" fmla="*/ 26 h 543"/>
                    <a:gd name="T8" fmla="*/ 516 w 542"/>
                    <a:gd name="T9" fmla="*/ 318 h 5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42" h="543">
                      <a:moveTo>
                        <a:pt x="516" y="318"/>
                      </a:moveTo>
                      <a:cubicBezTo>
                        <a:pt x="490" y="454"/>
                        <a:pt x="359" y="543"/>
                        <a:pt x="224" y="517"/>
                      </a:cubicBezTo>
                      <a:cubicBezTo>
                        <a:pt x="88" y="491"/>
                        <a:pt x="0" y="360"/>
                        <a:pt x="25" y="225"/>
                      </a:cubicBezTo>
                      <a:cubicBezTo>
                        <a:pt x="51" y="89"/>
                        <a:pt x="182" y="0"/>
                        <a:pt x="318" y="26"/>
                      </a:cubicBezTo>
                      <a:cubicBezTo>
                        <a:pt x="453" y="52"/>
                        <a:pt x="542" y="183"/>
                        <a:pt x="516" y="318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38100">
                  <a:solidFill>
                    <a:schemeClr val="accent3"/>
                  </a:solidFill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Noto Sans S Chinese Light" panose="020B0300000000000000" pitchFamily="34" charset="-122"/>
                    <a:ea typeface="Noto Sans S Chinese Light" panose="020B0300000000000000" pitchFamily="34" charset="-122"/>
                  </a:endParaRPr>
                </a:p>
              </p:txBody>
            </p:sp>
            <p:sp>
              <p:nvSpPr>
                <p:cNvPr id="117" name="Freeform: Shape 30"/>
                <p:cNvSpPr/>
                <p:nvPr/>
              </p:nvSpPr>
              <p:spPr bwMode="auto">
                <a:xfrm>
                  <a:off x="7600950" y="985837"/>
                  <a:ext cx="12700" cy="3175"/>
                </a:xfrm>
                <a:custGeom>
                  <a:avLst/>
                  <a:gdLst>
                    <a:gd name="T0" fmla="*/ 0 w 6"/>
                    <a:gd name="T1" fmla="*/ 0 h 1"/>
                    <a:gd name="T2" fmla="*/ 6 w 6"/>
                    <a:gd name="T3" fmla="*/ 1 h 1"/>
                    <a:gd name="T4" fmla="*/ 0 w 6"/>
                    <a:gd name="T5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6" h="1">
                      <a:moveTo>
                        <a:pt x="0" y="0"/>
                      </a:moveTo>
                      <a:cubicBezTo>
                        <a:pt x="2" y="0"/>
                        <a:pt x="4" y="1"/>
                        <a:pt x="6" y="1"/>
                      </a:cubicBezTo>
                      <a:cubicBezTo>
                        <a:pt x="4" y="1"/>
                        <a:pt x="2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Noto Sans S Chinese Light" panose="020B0300000000000000" pitchFamily="34" charset="-122"/>
                    <a:ea typeface="Noto Sans S Chinese Light" panose="020B0300000000000000" pitchFamily="34" charset="-122"/>
                  </a:endParaRPr>
                </a:p>
              </p:txBody>
            </p:sp>
            <p:sp>
              <p:nvSpPr>
                <p:cNvPr id="118" name="Freeform: Shape 31"/>
                <p:cNvSpPr/>
                <p:nvPr/>
              </p:nvSpPr>
              <p:spPr bwMode="auto">
                <a:xfrm>
                  <a:off x="7634288" y="992187"/>
                  <a:ext cx="19050" cy="3175"/>
                </a:xfrm>
                <a:custGeom>
                  <a:avLst/>
                  <a:gdLst>
                    <a:gd name="T0" fmla="*/ 8 w 9"/>
                    <a:gd name="T1" fmla="*/ 1 h 1"/>
                    <a:gd name="T2" fmla="*/ 2 w 9"/>
                    <a:gd name="T3" fmla="*/ 0 h 1"/>
                    <a:gd name="T4" fmla="*/ 0 w 9"/>
                    <a:gd name="T5" fmla="*/ 0 h 1"/>
                    <a:gd name="T6" fmla="*/ 9 w 9"/>
                    <a:gd name="T7" fmla="*/ 1 h 1"/>
                    <a:gd name="T8" fmla="*/ 8 w 9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1">
                      <a:moveTo>
                        <a:pt x="8" y="1"/>
                      </a:moveTo>
                      <a:cubicBezTo>
                        <a:pt x="6" y="1"/>
                        <a:pt x="4" y="1"/>
                        <a:pt x="2" y="0"/>
                      </a:cubicBezTo>
                      <a:cubicBezTo>
                        <a:pt x="1" y="0"/>
                        <a:pt x="1" y="0"/>
                        <a:pt x="0" y="0"/>
                      </a:cubicBezTo>
                      <a:cubicBezTo>
                        <a:pt x="3" y="0"/>
                        <a:pt x="6" y="1"/>
                        <a:pt x="9" y="1"/>
                      </a:cubicBezTo>
                      <a:cubicBezTo>
                        <a:pt x="9" y="1"/>
                        <a:pt x="9" y="1"/>
                        <a:pt x="8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Noto Sans S Chinese Light" panose="020B0300000000000000" pitchFamily="34" charset="-122"/>
                    <a:ea typeface="Noto Sans S Chinese Light" panose="020B0300000000000000" pitchFamily="34" charset="-122"/>
                  </a:endParaRPr>
                </a:p>
              </p:txBody>
            </p:sp>
            <p:sp>
              <p:nvSpPr>
                <p:cNvPr id="119" name="Freeform: Shape 32"/>
                <p:cNvSpPr/>
                <p:nvPr/>
              </p:nvSpPr>
              <p:spPr bwMode="auto">
                <a:xfrm>
                  <a:off x="7658100" y="995362"/>
                  <a:ext cx="17463" cy="0"/>
                </a:xfrm>
                <a:custGeom>
                  <a:avLst/>
                  <a:gdLst>
                    <a:gd name="T0" fmla="*/ 0 w 8"/>
                    <a:gd name="T1" fmla="*/ 8 w 8"/>
                    <a:gd name="T2" fmla="*/ 0 w 8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</a:cxnLst>
                  <a:rect l="0" t="0" r="r" b="b"/>
                  <a:pathLst>
                    <a:path w="8">
                      <a:moveTo>
                        <a:pt x="0" y="0"/>
                      </a:moveTo>
                      <a:cubicBezTo>
                        <a:pt x="3" y="0"/>
                        <a:pt x="5" y="0"/>
                        <a:pt x="8" y="0"/>
                      </a:cubicBezTo>
                      <a:cubicBezTo>
                        <a:pt x="5" y="0"/>
                        <a:pt x="3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Noto Sans S Chinese Light" panose="020B0300000000000000" pitchFamily="34" charset="-122"/>
                    <a:ea typeface="Noto Sans S Chinese Light" panose="020B0300000000000000" pitchFamily="34" charset="-122"/>
                  </a:endParaRPr>
                </a:p>
              </p:txBody>
            </p:sp>
            <p:sp>
              <p:nvSpPr>
                <p:cNvPr id="120" name="Freeform: Shape 33"/>
                <p:cNvSpPr/>
                <p:nvPr/>
              </p:nvSpPr>
              <p:spPr bwMode="auto">
                <a:xfrm>
                  <a:off x="7618413" y="990600"/>
                  <a:ext cx="15875" cy="1588"/>
                </a:xfrm>
                <a:custGeom>
                  <a:avLst/>
                  <a:gdLst>
                    <a:gd name="T0" fmla="*/ 0 w 8"/>
                    <a:gd name="T1" fmla="*/ 0 h 1"/>
                    <a:gd name="T2" fmla="*/ 8 w 8"/>
                    <a:gd name="T3" fmla="*/ 1 h 1"/>
                    <a:gd name="T4" fmla="*/ 0 w 8"/>
                    <a:gd name="T5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8" h="1">
                      <a:moveTo>
                        <a:pt x="0" y="0"/>
                      </a:moveTo>
                      <a:cubicBezTo>
                        <a:pt x="3" y="0"/>
                        <a:pt x="5" y="1"/>
                        <a:pt x="8" y="1"/>
                      </a:cubicBezTo>
                      <a:cubicBezTo>
                        <a:pt x="5" y="1"/>
                        <a:pt x="3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Noto Sans S Chinese Light" panose="020B0300000000000000" pitchFamily="34" charset="-122"/>
                    <a:ea typeface="Noto Sans S Chinese Light" panose="020B0300000000000000" pitchFamily="34" charset="-122"/>
                  </a:endParaRPr>
                </a:p>
              </p:txBody>
            </p:sp>
            <p:sp>
              <p:nvSpPr>
                <p:cNvPr id="121" name="Freeform: Shape 34"/>
                <p:cNvSpPr/>
                <p:nvPr/>
              </p:nvSpPr>
              <p:spPr bwMode="auto">
                <a:xfrm>
                  <a:off x="7564438" y="973137"/>
                  <a:ext cx="30163" cy="11113"/>
                </a:xfrm>
                <a:custGeom>
                  <a:avLst/>
                  <a:gdLst>
                    <a:gd name="T0" fmla="*/ 8 w 14"/>
                    <a:gd name="T1" fmla="*/ 3 h 5"/>
                    <a:gd name="T2" fmla="*/ 5 w 14"/>
                    <a:gd name="T3" fmla="*/ 1 h 5"/>
                    <a:gd name="T4" fmla="*/ 0 w 14"/>
                    <a:gd name="T5" fmla="*/ 0 h 5"/>
                    <a:gd name="T6" fmla="*/ 14 w 14"/>
                    <a:gd name="T7" fmla="*/ 5 h 5"/>
                    <a:gd name="T8" fmla="*/ 8 w 14"/>
                    <a:gd name="T9" fmla="*/ 3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" h="5">
                      <a:moveTo>
                        <a:pt x="8" y="3"/>
                      </a:moveTo>
                      <a:cubicBezTo>
                        <a:pt x="7" y="2"/>
                        <a:pt x="6" y="2"/>
                        <a:pt x="5" y="1"/>
                      </a:cubicBezTo>
                      <a:cubicBezTo>
                        <a:pt x="3" y="1"/>
                        <a:pt x="2" y="0"/>
                        <a:pt x="0" y="0"/>
                      </a:cubicBezTo>
                      <a:cubicBezTo>
                        <a:pt x="5" y="2"/>
                        <a:pt x="10" y="3"/>
                        <a:pt x="14" y="5"/>
                      </a:cubicBezTo>
                      <a:cubicBezTo>
                        <a:pt x="12" y="4"/>
                        <a:pt x="10" y="3"/>
                        <a:pt x="8" y="3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Noto Sans S Chinese Light" panose="020B0300000000000000" pitchFamily="34" charset="-122"/>
                    <a:ea typeface="Noto Sans S Chinese Light" panose="020B0300000000000000" pitchFamily="34" charset="-122"/>
                  </a:endParaRPr>
                </a:p>
              </p:txBody>
            </p:sp>
            <p:sp>
              <p:nvSpPr>
                <p:cNvPr id="122" name="Freeform: Shape 35"/>
                <p:cNvSpPr/>
                <p:nvPr/>
              </p:nvSpPr>
              <p:spPr bwMode="auto">
                <a:xfrm>
                  <a:off x="7594600" y="984250"/>
                  <a:ext cx="6350" cy="1588"/>
                </a:xfrm>
                <a:custGeom>
                  <a:avLst/>
                  <a:gdLst>
                    <a:gd name="T0" fmla="*/ 3 w 3"/>
                    <a:gd name="T1" fmla="*/ 1 h 1"/>
                    <a:gd name="T2" fmla="*/ 3 w 3"/>
                    <a:gd name="T3" fmla="*/ 1 h 1"/>
                    <a:gd name="T4" fmla="*/ 0 w 3"/>
                    <a:gd name="T5" fmla="*/ 0 h 1"/>
                    <a:gd name="T6" fmla="*/ 0 w 3"/>
                    <a:gd name="T7" fmla="*/ 0 h 1"/>
                    <a:gd name="T8" fmla="*/ 3 w 3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1">
                      <a:moveTo>
                        <a:pt x="3" y="1"/>
                      </a:move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2" y="0"/>
                        <a:pt x="1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2" y="0"/>
                        <a:pt x="3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Noto Sans S Chinese Light" panose="020B0300000000000000" pitchFamily="34" charset="-122"/>
                    <a:ea typeface="Noto Sans S Chinese Light" panose="020B0300000000000000" pitchFamily="34" charset="-122"/>
                  </a:endParaRPr>
                </a:p>
              </p:txBody>
            </p:sp>
            <p:sp>
              <p:nvSpPr>
                <p:cNvPr id="123" name="Freeform: Shape 36"/>
                <p:cNvSpPr/>
                <p:nvPr/>
              </p:nvSpPr>
              <p:spPr bwMode="auto">
                <a:xfrm>
                  <a:off x="7613650" y="989012"/>
                  <a:ext cx="4763" cy="1588"/>
                </a:xfrm>
                <a:custGeom>
                  <a:avLst/>
                  <a:gdLst>
                    <a:gd name="T0" fmla="*/ 2 w 2"/>
                    <a:gd name="T1" fmla="*/ 1 h 1"/>
                    <a:gd name="T2" fmla="*/ 2 w 2"/>
                    <a:gd name="T3" fmla="*/ 1 h 1"/>
                    <a:gd name="T4" fmla="*/ 0 w 2"/>
                    <a:gd name="T5" fmla="*/ 0 h 1"/>
                    <a:gd name="T6" fmla="*/ 0 w 2"/>
                    <a:gd name="T7" fmla="*/ 0 h 1"/>
                    <a:gd name="T8" fmla="*/ 2 w 2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" h="1">
                      <a:moveTo>
                        <a:pt x="2" y="1"/>
                      </a:move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1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1" y="0"/>
                        <a:pt x="2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Noto Sans S Chinese Light" panose="020B0300000000000000" pitchFamily="34" charset="-122"/>
                    <a:ea typeface="Noto Sans S Chinese Light" panose="020B0300000000000000" pitchFamily="34" charset="-122"/>
                  </a:endParaRPr>
                </a:p>
              </p:txBody>
            </p:sp>
            <p:sp>
              <p:nvSpPr>
                <p:cNvPr id="124" name="Freeform: Shape 37"/>
                <p:cNvSpPr/>
                <p:nvPr/>
              </p:nvSpPr>
              <p:spPr bwMode="auto">
                <a:xfrm>
                  <a:off x="7653338" y="995362"/>
                  <a:ext cx="4763" cy="0"/>
                </a:xfrm>
                <a:custGeom>
                  <a:avLst/>
                  <a:gdLst>
                    <a:gd name="T0" fmla="*/ 2 w 2"/>
                    <a:gd name="T1" fmla="*/ 0 w 2"/>
                    <a:gd name="T2" fmla="*/ 2 w 2"/>
                    <a:gd name="T3" fmla="*/ 2 w 2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2">
                      <a:moveTo>
                        <a:pt x="2" y="0"/>
                      </a:moveTo>
                      <a:cubicBezTo>
                        <a:pt x="1" y="0"/>
                        <a:pt x="1" y="0"/>
                        <a:pt x="0" y="0"/>
                      </a:cubicBezTo>
                      <a:cubicBezTo>
                        <a:pt x="1" y="0"/>
                        <a:pt x="1" y="0"/>
                        <a:pt x="2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Noto Sans S Chinese Light" panose="020B0300000000000000" pitchFamily="34" charset="-122"/>
                    <a:ea typeface="Noto Sans S Chinese Light" panose="020B0300000000000000" pitchFamily="34" charset="-122"/>
                  </a:endParaRPr>
                </a:p>
              </p:txBody>
            </p:sp>
            <p:sp>
              <p:nvSpPr>
                <p:cNvPr id="125" name="Freeform: Shape 38"/>
                <p:cNvSpPr/>
                <p:nvPr/>
              </p:nvSpPr>
              <p:spPr bwMode="auto">
                <a:xfrm>
                  <a:off x="7634288" y="992187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Noto Sans S Chinese Light" panose="020B0300000000000000" pitchFamily="34" charset="-122"/>
                    <a:ea typeface="Noto Sans S Chinese Light" panose="020B0300000000000000" pitchFamily="34" charset="-122"/>
                  </a:endParaRPr>
                </a:p>
              </p:txBody>
            </p:sp>
            <p:sp>
              <p:nvSpPr>
                <p:cNvPr id="126" name="Freeform: Shape 39"/>
                <p:cNvSpPr/>
                <p:nvPr/>
              </p:nvSpPr>
              <p:spPr bwMode="auto">
                <a:xfrm>
                  <a:off x="6786563" y="1931987"/>
                  <a:ext cx="1149350" cy="1147763"/>
                </a:xfrm>
                <a:custGeom>
                  <a:avLst/>
                  <a:gdLst>
                    <a:gd name="T0" fmla="*/ 517 w 542"/>
                    <a:gd name="T1" fmla="*/ 318 h 542"/>
                    <a:gd name="T2" fmla="*/ 224 w 542"/>
                    <a:gd name="T3" fmla="*/ 516 h 542"/>
                    <a:gd name="T4" fmla="*/ 26 w 542"/>
                    <a:gd name="T5" fmla="*/ 224 h 542"/>
                    <a:gd name="T6" fmla="*/ 318 w 542"/>
                    <a:gd name="T7" fmla="*/ 26 h 542"/>
                    <a:gd name="T8" fmla="*/ 517 w 542"/>
                    <a:gd name="T9" fmla="*/ 318 h 5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42" h="542">
                      <a:moveTo>
                        <a:pt x="517" y="318"/>
                      </a:moveTo>
                      <a:cubicBezTo>
                        <a:pt x="491" y="453"/>
                        <a:pt x="360" y="542"/>
                        <a:pt x="224" y="516"/>
                      </a:cubicBezTo>
                      <a:cubicBezTo>
                        <a:pt x="89" y="490"/>
                        <a:pt x="0" y="360"/>
                        <a:pt x="26" y="224"/>
                      </a:cubicBezTo>
                      <a:cubicBezTo>
                        <a:pt x="52" y="89"/>
                        <a:pt x="183" y="0"/>
                        <a:pt x="318" y="26"/>
                      </a:cubicBezTo>
                      <a:cubicBezTo>
                        <a:pt x="454" y="52"/>
                        <a:pt x="542" y="183"/>
                        <a:pt x="517" y="318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38100">
                  <a:solidFill>
                    <a:schemeClr val="accent5"/>
                  </a:solidFill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Noto Sans S Chinese Light" panose="020B0300000000000000" pitchFamily="34" charset="-122"/>
                    <a:ea typeface="Noto Sans S Chinese Light" panose="020B0300000000000000" pitchFamily="34" charset="-122"/>
                  </a:endParaRPr>
                </a:p>
              </p:txBody>
            </p:sp>
            <p:sp>
              <p:nvSpPr>
                <p:cNvPr id="127" name="Freeform: Shape 40"/>
                <p:cNvSpPr/>
                <p:nvPr/>
              </p:nvSpPr>
              <p:spPr bwMode="auto">
                <a:xfrm>
                  <a:off x="7232650" y="2478087"/>
                  <a:ext cx="9525" cy="11113"/>
                </a:xfrm>
                <a:custGeom>
                  <a:avLst/>
                  <a:gdLst>
                    <a:gd name="T0" fmla="*/ 5 w 5"/>
                    <a:gd name="T1" fmla="*/ 0 h 5"/>
                    <a:gd name="T2" fmla="*/ 0 w 5"/>
                    <a:gd name="T3" fmla="*/ 5 h 5"/>
                    <a:gd name="T4" fmla="*/ 5 w 5"/>
                    <a:gd name="T5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5" h="5">
                      <a:moveTo>
                        <a:pt x="5" y="0"/>
                      </a:moveTo>
                      <a:cubicBezTo>
                        <a:pt x="3" y="1"/>
                        <a:pt x="1" y="3"/>
                        <a:pt x="0" y="5"/>
                      </a:cubicBezTo>
                      <a:cubicBezTo>
                        <a:pt x="1" y="3"/>
                        <a:pt x="3" y="1"/>
                        <a:pt x="5" y="0"/>
                      </a:cubicBezTo>
                      <a:close/>
                    </a:path>
                  </a:pathLst>
                </a:custGeom>
                <a:solidFill>
                  <a:srgbClr val="00273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Noto Sans S Chinese Light" panose="020B0300000000000000" pitchFamily="34" charset="-122"/>
                    <a:ea typeface="Noto Sans S Chinese Light" panose="020B0300000000000000" pitchFamily="34" charset="-122"/>
                  </a:endParaRPr>
                </a:p>
              </p:txBody>
            </p:sp>
            <p:sp>
              <p:nvSpPr>
                <p:cNvPr id="128" name="Freeform: Shape 41"/>
                <p:cNvSpPr/>
                <p:nvPr/>
              </p:nvSpPr>
              <p:spPr bwMode="auto">
                <a:xfrm>
                  <a:off x="7213600" y="2501900"/>
                  <a:ext cx="6350" cy="9525"/>
                </a:xfrm>
                <a:custGeom>
                  <a:avLst/>
                  <a:gdLst>
                    <a:gd name="T0" fmla="*/ 3 w 3"/>
                    <a:gd name="T1" fmla="*/ 0 h 5"/>
                    <a:gd name="T2" fmla="*/ 0 w 3"/>
                    <a:gd name="T3" fmla="*/ 5 h 5"/>
                    <a:gd name="T4" fmla="*/ 3 w 3"/>
                    <a:gd name="T5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" h="5">
                      <a:moveTo>
                        <a:pt x="3" y="0"/>
                      </a:moveTo>
                      <a:cubicBezTo>
                        <a:pt x="2" y="1"/>
                        <a:pt x="1" y="3"/>
                        <a:pt x="0" y="5"/>
                      </a:cubicBezTo>
                      <a:cubicBezTo>
                        <a:pt x="1" y="3"/>
                        <a:pt x="2" y="1"/>
                        <a:pt x="3" y="0"/>
                      </a:cubicBezTo>
                      <a:close/>
                    </a:path>
                  </a:pathLst>
                </a:custGeom>
                <a:solidFill>
                  <a:srgbClr val="00273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Noto Sans S Chinese Light" panose="020B0300000000000000" pitchFamily="34" charset="-122"/>
                    <a:ea typeface="Noto Sans S Chinese Light" panose="020B0300000000000000" pitchFamily="34" charset="-122"/>
                  </a:endParaRPr>
                </a:p>
              </p:txBody>
            </p:sp>
            <p:sp>
              <p:nvSpPr>
                <p:cNvPr id="129" name="Freeform: Shape 42"/>
                <p:cNvSpPr/>
                <p:nvPr/>
              </p:nvSpPr>
              <p:spPr bwMode="auto">
                <a:xfrm>
                  <a:off x="7219950" y="2489200"/>
                  <a:ext cx="9525" cy="9525"/>
                </a:xfrm>
                <a:custGeom>
                  <a:avLst/>
                  <a:gdLst>
                    <a:gd name="T0" fmla="*/ 0 w 5"/>
                    <a:gd name="T1" fmla="*/ 5 h 5"/>
                    <a:gd name="T2" fmla="*/ 5 w 5"/>
                    <a:gd name="T3" fmla="*/ 0 h 5"/>
                    <a:gd name="T4" fmla="*/ 0 w 5"/>
                    <a:gd name="T5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5" h="5">
                      <a:moveTo>
                        <a:pt x="0" y="5"/>
                      </a:moveTo>
                      <a:cubicBezTo>
                        <a:pt x="2" y="4"/>
                        <a:pt x="3" y="2"/>
                        <a:pt x="5" y="0"/>
                      </a:cubicBezTo>
                      <a:cubicBezTo>
                        <a:pt x="3" y="2"/>
                        <a:pt x="2" y="4"/>
                        <a:pt x="0" y="5"/>
                      </a:cubicBezTo>
                      <a:close/>
                    </a:path>
                  </a:pathLst>
                </a:custGeom>
                <a:solidFill>
                  <a:srgbClr val="00273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Noto Sans S Chinese Light" panose="020B0300000000000000" pitchFamily="34" charset="-122"/>
                    <a:ea typeface="Noto Sans S Chinese Light" panose="020B0300000000000000" pitchFamily="34" charset="-122"/>
                  </a:endParaRPr>
                </a:p>
              </p:txBody>
            </p:sp>
            <p:sp>
              <p:nvSpPr>
                <p:cNvPr id="130" name="Freeform: Shape 43"/>
                <p:cNvSpPr/>
                <p:nvPr/>
              </p:nvSpPr>
              <p:spPr bwMode="auto">
                <a:xfrm>
                  <a:off x="7204075" y="2514600"/>
                  <a:ext cx="6350" cy="12700"/>
                </a:xfrm>
                <a:custGeom>
                  <a:avLst/>
                  <a:gdLst>
                    <a:gd name="T0" fmla="*/ 0 w 3"/>
                    <a:gd name="T1" fmla="*/ 6 h 6"/>
                    <a:gd name="T2" fmla="*/ 3 w 3"/>
                    <a:gd name="T3" fmla="*/ 0 h 6"/>
                    <a:gd name="T4" fmla="*/ 0 w 3"/>
                    <a:gd name="T5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" h="6">
                      <a:moveTo>
                        <a:pt x="0" y="6"/>
                      </a:moveTo>
                      <a:cubicBezTo>
                        <a:pt x="1" y="4"/>
                        <a:pt x="2" y="2"/>
                        <a:pt x="3" y="0"/>
                      </a:cubicBezTo>
                      <a:cubicBezTo>
                        <a:pt x="2" y="2"/>
                        <a:pt x="1" y="4"/>
                        <a:pt x="0" y="6"/>
                      </a:cubicBezTo>
                      <a:close/>
                    </a:path>
                  </a:pathLst>
                </a:custGeom>
                <a:solidFill>
                  <a:srgbClr val="00273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Noto Sans S Chinese Light" panose="020B0300000000000000" pitchFamily="34" charset="-122"/>
                    <a:ea typeface="Noto Sans S Chinese Light" panose="020B0300000000000000" pitchFamily="34" charset="-122"/>
                  </a:endParaRPr>
                </a:p>
              </p:txBody>
            </p:sp>
            <p:sp>
              <p:nvSpPr>
                <p:cNvPr id="131" name="Freeform: Shape 44"/>
                <p:cNvSpPr/>
                <p:nvPr/>
              </p:nvSpPr>
              <p:spPr bwMode="auto">
                <a:xfrm>
                  <a:off x="7254875" y="2463800"/>
                  <a:ext cx="9525" cy="6350"/>
                </a:xfrm>
                <a:custGeom>
                  <a:avLst/>
                  <a:gdLst>
                    <a:gd name="T0" fmla="*/ 4 w 4"/>
                    <a:gd name="T1" fmla="*/ 0 h 3"/>
                    <a:gd name="T2" fmla="*/ 0 w 4"/>
                    <a:gd name="T3" fmla="*/ 3 h 3"/>
                    <a:gd name="T4" fmla="*/ 4 w 4"/>
                    <a:gd name="T5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" h="3">
                      <a:moveTo>
                        <a:pt x="4" y="0"/>
                      </a:moveTo>
                      <a:cubicBezTo>
                        <a:pt x="3" y="1"/>
                        <a:pt x="1" y="2"/>
                        <a:pt x="0" y="3"/>
                      </a:cubicBezTo>
                      <a:cubicBezTo>
                        <a:pt x="1" y="2"/>
                        <a:pt x="3" y="1"/>
                        <a:pt x="4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Noto Sans S Chinese Light" panose="020B0300000000000000" pitchFamily="34" charset="-122"/>
                    <a:ea typeface="Noto Sans S Chinese Light" panose="020B0300000000000000" pitchFamily="34" charset="-122"/>
                  </a:endParaRPr>
                </a:p>
              </p:txBody>
            </p:sp>
            <p:sp>
              <p:nvSpPr>
                <p:cNvPr id="132" name="Freeform: Shape 45"/>
                <p:cNvSpPr/>
                <p:nvPr/>
              </p:nvSpPr>
              <p:spPr bwMode="auto">
                <a:xfrm>
                  <a:off x="7242175" y="2470150"/>
                  <a:ext cx="11113" cy="7938"/>
                </a:xfrm>
                <a:custGeom>
                  <a:avLst/>
                  <a:gdLst>
                    <a:gd name="T0" fmla="*/ 5 w 5"/>
                    <a:gd name="T1" fmla="*/ 0 h 4"/>
                    <a:gd name="T2" fmla="*/ 0 w 5"/>
                    <a:gd name="T3" fmla="*/ 4 h 4"/>
                    <a:gd name="T4" fmla="*/ 5 w 5"/>
                    <a:gd name="T5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5" h="4">
                      <a:moveTo>
                        <a:pt x="5" y="0"/>
                      </a:moveTo>
                      <a:cubicBezTo>
                        <a:pt x="3" y="1"/>
                        <a:pt x="2" y="3"/>
                        <a:pt x="0" y="4"/>
                      </a:cubicBezTo>
                      <a:cubicBezTo>
                        <a:pt x="2" y="3"/>
                        <a:pt x="3" y="1"/>
                        <a:pt x="5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Noto Sans S Chinese Light" panose="020B0300000000000000" pitchFamily="34" charset="-122"/>
                    <a:ea typeface="Noto Sans S Chinese Light" panose="020B0300000000000000" pitchFamily="34" charset="-122"/>
                  </a:endParaRPr>
                </a:p>
              </p:txBody>
            </p:sp>
            <p:sp>
              <p:nvSpPr>
                <p:cNvPr id="133" name="Freeform: Shape 46"/>
                <p:cNvSpPr/>
                <p:nvPr/>
              </p:nvSpPr>
              <p:spPr bwMode="auto">
                <a:xfrm>
                  <a:off x="7350125" y="2439987"/>
                  <a:ext cx="3175" cy="0"/>
                </a:xfrm>
                <a:custGeom>
                  <a:avLst/>
                  <a:gdLst>
                    <a:gd name="T0" fmla="*/ 0 w 1"/>
                    <a:gd name="T1" fmla="*/ 1 w 1"/>
                    <a:gd name="T2" fmla="*/ 1 w 1"/>
                    <a:gd name="T3" fmla="*/ 0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1">
                      <a:moveTo>
                        <a:pt x="0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Noto Sans S Chinese Light" panose="020B0300000000000000" pitchFamily="34" charset="-122"/>
                    <a:ea typeface="Noto Sans S Chinese Light" panose="020B0300000000000000" pitchFamily="34" charset="-122"/>
                  </a:endParaRPr>
                </a:p>
              </p:txBody>
            </p:sp>
            <p:sp>
              <p:nvSpPr>
                <p:cNvPr id="134" name="Freeform: Shape 47"/>
                <p:cNvSpPr/>
                <p:nvPr/>
              </p:nvSpPr>
              <p:spPr bwMode="auto">
                <a:xfrm>
                  <a:off x="7267575" y="2457450"/>
                  <a:ext cx="9525" cy="3175"/>
                </a:xfrm>
                <a:custGeom>
                  <a:avLst/>
                  <a:gdLst>
                    <a:gd name="T0" fmla="*/ 4 w 4"/>
                    <a:gd name="T1" fmla="*/ 0 h 2"/>
                    <a:gd name="T2" fmla="*/ 0 w 4"/>
                    <a:gd name="T3" fmla="*/ 2 h 2"/>
                    <a:gd name="T4" fmla="*/ 4 w 4"/>
                    <a:gd name="T5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" h="2">
                      <a:moveTo>
                        <a:pt x="4" y="0"/>
                      </a:moveTo>
                      <a:cubicBezTo>
                        <a:pt x="3" y="1"/>
                        <a:pt x="1" y="1"/>
                        <a:pt x="0" y="2"/>
                      </a:cubicBezTo>
                      <a:cubicBezTo>
                        <a:pt x="1" y="1"/>
                        <a:pt x="3" y="1"/>
                        <a:pt x="4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Noto Sans S Chinese Light" panose="020B0300000000000000" pitchFamily="34" charset="-122"/>
                    <a:ea typeface="Noto Sans S Chinese Light" panose="020B0300000000000000" pitchFamily="34" charset="-122"/>
                  </a:endParaRPr>
                </a:p>
              </p:txBody>
            </p:sp>
            <p:sp>
              <p:nvSpPr>
                <p:cNvPr id="135" name="Freeform: Shape 48"/>
                <p:cNvSpPr/>
                <p:nvPr/>
              </p:nvSpPr>
              <p:spPr bwMode="auto">
                <a:xfrm>
                  <a:off x="7337425" y="2439987"/>
                  <a:ext cx="12700" cy="1588"/>
                </a:xfrm>
                <a:custGeom>
                  <a:avLst/>
                  <a:gdLst>
                    <a:gd name="T0" fmla="*/ 6 w 6"/>
                    <a:gd name="T1" fmla="*/ 0 h 1"/>
                    <a:gd name="T2" fmla="*/ 0 w 6"/>
                    <a:gd name="T3" fmla="*/ 1 h 1"/>
                    <a:gd name="T4" fmla="*/ 6 w 6"/>
                    <a:gd name="T5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6" h="1">
                      <a:moveTo>
                        <a:pt x="6" y="0"/>
                      </a:moveTo>
                      <a:cubicBezTo>
                        <a:pt x="4" y="0"/>
                        <a:pt x="2" y="0"/>
                        <a:pt x="0" y="1"/>
                      </a:cubicBezTo>
                      <a:cubicBezTo>
                        <a:pt x="2" y="0"/>
                        <a:pt x="4" y="0"/>
                        <a:pt x="6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Noto Sans S Chinese Light" panose="020B0300000000000000" pitchFamily="34" charset="-122"/>
                    <a:ea typeface="Noto Sans S Chinese Light" panose="020B0300000000000000" pitchFamily="34" charset="-122"/>
                  </a:endParaRPr>
                </a:p>
              </p:txBody>
            </p:sp>
            <p:sp>
              <p:nvSpPr>
                <p:cNvPr id="136" name="Freeform: Shape 49"/>
                <p:cNvSpPr/>
                <p:nvPr/>
              </p:nvSpPr>
              <p:spPr bwMode="auto">
                <a:xfrm>
                  <a:off x="7308850" y="2444750"/>
                  <a:ext cx="9525" cy="1588"/>
                </a:xfrm>
                <a:custGeom>
                  <a:avLst/>
                  <a:gdLst>
                    <a:gd name="T0" fmla="*/ 5 w 5"/>
                    <a:gd name="T1" fmla="*/ 0 h 1"/>
                    <a:gd name="T2" fmla="*/ 0 w 5"/>
                    <a:gd name="T3" fmla="*/ 1 h 1"/>
                    <a:gd name="T4" fmla="*/ 5 w 5"/>
                    <a:gd name="T5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5" h="1">
                      <a:moveTo>
                        <a:pt x="5" y="0"/>
                      </a:moveTo>
                      <a:cubicBezTo>
                        <a:pt x="3" y="0"/>
                        <a:pt x="2" y="0"/>
                        <a:pt x="0" y="1"/>
                      </a:cubicBezTo>
                      <a:cubicBezTo>
                        <a:pt x="2" y="0"/>
                        <a:pt x="3" y="0"/>
                        <a:pt x="5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Noto Sans S Chinese Light" panose="020B0300000000000000" pitchFamily="34" charset="-122"/>
                    <a:ea typeface="Noto Sans S Chinese Light" panose="020B0300000000000000" pitchFamily="34" charset="-122"/>
                  </a:endParaRPr>
                </a:p>
              </p:txBody>
            </p:sp>
            <p:sp>
              <p:nvSpPr>
                <p:cNvPr id="137" name="Freeform: Shape 50"/>
                <p:cNvSpPr/>
                <p:nvPr/>
              </p:nvSpPr>
              <p:spPr bwMode="auto">
                <a:xfrm>
                  <a:off x="7323138" y="2441575"/>
                  <a:ext cx="11113" cy="0"/>
                </a:xfrm>
                <a:custGeom>
                  <a:avLst/>
                  <a:gdLst>
                    <a:gd name="T0" fmla="*/ 5 w 5"/>
                    <a:gd name="T1" fmla="*/ 0 w 5"/>
                    <a:gd name="T2" fmla="*/ 5 w 5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</a:cxnLst>
                  <a:rect l="0" t="0" r="r" b="b"/>
                  <a:pathLst>
                    <a:path w="5">
                      <a:moveTo>
                        <a:pt x="5" y="0"/>
                      </a:moveTo>
                      <a:cubicBezTo>
                        <a:pt x="3" y="0"/>
                        <a:pt x="2" y="0"/>
                        <a:pt x="0" y="0"/>
                      </a:cubicBezTo>
                      <a:cubicBezTo>
                        <a:pt x="2" y="0"/>
                        <a:pt x="3" y="0"/>
                        <a:pt x="5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Noto Sans S Chinese Light" panose="020B0300000000000000" pitchFamily="34" charset="-122"/>
                    <a:ea typeface="Noto Sans S Chinese Light" panose="020B0300000000000000" pitchFamily="34" charset="-122"/>
                  </a:endParaRPr>
                </a:p>
              </p:txBody>
            </p:sp>
            <p:sp>
              <p:nvSpPr>
                <p:cNvPr id="138" name="Freeform: Shape 51"/>
                <p:cNvSpPr/>
                <p:nvPr/>
              </p:nvSpPr>
              <p:spPr bwMode="auto">
                <a:xfrm>
                  <a:off x="7291388" y="2446337"/>
                  <a:ext cx="14288" cy="4763"/>
                </a:xfrm>
                <a:custGeom>
                  <a:avLst/>
                  <a:gdLst>
                    <a:gd name="T0" fmla="*/ 7 w 7"/>
                    <a:gd name="T1" fmla="*/ 0 h 2"/>
                    <a:gd name="T2" fmla="*/ 0 w 7"/>
                    <a:gd name="T3" fmla="*/ 2 h 2"/>
                    <a:gd name="T4" fmla="*/ 7 w 7"/>
                    <a:gd name="T5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7" h="2">
                      <a:moveTo>
                        <a:pt x="7" y="0"/>
                      </a:moveTo>
                      <a:cubicBezTo>
                        <a:pt x="4" y="1"/>
                        <a:pt x="2" y="1"/>
                        <a:pt x="0" y="2"/>
                      </a:cubicBezTo>
                      <a:cubicBezTo>
                        <a:pt x="2" y="1"/>
                        <a:pt x="4" y="1"/>
                        <a:pt x="7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Noto Sans S Chinese Light" panose="020B0300000000000000" pitchFamily="34" charset="-122"/>
                    <a:ea typeface="Noto Sans S Chinese Light" panose="020B0300000000000000" pitchFamily="34" charset="-122"/>
                  </a:endParaRPr>
                </a:p>
              </p:txBody>
            </p:sp>
            <p:sp>
              <p:nvSpPr>
                <p:cNvPr id="139" name="Freeform: Shape 52"/>
                <p:cNvSpPr/>
                <p:nvPr/>
              </p:nvSpPr>
              <p:spPr bwMode="auto">
                <a:xfrm>
                  <a:off x="7278688" y="2451100"/>
                  <a:ext cx="12700" cy="3175"/>
                </a:xfrm>
                <a:custGeom>
                  <a:avLst/>
                  <a:gdLst>
                    <a:gd name="T0" fmla="*/ 6 w 6"/>
                    <a:gd name="T1" fmla="*/ 0 h 2"/>
                    <a:gd name="T2" fmla="*/ 0 w 6"/>
                    <a:gd name="T3" fmla="*/ 2 h 2"/>
                    <a:gd name="T4" fmla="*/ 6 w 6"/>
                    <a:gd name="T5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6" h="2">
                      <a:moveTo>
                        <a:pt x="6" y="0"/>
                      </a:moveTo>
                      <a:cubicBezTo>
                        <a:pt x="4" y="1"/>
                        <a:pt x="2" y="2"/>
                        <a:pt x="0" y="2"/>
                      </a:cubicBezTo>
                      <a:cubicBezTo>
                        <a:pt x="2" y="2"/>
                        <a:pt x="4" y="1"/>
                        <a:pt x="6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Noto Sans S Chinese Light" panose="020B0300000000000000" pitchFamily="34" charset="-122"/>
                    <a:ea typeface="Noto Sans S Chinese Light" panose="020B0300000000000000" pitchFamily="34" charset="-122"/>
                  </a:endParaRPr>
                </a:p>
              </p:txBody>
            </p:sp>
            <p:sp>
              <p:nvSpPr>
                <p:cNvPr id="140" name="Freeform: Shape 53"/>
                <p:cNvSpPr/>
                <p:nvPr/>
              </p:nvSpPr>
              <p:spPr bwMode="auto">
                <a:xfrm>
                  <a:off x="7366000" y="2441575"/>
                  <a:ext cx="3175" cy="0"/>
                </a:xfrm>
                <a:custGeom>
                  <a:avLst/>
                  <a:gdLst>
                    <a:gd name="T0" fmla="*/ 0 w 2"/>
                    <a:gd name="T1" fmla="*/ 2 w 2"/>
                    <a:gd name="T2" fmla="*/ 0 w 2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</a:cxnLst>
                  <a:rect l="0" t="0" r="r" b="b"/>
                  <a:pathLst>
                    <a:path w="2">
                      <a:moveTo>
                        <a:pt x="0" y="0"/>
                      </a:moveTo>
                      <a:cubicBezTo>
                        <a:pt x="1" y="0"/>
                        <a:pt x="2" y="0"/>
                        <a:pt x="2" y="0"/>
                      </a:cubicBezTo>
                      <a:cubicBezTo>
                        <a:pt x="2" y="0"/>
                        <a:pt x="1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00273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Noto Sans S Chinese Light" panose="020B0300000000000000" pitchFamily="34" charset="-122"/>
                    <a:ea typeface="Noto Sans S Chinese Light" panose="020B0300000000000000" pitchFamily="34" charset="-122"/>
                  </a:endParaRPr>
                </a:p>
              </p:txBody>
            </p:sp>
            <p:sp>
              <p:nvSpPr>
                <p:cNvPr id="141" name="Freeform: Shape 54"/>
                <p:cNvSpPr/>
                <p:nvPr/>
              </p:nvSpPr>
              <p:spPr bwMode="auto">
                <a:xfrm>
                  <a:off x="7470775" y="2489200"/>
                  <a:ext cx="3175" cy="0"/>
                </a:xfrm>
                <a:custGeom>
                  <a:avLst/>
                  <a:gdLst>
                    <a:gd name="T0" fmla="*/ 0 w 1"/>
                    <a:gd name="T1" fmla="*/ 1 w 1"/>
                    <a:gd name="T2" fmla="*/ 0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</a:cxnLst>
                  <a:rect l="0" t="0" r="r" b="b"/>
                  <a:pathLst>
                    <a:path w="1">
                      <a:moveTo>
                        <a:pt x="0" y="0"/>
                      </a:moveTo>
                      <a:cubicBezTo>
                        <a:pt x="0" y="0"/>
                        <a:pt x="1" y="0"/>
                        <a:pt x="1" y="0"/>
                      </a:cubicBezTo>
                      <a:cubicBezTo>
                        <a:pt x="1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00273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Noto Sans S Chinese Light" panose="020B0300000000000000" pitchFamily="34" charset="-122"/>
                    <a:ea typeface="Noto Sans S Chinese Light" panose="020B0300000000000000" pitchFamily="34" charset="-122"/>
                  </a:endParaRPr>
                </a:p>
              </p:txBody>
            </p:sp>
            <p:sp>
              <p:nvSpPr>
                <p:cNvPr id="142" name="Freeform: Shape 55"/>
                <p:cNvSpPr/>
                <p:nvPr/>
              </p:nvSpPr>
              <p:spPr bwMode="auto">
                <a:xfrm>
                  <a:off x="7448550" y="2470150"/>
                  <a:ext cx="1588" cy="0"/>
                </a:xfrm>
                <a:custGeom>
                  <a:avLst/>
                  <a:gdLst>
                    <a:gd name="T0" fmla="*/ 0 w 1"/>
                    <a:gd name="T1" fmla="*/ 1 w 1"/>
                    <a:gd name="T2" fmla="*/ 0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</a:cxnLst>
                  <a:rect l="0" t="0" r="r" b="b"/>
                  <a:pathLst>
                    <a:path w="1">
                      <a:moveTo>
                        <a:pt x="0" y="0"/>
                      </a:moveTo>
                      <a:cubicBezTo>
                        <a:pt x="0" y="0"/>
                        <a:pt x="1" y="0"/>
                        <a:pt x="1" y="0"/>
                      </a:cubicBezTo>
                      <a:cubicBezTo>
                        <a:pt x="1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00273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Noto Sans S Chinese Light" panose="020B0300000000000000" pitchFamily="34" charset="-122"/>
                    <a:ea typeface="Noto Sans S Chinese Light" panose="020B0300000000000000" pitchFamily="34" charset="-122"/>
                  </a:endParaRPr>
                </a:p>
              </p:txBody>
            </p:sp>
            <p:sp>
              <p:nvSpPr>
                <p:cNvPr id="143" name="Freeform: Shape 56"/>
                <p:cNvSpPr/>
                <p:nvPr/>
              </p:nvSpPr>
              <p:spPr bwMode="auto">
                <a:xfrm>
                  <a:off x="7423150" y="2454275"/>
                  <a:ext cx="3175" cy="3175"/>
                </a:xfrm>
                <a:custGeom>
                  <a:avLst/>
                  <a:gdLst>
                    <a:gd name="T0" fmla="*/ 0 w 2"/>
                    <a:gd name="T1" fmla="*/ 0 h 1"/>
                    <a:gd name="T2" fmla="*/ 2 w 2"/>
                    <a:gd name="T3" fmla="*/ 1 h 1"/>
                    <a:gd name="T4" fmla="*/ 0 w 2"/>
                    <a:gd name="T5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" h="1">
                      <a:moveTo>
                        <a:pt x="0" y="0"/>
                      </a:moveTo>
                      <a:cubicBezTo>
                        <a:pt x="1" y="1"/>
                        <a:pt x="1" y="1"/>
                        <a:pt x="2" y="1"/>
                      </a:cubicBezTo>
                      <a:cubicBezTo>
                        <a:pt x="1" y="1"/>
                        <a:pt x="1" y="1"/>
                        <a:pt x="0" y="0"/>
                      </a:cubicBezTo>
                      <a:close/>
                    </a:path>
                  </a:pathLst>
                </a:custGeom>
                <a:solidFill>
                  <a:srgbClr val="00273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Noto Sans S Chinese Light" panose="020B0300000000000000" pitchFamily="34" charset="-122"/>
                    <a:ea typeface="Noto Sans S Chinese Light" panose="020B0300000000000000" pitchFamily="34" charset="-122"/>
                  </a:endParaRPr>
                </a:p>
              </p:txBody>
            </p:sp>
            <p:sp>
              <p:nvSpPr>
                <p:cNvPr id="144" name="Freeform: Shape 57"/>
                <p:cNvSpPr/>
                <p:nvPr/>
              </p:nvSpPr>
              <p:spPr bwMode="auto">
                <a:xfrm>
                  <a:off x="7435850" y="2460625"/>
                  <a:ext cx="1588" cy="3175"/>
                </a:xfrm>
                <a:custGeom>
                  <a:avLst/>
                  <a:gdLst>
                    <a:gd name="T0" fmla="*/ 0 w 1"/>
                    <a:gd name="T1" fmla="*/ 0 h 1"/>
                    <a:gd name="T2" fmla="*/ 1 w 1"/>
                    <a:gd name="T3" fmla="*/ 1 h 1"/>
                    <a:gd name="T4" fmla="*/ 0 w 1"/>
                    <a:gd name="T5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" h="1">
                      <a:moveTo>
                        <a:pt x="0" y="0"/>
                      </a:moveTo>
                      <a:cubicBezTo>
                        <a:pt x="1" y="0"/>
                        <a:pt x="1" y="1"/>
                        <a:pt x="1" y="1"/>
                      </a:cubicBezTo>
                      <a:cubicBezTo>
                        <a:pt x="1" y="1"/>
                        <a:pt x="1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00273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Noto Sans S Chinese Light" panose="020B0300000000000000" pitchFamily="34" charset="-122"/>
                    <a:ea typeface="Noto Sans S Chinese Light" panose="020B0300000000000000" pitchFamily="34" charset="-122"/>
                  </a:endParaRPr>
                </a:p>
              </p:txBody>
            </p:sp>
            <p:sp>
              <p:nvSpPr>
                <p:cNvPr id="145" name="Freeform: Shape 58"/>
                <p:cNvSpPr/>
                <p:nvPr/>
              </p:nvSpPr>
              <p:spPr bwMode="auto">
                <a:xfrm>
                  <a:off x="7412038" y="245110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00273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Noto Sans S Chinese Light" panose="020B0300000000000000" pitchFamily="34" charset="-122"/>
                    <a:ea typeface="Noto Sans S Chinese Light" panose="020B0300000000000000" pitchFamily="34" charset="-122"/>
                  </a:endParaRPr>
                </a:p>
              </p:txBody>
            </p:sp>
            <p:sp>
              <p:nvSpPr>
                <p:cNvPr id="146" name="Freeform: Shape 59"/>
                <p:cNvSpPr/>
                <p:nvPr/>
              </p:nvSpPr>
              <p:spPr bwMode="auto">
                <a:xfrm>
                  <a:off x="7481888" y="2498725"/>
                  <a:ext cx="0" cy="3175"/>
                </a:xfrm>
                <a:custGeom>
                  <a:avLst/>
                  <a:gdLst>
                    <a:gd name="T0" fmla="*/ 0 h 1"/>
                    <a:gd name="T1" fmla="*/ 1 h 1"/>
                    <a:gd name="T2" fmla="*/ 0 h 1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</a:cxnLst>
                  <a:rect l="0" t="0" r="r" b="b"/>
                  <a:pathLst>
                    <a:path h="1">
                      <a:moveTo>
                        <a:pt x="0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0"/>
                      </a:cubicBezTo>
                      <a:close/>
                    </a:path>
                  </a:pathLst>
                </a:custGeom>
                <a:solidFill>
                  <a:srgbClr val="00273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Noto Sans S Chinese Light" panose="020B0300000000000000" pitchFamily="34" charset="-122"/>
                    <a:ea typeface="Noto Sans S Chinese Light" panose="020B0300000000000000" pitchFamily="34" charset="-122"/>
                  </a:endParaRPr>
                </a:p>
              </p:txBody>
            </p:sp>
            <p:sp>
              <p:nvSpPr>
                <p:cNvPr id="147" name="Freeform: Shape 60"/>
                <p:cNvSpPr/>
                <p:nvPr/>
              </p:nvSpPr>
              <p:spPr bwMode="auto">
                <a:xfrm>
                  <a:off x="7489825" y="2511425"/>
                  <a:ext cx="3175" cy="3175"/>
                </a:xfrm>
                <a:custGeom>
                  <a:avLst/>
                  <a:gdLst>
                    <a:gd name="T0" fmla="*/ 0 w 1"/>
                    <a:gd name="T1" fmla="*/ 0 h 1"/>
                    <a:gd name="T2" fmla="*/ 1 w 1"/>
                    <a:gd name="T3" fmla="*/ 1 h 1"/>
                    <a:gd name="T4" fmla="*/ 0 w 1"/>
                    <a:gd name="T5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" h="1">
                      <a:moveTo>
                        <a:pt x="0" y="0"/>
                      </a:moveTo>
                      <a:cubicBezTo>
                        <a:pt x="1" y="0"/>
                        <a:pt x="1" y="1"/>
                        <a:pt x="1" y="1"/>
                      </a:cubicBezTo>
                      <a:cubicBezTo>
                        <a:pt x="1" y="1"/>
                        <a:pt x="1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00273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Noto Sans S Chinese Light" panose="020B0300000000000000" pitchFamily="34" charset="-122"/>
                    <a:ea typeface="Noto Sans S Chinese Light" panose="020B0300000000000000" pitchFamily="34" charset="-122"/>
                  </a:endParaRPr>
                </a:p>
              </p:txBody>
            </p:sp>
            <p:sp>
              <p:nvSpPr>
                <p:cNvPr id="148" name="Freeform: Shape 61"/>
                <p:cNvSpPr/>
                <p:nvPr/>
              </p:nvSpPr>
              <p:spPr bwMode="auto">
                <a:xfrm>
                  <a:off x="7380288" y="2441575"/>
                  <a:ext cx="4763" cy="3175"/>
                </a:xfrm>
                <a:custGeom>
                  <a:avLst/>
                  <a:gdLst>
                    <a:gd name="T0" fmla="*/ 0 w 2"/>
                    <a:gd name="T1" fmla="*/ 0 h 1"/>
                    <a:gd name="T2" fmla="*/ 2 w 2"/>
                    <a:gd name="T3" fmla="*/ 1 h 1"/>
                    <a:gd name="T4" fmla="*/ 0 w 2"/>
                    <a:gd name="T5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" h="1">
                      <a:moveTo>
                        <a:pt x="0" y="0"/>
                      </a:moveTo>
                      <a:cubicBezTo>
                        <a:pt x="1" y="0"/>
                        <a:pt x="1" y="1"/>
                        <a:pt x="2" y="1"/>
                      </a:cubicBezTo>
                      <a:cubicBezTo>
                        <a:pt x="1" y="1"/>
                        <a:pt x="1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00273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Noto Sans S Chinese Light" panose="020B0300000000000000" pitchFamily="34" charset="-122"/>
                    <a:ea typeface="Noto Sans S Chinese Light" panose="020B0300000000000000" pitchFamily="34" charset="-122"/>
                  </a:endParaRPr>
                </a:p>
              </p:txBody>
            </p:sp>
            <p:sp>
              <p:nvSpPr>
                <p:cNvPr id="149" name="Freeform: Shape 62"/>
                <p:cNvSpPr/>
                <p:nvPr/>
              </p:nvSpPr>
              <p:spPr bwMode="auto">
                <a:xfrm>
                  <a:off x="7394575" y="2446337"/>
                  <a:ext cx="3175" cy="0"/>
                </a:xfrm>
                <a:custGeom>
                  <a:avLst/>
                  <a:gdLst>
                    <a:gd name="T0" fmla="*/ 0 w 1"/>
                    <a:gd name="T1" fmla="*/ 1 w 1"/>
                    <a:gd name="T2" fmla="*/ 0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</a:cxnLst>
                  <a:rect l="0" t="0" r="r" b="b"/>
                  <a:pathLst>
                    <a:path w="1">
                      <a:moveTo>
                        <a:pt x="0" y="0"/>
                      </a:moveTo>
                      <a:cubicBezTo>
                        <a:pt x="0" y="0"/>
                        <a:pt x="1" y="0"/>
                        <a:pt x="1" y="0"/>
                      </a:cubicBezTo>
                      <a:cubicBezTo>
                        <a:pt x="1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00273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Noto Sans S Chinese Light" panose="020B0300000000000000" pitchFamily="34" charset="-122"/>
                    <a:ea typeface="Noto Sans S Chinese Light" panose="020B0300000000000000" pitchFamily="34" charset="-122"/>
                  </a:endParaRPr>
                </a:p>
              </p:txBody>
            </p:sp>
            <p:sp>
              <p:nvSpPr>
                <p:cNvPr id="150" name="Freeform: Shape 63"/>
                <p:cNvSpPr/>
                <p:nvPr/>
              </p:nvSpPr>
              <p:spPr bwMode="auto">
                <a:xfrm>
                  <a:off x="7461250" y="2478087"/>
                  <a:ext cx="9525" cy="11113"/>
                </a:xfrm>
                <a:custGeom>
                  <a:avLst/>
                  <a:gdLst>
                    <a:gd name="T0" fmla="*/ 5 w 5"/>
                    <a:gd name="T1" fmla="*/ 5 h 5"/>
                    <a:gd name="T2" fmla="*/ 0 w 5"/>
                    <a:gd name="T3" fmla="*/ 0 h 5"/>
                    <a:gd name="T4" fmla="*/ 0 w 5"/>
                    <a:gd name="T5" fmla="*/ 0 h 5"/>
                    <a:gd name="T6" fmla="*/ 5 w 5"/>
                    <a:gd name="T7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5">
                      <a:moveTo>
                        <a:pt x="5" y="5"/>
                      </a:moveTo>
                      <a:cubicBezTo>
                        <a:pt x="3" y="3"/>
                        <a:pt x="2" y="1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2" y="1"/>
                        <a:pt x="3" y="3"/>
                        <a:pt x="5" y="5"/>
                      </a:cubicBezTo>
                      <a:close/>
                    </a:path>
                  </a:pathLst>
                </a:custGeom>
                <a:solidFill>
                  <a:srgbClr val="00273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Noto Sans S Chinese Light" panose="020B0300000000000000" pitchFamily="34" charset="-122"/>
                    <a:ea typeface="Noto Sans S Chinese Light" panose="020B0300000000000000" pitchFamily="34" charset="-122"/>
                  </a:endParaRPr>
                </a:p>
              </p:txBody>
            </p:sp>
            <p:sp>
              <p:nvSpPr>
                <p:cNvPr id="151" name="Freeform: Shape 64"/>
                <p:cNvSpPr/>
                <p:nvPr/>
              </p:nvSpPr>
              <p:spPr bwMode="auto">
                <a:xfrm>
                  <a:off x="7493000" y="2514600"/>
                  <a:ext cx="6350" cy="12700"/>
                </a:xfrm>
                <a:custGeom>
                  <a:avLst/>
                  <a:gdLst>
                    <a:gd name="T0" fmla="*/ 3 w 3"/>
                    <a:gd name="T1" fmla="*/ 6 h 6"/>
                    <a:gd name="T2" fmla="*/ 0 w 3"/>
                    <a:gd name="T3" fmla="*/ 0 h 6"/>
                    <a:gd name="T4" fmla="*/ 3 w 3"/>
                    <a:gd name="T5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" h="6">
                      <a:moveTo>
                        <a:pt x="3" y="6"/>
                      </a:moveTo>
                      <a:cubicBezTo>
                        <a:pt x="2" y="4"/>
                        <a:pt x="1" y="2"/>
                        <a:pt x="0" y="0"/>
                      </a:cubicBezTo>
                      <a:cubicBezTo>
                        <a:pt x="1" y="2"/>
                        <a:pt x="2" y="4"/>
                        <a:pt x="3" y="6"/>
                      </a:cubicBezTo>
                      <a:close/>
                    </a:path>
                  </a:pathLst>
                </a:custGeom>
                <a:solidFill>
                  <a:srgbClr val="00273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Noto Sans S Chinese Light" panose="020B0300000000000000" pitchFamily="34" charset="-122"/>
                    <a:ea typeface="Noto Sans S Chinese Light" panose="020B0300000000000000" pitchFamily="34" charset="-122"/>
                  </a:endParaRPr>
                </a:p>
              </p:txBody>
            </p:sp>
            <p:sp>
              <p:nvSpPr>
                <p:cNvPr id="152" name="Freeform: Shape 65"/>
                <p:cNvSpPr/>
                <p:nvPr/>
              </p:nvSpPr>
              <p:spPr bwMode="auto">
                <a:xfrm>
                  <a:off x="7481888" y="2501900"/>
                  <a:ext cx="7938" cy="9525"/>
                </a:xfrm>
                <a:custGeom>
                  <a:avLst/>
                  <a:gdLst>
                    <a:gd name="T0" fmla="*/ 0 w 4"/>
                    <a:gd name="T1" fmla="*/ 0 h 5"/>
                    <a:gd name="T2" fmla="*/ 4 w 4"/>
                    <a:gd name="T3" fmla="*/ 5 h 5"/>
                    <a:gd name="T4" fmla="*/ 0 w 4"/>
                    <a:gd name="T5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" h="5">
                      <a:moveTo>
                        <a:pt x="0" y="0"/>
                      </a:moveTo>
                      <a:cubicBezTo>
                        <a:pt x="2" y="1"/>
                        <a:pt x="3" y="3"/>
                        <a:pt x="4" y="5"/>
                      </a:cubicBezTo>
                      <a:cubicBezTo>
                        <a:pt x="3" y="3"/>
                        <a:pt x="2" y="1"/>
                        <a:pt x="0" y="0"/>
                      </a:cubicBezTo>
                      <a:close/>
                    </a:path>
                  </a:pathLst>
                </a:custGeom>
                <a:solidFill>
                  <a:srgbClr val="00273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Noto Sans S Chinese Light" panose="020B0300000000000000" pitchFamily="34" charset="-122"/>
                    <a:ea typeface="Noto Sans S Chinese Light" panose="020B0300000000000000" pitchFamily="34" charset="-122"/>
                  </a:endParaRPr>
                </a:p>
              </p:txBody>
            </p:sp>
            <p:sp>
              <p:nvSpPr>
                <p:cNvPr id="153" name="Freeform: Shape 66"/>
                <p:cNvSpPr/>
                <p:nvPr/>
              </p:nvSpPr>
              <p:spPr bwMode="auto">
                <a:xfrm>
                  <a:off x="7473950" y="2489200"/>
                  <a:ext cx="7938" cy="9525"/>
                </a:xfrm>
                <a:custGeom>
                  <a:avLst/>
                  <a:gdLst>
                    <a:gd name="T0" fmla="*/ 0 w 4"/>
                    <a:gd name="T1" fmla="*/ 0 h 5"/>
                    <a:gd name="T2" fmla="*/ 4 w 4"/>
                    <a:gd name="T3" fmla="*/ 5 h 5"/>
                    <a:gd name="T4" fmla="*/ 0 w 4"/>
                    <a:gd name="T5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" h="5">
                      <a:moveTo>
                        <a:pt x="0" y="0"/>
                      </a:moveTo>
                      <a:cubicBezTo>
                        <a:pt x="1" y="2"/>
                        <a:pt x="3" y="4"/>
                        <a:pt x="4" y="5"/>
                      </a:cubicBezTo>
                      <a:cubicBezTo>
                        <a:pt x="3" y="4"/>
                        <a:pt x="1" y="2"/>
                        <a:pt x="0" y="0"/>
                      </a:cubicBezTo>
                      <a:close/>
                    </a:path>
                  </a:pathLst>
                </a:custGeom>
                <a:solidFill>
                  <a:srgbClr val="00273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Noto Sans S Chinese Light" panose="020B0300000000000000" pitchFamily="34" charset="-122"/>
                    <a:ea typeface="Noto Sans S Chinese Light" panose="020B0300000000000000" pitchFamily="34" charset="-122"/>
                  </a:endParaRPr>
                </a:p>
              </p:txBody>
            </p:sp>
            <p:sp>
              <p:nvSpPr>
                <p:cNvPr id="154" name="Freeform: Shape 67"/>
                <p:cNvSpPr/>
                <p:nvPr/>
              </p:nvSpPr>
              <p:spPr bwMode="auto">
                <a:xfrm>
                  <a:off x="7450138" y="2470150"/>
                  <a:ext cx="11113" cy="7938"/>
                </a:xfrm>
                <a:custGeom>
                  <a:avLst/>
                  <a:gdLst>
                    <a:gd name="T0" fmla="*/ 5 w 5"/>
                    <a:gd name="T1" fmla="*/ 4 h 4"/>
                    <a:gd name="T2" fmla="*/ 0 w 5"/>
                    <a:gd name="T3" fmla="*/ 0 h 4"/>
                    <a:gd name="T4" fmla="*/ 5 w 5"/>
                    <a:gd name="T5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5" h="4">
                      <a:moveTo>
                        <a:pt x="5" y="4"/>
                      </a:moveTo>
                      <a:cubicBezTo>
                        <a:pt x="3" y="3"/>
                        <a:pt x="2" y="1"/>
                        <a:pt x="0" y="0"/>
                      </a:cubicBezTo>
                      <a:cubicBezTo>
                        <a:pt x="2" y="1"/>
                        <a:pt x="3" y="3"/>
                        <a:pt x="5" y="4"/>
                      </a:cubicBezTo>
                      <a:close/>
                    </a:path>
                  </a:pathLst>
                </a:custGeom>
                <a:solidFill>
                  <a:srgbClr val="00273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Noto Sans S Chinese Light" panose="020B0300000000000000" pitchFamily="34" charset="-122"/>
                    <a:ea typeface="Noto Sans S Chinese Light" panose="020B0300000000000000" pitchFamily="34" charset="-122"/>
                  </a:endParaRPr>
                </a:p>
              </p:txBody>
            </p:sp>
            <p:sp>
              <p:nvSpPr>
                <p:cNvPr id="155" name="Freeform: Shape 68"/>
                <p:cNvSpPr/>
                <p:nvPr/>
              </p:nvSpPr>
              <p:spPr bwMode="auto">
                <a:xfrm>
                  <a:off x="7437438" y="2463800"/>
                  <a:ext cx="11113" cy="6350"/>
                </a:xfrm>
                <a:custGeom>
                  <a:avLst/>
                  <a:gdLst>
                    <a:gd name="T0" fmla="*/ 0 w 5"/>
                    <a:gd name="T1" fmla="*/ 0 h 3"/>
                    <a:gd name="T2" fmla="*/ 5 w 5"/>
                    <a:gd name="T3" fmla="*/ 3 h 3"/>
                    <a:gd name="T4" fmla="*/ 0 w 5"/>
                    <a:gd name="T5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5" h="3">
                      <a:moveTo>
                        <a:pt x="0" y="0"/>
                      </a:moveTo>
                      <a:cubicBezTo>
                        <a:pt x="2" y="1"/>
                        <a:pt x="4" y="2"/>
                        <a:pt x="5" y="3"/>
                      </a:cubicBezTo>
                      <a:cubicBezTo>
                        <a:pt x="4" y="2"/>
                        <a:pt x="2" y="1"/>
                        <a:pt x="0" y="0"/>
                      </a:cubicBezTo>
                      <a:close/>
                    </a:path>
                  </a:pathLst>
                </a:custGeom>
                <a:solidFill>
                  <a:srgbClr val="00273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Noto Sans S Chinese Light" panose="020B0300000000000000" pitchFamily="34" charset="-122"/>
                    <a:ea typeface="Noto Sans S Chinese Light" panose="020B0300000000000000" pitchFamily="34" charset="-122"/>
                  </a:endParaRPr>
                </a:p>
              </p:txBody>
            </p:sp>
            <p:sp>
              <p:nvSpPr>
                <p:cNvPr id="156" name="Freeform: Shape 69"/>
                <p:cNvSpPr/>
                <p:nvPr/>
              </p:nvSpPr>
              <p:spPr bwMode="auto">
                <a:xfrm>
                  <a:off x="7369175" y="2441575"/>
                  <a:ext cx="11113" cy="0"/>
                </a:xfrm>
                <a:custGeom>
                  <a:avLst/>
                  <a:gdLst>
                    <a:gd name="T0" fmla="*/ 0 w 5"/>
                    <a:gd name="T1" fmla="*/ 5 w 5"/>
                    <a:gd name="T2" fmla="*/ 0 w 5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</a:cxnLst>
                  <a:rect l="0" t="0" r="r" b="b"/>
                  <a:pathLst>
                    <a:path w="5">
                      <a:moveTo>
                        <a:pt x="0" y="0"/>
                      </a:moveTo>
                      <a:cubicBezTo>
                        <a:pt x="2" y="0"/>
                        <a:pt x="3" y="0"/>
                        <a:pt x="5" y="0"/>
                      </a:cubicBezTo>
                      <a:cubicBezTo>
                        <a:pt x="3" y="0"/>
                        <a:pt x="2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00273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Noto Sans S Chinese Light" panose="020B0300000000000000" pitchFamily="34" charset="-122"/>
                    <a:ea typeface="Noto Sans S Chinese Light" panose="020B0300000000000000" pitchFamily="34" charset="-122"/>
                  </a:endParaRPr>
                </a:p>
              </p:txBody>
            </p:sp>
            <p:sp>
              <p:nvSpPr>
                <p:cNvPr id="157" name="Freeform: Shape 70"/>
                <p:cNvSpPr/>
                <p:nvPr/>
              </p:nvSpPr>
              <p:spPr bwMode="auto">
                <a:xfrm>
                  <a:off x="7385050" y="2444750"/>
                  <a:ext cx="9525" cy="1588"/>
                </a:xfrm>
                <a:custGeom>
                  <a:avLst/>
                  <a:gdLst>
                    <a:gd name="T0" fmla="*/ 0 w 5"/>
                    <a:gd name="T1" fmla="*/ 0 h 1"/>
                    <a:gd name="T2" fmla="*/ 5 w 5"/>
                    <a:gd name="T3" fmla="*/ 1 h 1"/>
                    <a:gd name="T4" fmla="*/ 0 w 5"/>
                    <a:gd name="T5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5" h="1">
                      <a:moveTo>
                        <a:pt x="0" y="0"/>
                      </a:moveTo>
                      <a:cubicBezTo>
                        <a:pt x="2" y="0"/>
                        <a:pt x="3" y="0"/>
                        <a:pt x="5" y="1"/>
                      </a:cubicBezTo>
                      <a:cubicBezTo>
                        <a:pt x="3" y="0"/>
                        <a:pt x="2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00273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Noto Sans S Chinese Light" panose="020B0300000000000000" pitchFamily="34" charset="-122"/>
                    <a:ea typeface="Noto Sans S Chinese Light" panose="020B0300000000000000" pitchFamily="34" charset="-122"/>
                  </a:endParaRPr>
                </a:p>
              </p:txBody>
            </p:sp>
            <p:sp>
              <p:nvSpPr>
                <p:cNvPr id="158" name="Freeform: Shape 71"/>
                <p:cNvSpPr/>
                <p:nvPr/>
              </p:nvSpPr>
              <p:spPr bwMode="auto">
                <a:xfrm>
                  <a:off x="7353300" y="2439987"/>
                  <a:ext cx="12700" cy="1588"/>
                </a:xfrm>
                <a:custGeom>
                  <a:avLst/>
                  <a:gdLst>
                    <a:gd name="T0" fmla="*/ 0 w 6"/>
                    <a:gd name="T1" fmla="*/ 0 h 1"/>
                    <a:gd name="T2" fmla="*/ 0 w 6"/>
                    <a:gd name="T3" fmla="*/ 0 h 1"/>
                    <a:gd name="T4" fmla="*/ 6 w 6"/>
                    <a:gd name="T5" fmla="*/ 1 h 1"/>
                    <a:gd name="T6" fmla="*/ 0 w 6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" h="1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2" y="0"/>
                        <a:pt x="4" y="0"/>
                        <a:pt x="6" y="1"/>
                      </a:cubicBezTo>
                      <a:cubicBezTo>
                        <a:pt x="4" y="0"/>
                        <a:pt x="2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00273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Noto Sans S Chinese Light" panose="020B0300000000000000" pitchFamily="34" charset="-122"/>
                    <a:ea typeface="Noto Sans S Chinese Light" panose="020B0300000000000000" pitchFamily="34" charset="-122"/>
                  </a:endParaRPr>
                </a:p>
              </p:txBody>
            </p:sp>
            <p:sp>
              <p:nvSpPr>
                <p:cNvPr id="159" name="Freeform: Shape 72"/>
                <p:cNvSpPr/>
                <p:nvPr/>
              </p:nvSpPr>
              <p:spPr bwMode="auto">
                <a:xfrm>
                  <a:off x="7397750" y="2446337"/>
                  <a:ext cx="14288" cy="4763"/>
                </a:xfrm>
                <a:custGeom>
                  <a:avLst/>
                  <a:gdLst>
                    <a:gd name="T0" fmla="*/ 0 w 7"/>
                    <a:gd name="T1" fmla="*/ 0 h 2"/>
                    <a:gd name="T2" fmla="*/ 7 w 7"/>
                    <a:gd name="T3" fmla="*/ 2 h 2"/>
                    <a:gd name="T4" fmla="*/ 0 w 7"/>
                    <a:gd name="T5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7" h="2">
                      <a:moveTo>
                        <a:pt x="0" y="0"/>
                      </a:moveTo>
                      <a:cubicBezTo>
                        <a:pt x="2" y="1"/>
                        <a:pt x="5" y="1"/>
                        <a:pt x="7" y="2"/>
                      </a:cubicBezTo>
                      <a:cubicBezTo>
                        <a:pt x="5" y="1"/>
                        <a:pt x="2" y="1"/>
                        <a:pt x="0" y="0"/>
                      </a:cubicBezTo>
                      <a:close/>
                    </a:path>
                  </a:pathLst>
                </a:custGeom>
                <a:solidFill>
                  <a:srgbClr val="00273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Noto Sans S Chinese Light" panose="020B0300000000000000" pitchFamily="34" charset="-122"/>
                    <a:ea typeface="Noto Sans S Chinese Light" panose="020B0300000000000000" pitchFamily="34" charset="-122"/>
                  </a:endParaRPr>
                </a:p>
              </p:txBody>
            </p:sp>
            <p:sp>
              <p:nvSpPr>
                <p:cNvPr id="160" name="Freeform: Shape 73"/>
                <p:cNvSpPr/>
                <p:nvPr/>
              </p:nvSpPr>
              <p:spPr bwMode="auto">
                <a:xfrm>
                  <a:off x="7426325" y="2457450"/>
                  <a:ext cx="9525" cy="3175"/>
                </a:xfrm>
                <a:custGeom>
                  <a:avLst/>
                  <a:gdLst>
                    <a:gd name="T0" fmla="*/ 0 w 4"/>
                    <a:gd name="T1" fmla="*/ 0 h 2"/>
                    <a:gd name="T2" fmla="*/ 4 w 4"/>
                    <a:gd name="T3" fmla="*/ 2 h 2"/>
                    <a:gd name="T4" fmla="*/ 0 w 4"/>
                    <a:gd name="T5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" h="2">
                      <a:moveTo>
                        <a:pt x="0" y="0"/>
                      </a:moveTo>
                      <a:cubicBezTo>
                        <a:pt x="1" y="1"/>
                        <a:pt x="3" y="1"/>
                        <a:pt x="4" y="2"/>
                      </a:cubicBezTo>
                      <a:cubicBezTo>
                        <a:pt x="3" y="1"/>
                        <a:pt x="1" y="1"/>
                        <a:pt x="0" y="0"/>
                      </a:cubicBezTo>
                      <a:close/>
                    </a:path>
                  </a:pathLst>
                </a:custGeom>
                <a:solidFill>
                  <a:srgbClr val="00273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Noto Sans S Chinese Light" panose="020B0300000000000000" pitchFamily="34" charset="-122"/>
                    <a:ea typeface="Noto Sans S Chinese Light" panose="020B0300000000000000" pitchFamily="34" charset="-122"/>
                  </a:endParaRPr>
                </a:p>
              </p:txBody>
            </p:sp>
            <p:sp>
              <p:nvSpPr>
                <p:cNvPr id="161" name="Freeform: Shape 74"/>
                <p:cNvSpPr/>
                <p:nvPr/>
              </p:nvSpPr>
              <p:spPr bwMode="auto">
                <a:xfrm>
                  <a:off x="7412038" y="2451100"/>
                  <a:ext cx="11113" cy="3175"/>
                </a:xfrm>
                <a:custGeom>
                  <a:avLst/>
                  <a:gdLst>
                    <a:gd name="T0" fmla="*/ 0 w 5"/>
                    <a:gd name="T1" fmla="*/ 0 h 2"/>
                    <a:gd name="T2" fmla="*/ 5 w 5"/>
                    <a:gd name="T3" fmla="*/ 2 h 2"/>
                    <a:gd name="T4" fmla="*/ 0 w 5"/>
                    <a:gd name="T5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5" h="2">
                      <a:moveTo>
                        <a:pt x="0" y="0"/>
                      </a:moveTo>
                      <a:cubicBezTo>
                        <a:pt x="2" y="1"/>
                        <a:pt x="4" y="2"/>
                        <a:pt x="5" y="2"/>
                      </a:cubicBezTo>
                      <a:cubicBezTo>
                        <a:pt x="4" y="2"/>
                        <a:pt x="2" y="1"/>
                        <a:pt x="0" y="0"/>
                      </a:cubicBezTo>
                      <a:close/>
                    </a:path>
                  </a:pathLst>
                </a:custGeom>
                <a:solidFill>
                  <a:srgbClr val="00273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Noto Sans S Chinese Light" panose="020B0300000000000000" pitchFamily="34" charset="-122"/>
                    <a:ea typeface="Noto Sans S Chinese Light" panose="020B0300000000000000" pitchFamily="34" charset="-122"/>
                  </a:endParaRPr>
                </a:p>
              </p:txBody>
            </p:sp>
            <p:sp>
              <p:nvSpPr>
                <p:cNvPr id="162" name="Freeform: Shape 75"/>
                <p:cNvSpPr/>
                <p:nvPr/>
              </p:nvSpPr>
              <p:spPr bwMode="auto">
                <a:xfrm>
                  <a:off x="5222875" y="1643062"/>
                  <a:ext cx="1147763" cy="1150938"/>
                </a:xfrm>
                <a:custGeom>
                  <a:avLst/>
                  <a:gdLst>
                    <a:gd name="T0" fmla="*/ 516 w 542"/>
                    <a:gd name="T1" fmla="*/ 318 h 543"/>
                    <a:gd name="T2" fmla="*/ 224 w 542"/>
                    <a:gd name="T3" fmla="*/ 517 h 543"/>
                    <a:gd name="T4" fmla="*/ 26 w 542"/>
                    <a:gd name="T5" fmla="*/ 225 h 543"/>
                    <a:gd name="T6" fmla="*/ 318 w 542"/>
                    <a:gd name="T7" fmla="*/ 26 h 543"/>
                    <a:gd name="T8" fmla="*/ 516 w 542"/>
                    <a:gd name="T9" fmla="*/ 318 h 5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42" h="543">
                      <a:moveTo>
                        <a:pt x="516" y="318"/>
                      </a:moveTo>
                      <a:cubicBezTo>
                        <a:pt x="490" y="454"/>
                        <a:pt x="360" y="543"/>
                        <a:pt x="224" y="517"/>
                      </a:cubicBezTo>
                      <a:cubicBezTo>
                        <a:pt x="89" y="491"/>
                        <a:pt x="0" y="360"/>
                        <a:pt x="26" y="225"/>
                      </a:cubicBezTo>
                      <a:cubicBezTo>
                        <a:pt x="52" y="89"/>
                        <a:pt x="183" y="0"/>
                        <a:pt x="318" y="26"/>
                      </a:cubicBezTo>
                      <a:cubicBezTo>
                        <a:pt x="453" y="52"/>
                        <a:pt x="542" y="183"/>
                        <a:pt x="516" y="318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38100">
                  <a:solidFill>
                    <a:schemeClr val="accent4"/>
                  </a:solidFill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Noto Sans S Chinese Light" panose="020B0300000000000000" pitchFamily="34" charset="-122"/>
                    <a:ea typeface="Noto Sans S Chinese Light" panose="020B0300000000000000" pitchFamily="34" charset="-122"/>
                  </a:endParaRPr>
                </a:p>
              </p:txBody>
            </p:sp>
            <p:sp>
              <p:nvSpPr>
                <p:cNvPr id="163" name="Freeform: Shape 76"/>
                <p:cNvSpPr/>
                <p:nvPr/>
              </p:nvSpPr>
              <p:spPr bwMode="auto">
                <a:xfrm>
                  <a:off x="6107113" y="3192462"/>
                  <a:ext cx="1147763" cy="1147763"/>
                </a:xfrm>
                <a:custGeom>
                  <a:avLst/>
                  <a:gdLst>
                    <a:gd name="T0" fmla="*/ 516 w 542"/>
                    <a:gd name="T1" fmla="*/ 318 h 542"/>
                    <a:gd name="T2" fmla="*/ 224 w 542"/>
                    <a:gd name="T3" fmla="*/ 516 h 542"/>
                    <a:gd name="T4" fmla="*/ 26 w 542"/>
                    <a:gd name="T5" fmla="*/ 224 h 542"/>
                    <a:gd name="T6" fmla="*/ 318 w 542"/>
                    <a:gd name="T7" fmla="*/ 26 h 542"/>
                    <a:gd name="T8" fmla="*/ 516 w 542"/>
                    <a:gd name="T9" fmla="*/ 318 h 5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42" h="542">
                      <a:moveTo>
                        <a:pt x="516" y="318"/>
                      </a:moveTo>
                      <a:cubicBezTo>
                        <a:pt x="490" y="453"/>
                        <a:pt x="360" y="542"/>
                        <a:pt x="224" y="516"/>
                      </a:cubicBezTo>
                      <a:cubicBezTo>
                        <a:pt x="89" y="490"/>
                        <a:pt x="0" y="360"/>
                        <a:pt x="26" y="224"/>
                      </a:cubicBezTo>
                      <a:cubicBezTo>
                        <a:pt x="52" y="89"/>
                        <a:pt x="183" y="0"/>
                        <a:pt x="318" y="26"/>
                      </a:cubicBezTo>
                      <a:cubicBezTo>
                        <a:pt x="453" y="52"/>
                        <a:pt x="542" y="183"/>
                        <a:pt x="516" y="318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38100">
                  <a:solidFill>
                    <a:schemeClr val="accent6"/>
                  </a:solidFill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Noto Sans S Chinese Light" panose="020B0300000000000000" pitchFamily="34" charset="-122"/>
                    <a:ea typeface="Noto Sans S Chinese Light" panose="020B0300000000000000" pitchFamily="34" charset="-122"/>
                  </a:endParaRPr>
                </a:p>
              </p:txBody>
            </p:sp>
          </p:grpSp>
          <p:sp>
            <p:nvSpPr>
              <p:cNvPr id="98" name="Freeform: Shape 5"/>
              <p:cNvSpPr/>
              <p:nvPr/>
            </p:nvSpPr>
            <p:spPr bwMode="auto">
              <a:xfrm>
                <a:off x="5399088" y="293687"/>
                <a:ext cx="1147763" cy="1147763"/>
              </a:xfrm>
              <a:custGeom>
                <a:avLst/>
                <a:gdLst>
                  <a:gd name="T0" fmla="*/ 516 w 542"/>
                  <a:gd name="T1" fmla="*/ 317 h 542"/>
                  <a:gd name="T2" fmla="*/ 224 w 542"/>
                  <a:gd name="T3" fmla="*/ 516 h 542"/>
                  <a:gd name="T4" fmla="*/ 26 w 542"/>
                  <a:gd name="T5" fmla="*/ 224 h 542"/>
                  <a:gd name="T6" fmla="*/ 318 w 542"/>
                  <a:gd name="T7" fmla="*/ 25 h 542"/>
                  <a:gd name="T8" fmla="*/ 516 w 542"/>
                  <a:gd name="T9" fmla="*/ 317 h 5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2" h="542">
                    <a:moveTo>
                      <a:pt x="516" y="317"/>
                    </a:moveTo>
                    <a:cubicBezTo>
                      <a:pt x="490" y="453"/>
                      <a:pt x="360" y="542"/>
                      <a:pt x="224" y="516"/>
                    </a:cubicBezTo>
                    <a:cubicBezTo>
                      <a:pt x="89" y="490"/>
                      <a:pt x="0" y="359"/>
                      <a:pt x="26" y="224"/>
                    </a:cubicBezTo>
                    <a:cubicBezTo>
                      <a:pt x="52" y="88"/>
                      <a:pt x="183" y="0"/>
                      <a:pt x="318" y="25"/>
                    </a:cubicBezTo>
                    <a:cubicBezTo>
                      <a:pt x="453" y="51"/>
                      <a:pt x="542" y="182"/>
                      <a:pt x="516" y="317"/>
                    </a:cubicBezTo>
                    <a:close/>
                  </a:path>
                </a:pathLst>
              </a:custGeom>
              <a:solidFill>
                <a:schemeClr val="bg1"/>
              </a:solidFill>
              <a:ln w="38100">
                <a:solidFill>
                  <a:schemeClr val="accent2"/>
                </a:solidFill>
                <a:round/>
              </a:ln>
            </p:spPr>
            <p:txBody>
              <a:bodyPr anchor="ctr"/>
              <a:lstStyle/>
              <a:p>
                <a:pPr algn="ctr"/>
                <a:endParaRPr>
                  <a:latin typeface="Noto Sans S Chinese Light" panose="020B0300000000000000" pitchFamily="34" charset="-122"/>
                  <a:ea typeface="Noto Sans S Chinese Light" panose="020B0300000000000000" pitchFamily="34" charset="-122"/>
                </a:endParaRPr>
              </a:p>
            </p:txBody>
          </p:sp>
        </p:grpSp>
        <p:grpSp>
          <p:nvGrpSpPr>
            <p:cNvPr id="67" name="Group 78"/>
            <p:cNvGrpSpPr>
              <a:grpSpLocks noChangeAspect="1"/>
            </p:cNvGrpSpPr>
            <p:nvPr/>
          </p:nvGrpSpPr>
          <p:grpSpPr>
            <a:xfrm>
              <a:off x="3378864" y="1895538"/>
              <a:ext cx="452729" cy="398575"/>
              <a:chOff x="6040049" y="4182118"/>
              <a:chExt cx="521619" cy="459224"/>
            </a:xfrm>
            <a:solidFill>
              <a:schemeClr val="accent1"/>
            </a:solidFill>
          </p:grpSpPr>
          <p:sp>
            <p:nvSpPr>
              <p:cNvPr id="92" name="Freeform: Shape 79"/>
              <p:cNvSpPr/>
              <p:nvPr/>
            </p:nvSpPr>
            <p:spPr bwMode="auto">
              <a:xfrm>
                <a:off x="6087469" y="4202084"/>
                <a:ext cx="194671" cy="419291"/>
              </a:xfrm>
              <a:custGeom>
                <a:avLst/>
                <a:gdLst>
                  <a:gd name="T0" fmla="*/ 52 w 59"/>
                  <a:gd name="T1" fmla="*/ 5 h 126"/>
                  <a:gd name="T2" fmla="*/ 9 w 59"/>
                  <a:gd name="T3" fmla="*/ 38 h 126"/>
                  <a:gd name="T4" fmla="*/ 0 w 59"/>
                  <a:gd name="T5" fmla="*/ 39 h 126"/>
                  <a:gd name="T6" fmla="*/ 0 w 59"/>
                  <a:gd name="T7" fmla="*/ 86 h 126"/>
                  <a:gd name="T8" fmla="*/ 9 w 59"/>
                  <a:gd name="T9" fmla="*/ 88 h 126"/>
                  <a:gd name="T10" fmla="*/ 51 w 59"/>
                  <a:gd name="T11" fmla="*/ 119 h 126"/>
                  <a:gd name="T12" fmla="*/ 59 w 59"/>
                  <a:gd name="T13" fmla="*/ 119 h 126"/>
                  <a:gd name="T14" fmla="*/ 59 w 59"/>
                  <a:gd name="T15" fmla="*/ 5 h 126"/>
                  <a:gd name="T16" fmla="*/ 52 w 59"/>
                  <a:gd name="T17" fmla="*/ 5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9" h="126">
                    <a:moveTo>
                      <a:pt x="52" y="5"/>
                    </a:moveTo>
                    <a:cubicBezTo>
                      <a:pt x="9" y="38"/>
                      <a:pt x="9" y="38"/>
                      <a:pt x="9" y="38"/>
                    </a:cubicBezTo>
                    <a:cubicBezTo>
                      <a:pt x="9" y="38"/>
                      <a:pt x="5" y="38"/>
                      <a:pt x="0" y="39"/>
                    </a:cubicBezTo>
                    <a:cubicBezTo>
                      <a:pt x="0" y="86"/>
                      <a:pt x="0" y="86"/>
                      <a:pt x="0" y="86"/>
                    </a:cubicBezTo>
                    <a:cubicBezTo>
                      <a:pt x="5" y="87"/>
                      <a:pt x="9" y="88"/>
                      <a:pt x="9" y="88"/>
                    </a:cubicBezTo>
                    <a:cubicBezTo>
                      <a:pt x="51" y="119"/>
                      <a:pt x="51" y="119"/>
                      <a:pt x="51" y="119"/>
                    </a:cubicBezTo>
                    <a:cubicBezTo>
                      <a:pt x="51" y="119"/>
                      <a:pt x="59" y="126"/>
                      <a:pt x="59" y="119"/>
                    </a:cubicBezTo>
                    <a:cubicBezTo>
                      <a:pt x="59" y="112"/>
                      <a:pt x="59" y="11"/>
                      <a:pt x="59" y="5"/>
                    </a:cubicBezTo>
                    <a:cubicBezTo>
                      <a:pt x="59" y="0"/>
                      <a:pt x="52" y="5"/>
                      <a:pt x="52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Noto Sans S Chinese Light" panose="020B0300000000000000" pitchFamily="34" charset="-122"/>
                  <a:ea typeface="Noto Sans S Chinese Light" panose="020B0300000000000000" pitchFamily="34" charset="-122"/>
                </a:endParaRPr>
              </a:p>
            </p:txBody>
          </p:sp>
          <p:sp>
            <p:nvSpPr>
              <p:cNvPr id="93" name="Freeform: Shape 80"/>
              <p:cNvSpPr/>
              <p:nvPr/>
            </p:nvSpPr>
            <p:spPr bwMode="auto">
              <a:xfrm>
                <a:off x="6040049" y="4339353"/>
                <a:ext cx="27454" cy="147252"/>
              </a:xfrm>
              <a:custGeom>
                <a:avLst/>
                <a:gdLst>
                  <a:gd name="T0" fmla="*/ 0 w 8"/>
                  <a:gd name="T1" fmla="*/ 8 h 44"/>
                  <a:gd name="T2" fmla="*/ 0 w 8"/>
                  <a:gd name="T3" fmla="*/ 38 h 44"/>
                  <a:gd name="T4" fmla="*/ 8 w 8"/>
                  <a:gd name="T5" fmla="*/ 44 h 44"/>
                  <a:gd name="T6" fmla="*/ 8 w 8"/>
                  <a:gd name="T7" fmla="*/ 0 h 44"/>
                  <a:gd name="T8" fmla="*/ 0 w 8"/>
                  <a:gd name="T9" fmla="*/ 8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44">
                    <a:moveTo>
                      <a:pt x="0" y="8"/>
                    </a:moveTo>
                    <a:cubicBezTo>
                      <a:pt x="0" y="16"/>
                      <a:pt x="0" y="32"/>
                      <a:pt x="0" y="38"/>
                    </a:cubicBezTo>
                    <a:cubicBezTo>
                      <a:pt x="0" y="40"/>
                      <a:pt x="4" y="42"/>
                      <a:pt x="8" y="44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4" y="2"/>
                      <a:pt x="0" y="4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Noto Sans S Chinese Light" panose="020B0300000000000000" pitchFamily="34" charset="-122"/>
                  <a:ea typeface="Noto Sans S Chinese Light" panose="020B0300000000000000" pitchFamily="34" charset="-122"/>
                </a:endParaRPr>
              </a:p>
            </p:txBody>
          </p:sp>
          <p:sp>
            <p:nvSpPr>
              <p:cNvPr id="94" name="Freeform: Shape 81"/>
              <p:cNvSpPr/>
              <p:nvPr/>
            </p:nvSpPr>
            <p:spPr bwMode="auto">
              <a:xfrm>
                <a:off x="6329559" y="4296924"/>
                <a:ext cx="77370" cy="229612"/>
              </a:xfrm>
              <a:custGeom>
                <a:avLst/>
                <a:gdLst>
                  <a:gd name="T0" fmla="*/ 10 w 23"/>
                  <a:gd name="T1" fmla="*/ 2 h 69"/>
                  <a:gd name="T2" fmla="*/ 2 w 23"/>
                  <a:gd name="T3" fmla="*/ 2 h 69"/>
                  <a:gd name="T4" fmla="*/ 2 w 23"/>
                  <a:gd name="T5" fmla="*/ 10 h 69"/>
                  <a:gd name="T6" fmla="*/ 12 w 23"/>
                  <a:gd name="T7" fmla="*/ 35 h 69"/>
                  <a:gd name="T8" fmla="*/ 2 w 23"/>
                  <a:gd name="T9" fmla="*/ 60 h 69"/>
                  <a:gd name="T10" fmla="*/ 2 w 23"/>
                  <a:gd name="T11" fmla="*/ 67 h 69"/>
                  <a:gd name="T12" fmla="*/ 6 w 23"/>
                  <a:gd name="T13" fmla="*/ 69 h 69"/>
                  <a:gd name="T14" fmla="*/ 10 w 23"/>
                  <a:gd name="T15" fmla="*/ 67 h 69"/>
                  <a:gd name="T16" fmla="*/ 23 w 23"/>
                  <a:gd name="T17" fmla="*/ 35 h 69"/>
                  <a:gd name="T18" fmla="*/ 10 w 23"/>
                  <a:gd name="T19" fmla="*/ 2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3" h="69">
                    <a:moveTo>
                      <a:pt x="10" y="2"/>
                    </a:moveTo>
                    <a:cubicBezTo>
                      <a:pt x="7" y="0"/>
                      <a:pt x="4" y="0"/>
                      <a:pt x="2" y="2"/>
                    </a:cubicBezTo>
                    <a:cubicBezTo>
                      <a:pt x="0" y="4"/>
                      <a:pt x="0" y="8"/>
                      <a:pt x="2" y="10"/>
                    </a:cubicBezTo>
                    <a:cubicBezTo>
                      <a:pt x="9" y="17"/>
                      <a:pt x="12" y="26"/>
                      <a:pt x="12" y="35"/>
                    </a:cubicBezTo>
                    <a:cubicBezTo>
                      <a:pt x="12" y="44"/>
                      <a:pt x="9" y="53"/>
                      <a:pt x="2" y="60"/>
                    </a:cubicBezTo>
                    <a:cubicBezTo>
                      <a:pt x="0" y="62"/>
                      <a:pt x="0" y="65"/>
                      <a:pt x="2" y="67"/>
                    </a:cubicBezTo>
                    <a:cubicBezTo>
                      <a:pt x="3" y="68"/>
                      <a:pt x="4" y="69"/>
                      <a:pt x="6" y="69"/>
                    </a:cubicBezTo>
                    <a:cubicBezTo>
                      <a:pt x="7" y="69"/>
                      <a:pt x="9" y="68"/>
                      <a:pt x="10" y="67"/>
                    </a:cubicBezTo>
                    <a:cubicBezTo>
                      <a:pt x="19" y="58"/>
                      <a:pt x="23" y="47"/>
                      <a:pt x="23" y="35"/>
                    </a:cubicBezTo>
                    <a:cubicBezTo>
                      <a:pt x="23" y="23"/>
                      <a:pt x="19" y="11"/>
                      <a:pt x="1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Noto Sans S Chinese Light" panose="020B0300000000000000" pitchFamily="34" charset="-122"/>
                  <a:ea typeface="Noto Sans S Chinese Light" panose="020B0300000000000000" pitchFamily="34" charset="-122"/>
                </a:endParaRPr>
              </a:p>
            </p:txBody>
          </p:sp>
          <p:sp>
            <p:nvSpPr>
              <p:cNvPr id="95" name="Freeform: Shape 82"/>
              <p:cNvSpPr/>
              <p:nvPr/>
            </p:nvSpPr>
            <p:spPr bwMode="auto">
              <a:xfrm>
                <a:off x="6376980" y="4239521"/>
                <a:ext cx="102328" cy="341923"/>
              </a:xfrm>
              <a:custGeom>
                <a:avLst/>
                <a:gdLst>
                  <a:gd name="T0" fmla="*/ 10 w 31"/>
                  <a:gd name="T1" fmla="*/ 2 h 103"/>
                  <a:gd name="T2" fmla="*/ 3 w 31"/>
                  <a:gd name="T3" fmla="*/ 2 h 103"/>
                  <a:gd name="T4" fmla="*/ 3 w 31"/>
                  <a:gd name="T5" fmla="*/ 10 h 103"/>
                  <a:gd name="T6" fmla="*/ 20 w 31"/>
                  <a:gd name="T7" fmla="*/ 52 h 103"/>
                  <a:gd name="T8" fmla="*/ 3 w 31"/>
                  <a:gd name="T9" fmla="*/ 94 h 103"/>
                  <a:gd name="T10" fmla="*/ 3 w 31"/>
                  <a:gd name="T11" fmla="*/ 102 h 103"/>
                  <a:gd name="T12" fmla="*/ 6 w 31"/>
                  <a:gd name="T13" fmla="*/ 103 h 103"/>
                  <a:gd name="T14" fmla="*/ 10 w 31"/>
                  <a:gd name="T15" fmla="*/ 102 h 103"/>
                  <a:gd name="T16" fmla="*/ 31 w 31"/>
                  <a:gd name="T17" fmla="*/ 52 h 103"/>
                  <a:gd name="T18" fmla="*/ 10 w 31"/>
                  <a:gd name="T19" fmla="*/ 2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1" h="103">
                    <a:moveTo>
                      <a:pt x="10" y="2"/>
                    </a:moveTo>
                    <a:cubicBezTo>
                      <a:pt x="8" y="0"/>
                      <a:pt x="5" y="0"/>
                      <a:pt x="3" y="2"/>
                    </a:cubicBezTo>
                    <a:cubicBezTo>
                      <a:pt x="0" y="4"/>
                      <a:pt x="0" y="8"/>
                      <a:pt x="3" y="10"/>
                    </a:cubicBezTo>
                    <a:cubicBezTo>
                      <a:pt x="14" y="21"/>
                      <a:pt x="20" y="37"/>
                      <a:pt x="20" y="52"/>
                    </a:cubicBezTo>
                    <a:cubicBezTo>
                      <a:pt x="20" y="67"/>
                      <a:pt x="14" y="82"/>
                      <a:pt x="3" y="94"/>
                    </a:cubicBezTo>
                    <a:cubicBezTo>
                      <a:pt x="0" y="96"/>
                      <a:pt x="0" y="100"/>
                      <a:pt x="3" y="102"/>
                    </a:cubicBezTo>
                    <a:cubicBezTo>
                      <a:pt x="4" y="103"/>
                      <a:pt x="5" y="103"/>
                      <a:pt x="6" y="103"/>
                    </a:cubicBezTo>
                    <a:cubicBezTo>
                      <a:pt x="8" y="103"/>
                      <a:pt x="9" y="103"/>
                      <a:pt x="10" y="102"/>
                    </a:cubicBezTo>
                    <a:cubicBezTo>
                      <a:pt x="24" y="88"/>
                      <a:pt x="31" y="70"/>
                      <a:pt x="31" y="52"/>
                    </a:cubicBezTo>
                    <a:cubicBezTo>
                      <a:pt x="31" y="34"/>
                      <a:pt x="24" y="16"/>
                      <a:pt x="1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Noto Sans S Chinese Light" panose="020B0300000000000000" pitchFamily="34" charset="-122"/>
                  <a:ea typeface="Noto Sans S Chinese Light" panose="020B0300000000000000" pitchFamily="34" charset="-122"/>
                </a:endParaRPr>
              </a:p>
            </p:txBody>
          </p:sp>
          <p:sp>
            <p:nvSpPr>
              <p:cNvPr id="96" name="Freeform: Shape 83"/>
              <p:cNvSpPr/>
              <p:nvPr/>
            </p:nvSpPr>
            <p:spPr bwMode="auto">
              <a:xfrm>
                <a:off x="6436879" y="4182118"/>
                <a:ext cx="124789" cy="459224"/>
              </a:xfrm>
              <a:custGeom>
                <a:avLst/>
                <a:gdLst>
                  <a:gd name="T0" fmla="*/ 10 w 38"/>
                  <a:gd name="T1" fmla="*/ 2 h 138"/>
                  <a:gd name="T2" fmla="*/ 2 w 38"/>
                  <a:gd name="T3" fmla="*/ 2 h 138"/>
                  <a:gd name="T4" fmla="*/ 2 w 38"/>
                  <a:gd name="T5" fmla="*/ 9 h 138"/>
                  <a:gd name="T6" fmla="*/ 27 w 38"/>
                  <a:gd name="T7" fmla="*/ 69 h 138"/>
                  <a:gd name="T8" fmla="*/ 2 w 38"/>
                  <a:gd name="T9" fmla="*/ 128 h 138"/>
                  <a:gd name="T10" fmla="*/ 2 w 38"/>
                  <a:gd name="T11" fmla="*/ 136 h 138"/>
                  <a:gd name="T12" fmla="*/ 6 w 38"/>
                  <a:gd name="T13" fmla="*/ 138 h 138"/>
                  <a:gd name="T14" fmla="*/ 10 w 38"/>
                  <a:gd name="T15" fmla="*/ 136 h 138"/>
                  <a:gd name="T16" fmla="*/ 38 w 38"/>
                  <a:gd name="T17" fmla="*/ 69 h 138"/>
                  <a:gd name="T18" fmla="*/ 10 w 38"/>
                  <a:gd name="T19" fmla="*/ 2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8" h="138">
                    <a:moveTo>
                      <a:pt x="10" y="2"/>
                    </a:moveTo>
                    <a:cubicBezTo>
                      <a:pt x="8" y="0"/>
                      <a:pt x="5" y="0"/>
                      <a:pt x="2" y="2"/>
                    </a:cubicBezTo>
                    <a:cubicBezTo>
                      <a:pt x="0" y="4"/>
                      <a:pt x="0" y="7"/>
                      <a:pt x="2" y="9"/>
                    </a:cubicBezTo>
                    <a:cubicBezTo>
                      <a:pt x="19" y="26"/>
                      <a:pt x="27" y="47"/>
                      <a:pt x="27" y="69"/>
                    </a:cubicBezTo>
                    <a:cubicBezTo>
                      <a:pt x="27" y="90"/>
                      <a:pt x="19" y="112"/>
                      <a:pt x="2" y="128"/>
                    </a:cubicBezTo>
                    <a:cubicBezTo>
                      <a:pt x="0" y="130"/>
                      <a:pt x="0" y="134"/>
                      <a:pt x="2" y="136"/>
                    </a:cubicBezTo>
                    <a:cubicBezTo>
                      <a:pt x="4" y="137"/>
                      <a:pt x="5" y="138"/>
                      <a:pt x="6" y="138"/>
                    </a:cubicBezTo>
                    <a:cubicBezTo>
                      <a:pt x="8" y="138"/>
                      <a:pt x="9" y="137"/>
                      <a:pt x="10" y="136"/>
                    </a:cubicBezTo>
                    <a:cubicBezTo>
                      <a:pt x="29" y="117"/>
                      <a:pt x="38" y="93"/>
                      <a:pt x="38" y="69"/>
                    </a:cubicBezTo>
                    <a:cubicBezTo>
                      <a:pt x="38" y="45"/>
                      <a:pt x="29" y="20"/>
                      <a:pt x="1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Noto Sans S Chinese Light" panose="020B0300000000000000" pitchFamily="34" charset="-122"/>
                  <a:ea typeface="Noto Sans S Chinese Light" panose="020B0300000000000000" pitchFamily="34" charset="-122"/>
                </a:endParaRPr>
              </a:p>
            </p:txBody>
          </p:sp>
        </p:grpSp>
        <p:grpSp>
          <p:nvGrpSpPr>
            <p:cNvPr id="68" name="Group 84"/>
            <p:cNvGrpSpPr>
              <a:grpSpLocks noChangeAspect="1"/>
            </p:cNvGrpSpPr>
            <p:nvPr/>
          </p:nvGrpSpPr>
          <p:grpSpPr>
            <a:xfrm>
              <a:off x="4547662" y="2870453"/>
              <a:ext cx="329351" cy="398574"/>
              <a:chOff x="427038" y="3595610"/>
              <a:chExt cx="391838" cy="474198"/>
            </a:xfrm>
            <a:solidFill>
              <a:schemeClr val="accent4"/>
            </a:solidFill>
          </p:grpSpPr>
          <p:sp>
            <p:nvSpPr>
              <p:cNvPr id="89" name="Freeform: Shape 85"/>
              <p:cNvSpPr/>
              <p:nvPr/>
            </p:nvSpPr>
            <p:spPr bwMode="auto">
              <a:xfrm>
                <a:off x="486937" y="3655509"/>
                <a:ext cx="272041" cy="257066"/>
              </a:xfrm>
              <a:custGeom>
                <a:avLst/>
                <a:gdLst>
                  <a:gd name="T0" fmla="*/ 57 w 82"/>
                  <a:gd name="T1" fmla="*/ 67 h 78"/>
                  <a:gd name="T2" fmla="*/ 57 w 82"/>
                  <a:gd name="T3" fmla="*/ 78 h 78"/>
                  <a:gd name="T4" fmla="*/ 82 w 82"/>
                  <a:gd name="T5" fmla="*/ 40 h 78"/>
                  <a:gd name="T6" fmla="*/ 41 w 82"/>
                  <a:gd name="T7" fmla="*/ 0 h 78"/>
                  <a:gd name="T8" fmla="*/ 0 w 82"/>
                  <a:gd name="T9" fmla="*/ 40 h 78"/>
                  <a:gd name="T10" fmla="*/ 25 w 82"/>
                  <a:gd name="T11" fmla="*/ 78 h 78"/>
                  <a:gd name="T12" fmla="*/ 25 w 82"/>
                  <a:gd name="T13" fmla="*/ 67 h 78"/>
                  <a:gd name="T14" fmla="*/ 10 w 82"/>
                  <a:gd name="T15" fmla="*/ 40 h 78"/>
                  <a:gd name="T16" fmla="*/ 41 w 82"/>
                  <a:gd name="T17" fmla="*/ 10 h 78"/>
                  <a:gd name="T18" fmla="*/ 72 w 82"/>
                  <a:gd name="T19" fmla="*/ 40 h 78"/>
                  <a:gd name="T20" fmla="*/ 57 w 82"/>
                  <a:gd name="T21" fmla="*/ 67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2" h="78">
                    <a:moveTo>
                      <a:pt x="57" y="67"/>
                    </a:moveTo>
                    <a:cubicBezTo>
                      <a:pt x="57" y="78"/>
                      <a:pt x="57" y="78"/>
                      <a:pt x="57" y="78"/>
                    </a:cubicBezTo>
                    <a:cubicBezTo>
                      <a:pt x="71" y="72"/>
                      <a:pt x="82" y="57"/>
                      <a:pt x="82" y="40"/>
                    </a:cubicBezTo>
                    <a:cubicBezTo>
                      <a:pt x="82" y="18"/>
                      <a:pt x="63" y="0"/>
                      <a:pt x="41" y="0"/>
                    </a:cubicBezTo>
                    <a:cubicBezTo>
                      <a:pt x="19" y="0"/>
                      <a:pt x="0" y="18"/>
                      <a:pt x="0" y="40"/>
                    </a:cubicBezTo>
                    <a:cubicBezTo>
                      <a:pt x="0" y="57"/>
                      <a:pt x="10" y="72"/>
                      <a:pt x="25" y="78"/>
                    </a:cubicBezTo>
                    <a:cubicBezTo>
                      <a:pt x="25" y="67"/>
                      <a:pt x="25" y="67"/>
                      <a:pt x="25" y="67"/>
                    </a:cubicBezTo>
                    <a:cubicBezTo>
                      <a:pt x="16" y="61"/>
                      <a:pt x="10" y="52"/>
                      <a:pt x="10" y="40"/>
                    </a:cubicBezTo>
                    <a:cubicBezTo>
                      <a:pt x="10" y="23"/>
                      <a:pt x="24" y="10"/>
                      <a:pt x="41" y="10"/>
                    </a:cubicBezTo>
                    <a:cubicBezTo>
                      <a:pt x="58" y="10"/>
                      <a:pt x="72" y="23"/>
                      <a:pt x="72" y="40"/>
                    </a:cubicBezTo>
                    <a:cubicBezTo>
                      <a:pt x="72" y="52"/>
                      <a:pt x="66" y="62"/>
                      <a:pt x="57" y="6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Noto Sans S Chinese Light" panose="020B0300000000000000" pitchFamily="34" charset="-122"/>
                  <a:ea typeface="Noto Sans S Chinese Light" panose="020B0300000000000000" pitchFamily="34" charset="-122"/>
                </a:endParaRPr>
              </a:p>
            </p:txBody>
          </p:sp>
          <p:sp>
            <p:nvSpPr>
              <p:cNvPr id="90" name="Freeform: Shape 86"/>
              <p:cNvSpPr/>
              <p:nvPr/>
            </p:nvSpPr>
            <p:spPr bwMode="auto">
              <a:xfrm>
                <a:off x="427038" y="3595610"/>
                <a:ext cx="391838" cy="381855"/>
              </a:xfrm>
              <a:custGeom>
                <a:avLst/>
                <a:gdLst>
                  <a:gd name="T0" fmla="*/ 59 w 118"/>
                  <a:gd name="T1" fmla="*/ 0 h 115"/>
                  <a:gd name="T2" fmla="*/ 0 w 118"/>
                  <a:gd name="T3" fmla="*/ 58 h 115"/>
                  <a:gd name="T4" fmla="*/ 43 w 118"/>
                  <a:gd name="T5" fmla="*/ 115 h 115"/>
                  <a:gd name="T6" fmla="*/ 43 w 118"/>
                  <a:gd name="T7" fmla="*/ 107 h 115"/>
                  <a:gd name="T8" fmla="*/ 8 w 118"/>
                  <a:gd name="T9" fmla="*/ 58 h 115"/>
                  <a:gd name="T10" fmla="*/ 59 w 118"/>
                  <a:gd name="T11" fmla="*/ 8 h 115"/>
                  <a:gd name="T12" fmla="*/ 110 w 118"/>
                  <a:gd name="T13" fmla="*/ 58 h 115"/>
                  <a:gd name="T14" fmla="*/ 75 w 118"/>
                  <a:gd name="T15" fmla="*/ 107 h 115"/>
                  <a:gd name="T16" fmla="*/ 75 w 118"/>
                  <a:gd name="T17" fmla="*/ 115 h 115"/>
                  <a:gd name="T18" fmla="*/ 118 w 118"/>
                  <a:gd name="T19" fmla="*/ 58 h 115"/>
                  <a:gd name="T20" fmla="*/ 59 w 118"/>
                  <a:gd name="T21" fmla="*/ 0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8" h="115">
                    <a:moveTo>
                      <a:pt x="59" y="0"/>
                    </a:moveTo>
                    <a:cubicBezTo>
                      <a:pt x="26" y="0"/>
                      <a:pt x="0" y="26"/>
                      <a:pt x="0" y="58"/>
                    </a:cubicBezTo>
                    <a:cubicBezTo>
                      <a:pt x="0" y="85"/>
                      <a:pt x="18" y="108"/>
                      <a:pt x="43" y="115"/>
                    </a:cubicBezTo>
                    <a:cubicBezTo>
                      <a:pt x="43" y="107"/>
                      <a:pt x="43" y="107"/>
                      <a:pt x="43" y="107"/>
                    </a:cubicBezTo>
                    <a:cubicBezTo>
                      <a:pt x="23" y="100"/>
                      <a:pt x="8" y="81"/>
                      <a:pt x="8" y="58"/>
                    </a:cubicBezTo>
                    <a:cubicBezTo>
                      <a:pt x="8" y="30"/>
                      <a:pt x="31" y="8"/>
                      <a:pt x="59" y="8"/>
                    </a:cubicBezTo>
                    <a:cubicBezTo>
                      <a:pt x="87" y="8"/>
                      <a:pt x="110" y="30"/>
                      <a:pt x="110" y="58"/>
                    </a:cubicBezTo>
                    <a:cubicBezTo>
                      <a:pt x="110" y="81"/>
                      <a:pt x="95" y="100"/>
                      <a:pt x="75" y="107"/>
                    </a:cubicBezTo>
                    <a:cubicBezTo>
                      <a:pt x="75" y="115"/>
                      <a:pt x="75" y="115"/>
                      <a:pt x="75" y="115"/>
                    </a:cubicBezTo>
                    <a:cubicBezTo>
                      <a:pt x="100" y="108"/>
                      <a:pt x="118" y="86"/>
                      <a:pt x="118" y="58"/>
                    </a:cubicBezTo>
                    <a:cubicBezTo>
                      <a:pt x="118" y="26"/>
                      <a:pt x="9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Noto Sans S Chinese Light" panose="020B0300000000000000" pitchFamily="34" charset="-122"/>
                  <a:ea typeface="Noto Sans S Chinese Light" panose="020B0300000000000000" pitchFamily="34" charset="-122"/>
                </a:endParaRPr>
              </a:p>
            </p:txBody>
          </p:sp>
          <p:sp>
            <p:nvSpPr>
              <p:cNvPr id="91" name="Freeform: Shape 87"/>
              <p:cNvSpPr/>
              <p:nvPr/>
            </p:nvSpPr>
            <p:spPr bwMode="auto">
              <a:xfrm>
                <a:off x="566802" y="3750348"/>
                <a:ext cx="119797" cy="319460"/>
              </a:xfrm>
              <a:custGeom>
                <a:avLst/>
                <a:gdLst>
                  <a:gd name="T0" fmla="*/ 24 w 36"/>
                  <a:gd name="T1" fmla="*/ 82 h 96"/>
                  <a:gd name="T2" fmla="*/ 24 w 36"/>
                  <a:gd name="T3" fmla="*/ 21 h 96"/>
                  <a:gd name="T4" fmla="*/ 29 w 36"/>
                  <a:gd name="T5" fmla="*/ 12 h 96"/>
                  <a:gd name="T6" fmla="*/ 17 w 36"/>
                  <a:gd name="T7" fmla="*/ 0 h 96"/>
                  <a:gd name="T8" fmla="*/ 5 w 36"/>
                  <a:gd name="T9" fmla="*/ 12 h 96"/>
                  <a:gd name="T10" fmla="*/ 10 w 36"/>
                  <a:gd name="T11" fmla="*/ 21 h 96"/>
                  <a:gd name="T12" fmla="*/ 10 w 36"/>
                  <a:gd name="T13" fmla="*/ 21 h 96"/>
                  <a:gd name="T14" fmla="*/ 10 w 36"/>
                  <a:gd name="T15" fmla="*/ 82 h 96"/>
                  <a:gd name="T16" fmla="*/ 0 w 36"/>
                  <a:gd name="T17" fmla="*/ 96 h 96"/>
                  <a:gd name="T18" fmla="*/ 36 w 36"/>
                  <a:gd name="T19" fmla="*/ 96 h 96"/>
                  <a:gd name="T20" fmla="*/ 24 w 36"/>
                  <a:gd name="T21" fmla="*/ 82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6" h="96">
                    <a:moveTo>
                      <a:pt x="24" y="82"/>
                    </a:moveTo>
                    <a:cubicBezTo>
                      <a:pt x="24" y="79"/>
                      <a:pt x="24" y="22"/>
                      <a:pt x="24" y="21"/>
                    </a:cubicBezTo>
                    <a:cubicBezTo>
                      <a:pt x="27" y="19"/>
                      <a:pt x="29" y="16"/>
                      <a:pt x="29" y="12"/>
                    </a:cubicBezTo>
                    <a:cubicBezTo>
                      <a:pt x="29" y="5"/>
                      <a:pt x="24" y="0"/>
                      <a:pt x="17" y="0"/>
                    </a:cubicBezTo>
                    <a:cubicBezTo>
                      <a:pt x="10" y="0"/>
                      <a:pt x="5" y="5"/>
                      <a:pt x="5" y="12"/>
                    </a:cubicBezTo>
                    <a:cubicBezTo>
                      <a:pt x="5" y="16"/>
                      <a:pt x="7" y="19"/>
                      <a:pt x="10" y="21"/>
                    </a:cubicBezTo>
                    <a:cubicBezTo>
                      <a:pt x="10" y="21"/>
                      <a:pt x="10" y="21"/>
                      <a:pt x="10" y="21"/>
                    </a:cubicBezTo>
                    <a:cubicBezTo>
                      <a:pt x="10" y="21"/>
                      <a:pt x="10" y="78"/>
                      <a:pt x="10" y="82"/>
                    </a:cubicBezTo>
                    <a:cubicBezTo>
                      <a:pt x="10" y="92"/>
                      <a:pt x="0" y="96"/>
                      <a:pt x="0" y="96"/>
                    </a:cubicBezTo>
                    <a:cubicBezTo>
                      <a:pt x="36" y="96"/>
                      <a:pt x="36" y="96"/>
                      <a:pt x="36" y="96"/>
                    </a:cubicBezTo>
                    <a:cubicBezTo>
                      <a:pt x="36" y="96"/>
                      <a:pt x="24" y="92"/>
                      <a:pt x="24" y="8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Noto Sans S Chinese Light" panose="020B0300000000000000" pitchFamily="34" charset="-122"/>
                  <a:ea typeface="Noto Sans S Chinese Light" panose="020B0300000000000000" pitchFamily="34" charset="-122"/>
                </a:endParaRPr>
              </a:p>
            </p:txBody>
          </p:sp>
        </p:grpSp>
        <p:grpSp>
          <p:nvGrpSpPr>
            <p:cNvPr id="69" name="Group 88"/>
            <p:cNvGrpSpPr>
              <a:grpSpLocks noChangeAspect="1"/>
            </p:cNvGrpSpPr>
            <p:nvPr/>
          </p:nvGrpSpPr>
          <p:grpSpPr>
            <a:xfrm>
              <a:off x="5792272" y="3101256"/>
              <a:ext cx="439194" cy="398577"/>
              <a:chOff x="5159039" y="3837700"/>
              <a:chExt cx="431771" cy="391838"/>
            </a:xfrm>
            <a:solidFill>
              <a:schemeClr val="accent5"/>
            </a:solidFill>
          </p:grpSpPr>
          <p:sp>
            <p:nvSpPr>
              <p:cNvPr id="84" name="Rectangle 89"/>
              <p:cNvSpPr/>
              <p:nvPr/>
            </p:nvSpPr>
            <p:spPr bwMode="auto">
              <a:xfrm>
                <a:off x="5256374" y="3837700"/>
                <a:ext cx="242092" cy="6988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Noto Sans S Chinese Light" panose="020B0300000000000000" pitchFamily="34" charset="-122"/>
                  <a:ea typeface="Noto Sans S Chinese Light" panose="020B0300000000000000" pitchFamily="34" charset="-122"/>
                </a:endParaRPr>
              </a:p>
            </p:txBody>
          </p:sp>
          <p:sp>
            <p:nvSpPr>
              <p:cNvPr id="85" name="Freeform: Shape 90"/>
              <p:cNvSpPr/>
              <p:nvPr/>
            </p:nvSpPr>
            <p:spPr bwMode="auto">
              <a:xfrm>
                <a:off x="5159039" y="3930044"/>
                <a:ext cx="431771" cy="177201"/>
              </a:xfrm>
              <a:custGeom>
                <a:avLst/>
                <a:gdLst>
                  <a:gd name="T0" fmla="*/ 124 w 130"/>
                  <a:gd name="T1" fmla="*/ 0 h 53"/>
                  <a:gd name="T2" fmla="*/ 6 w 130"/>
                  <a:gd name="T3" fmla="*/ 0 h 53"/>
                  <a:gd name="T4" fmla="*/ 0 w 130"/>
                  <a:gd name="T5" fmla="*/ 7 h 53"/>
                  <a:gd name="T6" fmla="*/ 0 w 130"/>
                  <a:gd name="T7" fmla="*/ 53 h 53"/>
                  <a:gd name="T8" fmla="*/ 19 w 130"/>
                  <a:gd name="T9" fmla="*/ 53 h 53"/>
                  <a:gd name="T10" fmla="*/ 19 w 130"/>
                  <a:gd name="T11" fmla="*/ 25 h 53"/>
                  <a:gd name="T12" fmla="*/ 111 w 130"/>
                  <a:gd name="T13" fmla="*/ 25 h 53"/>
                  <a:gd name="T14" fmla="*/ 111 w 130"/>
                  <a:gd name="T15" fmla="*/ 53 h 53"/>
                  <a:gd name="T16" fmla="*/ 130 w 130"/>
                  <a:gd name="T17" fmla="*/ 53 h 53"/>
                  <a:gd name="T18" fmla="*/ 130 w 130"/>
                  <a:gd name="T19" fmla="*/ 7 h 53"/>
                  <a:gd name="T20" fmla="*/ 124 w 130"/>
                  <a:gd name="T21" fmla="*/ 0 h 53"/>
                  <a:gd name="T22" fmla="*/ 18 w 130"/>
                  <a:gd name="T23" fmla="*/ 16 h 53"/>
                  <a:gd name="T24" fmla="*/ 13 w 130"/>
                  <a:gd name="T25" fmla="*/ 11 h 53"/>
                  <a:gd name="T26" fmla="*/ 18 w 130"/>
                  <a:gd name="T27" fmla="*/ 6 h 53"/>
                  <a:gd name="T28" fmla="*/ 23 w 130"/>
                  <a:gd name="T29" fmla="*/ 11 h 53"/>
                  <a:gd name="T30" fmla="*/ 18 w 130"/>
                  <a:gd name="T31" fmla="*/ 16 h 53"/>
                  <a:gd name="T32" fmla="*/ 117 w 130"/>
                  <a:gd name="T33" fmla="*/ 13 h 53"/>
                  <a:gd name="T34" fmla="*/ 29 w 130"/>
                  <a:gd name="T35" fmla="*/ 13 h 53"/>
                  <a:gd name="T36" fmla="*/ 29 w 130"/>
                  <a:gd name="T37" fmla="*/ 7 h 53"/>
                  <a:gd name="T38" fmla="*/ 117 w 130"/>
                  <a:gd name="T39" fmla="*/ 7 h 53"/>
                  <a:gd name="T40" fmla="*/ 117 w 130"/>
                  <a:gd name="T41" fmla="*/ 1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30" h="53">
                    <a:moveTo>
                      <a:pt x="124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53"/>
                      <a:pt x="0" y="53"/>
                      <a:pt x="0" y="53"/>
                    </a:cubicBezTo>
                    <a:cubicBezTo>
                      <a:pt x="19" y="53"/>
                      <a:pt x="19" y="53"/>
                      <a:pt x="19" y="53"/>
                    </a:cubicBezTo>
                    <a:cubicBezTo>
                      <a:pt x="19" y="25"/>
                      <a:pt x="19" y="25"/>
                      <a:pt x="19" y="25"/>
                    </a:cubicBezTo>
                    <a:cubicBezTo>
                      <a:pt x="111" y="25"/>
                      <a:pt x="111" y="25"/>
                      <a:pt x="111" y="25"/>
                    </a:cubicBezTo>
                    <a:cubicBezTo>
                      <a:pt x="111" y="53"/>
                      <a:pt x="111" y="53"/>
                      <a:pt x="111" y="53"/>
                    </a:cubicBezTo>
                    <a:cubicBezTo>
                      <a:pt x="130" y="53"/>
                      <a:pt x="130" y="53"/>
                      <a:pt x="130" y="53"/>
                    </a:cubicBezTo>
                    <a:cubicBezTo>
                      <a:pt x="130" y="7"/>
                      <a:pt x="130" y="7"/>
                      <a:pt x="130" y="7"/>
                    </a:cubicBezTo>
                    <a:cubicBezTo>
                      <a:pt x="130" y="3"/>
                      <a:pt x="127" y="0"/>
                      <a:pt x="124" y="0"/>
                    </a:cubicBezTo>
                    <a:close/>
                    <a:moveTo>
                      <a:pt x="18" y="16"/>
                    </a:moveTo>
                    <a:cubicBezTo>
                      <a:pt x="15" y="16"/>
                      <a:pt x="13" y="14"/>
                      <a:pt x="13" y="11"/>
                    </a:cubicBezTo>
                    <a:cubicBezTo>
                      <a:pt x="13" y="8"/>
                      <a:pt x="15" y="6"/>
                      <a:pt x="18" y="6"/>
                    </a:cubicBezTo>
                    <a:cubicBezTo>
                      <a:pt x="21" y="6"/>
                      <a:pt x="23" y="8"/>
                      <a:pt x="23" y="11"/>
                    </a:cubicBezTo>
                    <a:cubicBezTo>
                      <a:pt x="23" y="14"/>
                      <a:pt x="21" y="16"/>
                      <a:pt x="18" y="16"/>
                    </a:cubicBezTo>
                    <a:close/>
                    <a:moveTo>
                      <a:pt x="117" y="13"/>
                    </a:moveTo>
                    <a:cubicBezTo>
                      <a:pt x="29" y="13"/>
                      <a:pt x="29" y="13"/>
                      <a:pt x="29" y="13"/>
                    </a:cubicBezTo>
                    <a:cubicBezTo>
                      <a:pt x="29" y="7"/>
                      <a:pt x="29" y="7"/>
                      <a:pt x="29" y="7"/>
                    </a:cubicBezTo>
                    <a:cubicBezTo>
                      <a:pt x="117" y="7"/>
                      <a:pt x="117" y="7"/>
                      <a:pt x="117" y="7"/>
                    </a:cubicBezTo>
                    <a:lnTo>
                      <a:pt x="117" y="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Noto Sans S Chinese Light" panose="020B0300000000000000" pitchFamily="34" charset="-122"/>
                  <a:ea typeface="Noto Sans S Chinese Light" panose="020B0300000000000000" pitchFamily="34" charset="-122"/>
                </a:endParaRPr>
              </a:p>
            </p:txBody>
          </p:sp>
          <p:sp>
            <p:nvSpPr>
              <p:cNvPr id="86" name="Freeform: Shape 91"/>
              <p:cNvSpPr/>
              <p:nvPr/>
            </p:nvSpPr>
            <p:spPr bwMode="auto">
              <a:xfrm>
                <a:off x="5248887" y="4039859"/>
                <a:ext cx="252075" cy="189679"/>
              </a:xfrm>
              <a:custGeom>
                <a:avLst/>
                <a:gdLst>
                  <a:gd name="T0" fmla="*/ 66 w 76"/>
                  <a:gd name="T1" fmla="*/ 49 h 57"/>
                  <a:gd name="T2" fmla="*/ 25 w 76"/>
                  <a:gd name="T3" fmla="*/ 49 h 57"/>
                  <a:gd name="T4" fmla="*/ 10 w 76"/>
                  <a:gd name="T5" fmla="*/ 49 h 57"/>
                  <a:gd name="T6" fmla="*/ 10 w 76"/>
                  <a:gd name="T7" fmla="*/ 0 h 57"/>
                  <a:gd name="T8" fmla="*/ 1 w 76"/>
                  <a:gd name="T9" fmla="*/ 0 h 57"/>
                  <a:gd name="T10" fmla="*/ 1 w 76"/>
                  <a:gd name="T11" fmla="*/ 50 h 57"/>
                  <a:gd name="T12" fmla="*/ 8 w 76"/>
                  <a:gd name="T13" fmla="*/ 57 h 57"/>
                  <a:gd name="T14" fmla="*/ 69 w 76"/>
                  <a:gd name="T15" fmla="*/ 57 h 57"/>
                  <a:gd name="T16" fmla="*/ 76 w 76"/>
                  <a:gd name="T17" fmla="*/ 48 h 57"/>
                  <a:gd name="T18" fmla="*/ 76 w 76"/>
                  <a:gd name="T19" fmla="*/ 0 h 57"/>
                  <a:gd name="T20" fmla="*/ 66 w 76"/>
                  <a:gd name="T21" fmla="*/ 0 h 57"/>
                  <a:gd name="T22" fmla="*/ 66 w 76"/>
                  <a:gd name="T23" fmla="*/ 49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6" h="57">
                    <a:moveTo>
                      <a:pt x="66" y="49"/>
                    </a:moveTo>
                    <a:cubicBezTo>
                      <a:pt x="25" y="49"/>
                      <a:pt x="25" y="49"/>
                      <a:pt x="25" y="49"/>
                    </a:cubicBezTo>
                    <a:cubicBezTo>
                      <a:pt x="10" y="49"/>
                      <a:pt x="10" y="49"/>
                      <a:pt x="10" y="49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50"/>
                      <a:pt x="1" y="50"/>
                      <a:pt x="1" y="50"/>
                    </a:cubicBezTo>
                    <a:cubicBezTo>
                      <a:pt x="1" y="50"/>
                      <a:pt x="0" y="57"/>
                      <a:pt x="8" y="57"/>
                    </a:cubicBezTo>
                    <a:cubicBezTo>
                      <a:pt x="16" y="57"/>
                      <a:pt x="69" y="57"/>
                      <a:pt x="69" y="57"/>
                    </a:cubicBezTo>
                    <a:cubicBezTo>
                      <a:pt x="75" y="57"/>
                      <a:pt x="76" y="53"/>
                      <a:pt x="76" y="48"/>
                    </a:cubicBezTo>
                    <a:cubicBezTo>
                      <a:pt x="76" y="0"/>
                      <a:pt x="76" y="0"/>
                      <a:pt x="76" y="0"/>
                    </a:cubicBezTo>
                    <a:cubicBezTo>
                      <a:pt x="66" y="0"/>
                      <a:pt x="66" y="0"/>
                      <a:pt x="66" y="0"/>
                    </a:cubicBezTo>
                    <a:lnTo>
                      <a:pt x="66" y="4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Noto Sans S Chinese Light" panose="020B0300000000000000" pitchFamily="34" charset="-122"/>
                  <a:ea typeface="Noto Sans S Chinese Light" panose="020B0300000000000000" pitchFamily="34" charset="-122"/>
                </a:endParaRPr>
              </a:p>
            </p:txBody>
          </p:sp>
          <p:sp>
            <p:nvSpPr>
              <p:cNvPr id="87" name="Rectangle 92"/>
              <p:cNvSpPr/>
              <p:nvPr/>
            </p:nvSpPr>
            <p:spPr bwMode="auto">
              <a:xfrm>
                <a:off x="5293811" y="4082286"/>
                <a:ext cx="157235" cy="2745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Noto Sans S Chinese Light" panose="020B0300000000000000" pitchFamily="34" charset="-122"/>
                  <a:ea typeface="Noto Sans S Chinese Light" panose="020B0300000000000000" pitchFamily="34" charset="-122"/>
                </a:endParaRPr>
              </a:p>
            </p:txBody>
          </p:sp>
          <p:sp>
            <p:nvSpPr>
              <p:cNvPr id="88" name="Rectangle 93"/>
              <p:cNvSpPr/>
              <p:nvPr/>
            </p:nvSpPr>
            <p:spPr bwMode="auto">
              <a:xfrm>
                <a:off x="5298803" y="4142185"/>
                <a:ext cx="152243" cy="2745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Noto Sans S Chinese Light" panose="020B0300000000000000" pitchFamily="34" charset="-122"/>
                  <a:ea typeface="Noto Sans S Chinese Light" panose="020B0300000000000000" pitchFamily="34" charset="-122"/>
                </a:endParaRPr>
              </a:p>
            </p:txBody>
          </p:sp>
        </p:grpSp>
        <p:grpSp>
          <p:nvGrpSpPr>
            <p:cNvPr id="70" name="Group 94"/>
            <p:cNvGrpSpPr>
              <a:grpSpLocks noChangeAspect="1"/>
            </p:cNvGrpSpPr>
            <p:nvPr/>
          </p:nvGrpSpPr>
          <p:grpSpPr>
            <a:xfrm>
              <a:off x="4662900" y="1750859"/>
              <a:ext cx="385065" cy="398573"/>
              <a:chOff x="1163293" y="4009909"/>
              <a:chExt cx="426779" cy="441753"/>
            </a:xfrm>
            <a:solidFill>
              <a:schemeClr val="accent2"/>
            </a:solidFill>
          </p:grpSpPr>
          <p:sp>
            <p:nvSpPr>
              <p:cNvPr id="81" name="Freeform: Shape 95"/>
              <p:cNvSpPr/>
              <p:nvPr/>
            </p:nvSpPr>
            <p:spPr bwMode="auto">
              <a:xfrm>
                <a:off x="1163293" y="4192101"/>
                <a:ext cx="426779" cy="157235"/>
              </a:xfrm>
              <a:custGeom>
                <a:avLst/>
                <a:gdLst>
                  <a:gd name="T0" fmla="*/ 86 w 171"/>
                  <a:gd name="T1" fmla="*/ 36 h 63"/>
                  <a:gd name="T2" fmla="*/ 24 w 171"/>
                  <a:gd name="T3" fmla="*/ 0 h 63"/>
                  <a:gd name="T4" fmla="*/ 0 w 171"/>
                  <a:gd name="T5" fmla="*/ 15 h 63"/>
                  <a:gd name="T6" fmla="*/ 86 w 171"/>
                  <a:gd name="T7" fmla="*/ 63 h 63"/>
                  <a:gd name="T8" fmla="*/ 171 w 171"/>
                  <a:gd name="T9" fmla="*/ 15 h 63"/>
                  <a:gd name="T10" fmla="*/ 147 w 171"/>
                  <a:gd name="T11" fmla="*/ 0 h 63"/>
                  <a:gd name="T12" fmla="*/ 86 w 171"/>
                  <a:gd name="T13" fmla="*/ 36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1" h="63">
                    <a:moveTo>
                      <a:pt x="86" y="36"/>
                    </a:moveTo>
                    <a:lnTo>
                      <a:pt x="24" y="0"/>
                    </a:lnTo>
                    <a:lnTo>
                      <a:pt x="0" y="15"/>
                    </a:lnTo>
                    <a:lnTo>
                      <a:pt x="86" y="63"/>
                    </a:lnTo>
                    <a:lnTo>
                      <a:pt x="171" y="15"/>
                    </a:lnTo>
                    <a:lnTo>
                      <a:pt x="147" y="0"/>
                    </a:lnTo>
                    <a:lnTo>
                      <a:pt x="86" y="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Noto Sans S Chinese Light" panose="020B0300000000000000" pitchFamily="34" charset="-122"/>
                  <a:ea typeface="Noto Sans S Chinese Light" panose="020B0300000000000000" pitchFamily="34" charset="-122"/>
                </a:endParaRPr>
              </a:p>
            </p:txBody>
          </p:sp>
          <p:sp>
            <p:nvSpPr>
              <p:cNvPr id="82" name="Freeform: Shape 96"/>
              <p:cNvSpPr/>
              <p:nvPr/>
            </p:nvSpPr>
            <p:spPr bwMode="auto">
              <a:xfrm>
                <a:off x="1163293" y="4296924"/>
                <a:ext cx="426779" cy="154738"/>
              </a:xfrm>
              <a:custGeom>
                <a:avLst/>
                <a:gdLst>
                  <a:gd name="T0" fmla="*/ 86 w 171"/>
                  <a:gd name="T1" fmla="*/ 34 h 62"/>
                  <a:gd name="T2" fmla="*/ 24 w 171"/>
                  <a:gd name="T3" fmla="*/ 0 h 62"/>
                  <a:gd name="T4" fmla="*/ 0 w 171"/>
                  <a:gd name="T5" fmla="*/ 13 h 62"/>
                  <a:gd name="T6" fmla="*/ 86 w 171"/>
                  <a:gd name="T7" fmla="*/ 62 h 62"/>
                  <a:gd name="T8" fmla="*/ 171 w 171"/>
                  <a:gd name="T9" fmla="*/ 13 h 62"/>
                  <a:gd name="T10" fmla="*/ 147 w 171"/>
                  <a:gd name="T11" fmla="*/ 0 h 62"/>
                  <a:gd name="T12" fmla="*/ 86 w 171"/>
                  <a:gd name="T13" fmla="*/ 34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1" h="62">
                    <a:moveTo>
                      <a:pt x="86" y="34"/>
                    </a:moveTo>
                    <a:lnTo>
                      <a:pt x="24" y="0"/>
                    </a:lnTo>
                    <a:lnTo>
                      <a:pt x="0" y="13"/>
                    </a:lnTo>
                    <a:lnTo>
                      <a:pt x="86" y="62"/>
                    </a:lnTo>
                    <a:lnTo>
                      <a:pt x="171" y="13"/>
                    </a:lnTo>
                    <a:lnTo>
                      <a:pt x="147" y="0"/>
                    </a:lnTo>
                    <a:lnTo>
                      <a:pt x="86" y="3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Noto Sans S Chinese Light" panose="020B0300000000000000" pitchFamily="34" charset="-122"/>
                  <a:ea typeface="Noto Sans S Chinese Light" panose="020B0300000000000000" pitchFamily="34" charset="-122"/>
                </a:endParaRPr>
              </a:p>
            </p:txBody>
          </p:sp>
          <p:sp>
            <p:nvSpPr>
              <p:cNvPr id="83" name="Freeform: Shape 97"/>
              <p:cNvSpPr/>
              <p:nvPr/>
            </p:nvSpPr>
            <p:spPr bwMode="auto">
              <a:xfrm>
                <a:off x="1163293" y="4009909"/>
                <a:ext cx="426779" cy="242092"/>
              </a:xfrm>
              <a:custGeom>
                <a:avLst/>
                <a:gdLst>
                  <a:gd name="T0" fmla="*/ 171 w 171"/>
                  <a:gd name="T1" fmla="*/ 48 h 97"/>
                  <a:gd name="T2" fmla="*/ 86 w 171"/>
                  <a:gd name="T3" fmla="*/ 0 h 97"/>
                  <a:gd name="T4" fmla="*/ 0 w 171"/>
                  <a:gd name="T5" fmla="*/ 48 h 97"/>
                  <a:gd name="T6" fmla="*/ 86 w 171"/>
                  <a:gd name="T7" fmla="*/ 97 h 97"/>
                  <a:gd name="T8" fmla="*/ 171 w 171"/>
                  <a:gd name="T9" fmla="*/ 48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1" h="97">
                    <a:moveTo>
                      <a:pt x="171" y="48"/>
                    </a:moveTo>
                    <a:lnTo>
                      <a:pt x="86" y="0"/>
                    </a:lnTo>
                    <a:lnTo>
                      <a:pt x="0" y="48"/>
                    </a:lnTo>
                    <a:lnTo>
                      <a:pt x="86" y="97"/>
                    </a:lnTo>
                    <a:lnTo>
                      <a:pt x="171" y="4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Noto Sans S Chinese Light" panose="020B0300000000000000" pitchFamily="34" charset="-122"/>
                  <a:ea typeface="Noto Sans S Chinese Light" panose="020B0300000000000000" pitchFamily="34" charset="-122"/>
                </a:endParaRPr>
              </a:p>
            </p:txBody>
          </p:sp>
        </p:grpSp>
        <p:grpSp>
          <p:nvGrpSpPr>
            <p:cNvPr id="71" name="Group 98"/>
            <p:cNvGrpSpPr>
              <a:grpSpLocks noChangeAspect="1"/>
            </p:cNvGrpSpPr>
            <p:nvPr/>
          </p:nvGrpSpPr>
          <p:grpSpPr>
            <a:xfrm>
              <a:off x="5980901" y="1971849"/>
              <a:ext cx="284013" cy="423486"/>
              <a:chOff x="4669866" y="3800264"/>
              <a:chExt cx="279527" cy="416797"/>
            </a:xfrm>
            <a:solidFill>
              <a:schemeClr val="accent3"/>
            </a:solidFill>
          </p:grpSpPr>
          <p:sp>
            <p:nvSpPr>
              <p:cNvPr id="77" name="Freeform: Shape 99"/>
              <p:cNvSpPr/>
              <p:nvPr/>
            </p:nvSpPr>
            <p:spPr bwMode="auto">
              <a:xfrm>
                <a:off x="4669866" y="3800264"/>
                <a:ext cx="279527" cy="316965"/>
              </a:xfrm>
              <a:custGeom>
                <a:avLst/>
                <a:gdLst>
                  <a:gd name="T0" fmla="*/ 84 w 84"/>
                  <a:gd name="T1" fmla="*/ 42 h 95"/>
                  <a:gd name="T2" fmla="*/ 42 w 84"/>
                  <a:gd name="T3" fmla="*/ 0 h 95"/>
                  <a:gd name="T4" fmla="*/ 0 w 84"/>
                  <a:gd name="T5" fmla="*/ 42 h 95"/>
                  <a:gd name="T6" fmla="*/ 28 w 84"/>
                  <a:gd name="T7" fmla="*/ 81 h 95"/>
                  <a:gd name="T8" fmla="*/ 25 w 84"/>
                  <a:gd name="T9" fmla="*/ 81 h 95"/>
                  <a:gd name="T10" fmla="*/ 25 w 84"/>
                  <a:gd name="T11" fmla="*/ 95 h 95"/>
                  <a:gd name="T12" fmla="*/ 60 w 84"/>
                  <a:gd name="T13" fmla="*/ 95 h 95"/>
                  <a:gd name="T14" fmla="*/ 60 w 84"/>
                  <a:gd name="T15" fmla="*/ 81 h 95"/>
                  <a:gd name="T16" fmla="*/ 57 w 84"/>
                  <a:gd name="T17" fmla="*/ 81 h 95"/>
                  <a:gd name="T18" fmla="*/ 84 w 84"/>
                  <a:gd name="T19" fmla="*/ 42 h 95"/>
                  <a:gd name="T20" fmla="*/ 42 w 84"/>
                  <a:gd name="T21" fmla="*/ 77 h 95"/>
                  <a:gd name="T22" fmla="*/ 7 w 84"/>
                  <a:gd name="T23" fmla="*/ 42 h 95"/>
                  <a:gd name="T24" fmla="*/ 42 w 84"/>
                  <a:gd name="T25" fmla="*/ 7 h 95"/>
                  <a:gd name="T26" fmla="*/ 77 w 84"/>
                  <a:gd name="T27" fmla="*/ 42 h 95"/>
                  <a:gd name="T28" fmla="*/ 42 w 84"/>
                  <a:gd name="T29" fmla="*/ 77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4" h="95">
                    <a:moveTo>
                      <a:pt x="84" y="42"/>
                    </a:moveTo>
                    <a:cubicBezTo>
                      <a:pt x="84" y="19"/>
                      <a:pt x="65" y="0"/>
                      <a:pt x="42" y="0"/>
                    </a:cubicBezTo>
                    <a:cubicBezTo>
                      <a:pt x="19" y="0"/>
                      <a:pt x="0" y="19"/>
                      <a:pt x="0" y="42"/>
                    </a:cubicBezTo>
                    <a:cubicBezTo>
                      <a:pt x="0" y="60"/>
                      <a:pt x="12" y="75"/>
                      <a:pt x="28" y="81"/>
                    </a:cubicBezTo>
                    <a:cubicBezTo>
                      <a:pt x="25" y="81"/>
                      <a:pt x="25" y="81"/>
                      <a:pt x="25" y="81"/>
                    </a:cubicBezTo>
                    <a:cubicBezTo>
                      <a:pt x="25" y="95"/>
                      <a:pt x="25" y="95"/>
                      <a:pt x="25" y="95"/>
                    </a:cubicBezTo>
                    <a:cubicBezTo>
                      <a:pt x="60" y="95"/>
                      <a:pt x="60" y="95"/>
                      <a:pt x="60" y="95"/>
                    </a:cubicBezTo>
                    <a:cubicBezTo>
                      <a:pt x="60" y="81"/>
                      <a:pt x="60" y="81"/>
                      <a:pt x="60" y="81"/>
                    </a:cubicBezTo>
                    <a:cubicBezTo>
                      <a:pt x="57" y="81"/>
                      <a:pt x="57" y="81"/>
                      <a:pt x="57" y="81"/>
                    </a:cubicBezTo>
                    <a:cubicBezTo>
                      <a:pt x="73" y="75"/>
                      <a:pt x="84" y="60"/>
                      <a:pt x="84" y="42"/>
                    </a:cubicBezTo>
                    <a:close/>
                    <a:moveTo>
                      <a:pt x="42" y="77"/>
                    </a:moveTo>
                    <a:cubicBezTo>
                      <a:pt x="23" y="77"/>
                      <a:pt x="7" y="61"/>
                      <a:pt x="7" y="42"/>
                    </a:cubicBezTo>
                    <a:cubicBezTo>
                      <a:pt x="7" y="23"/>
                      <a:pt x="23" y="7"/>
                      <a:pt x="42" y="7"/>
                    </a:cubicBezTo>
                    <a:cubicBezTo>
                      <a:pt x="62" y="7"/>
                      <a:pt x="77" y="23"/>
                      <a:pt x="77" y="42"/>
                    </a:cubicBezTo>
                    <a:cubicBezTo>
                      <a:pt x="77" y="61"/>
                      <a:pt x="62" y="77"/>
                      <a:pt x="42" y="7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Noto Sans S Chinese Light" panose="020B0300000000000000" pitchFamily="34" charset="-122"/>
                  <a:ea typeface="Noto Sans S Chinese Light" panose="020B0300000000000000" pitchFamily="34" charset="-122"/>
                </a:endParaRPr>
              </a:p>
            </p:txBody>
          </p:sp>
          <p:sp>
            <p:nvSpPr>
              <p:cNvPr id="78" name="Rectangle 100"/>
              <p:cNvSpPr/>
              <p:nvPr/>
            </p:nvSpPr>
            <p:spPr bwMode="auto">
              <a:xfrm>
                <a:off x="4752226" y="4127210"/>
                <a:ext cx="117302" cy="4242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Noto Sans S Chinese Light" panose="020B0300000000000000" pitchFamily="34" charset="-122"/>
                  <a:ea typeface="Noto Sans S Chinese Light" panose="020B0300000000000000" pitchFamily="34" charset="-122"/>
                </a:endParaRPr>
              </a:p>
            </p:txBody>
          </p:sp>
          <p:sp>
            <p:nvSpPr>
              <p:cNvPr id="79" name="Freeform: Shape 101"/>
              <p:cNvSpPr/>
              <p:nvPr/>
            </p:nvSpPr>
            <p:spPr bwMode="auto">
              <a:xfrm>
                <a:off x="4752226" y="4179623"/>
                <a:ext cx="117302" cy="37438"/>
              </a:xfrm>
              <a:custGeom>
                <a:avLst/>
                <a:gdLst>
                  <a:gd name="T0" fmla="*/ 0 w 47"/>
                  <a:gd name="T1" fmla="*/ 9 h 15"/>
                  <a:gd name="T2" fmla="*/ 16 w 47"/>
                  <a:gd name="T3" fmla="*/ 9 h 15"/>
                  <a:gd name="T4" fmla="*/ 16 w 47"/>
                  <a:gd name="T5" fmla="*/ 15 h 15"/>
                  <a:gd name="T6" fmla="*/ 31 w 47"/>
                  <a:gd name="T7" fmla="*/ 15 h 15"/>
                  <a:gd name="T8" fmla="*/ 31 w 47"/>
                  <a:gd name="T9" fmla="*/ 9 h 15"/>
                  <a:gd name="T10" fmla="*/ 47 w 47"/>
                  <a:gd name="T11" fmla="*/ 9 h 15"/>
                  <a:gd name="T12" fmla="*/ 47 w 47"/>
                  <a:gd name="T13" fmla="*/ 0 h 15"/>
                  <a:gd name="T14" fmla="*/ 0 w 47"/>
                  <a:gd name="T15" fmla="*/ 0 h 15"/>
                  <a:gd name="T16" fmla="*/ 0 w 47"/>
                  <a:gd name="T17" fmla="*/ 9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7" h="15">
                    <a:moveTo>
                      <a:pt x="0" y="9"/>
                    </a:moveTo>
                    <a:lnTo>
                      <a:pt x="16" y="9"/>
                    </a:lnTo>
                    <a:lnTo>
                      <a:pt x="16" y="15"/>
                    </a:lnTo>
                    <a:lnTo>
                      <a:pt x="31" y="15"/>
                    </a:lnTo>
                    <a:lnTo>
                      <a:pt x="31" y="9"/>
                    </a:lnTo>
                    <a:lnTo>
                      <a:pt x="47" y="9"/>
                    </a:lnTo>
                    <a:lnTo>
                      <a:pt x="47" y="0"/>
                    </a:lnTo>
                    <a:lnTo>
                      <a:pt x="0" y="0"/>
                    </a:lnTo>
                    <a:lnTo>
                      <a:pt x="0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Noto Sans S Chinese Light" panose="020B0300000000000000" pitchFamily="34" charset="-122"/>
                  <a:ea typeface="Noto Sans S Chinese Light" panose="020B0300000000000000" pitchFamily="34" charset="-122"/>
                </a:endParaRPr>
              </a:p>
            </p:txBody>
          </p:sp>
          <p:sp>
            <p:nvSpPr>
              <p:cNvPr id="80" name="Freeform: Shape 102"/>
              <p:cNvSpPr/>
              <p:nvPr/>
            </p:nvSpPr>
            <p:spPr bwMode="auto">
              <a:xfrm>
                <a:off x="4769697" y="3890112"/>
                <a:ext cx="82362" cy="162227"/>
              </a:xfrm>
              <a:custGeom>
                <a:avLst/>
                <a:gdLst>
                  <a:gd name="T0" fmla="*/ 32 w 33"/>
                  <a:gd name="T1" fmla="*/ 3 h 65"/>
                  <a:gd name="T2" fmla="*/ 28 w 33"/>
                  <a:gd name="T3" fmla="*/ 0 h 65"/>
                  <a:gd name="T4" fmla="*/ 16 w 33"/>
                  <a:gd name="T5" fmla="*/ 5 h 65"/>
                  <a:gd name="T6" fmla="*/ 4 w 33"/>
                  <a:gd name="T7" fmla="*/ 0 h 65"/>
                  <a:gd name="T8" fmla="*/ 0 w 33"/>
                  <a:gd name="T9" fmla="*/ 3 h 65"/>
                  <a:gd name="T10" fmla="*/ 0 w 33"/>
                  <a:gd name="T11" fmla="*/ 3 h 65"/>
                  <a:gd name="T12" fmla="*/ 0 w 33"/>
                  <a:gd name="T13" fmla="*/ 3 h 65"/>
                  <a:gd name="T14" fmla="*/ 15 w 33"/>
                  <a:gd name="T15" fmla="*/ 65 h 65"/>
                  <a:gd name="T16" fmla="*/ 19 w 33"/>
                  <a:gd name="T17" fmla="*/ 65 h 65"/>
                  <a:gd name="T18" fmla="*/ 33 w 33"/>
                  <a:gd name="T19" fmla="*/ 3 h 65"/>
                  <a:gd name="T20" fmla="*/ 33 w 33"/>
                  <a:gd name="T21" fmla="*/ 3 h 65"/>
                  <a:gd name="T22" fmla="*/ 33 w 33"/>
                  <a:gd name="T23" fmla="*/ 3 h 65"/>
                  <a:gd name="T24" fmla="*/ 33 w 33"/>
                  <a:gd name="T25" fmla="*/ 3 h 65"/>
                  <a:gd name="T26" fmla="*/ 32 w 33"/>
                  <a:gd name="T27" fmla="*/ 3 h 65"/>
                  <a:gd name="T28" fmla="*/ 16 w 33"/>
                  <a:gd name="T29" fmla="*/ 57 h 65"/>
                  <a:gd name="T30" fmla="*/ 4 w 33"/>
                  <a:gd name="T31" fmla="*/ 4 h 65"/>
                  <a:gd name="T32" fmla="*/ 16 w 33"/>
                  <a:gd name="T33" fmla="*/ 8 h 65"/>
                  <a:gd name="T34" fmla="*/ 29 w 33"/>
                  <a:gd name="T35" fmla="*/ 4 h 65"/>
                  <a:gd name="T36" fmla="*/ 16 w 33"/>
                  <a:gd name="T37" fmla="*/ 57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3" h="65">
                    <a:moveTo>
                      <a:pt x="32" y="3"/>
                    </a:moveTo>
                    <a:lnTo>
                      <a:pt x="28" y="0"/>
                    </a:lnTo>
                    <a:lnTo>
                      <a:pt x="16" y="5"/>
                    </a:lnTo>
                    <a:lnTo>
                      <a:pt x="4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15" y="65"/>
                    </a:lnTo>
                    <a:lnTo>
                      <a:pt x="19" y="65"/>
                    </a:lnTo>
                    <a:lnTo>
                      <a:pt x="33" y="3"/>
                    </a:lnTo>
                    <a:lnTo>
                      <a:pt x="33" y="3"/>
                    </a:lnTo>
                    <a:lnTo>
                      <a:pt x="33" y="3"/>
                    </a:lnTo>
                    <a:lnTo>
                      <a:pt x="33" y="3"/>
                    </a:lnTo>
                    <a:lnTo>
                      <a:pt x="32" y="3"/>
                    </a:lnTo>
                    <a:close/>
                    <a:moveTo>
                      <a:pt x="16" y="57"/>
                    </a:moveTo>
                    <a:lnTo>
                      <a:pt x="4" y="4"/>
                    </a:lnTo>
                    <a:lnTo>
                      <a:pt x="16" y="8"/>
                    </a:lnTo>
                    <a:lnTo>
                      <a:pt x="29" y="4"/>
                    </a:lnTo>
                    <a:lnTo>
                      <a:pt x="16" y="5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Noto Sans S Chinese Light" panose="020B0300000000000000" pitchFamily="34" charset="-122"/>
                  <a:ea typeface="Noto Sans S Chinese Light" panose="020B0300000000000000" pitchFamily="34" charset="-122"/>
                </a:endParaRPr>
              </a:p>
            </p:txBody>
          </p:sp>
        </p:grpSp>
        <p:grpSp>
          <p:nvGrpSpPr>
            <p:cNvPr id="72" name="Group 103"/>
            <p:cNvGrpSpPr>
              <a:grpSpLocks noChangeAspect="1"/>
            </p:cNvGrpSpPr>
            <p:nvPr/>
          </p:nvGrpSpPr>
          <p:grpSpPr>
            <a:xfrm>
              <a:off x="5276600" y="4146815"/>
              <a:ext cx="317881" cy="398576"/>
              <a:chOff x="5106627" y="2260366"/>
              <a:chExt cx="324452" cy="406813"/>
            </a:xfrm>
            <a:solidFill>
              <a:schemeClr val="accent6"/>
            </a:solidFill>
          </p:grpSpPr>
          <p:sp>
            <p:nvSpPr>
              <p:cNvPr id="73" name="Freeform: Shape 104"/>
              <p:cNvSpPr/>
              <p:nvPr/>
            </p:nvSpPr>
            <p:spPr bwMode="auto">
              <a:xfrm>
                <a:off x="5106627" y="2430079"/>
                <a:ext cx="324452" cy="134772"/>
              </a:xfrm>
              <a:custGeom>
                <a:avLst/>
                <a:gdLst>
                  <a:gd name="T0" fmla="*/ 49 w 98"/>
                  <a:gd name="T1" fmla="*/ 16 h 40"/>
                  <a:gd name="T2" fmla="*/ 2 w 98"/>
                  <a:gd name="T3" fmla="*/ 0 h 40"/>
                  <a:gd name="T4" fmla="*/ 0 w 98"/>
                  <a:gd name="T5" fmla="*/ 5 h 40"/>
                  <a:gd name="T6" fmla="*/ 0 w 98"/>
                  <a:gd name="T7" fmla="*/ 20 h 40"/>
                  <a:gd name="T8" fmla="*/ 49 w 98"/>
                  <a:gd name="T9" fmla="*/ 40 h 40"/>
                  <a:gd name="T10" fmla="*/ 98 w 98"/>
                  <a:gd name="T11" fmla="*/ 20 h 40"/>
                  <a:gd name="T12" fmla="*/ 98 w 98"/>
                  <a:gd name="T13" fmla="*/ 5 h 40"/>
                  <a:gd name="T14" fmla="*/ 96 w 98"/>
                  <a:gd name="T15" fmla="*/ 0 h 40"/>
                  <a:gd name="T16" fmla="*/ 49 w 98"/>
                  <a:gd name="T17" fmla="*/ 16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8" h="40">
                    <a:moveTo>
                      <a:pt x="49" y="16"/>
                    </a:moveTo>
                    <a:cubicBezTo>
                      <a:pt x="26" y="16"/>
                      <a:pt x="7" y="9"/>
                      <a:pt x="2" y="0"/>
                    </a:cubicBezTo>
                    <a:cubicBezTo>
                      <a:pt x="1" y="2"/>
                      <a:pt x="0" y="3"/>
                      <a:pt x="0" y="5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31"/>
                      <a:pt x="22" y="40"/>
                      <a:pt x="49" y="40"/>
                    </a:cubicBezTo>
                    <a:cubicBezTo>
                      <a:pt x="76" y="40"/>
                      <a:pt x="98" y="31"/>
                      <a:pt x="98" y="20"/>
                    </a:cubicBezTo>
                    <a:cubicBezTo>
                      <a:pt x="98" y="5"/>
                      <a:pt x="98" y="5"/>
                      <a:pt x="98" y="5"/>
                    </a:cubicBezTo>
                    <a:cubicBezTo>
                      <a:pt x="98" y="3"/>
                      <a:pt x="97" y="2"/>
                      <a:pt x="96" y="0"/>
                    </a:cubicBezTo>
                    <a:cubicBezTo>
                      <a:pt x="91" y="9"/>
                      <a:pt x="72" y="16"/>
                      <a:pt x="49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Noto Sans S Chinese Light" panose="020B0300000000000000" pitchFamily="34" charset="-122"/>
                  <a:ea typeface="Noto Sans S Chinese Light" panose="020B0300000000000000" pitchFamily="34" charset="-122"/>
                </a:endParaRPr>
              </a:p>
            </p:txBody>
          </p:sp>
          <p:sp>
            <p:nvSpPr>
              <p:cNvPr id="74" name="Freeform: Shape 105"/>
              <p:cNvSpPr/>
              <p:nvPr/>
            </p:nvSpPr>
            <p:spPr bwMode="auto">
              <a:xfrm>
                <a:off x="5106627" y="2534902"/>
                <a:ext cx="324452" cy="132277"/>
              </a:xfrm>
              <a:custGeom>
                <a:avLst/>
                <a:gdLst>
                  <a:gd name="T0" fmla="*/ 49 w 98"/>
                  <a:gd name="T1" fmla="*/ 15 h 40"/>
                  <a:gd name="T2" fmla="*/ 2 w 98"/>
                  <a:gd name="T3" fmla="*/ 0 h 40"/>
                  <a:gd name="T4" fmla="*/ 0 w 98"/>
                  <a:gd name="T5" fmla="*/ 4 h 40"/>
                  <a:gd name="T6" fmla="*/ 0 w 98"/>
                  <a:gd name="T7" fmla="*/ 19 h 40"/>
                  <a:gd name="T8" fmla="*/ 49 w 98"/>
                  <a:gd name="T9" fmla="*/ 40 h 40"/>
                  <a:gd name="T10" fmla="*/ 98 w 98"/>
                  <a:gd name="T11" fmla="*/ 19 h 40"/>
                  <a:gd name="T12" fmla="*/ 98 w 98"/>
                  <a:gd name="T13" fmla="*/ 4 h 40"/>
                  <a:gd name="T14" fmla="*/ 96 w 98"/>
                  <a:gd name="T15" fmla="*/ 0 h 40"/>
                  <a:gd name="T16" fmla="*/ 49 w 98"/>
                  <a:gd name="T17" fmla="*/ 15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8" h="40">
                    <a:moveTo>
                      <a:pt x="49" y="15"/>
                    </a:moveTo>
                    <a:cubicBezTo>
                      <a:pt x="26" y="15"/>
                      <a:pt x="7" y="9"/>
                      <a:pt x="2" y="0"/>
                    </a:cubicBezTo>
                    <a:cubicBezTo>
                      <a:pt x="1" y="1"/>
                      <a:pt x="0" y="3"/>
                      <a:pt x="0" y="4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31"/>
                      <a:pt x="22" y="40"/>
                      <a:pt x="49" y="40"/>
                    </a:cubicBezTo>
                    <a:cubicBezTo>
                      <a:pt x="76" y="40"/>
                      <a:pt x="98" y="31"/>
                      <a:pt x="98" y="19"/>
                    </a:cubicBezTo>
                    <a:cubicBezTo>
                      <a:pt x="98" y="4"/>
                      <a:pt x="98" y="4"/>
                      <a:pt x="98" y="4"/>
                    </a:cubicBezTo>
                    <a:cubicBezTo>
                      <a:pt x="98" y="3"/>
                      <a:pt x="97" y="1"/>
                      <a:pt x="96" y="0"/>
                    </a:cubicBezTo>
                    <a:cubicBezTo>
                      <a:pt x="91" y="9"/>
                      <a:pt x="72" y="15"/>
                      <a:pt x="49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Noto Sans S Chinese Light" panose="020B0300000000000000" pitchFamily="34" charset="-122"/>
                  <a:ea typeface="Noto Sans S Chinese Light" panose="020B0300000000000000" pitchFamily="34" charset="-122"/>
                </a:endParaRPr>
              </a:p>
            </p:txBody>
          </p:sp>
          <p:sp>
            <p:nvSpPr>
              <p:cNvPr id="75" name="Freeform: Shape 106"/>
              <p:cNvSpPr/>
              <p:nvPr/>
            </p:nvSpPr>
            <p:spPr bwMode="auto">
              <a:xfrm>
                <a:off x="5106627" y="2330248"/>
                <a:ext cx="324452" cy="137269"/>
              </a:xfrm>
              <a:custGeom>
                <a:avLst/>
                <a:gdLst>
                  <a:gd name="T0" fmla="*/ 96 w 98"/>
                  <a:gd name="T1" fmla="*/ 0 h 41"/>
                  <a:gd name="T2" fmla="*/ 49 w 98"/>
                  <a:gd name="T3" fmla="*/ 15 h 41"/>
                  <a:gd name="T4" fmla="*/ 2 w 98"/>
                  <a:gd name="T5" fmla="*/ 0 h 41"/>
                  <a:gd name="T6" fmla="*/ 0 w 98"/>
                  <a:gd name="T7" fmla="*/ 5 h 41"/>
                  <a:gd name="T8" fmla="*/ 0 w 98"/>
                  <a:gd name="T9" fmla="*/ 20 h 41"/>
                  <a:gd name="T10" fmla="*/ 49 w 98"/>
                  <a:gd name="T11" fmla="*/ 41 h 41"/>
                  <a:gd name="T12" fmla="*/ 98 w 98"/>
                  <a:gd name="T13" fmla="*/ 20 h 41"/>
                  <a:gd name="T14" fmla="*/ 98 w 98"/>
                  <a:gd name="T15" fmla="*/ 5 h 41"/>
                  <a:gd name="T16" fmla="*/ 96 w 98"/>
                  <a:gd name="T17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8" h="41">
                    <a:moveTo>
                      <a:pt x="96" y="0"/>
                    </a:moveTo>
                    <a:cubicBezTo>
                      <a:pt x="95" y="9"/>
                      <a:pt x="75" y="15"/>
                      <a:pt x="49" y="15"/>
                    </a:cubicBezTo>
                    <a:cubicBezTo>
                      <a:pt x="24" y="15"/>
                      <a:pt x="3" y="9"/>
                      <a:pt x="2" y="0"/>
                    </a:cubicBezTo>
                    <a:cubicBezTo>
                      <a:pt x="1" y="2"/>
                      <a:pt x="0" y="3"/>
                      <a:pt x="0" y="5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31"/>
                      <a:pt x="22" y="41"/>
                      <a:pt x="49" y="41"/>
                    </a:cubicBezTo>
                    <a:cubicBezTo>
                      <a:pt x="76" y="41"/>
                      <a:pt x="98" y="31"/>
                      <a:pt x="98" y="20"/>
                    </a:cubicBezTo>
                    <a:cubicBezTo>
                      <a:pt x="98" y="5"/>
                      <a:pt x="98" y="5"/>
                      <a:pt x="98" y="5"/>
                    </a:cubicBezTo>
                    <a:cubicBezTo>
                      <a:pt x="98" y="3"/>
                      <a:pt x="97" y="2"/>
                      <a:pt x="9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Noto Sans S Chinese Light" panose="020B0300000000000000" pitchFamily="34" charset="-122"/>
                  <a:ea typeface="Noto Sans S Chinese Light" panose="020B0300000000000000" pitchFamily="34" charset="-122"/>
                </a:endParaRPr>
              </a:p>
            </p:txBody>
          </p:sp>
          <p:sp>
            <p:nvSpPr>
              <p:cNvPr id="76" name="Oval 107"/>
              <p:cNvSpPr/>
              <p:nvPr/>
            </p:nvSpPr>
            <p:spPr bwMode="auto">
              <a:xfrm>
                <a:off x="5111618" y="2260366"/>
                <a:ext cx="316965" cy="10731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Noto Sans S Chinese Light" panose="020B0300000000000000" pitchFamily="34" charset="-122"/>
                  <a:ea typeface="Noto Sans S Chinese Light" panose="020B0300000000000000" pitchFamily="34" charset="-122"/>
                </a:endParaRPr>
              </a:p>
            </p:txBody>
          </p:sp>
        </p:grpSp>
      </p:grpSp>
      <p:sp>
        <p:nvSpPr>
          <p:cNvPr id="164" name="išľíďè"/>
          <p:cNvSpPr/>
          <p:nvPr/>
        </p:nvSpPr>
        <p:spPr bwMode="auto">
          <a:xfrm>
            <a:off x="1241678" y="1774605"/>
            <a:ext cx="2536640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58pic.com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165" name="iSlíďè"/>
          <p:cNvSpPr txBox="1"/>
          <p:nvPr/>
        </p:nvSpPr>
        <p:spPr bwMode="auto">
          <a:xfrm>
            <a:off x="1241678" y="1456100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166" name="išľíďè"/>
          <p:cNvSpPr/>
          <p:nvPr/>
        </p:nvSpPr>
        <p:spPr bwMode="auto">
          <a:xfrm>
            <a:off x="1241678" y="3113351"/>
            <a:ext cx="2536640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58pic.com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167" name="iSlíďè"/>
          <p:cNvSpPr txBox="1"/>
          <p:nvPr/>
        </p:nvSpPr>
        <p:spPr bwMode="auto">
          <a:xfrm>
            <a:off x="1241678" y="2794846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168" name="išľíďè"/>
          <p:cNvSpPr/>
          <p:nvPr/>
        </p:nvSpPr>
        <p:spPr bwMode="auto">
          <a:xfrm>
            <a:off x="1241678" y="4385205"/>
            <a:ext cx="2536640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58pic.com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169" name="iSlíďè"/>
          <p:cNvSpPr txBox="1"/>
          <p:nvPr/>
        </p:nvSpPr>
        <p:spPr bwMode="auto">
          <a:xfrm>
            <a:off x="1241678" y="4066700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170" name="išľíďè"/>
          <p:cNvSpPr/>
          <p:nvPr/>
        </p:nvSpPr>
        <p:spPr bwMode="auto">
          <a:xfrm>
            <a:off x="8472264" y="1774605"/>
            <a:ext cx="2536640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58pic.com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171" name="iSlíďè"/>
          <p:cNvSpPr txBox="1"/>
          <p:nvPr/>
        </p:nvSpPr>
        <p:spPr bwMode="auto">
          <a:xfrm>
            <a:off x="8472264" y="1456100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172" name="išľíďè"/>
          <p:cNvSpPr/>
          <p:nvPr/>
        </p:nvSpPr>
        <p:spPr bwMode="auto">
          <a:xfrm>
            <a:off x="8472264" y="3113351"/>
            <a:ext cx="2536640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58pic.com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173" name="iSlíďè"/>
          <p:cNvSpPr txBox="1"/>
          <p:nvPr/>
        </p:nvSpPr>
        <p:spPr bwMode="auto">
          <a:xfrm>
            <a:off x="8472264" y="2794846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174" name="išľíďè"/>
          <p:cNvSpPr/>
          <p:nvPr/>
        </p:nvSpPr>
        <p:spPr bwMode="auto">
          <a:xfrm>
            <a:off x="8472264" y="4385205"/>
            <a:ext cx="2536640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58pic.com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175" name="iSlíďè"/>
          <p:cNvSpPr txBox="1"/>
          <p:nvPr/>
        </p:nvSpPr>
        <p:spPr bwMode="auto">
          <a:xfrm>
            <a:off x="8472264" y="4066700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4" grpId="0"/>
      <p:bldP spid="165" grpId="0"/>
      <p:bldP spid="166" grpId="0"/>
      <p:bldP spid="167" grpId="0"/>
      <p:bldP spid="168" grpId="0"/>
      <p:bldP spid="169" grpId="0"/>
      <p:bldP spid="170" grpId="0"/>
      <p:bldP spid="171" grpId="0"/>
      <p:bldP spid="172" grpId="0"/>
      <p:bldP spid="173" grpId="0"/>
      <p:bldP spid="174" grpId="0"/>
      <p:bldP spid="17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6" t="4127" r="13180" b="4647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3" name="任意多边形 40"/>
          <p:cNvSpPr/>
          <p:nvPr/>
        </p:nvSpPr>
        <p:spPr>
          <a:xfrm>
            <a:off x="385493" y="3265789"/>
            <a:ext cx="11400887" cy="2616665"/>
          </a:xfrm>
          <a:custGeom>
            <a:avLst/>
            <a:gdLst>
              <a:gd name="connsiteX0" fmla="*/ 0 w 3457575"/>
              <a:gd name="connsiteY0" fmla="*/ 0 h 2796096"/>
              <a:gd name="connsiteX1" fmla="*/ 3457575 w 3457575"/>
              <a:gd name="connsiteY1" fmla="*/ 0 h 2796096"/>
              <a:gd name="connsiteX2" fmla="*/ 3457575 w 3457575"/>
              <a:gd name="connsiteY2" fmla="*/ 2796096 h 2796096"/>
              <a:gd name="connsiteX3" fmla="*/ 0 w 3457575"/>
              <a:gd name="connsiteY3" fmla="*/ 2796096 h 2796096"/>
              <a:gd name="connsiteX4" fmla="*/ 0 w 3457575"/>
              <a:gd name="connsiteY4" fmla="*/ 0 h 2796096"/>
              <a:gd name="connsiteX5" fmla="*/ 85726 w 3457575"/>
              <a:gd name="connsiteY5" fmla="*/ 86496 h 2796096"/>
              <a:gd name="connsiteX6" fmla="*/ 85726 w 3457575"/>
              <a:gd name="connsiteY6" fmla="*/ 2698618 h 2796096"/>
              <a:gd name="connsiteX7" fmla="*/ 3371852 w 3457575"/>
              <a:gd name="connsiteY7" fmla="*/ 2698618 h 2796096"/>
              <a:gd name="connsiteX8" fmla="*/ 3371852 w 3457575"/>
              <a:gd name="connsiteY8" fmla="*/ 86496 h 2796096"/>
              <a:gd name="connsiteX9" fmla="*/ 85726 w 3457575"/>
              <a:gd name="connsiteY9" fmla="*/ 86496 h 2796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457575" h="2796096">
                <a:moveTo>
                  <a:pt x="0" y="0"/>
                </a:moveTo>
                <a:lnTo>
                  <a:pt x="3457575" y="0"/>
                </a:lnTo>
                <a:lnTo>
                  <a:pt x="3457575" y="2796096"/>
                </a:lnTo>
                <a:lnTo>
                  <a:pt x="0" y="2796096"/>
                </a:lnTo>
                <a:lnTo>
                  <a:pt x="0" y="0"/>
                </a:lnTo>
                <a:close/>
                <a:moveTo>
                  <a:pt x="85726" y="86496"/>
                </a:moveTo>
                <a:lnTo>
                  <a:pt x="85726" y="2698618"/>
                </a:lnTo>
                <a:lnTo>
                  <a:pt x="3371852" y="2698618"/>
                </a:lnTo>
                <a:lnTo>
                  <a:pt x="3371852" y="86496"/>
                </a:lnTo>
                <a:lnTo>
                  <a:pt x="85726" y="8649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365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720347" y="3389344"/>
            <a:ext cx="10741981" cy="23917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4" name="十字形 13"/>
          <p:cNvSpPr/>
          <p:nvPr/>
        </p:nvSpPr>
        <p:spPr>
          <a:xfrm>
            <a:off x="725439" y="4766013"/>
            <a:ext cx="362923" cy="362923"/>
          </a:xfrm>
          <a:prstGeom prst="plus">
            <a:avLst>
              <a:gd name="adj" fmla="val 4138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365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796181" y="1015107"/>
            <a:ext cx="7935754" cy="1569660"/>
          </a:xfrm>
          <a:prstGeom prst="rect">
            <a:avLst/>
          </a:prstGeom>
          <a:effectLst>
            <a:reflection blurRad="6350" stA="50000" endA="300" endPos="55000" dir="5400000" sy="-100000" algn="bl" rotWithShape="0"/>
          </a:effectLst>
        </p:spPr>
        <p:txBody>
          <a:bodyPr wrap="square">
            <a:spAutoFit/>
          </a:bodyPr>
          <a:lstStyle/>
          <a:p>
            <a:pPr algn="dist"/>
            <a:r>
              <a:rPr lang="en-US" altLang="zh-CN" sz="9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Narkisim" panose="020E0502050101010101" pitchFamily="34" charset="-79"/>
                <a:ea typeface="Noto Sans S Chinese Light" panose="020B0300000000000000" pitchFamily="34" charset="-122"/>
                <a:cs typeface="Narkisim" panose="020E0502050101010101" pitchFamily="34" charset="-79"/>
              </a:rPr>
              <a:t>CONTENTS</a:t>
            </a:r>
            <a:endParaRPr lang="zh-CN" altLang="en-US" sz="9600" b="1" dirty="0">
              <a:solidFill>
                <a:schemeClr val="tx1">
                  <a:lumMod val="85000"/>
                  <a:lumOff val="15000"/>
                </a:schemeClr>
              </a:solidFill>
              <a:latin typeface="Narkisim" panose="020E0502050101010101" pitchFamily="34" charset="-79"/>
              <a:ea typeface="Noto Sans S Chinese Light" panose="020B0300000000000000" pitchFamily="34" charset="-122"/>
              <a:cs typeface="Narkisim" panose="020E0502050101010101" pitchFamily="34" charset="-79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2526026" y="3656803"/>
            <a:ext cx="524503" cy="45627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365" b="1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01</a:t>
            </a:r>
            <a:endParaRPr lang="zh-CN" altLang="en-US" sz="2365" b="1" dirty="0">
              <a:solidFill>
                <a:schemeClr val="tx1">
                  <a:lumMod val="85000"/>
                  <a:lumOff val="15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3396022" y="3591180"/>
            <a:ext cx="1460656" cy="37535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49580">
              <a:defRPr/>
            </a:pPr>
            <a:r>
              <a:rPr kumimoji="1" lang="zh-CN" altLang="en-US" sz="1840" b="1" kern="0" spc="6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+mn-ea"/>
              </a:rPr>
              <a:t>个人介绍</a:t>
            </a:r>
            <a:endParaRPr kumimoji="1" lang="zh-CN" altLang="en-US" sz="1840" b="1" kern="0" spc="600" dirty="0">
              <a:solidFill>
                <a:schemeClr val="tx1">
                  <a:lumMod val="85000"/>
                  <a:lumOff val="15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  <a:cs typeface="+mn-ea"/>
              <a:sym typeface="+mn-ea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2526397" y="4566547"/>
            <a:ext cx="524503" cy="45627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365" b="1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02</a:t>
            </a:r>
            <a:endParaRPr lang="zh-CN" altLang="en-US" sz="2365" b="1" dirty="0">
              <a:solidFill>
                <a:schemeClr val="tx1">
                  <a:lumMod val="85000"/>
                  <a:lumOff val="15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3396022" y="4618620"/>
            <a:ext cx="1460656" cy="37535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49580">
              <a:defRPr/>
            </a:pPr>
            <a:r>
              <a:rPr lang="zh-CN" altLang="en-US" sz="1840" b="1" spc="6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sym typeface="+mn-ea"/>
              </a:rPr>
              <a:t>完成情况</a:t>
            </a:r>
            <a:endParaRPr kumimoji="1" lang="zh-CN" altLang="en-US" sz="1840" b="1" kern="0" spc="600" dirty="0">
              <a:solidFill>
                <a:schemeClr val="tx1">
                  <a:lumMod val="85000"/>
                  <a:lumOff val="15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  <a:cs typeface="+mn-ea"/>
              <a:sym typeface="+mn-ea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6633093" y="3646925"/>
            <a:ext cx="524503" cy="45627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365" b="1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03</a:t>
            </a:r>
            <a:endParaRPr lang="zh-CN" altLang="en-US" sz="2365" b="1" dirty="0">
              <a:solidFill>
                <a:schemeClr val="tx1">
                  <a:lumMod val="85000"/>
                  <a:lumOff val="15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7521196" y="3652157"/>
            <a:ext cx="1460656" cy="37535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49580">
              <a:defRPr/>
            </a:pPr>
            <a:r>
              <a:rPr lang="zh-CN" altLang="en-US" sz="1840" b="1" spc="6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sym typeface="+mn-ea"/>
              </a:rPr>
              <a:t>不足之处</a:t>
            </a:r>
            <a:endParaRPr kumimoji="1" lang="zh-CN" altLang="en-US" sz="1840" b="1" kern="0" spc="600" dirty="0">
              <a:solidFill>
                <a:schemeClr val="tx1">
                  <a:lumMod val="85000"/>
                  <a:lumOff val="15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  <a:cs typeface="+mn-ea"/>
              <a:sym typeface="+mn-ea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6633092" y="4663349"/>
            <a:ext cx="524503" cy="45627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365" b="1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04</a:t>
            </a:r>
            <a:endParaRPr lang="zh-CN" altLang="en-US" sz="2365" b="1" dirty="0">
              <a:solidFill>
                <a:schemeClr val="tx1">
                  <a:lumMod val="85000"/>
                  <a:lumOff val="15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7503089" y="4727450"/>
            <a:ext cx="1860138" cy="3753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49580">
              <a:defRPr/>
            </a:pPr>
            <a:r>
              <a:rPr lang="zh-CN" altLang="en-US" sz="1840" b="1" spc="6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sym typeface="+mn-ea"/>
              </a:rPr>
              <a:t>目标计划</a:t>
            </a:r>
            <a:endParaRPr kumimoji="1" lang="zh-CN" altLang="en-US" sz="1840" b="1" kern="0" spc="600" dirty="0">
              <a:solidFill>
                <a:schemeClr val="tx1">
                  <a:lumMod val="85000"/>
                  <a:lumOff val="15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  <a:cs typeface="+mn-ea"/>
              <a:sym typeface="+mn-ea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3414129" y="4140582"/>
            <a:ext cx="3020855" cy="2945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1315" b="1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Click here to add your text here </a:t>
            </a:r>
            <a:endParaRPr lang="zh-CN" altLang="en-US" sz="1315" b="1" dirty="0">
              <a:solidFill>
                <a:schemeClr val="tx1">
                  <a:lumMod val="85000"/>
                  <a:lumOff val="15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3396022" y="5066199"/>
            <a:ext cx="3020855" cy="2945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1315" b="1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Click here to add your text here </a:t>
            </a:r>
            <a:endParaRPr lang="zh-CN" altLang="en-US" sz="1315" b="1" dirty="0">
              <a:solidFill>
                <a:schemeClr val="tx1">
                  <a:lumMod val="85000"/>
                  <a:lumOff val="15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7539303" y="4243258"/>
            <a:ext cx="3020855" cy="2945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1315" b="1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Click here to add your text here </a:t>
            </a:r>
            <a:endParaRPr lang="zh-CN" altLang="en-US" sz="1315" b="1" dirty="0">
              <a:solidFill>
                <a:schemeClr val="tx1">
                  <a:lumMod val="85000"/>
                  <a:lumOff val="15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7503089" y="5206655"/>
            <a:ext cx="3020855" cy="2945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1315" b="1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Click here to add your text here </a:t>
            </a:r>
            <a:endParaRPr lang="zh-CN" altLang="en-US" sz="1315" b="1" dirty="0">
              <a:solidFill>
                <a:schemeClr val="tx1">
                  <a:lumMod val="85000"/>
                  <a:lumOff val="15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427384" y="3744450"/>
            <a:ext cx="204187" cy="204187"/>
          </a:xfrm>
          <a:prstGeom prst="ellipse">
            <a:avLst/>
          </a:prstGeom>
          <a:solidFill>
            <a:srgbClr val="34A4AA"/>
          </a:soli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428864" y="4411755"/>
            <a:ext cx="204187" cy="204187"/>
          </a:xfrm>
          <a:prstGeom prst="ellipse">
            <a:avLst/>
          </a:prstGeom>
          <a:solidFill>
            <a:srgbClr val="34A4AA"/>
          </a:soli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448099" y="5123448"/>
            <a:ext cx="204187" cy="204187"/>
          </a:xfrm>
          <a:prstGeom prst="ellipse">
            <a:avLst/>
          </a:prstGeom>
          <a:solidFill>
            <a:srgbClr val="34A4AA"/>
          </a:soli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2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6" t="48209" r="13180" b="-651"/>
          <a:stretch>
            <a:fillRect/>
          </a:stretch>
        </p:blipFill>
        <p:spPr>
          <a:xfrm>
            <a:off x="0" y="0"/>
            <a:ext cx="12192000" cy="6960093"/>
          </a:xfrm>
          <a:prstGeom prst="rect">
            <a:avLst/>
          </a:prstGeom>
        </p:spPr>
      </p:pic>
      <p:sp>
        <p:nvSpPr>
          <p:cNvPr id="26" name="矩形 25"/>
          <p:cNvSpPr/>
          <p:nvPr/>
        </p:nvSpPr>
        <p:spPr>
          <a:xfrm rot="20997436">
            <a:off x="5590738" y="2141785"/>
            <a:ext cx="2906071" cy="830997"/>
          </a:xfrm>
          <a:prstGeom prst="rect">
            <a:avLst/>
          </a:prstGeom>
          <a:effectLst>
            <a:reflection blurRad="6350" stA="50000" endA="300" endPos="55000" dir="5400000" sy="-100000" algn="bl" rotWithShape="0"/>
          </a:effectLst>
        </p:spPr>
        <p:txBody>
          <a:bodyPr wrap="square">
            <a:spAutoFit/>
          </a:bodyPr>
          <a:lstStyle/>
          <a:p>
            <a:pPr algn="dist"/>
            <a:r>
              <a:rPr lang="en-US" altLang="zh-CN" sz="4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PART  04</a:t>
            </a:r>
            <a:endParaRPr lang="zh-CN" altLang="en-US" sz="4800" b="1" dirty="0">
              <a:solidFill>
                <a:schemeClr val="tx1">
                  <a:lumMod val="85000"/>
                  <a:lumOff val="15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 rot="21043771">
            <a:off x="2477005" y="4017414"/>
            <a:ext cx="351717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49580">
              <a:defRPr/>
            </a:pPr>
            <a:r>
              <a:rPr lang="zh-CN" altLang="en-US" sz="4000" b="1" spc="6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sym typeface="+mn-ea"/>
              </a:rPr>
              <a:t>目标计划</a:t>
            </a:r>
            <a:endParaRPr kumimoji="1" lang="zh-CN" altLang="en-US" sz="4000" b="1" kern="0" spc="600" dirty="0">
              <a:solidFill>
                <a:schemeClr val="tx1">
                  <a:lumMod val="85000"/>
                  <a:lumOff val="15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  <a:cs typeface="+mn-ea"/>
              <a:sym typeface="+mn-ea"/>
            </a:endParaRPr>
          </a:p>
        </p:txBody>
      </p:sp>
      <p:sp>
        <p:nvSpPr>
          <p:cNvPr id="21" name="矩形 20"/>
          <p:cNvSpPr/>
          <p:nvPr/>
        </p:nvSpPr>
        <p:spPr>
          <a:xfrm rot="21043771">
            <a:off x="2635971" y="4790702"/>
            <a:ext cx="3275640" cy="29456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315" spc="788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COMPANY PROFILE</a:t>
            </a:r>
            <a:endParaRPr lang="zh-CN" altLang="en-US" sz="1315" spc="788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TextBox 22"/>
          <p:cNvSpPr txBox="1"/>
          <p:nvPr/>
        </p:nvSpPr>
        <p:spPr>
          <a:xfrm rot="21043771">
            <a:off x="2706995" y="4824935"/>
            <a:ext cx="5851081" cy="669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430"/>
              </a:lnSpc>
            </a:pPr>
            <a:r>
              <a:rPr lang="en-US" sz="1315" dirty="0">
                <a:solidFill>
                  <a:schemeClr val="tx1">
                    <a:lumMod val="85000"/>
                    <a:lumOff val="15000"/>
                  </a:schemeClr>
                </a:solidFill>
                <a:latin typeface="Lato Light" charset="0"/>
                <a:ea typeface="Lato Light" charset="0"/>
                <a:cs typeface="Lato Light" charset="0"/>
              </a:rPr>
              <a:t>Entrepreneurial activities differ substantially depending on the type of organization and creativity involved</a:t>
            </a:r>
            <a:endParaRPr lang="en-US" sz="1315" dirty="0">
              <a:solidFill>
                <a:schemeClr val="tx1">
                  <a:lumMod val="85000"/>
                  <a:lumOff val="15000"/>
                </a:schemeClr>
              </a:solidFill>
              <a:latin typeface="Lato Light" charset="0"/>
              <a:ea typeface="Lato Light" charset="0"/>
              <a:cs typeface="Lato Light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19" grpId="0"/>
      <p:bldP spid="2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1691" y="2042668"/>
            <a:ext cx="5720499" cy="3452915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57" b="12623"/>
          <a:stretch>
            <a:fillRect/>
          </a:stretch>
        </p:blipFill>
        <p:spPr>
          <a:xfrm>
            <a:off x="6479268" y="2237752"/>
            <a:ext cx="4338257" cy="2731063"/>
          </a:xfrm>
          <a:prstGeom prst="rect">
            <a:avLst/>
          </a:prstGeom>
        </p:spPr>
      </p:pic>
      <p:grpSp>
        <p:nvGrpSpPr>
          <p:cNvPr id="7" name="Group 48"/>
          <p:cNvGrpSpPr/>
          <p:nvPr/>
        </p:nvGrpSpPr>
        <p:grpSpPr>
          <a:xfrm>
            <a:off x="1005763" y="4181799"/>
            <a:ext cx="545965" cy="545965"/>
            <a:chOff x="3143240" y="1357304"/>
            <a:chExt cx="551370" cy="551370"/>
          </a:xfrm>
        </p:grpSpPr>
        <p:sp>
          <p:nvSpPr>
            <p:cNvPr id="8" name="Oval 11"/>
            <p:cNvSpPr/>
            <p:nvPr/>
          </p:nvSpPr>
          <p:spPr>
            <a:xfrm>
              <a:off x="3143240" y="1357304"/>
              <a:ext cx="551370" cy="55137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365"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grpSp>
          <p:nvGrpSpPr>
            <p:cNvPr id="9" name="Group 44"/>
            <p:cNvGrpSpPr/>
            <p:nvPr/>
          </p:nvGrpSpPr>
          <p:grpSpPr>
            <a:xfrm>
              <a:off x="3275333" y="1464349"/>
              <a:ext cx="298256" cy="318394"/>
              <a:chOff x="2989103" y="4044724"/>
              <a:chExt cx="342899" cy="366051"/>
            </a:xfrm>
            <a:solidFill>
              <a:schemeClr val="bg1"/>
            </a:solidFill>
          </p:grpSpPr>
          <p:sp>
            <p:nvSpPr>
              <p:cNvPr id="10" name="AutoShape 78"/>
              <p:cNvSpPr/>
              <p:nvPr/>
            </p:nvSpPr>
            <p:spPr bwMode="auto">
              <a:xfrm>
                <a:off x="2989103" y="4044724"/>
                <a:ext cx="342899" cy="366051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160" y="18900"/>
                    </a:moveTo>
                    <a:cubicBezTo>
                      <a:pt x="20160" y="19643"/>
                      <a:pt x="19513" y="20249"/>
                      <a:pt x="18720" y="20249"/>
                    </a:cubicBezTo>
                    <a:lnTo>
                      <a:pt x="2880" y="20249"/>
                    </a:lnTo>
                    <a:cubicBezTo>
                      <a:pt x="2086" y="20249"/>
                      <a:pt x="1440" y="19643"/>
                      <a:pt x="1440" y="18900"/>
                    </a:cubicBezTo>
                    <a:lnTo>
                      <a:pt x="1440" y="2700"/>
                    </a:lnTo>
                    <a:cubicBezTo>
                      <a:pt x="1440" y="1955"/>
                      <a:pt x="2086" y="1350"/>
                      <a:pt x="2880" y="1350"/>
                    </a:cubicBezTo>
                    <a:lnTo>
                      <a:pt x="18720" y="1350"/>
                    </a:lnTo>
                    <a:cubicBezTo>
                      <a:pt x="19513" y="1350"/>
                      <a:pt x="20160" y="1955"/>
                      <a:pt x="20160" y="2700"/>
                    </a:cubicBezTo>
                    <a:cubicBezTo>
                      <a:pt x="20160" y="2700"/>
                      <a:pt x="20160" y="18900"/>
                      <a:pt x="20160" y="18900"/>
                    </a:cubicBezTo>
                    <a:close/>
                    <a:moveTo>
                      <a:pt x="18720" y="0"/>
                    </a:moveTo>
                    <a:lnTo>
                      <a:pt x="2880" y="0"/>
                    </a:lnTo>
                    <a:cubicBezTo>
                      <a:pt x="1289" y="0"/>
                      <a:pt x="0" y="1208"/>
                      <a:pt x="0" y="2700"/>
                    </a:cubicBezTo>
                    <a:lnTo>
                      <a:pt x="0" y="18900"/>
                    </a:lnTo>
                    <a:cubicBezTo>
                      <a:pt x="0" y="20391"/>
                      <a:pt x="1289" y="21599"/>
                      <a:pt x="2880" y="21599"/>
                    </a:cubicBezTo>
                    <a:lnTo>
                      <a:pt x="18720" y="21599"/>
                    </a:lnTo>
                    <a:cubicBezTo>
                      <a:pt x="20310" y="21599"/>
                      <a:pt x="21599" y="20391"/>
                      <a:pt x="21599" y="18900"/>
                    </a:cubicBezTo>
                    <a:lnTo>
                      <a:pt x="21599" y="2700"/>
                    </a:lnTo>
                    <a:cubicBezTo>
                      <a:pt x="21599" y="1208"/>
                      <a:pt x="20310" y="0"/>
                      <a:pt x="1872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50058" tIns="50058" rIns="50058" bIns="50058" anchor="ctr"/>
              <a:lstStyle/>
              <a:p>
                <a:pPr defTabSz="600710"/>
                <a:endParaRPr lang="en-US" sz="394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Noto Sans S Chinese Light" panose="020B0300000000000000" pitchFamily="34" charset="-122"/>
                  <a:ea typeface="Noto Sans S Chinese Light" panose="020B0300000000000000" pitchFamily="34" charset="-122"/>
                </a:endParaRPr>
              </a:p>
            </p:txBody>
          </p:sp>
          <p:sp>
            <p:nvSpPr>
              <p:cNvPr id="11" name="AutoShape 79"/>
              <p:cNvSpPr/>
              <p:nvPr/>
            </p:nvSpPr>
            <p:spPr bwMode="auto">
              <a:xfrm>
                <a:off x="3034781" y="4090401"/>
                <a:ext cx="251543" cy="22901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7418" y="20519"/>
                    </a:moveTo>
                    <a:lnTo>
                      <a:pt x="14053" y="16248"/>
                    </a:lnTo>
                    <a:lnTo>
                      <a:pt x="16690" y="12959"/>
                    </a:lnTo>
                    <a:lnTo>
                      <a:pt x="20618" y="17689"/>
                    </a:lnTo>
                    <a:lnTo>
                      <a:pt x="20618" y="20519"/>
                    </a:lnTo>
                    <a:cubicBezTo>
                      <a:pt x="20618" y="20519"/>
                      <a:pt x="17418" y="20519"/>
                      <a:pt x="17418" y="20519"/>
                    </a:cubicBezTo>
                    <a:close/>
                    <a:moveTo>
                      <a:pt x="981" y="11446"/>
                    </a:moveTo>
                    <a:lnTo>
                      <a:pt x="4909" y="6479"/>
                    </a:lnTo>
                    <a:lnTo>
                      <a:pt x="12828" y="16353"/>
                    </a:lnTo>
                    <a:lnTo>
                      <a:pt x="13398" y="17064"/>
                    </a:lnTo>
                    <a:lnTo>
                      <a:pt x="16109" y="20519"/>
                    </a:lnTo>
                    <a:lnTo>
                      <a:pt x="981" y="20519"/>
                    </a:lnTo>
                    <a:cubicBezTo>
                      <a:pt x="981" y="20519"/>
                      <a:pt x="981" y="11446"/>
                      <a:pt x="981" y="11446"/>
                    </a:cubicBezTo>
                    <a:close/>
                    <a:moveTo>
                      <a:pt x="20618" y="1080"/>
                    </a:moveTo>
                    <a:lnTo>
                      <a:pt x="20618" y="16058"/>
                    </a:lnTo>
                    <a:lnTo>
                      <a:pt x="17427" y="12244"/>
                    </a:lnTo>
                    <a:cubicBezTo>
                      <a:pt x="17240" y="12012"/>
                      <a:pt x="16972" y="11879"/>
                      <a:pt x="16690" y="11879"/>
                    </a:cubicBezTo>
                    <a:cubicBezTo>
                      <a:pt x="16409" y="11879"/>
                      <a:pt x="16141" y="12012"/>
                      <a:pt x="15954" y="12244"/>
                    </a:cubicBezTo>
                    <a:lnTo>
                      <a:pt x="13399" y="15432"/>
                    </a:lnTo>
                    <a:lnTo>
                      <a:pt x="5645" y="5764"/>
                    </a:lnTo>
                    <a:cubicBezTo>
                      <a:pt x="5458" y="5532"/>
                      <a:pt x="5190" y="5400"/>
                      <a:pt x="4909" y="5400"/>
                    </a:cubicBezTo>
                    <a:cubicBezTo>
                      <a:pt x="4627" y="5400"/>
                      <a:pt x="4359" y="5532"/>
                      <a:pt x="4172" y="5764"/>
                    </a:cubicBezTo>
                    <a:lnTo>
                      <a:pt x="981" y="9812"/>
                    </a:lnTo>
                    <a:lnTo>
                      <a:pt x="981" y="1080"/>
                    </a:lnTo>
                    <a:cubicBezTo>
                      <a:pt x="981" y="1080"/>
                      <a:pt x="20618" y="1080"/>
                      <a:pt x="20618" y="1080"/>
                    </a:cubicBezTo>
                    <a:close/>
                    <a:moveTo>
                      <a:pt x="20618" y="0"/>
                    </a:moveTo>
                    <a:lnTo>
                      <a:pt x="981" y="0"/>
                    </a:lnTo>
                    <a:cubicBezTo>
                      <a:pt x="439" y="0"/>
                      <a:pt x="0" y="483"/>
                      <a:pt x="0" y="1080"/>
                    </a:cubicBezTo>
                    <a:lnTo>
                      <a:pt x="0" y="20519"/>
                    </a:lnTo>
                    <a:cubicBezTo>
                      <a:pt x="0" y="21116"/>
                      <a:pt x="439" y="21599"/>
                      <a:pt x="981" y="21599"/>
                    </a:cubicBezTo>
                    <a:lnTo>
                      <a:pt x="20618" y="21599"/>
                    </a:lnTo>
                    <a:cubicBezTo>
                      <a:pt x="21160" y="21599"/>
                      <a:pt x="21600" y="21116"/>
                      <a:pt x="21600" y="20519"/>
                    </a:cubicBezTo>
                    <a:lnTo>
                      <a:pt x="21600" y="1080"/>
                    </a:lnTo>
                    <a:cubicBezTo>
                      <a:pt x="21600" y="483"/>
                      <a:pt x="21160" y="0"/>
                      <a:pt x="20618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50058" tIns="50058" rIns="50058" bIns="50058" anchor="ctr"/>
              <a:lstStyle/>
              <a:p>
                <a:pPr defTabSz="600710"/>
                <a:endParaRPr lang="en-US" sz="394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Noto Sans S Chinese Light" panose="020B0300000000000000" pitchFamily="34" charset="-122"/>
                  <a:ea typeface="Noto Sans S Chinese Light" panose="020B0300000000000000" pitchFamily="34" charset="-122"/>
                </a:endParaRPr>
              </a:p>
            </p:txBody>
          </p:sp>
          <p:sp>
            <p:nvSpPr>
              <p:cNvPr id="12" name="AutoShape 80"/>
              <p:cNvSpPr/>
              <p:nvPr/>
            </p:nvSpPr>
            <p:spPr bwMode="auto">
              <a:xfrm>
                <a:off x="3171813" y="4124816"/>
                <a:ext cx="68830" cy="6883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3600"/>
                    </a:moveTo>
                    <a:cubicBezTo>
                      <a:pt x="14769" y="3600"/>
                      <a:pt x="17999" y="6827"/>
                      <a:pt x="17999" y="10800"/>
                    </a:cubicBezTo>
                    <a:cubicBezTo>
                      <a:pt x="17999" y="14769"/>
                      <a:pt x="14769" y="18000"/>
                      <a:pt x="10800" y="18000"/>
                    </a:cubicBezTo>
                    <a:cubicBezTo>
                      <a:pt x="6830" y="18000"/>
                      <a:pt x="3600" y="14769"/>
                      <a:pt x="3600" y="10800"/>
                    </a:cubicBezTo>
                    <a:cubicBezTo>
                      <a:pt x="3600" y="6827"/>
                      <a:pt x="6830" y="3600"/>
                      <a:pt x="10800" y="3600"/>
                    </a:cubicBezTo>
                    <a:moveTo>
                      <a:pt x="10800" y="21599"/>
                    </a:moveTo>
                    <a:cubicBezTo>
                      <a:pt x="16766" y="21599"/>
                      <a:pt x="21600" y="16762"/>
                      <a:pt x="21600" y="10800"/>
                    </a:cubicBezTo>
                    <a:cubicBezTo>
                      <a:pt x="21600" y="4833"/>
                      <a:pt x="16766" y="0"/>
                      <a:pt x="10800" y="0"/>
                    </a:cubicBezTo>
                    <a:cubicBezTo>
                      <a:pt x="4833" y="0"/>
                      <a:pt x="0" y="4833"/>
                      <a:pt x="0" y="10800"/>
                    </a:cubicBezTo>
                    <a:cubicBezTo>
                      <a:pt x="0" y="16762"/>
                      <a:pt x="4833" y="21599"/>
                      <a:pt x="10800" y="21599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50058" tIns="50058" rIns="50058" bIns="50058" anchor="ctr"/>
              <a:lstStyle/>
              <a:p>
                <a:pPr defTabSz="600710"/>
                <a:endParaRPr lang="en-US" sz="394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Noto Sans S Chinese Light" panose="020B0300000000000000" pitchFamily="34" charset="-122"/>
                  <a:ea typeface="Noto Sans S Chinese Light" panose="020B0300000000000000" pitchFamily="34" charset="-122"/>
                </a:endParaRPr>
              </a:p>
            </p:txBody>
          </p:sp>
        </p:grpSp>
      </p:grpSp>
      <p:grpSp>
        <p:nvGrpSpPr>
          <p:cNvPr id="13" name="Group 47"/>
          <p:cNvGrpSpPr/>
          <p:nvPr/>
        </p:nvGrpSpPr>
        <p:grpSpPr>
          <a:xfrm>
            <a:off x="996926" y="2839353"/>
            <a:ext cx="545965" cy="545965"/>
            <a:chOff x="642910" y="1357304"/>
            <a:chExt cx="551370" cy="551370"/>
          </a:xfrm>
        </p:grpSpPr>
        <p:sp>
          <p:nvSpPr>
            <p:cNvPr id="14" name="Oval 10"/>
            <p:cNvSpPr/>
            <p:nvPr/>
          </p:nvSpPr>
          <p:spPr>
            <a:xfrm>
              <a:off x="642910" y="1357304"/>
              <a:ext cx="551370" cy="55137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365" dirty="0"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grpSp>
          <p:nvGrpSpPr>
            <p:cNvPr id="15" name="Group 43"/>
            <p:cNvGrpSpPr/>
            <p:nvPr/>
          </p:nvGrpSpPr>
          <p:grpSpPr>
            <a:xfrm>
              <a:off x="763153" y="1487871"/>
              <a:ext cx="318936" cy="268320"/>
              <a:chOff x="0" y="4815619"/>
              <a:chExt cx="366676" cy="308484"/>
            </a:xfrm>
            <a:solidFill>
              <a:schemeClr val="bg1"/>
            </a:solidFill>
          </p:grpSpPr>
          <p:sp>
            <p:nvSpPr>
              <p:cNvPr id="16" name="AutoShape 120"/>
              <p:cNvSpPr/>
              <p:nvPr/>
            </p:nvSpPr>
            <p:spPr bwMode="auto">
              <a:xfrm>
                <a:off x="91981" y="4895714"/>
                <a:ext cx="182712" cy="18271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48" y="16070"/>
                    </a:moveTo>
                    <a:cubicBezTo>
                      <a:pt x="14037" y="19468"/>
                      <a:pt x="8925" y="19859"/>
                      <a:pt x="5529" y="16948"/>
                    </a:cubicBezTo>
                    <a:cubicBezTo>
                      <a:pt x="2130" y="14038"/>
                      <a:pt x="1740" y="8924"/>
                      <a:pt x="4651" y="5527"/>
                    </a:cubicBezTo>
                    <a:cubicBezTo>
                      <a:pt x="7559" y="2131"/>
                      <a:pt x="12674" y="1740"/>
                      <a:pt x="16070" y="4650"/>
                    </a:cubicBezTo>
                    <a:cubicBezTo>
                      <a:pt x="19466" y="7560"/>
                      <a:pt x="19859" y="12673"/>
                      <a:pt x="16948" y="16070"/>
                    </a:cubicBezTo>
                    <a:moveTo>
                      <a:pt x="10800" y="0"/>
                    </a:moveTo>
                    <a:cubicBezTo>
                      <a:pt x="4833" y="0"/>
                      <a:pt x="0" y="4834"/>
                      <a:pt x="0" y="10800"/>
                    </a:cubicBezTo>
                    <a:cubicBezTo>
                      <a:pt x="0" y="16765"/>
                      <a:pt x="4833" y="21599"/>
                      <a:pt x="10800" y="21599"/>
                    </a:cubicBezTo>
                    <a:cubicBezTo>
                      <a:pt x="16764" y="21599"/>
                      <a:pt x="21600" y="16765"/>
                      <a:pt x="21600" y="10800"/>
                    </a:cubicBezTo>
                    <a:cubicBezTo>
                      <a:pt x="21600" y="4834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50058" tIns="50058" rIns="50058" bIns="50058" anchor="ctr"/>
              <a:lstStyle/>
              <a:p>
                <a:pPr defTabSz="600710"/>
                <a:endParaRPr lang="en-US" sz="394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Noto Sans S Chinese Light" panose="020B0300000000000000" pitchFamily="34" charset="-122"/>
                  <a:ea typeface="Noto Sans S Chinese Light" panose="020B0300000000000000" pitchFamily="34" charset="-122"/>
                </a:endParaRPr>
              </a:p>
            </p:txBody>
          </p:sp>
          <p:sp>
            <p:nvSpPr>
              <p:cNvPr id="17" name="AutoShape 121"/>
              <p:cNvSpPr/>
              <p:nvPr/>
            </p:nvSpPr>
            <p:spPr bwMode="auto">
              <a:xfrm>
                <a:off x="137660" y="4941391"/>
                <a:ext cx="51310" cy="5131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200" y="0"/>
                    </a:moveTo>
                    <a:cubicBezTo>
                      <a:pt x="8596" y="0"/>
                      <a:pt x="0" y="8596"/>
                      <a:pt x="0" y="19195"/>
                    </a:cubicBezTo>
                    <a:lnTo>
                      <a:pt x="0" y="19199"/>
                    </a:lnTo>
                    <a:cubicBezTo>
                      <a:pt x="0" y="20524"/>
                      <a:pt x="1068" y="21599"/>
                      <a:pt x="2400" y="21599"/>
                    </a:cubicBezTo>
                    <a:cubicBezTo>
                      <a:pt x="3721" y="21599"/>
                      <a:pt x="4800" y="20524"/>
                      <a:pt x="4800" y="19199"/>
                    </a:cubicBezTo>
                    <a:lnTo>
                      <a:pt x="4800" y="19195"/>
                    </a:lnTo>
                    <a:cubicBezTo>
                      <a:pt x="4800" y="11247"/>
                      <a:pt x="11240" y="4799"/>
                      <a:pt x="19200" y="4799"/>
                    </a:cubicBezTo>
                    <a:cubicBezTo>
                      <a:pt x="20521" y="4799"/>
                      <a:pt x="21600" y="3724"/>
                      <a:pt x="21600" y="2399"/>
                    </a:cubicBezTo>
                    <a:cubicBezTo>
                      <a:pt x="21600" y="1075"/>
                      <a:pt x="20521" y="0"/>
                      <a:pt x="192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50058" tIns="50058" rIns="50058" bIns="50058" anchor="ctr"/>
              <a:lstStyle/>
              <a:p>
                <a:pPr defTabSz="600710"/>
                <a:endParaRPr lang="en-US" sz="394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Noto Sans S Chinese Light" panose="020B0300000000000000" pitchFamily="34" charset="-122"/>
                  <a:ea typeface="Noto Sans S Chinese Light" panose="020B0300000000000000" pitchFamily="34" charset="-122"/>
                </a:endParaRPr>
              </a:p>
            </p:txBody>
          </p:sp>
          <p:sp>
            <p:nvSpPr>
              <p:cNvPr id="18" name="AutoShape 122"/>
              <p:cNvSpPr/>
              <p:nvPr/>
            </p:nvSpPr>
            <p:spPr bwMode="auto">
              <a:xfrm>
                <a:off x="0" y="4815619"/>
                <a:ext cx="366676" cy="30848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9199"/>
                    </a:moveTo>
                    <a:cubicBezTo>
                      <a:pt x="20249" y="19642"/>
                      <a:pt x="19948" y="19999"/>
                      <a:pt x="19575" y="19999"/>
                    </a:cubicBezTo>
                    <a:lnTo>
                      <a:pt x="2024" y="19999"/>
                    </a:lnTo>
                    <a:cubicBezTo>
                      <a:pt x="1651" y="19999"/>
                      <a:pt x="1349" y="19642"/>
                      <a:pt x="1349" y="19199"/>
                    </a:cubicBezTo>
                    <a:lnTo>
                      <a:pt x="1349" y="7200"/>
                    </a:lnTo>
                    <a:cubicBezTo>
                      <a:pt x="1349" y="6809"/>
                      <a:pt x="1588" y="6475"/>
                      <a:pt x="1914" y="6411"/>
                    </a:cubicBezTo>
                    <a:lnTo>
                      <a:pt x="5588" y="5684"/>
                    </a:lnTo>
                    <a:lnTo>
                      <a:pt x="6797" y="2103"/>
                    </a:lnTo>
                    <a:cubicBezTo>
                      <a:pt x="6900" y="1799"/>
                      <a:pt x="7148" y="1600"/>
                      <a:pt x="7424" y="1600"/>
                    </a:cubicBezTo>
                    <a:lnTo>
                      <a:pt x="14174" y="1600"/>
                    </a:lnTo>
                    <a:cubicBezTo>
                      <a:pt x="14450" y="1600"/>
                      <a:pt x="14698" y="1799"/>
                      <a:pt x="14801" y="2103"/>
                    </a:cubicBezTo>
                    <a:lnTo>
                      <a:pt x="16010" y="5684"/>
                    </a:lnTo>
                    <a:lnTo>
                      <a:pt x="19685" y="6411"/>
                    </a:lnTo>
                    <a:cubicBezTo>
                      <a:pt x="20011" y="6475"/>
                      <a:pt x="20249" y="6809"/>
                      <a:pt x="20249" y="7200"/>
                    </a:cubicBezTo>
                    <a:cubicBezTo>
                      <a:pt x="20249" y="7200"/>
                      <a:pt x="20249" y="19199"/>
                      <a:pt x="20249" y="19199"/>
                    </a:cubicBezTo>
                    <a:close/>
                    <a:moveTo>
                      <a:pt x="19907" y="4832"/>
                    </a:moveTo>
                    <a:lnTo>
                      <a:pt x="16981" y="4254"/>
                    </a:lnTo>
                    <a:lnTo>
                      <a:pt x="16054" y="1507"/>
                    </a:lnTo>
                    <a:cubicBezTo>
                      <a:pt x="15745" y="591"/>
                      <a:pt x="15006" y="0"/>
                      <a:pt x="14174" y="0"/>
                    </a:cubicBezTo>
                    <a:lnTo>
                      <a:pt x="7424" y="0"/>
                    </a:lnTo>
                    <a:cubicBezTo>
                      <a:pt x="6593" y="0"/>
                      <a:pt x="5854" y="591"/>
                      <a:pt x="5543" y="1509"/>
                    </a:cubicBezTo>
                    <a:lnTo>
                      <a:pt x="4618" y="4254"/>
                    </a:lnTo>
                    <a:lnTo>
                      <a:pt x="1692" y="4832"/>
                    </a:lnTo>
                    <a:cubicBezTo>
                      <a:pt x="711" y="5025"/>
                      <a:pt x="0" y="6020"/>
                      <a:pt x="0" y="7200"/>
                    </a:cubicBezTo>
                    <a:lnTo>
                      <a:pt x="0" y="19199"/>
                    </a:lnTo>
                    <a:cubicBezTo>
                      <a:pt x="0" y="20523"/>
                      <a:pt x="908" y="21600"/>
                      <a:pt x="2024" y="21600"/>
                    </a:cubicBezTo>
                    <a:lnTo>
                      <a:pt x="19575" y="21600"/>
                    </a:lnTo>
                    <a:cubicBezTo>
                      <a:pt x="20691" y="21600"/>
                      <a:pt x="21600" y="20523"/>
                      <a:pt x="21600" y="19199"/>
                    </a:cubicBezTo>
                    <a:lnTo>
                      <a:pt x="21600" y="7200"/>
                    </a:lnTo>
                    <a:cubicBezTo>
                      <a:pt x="21600" y="6020"/>
                      <a:pt x="20888" y="5025"/>
                      <a:pt x="19907" y="4832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50058" tIns="50058" rIns="50058" bIns="50058" anchor="ctr"/>
              <a:lstStyle/>
              <a:p>
                <a:pPr defTabSz="600710"/>
                <a:endParaRPr lang="en-US" sz="394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Noto Sans S Chinese Light" panose="020B0300000000000000" pitchFamily="34" charset="-122"/>
                  <a:ea typeface="Noto Sans S Chinese Light" panose="020B0300000000000000" pitchFamily="34" charset="-122"/>
                </a:endParaRPr>
              </a:p>
            </p:txBody>
          </p:sp>
        </p:grpSp>
      </p:grpSp>
      <p:sp>
        <p:nvSpPr>
          <p:cNvPr id="20" name="文本框 19"/>
          <p:cNvSpPr txBox="1"/>
          <p:nvPr/>
        </p:nvSpPr>
        <p:spPr>
          <a:xfrm>
            <a:off x="1728669" y="2607017"/>
            <a:ext cx="2121093" cy="37535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40" b="1" dirty="0"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此处输入标题文字</a:t>
            </a:r>
            <a:endParaRPr lang="zh-CN" altLang="en-US" sz="1840" b="1" dirty="0"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728669" y="3995153"/>
            <a:ext cx="2121093" cy="37535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40" b="1" dirty="0"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此处输入标题文字</a:t>
            </a:r>
            <a:endParaRPr lang="zh-CN" altLang="en-US" sz="1840" b="1" dirty="0"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728669" y="3076965"/>
            <a:ext cx="3543476" cy="27699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spcBef>
                <a:spcPts val="790"/>
              </a:spcBef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输入替换内容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58pic.com</a:t>
            </a: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输入替换内容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58pic.com</a:t>
            </a:r>
            <a:endParaRPr lang="en-US" altLang="zh-CN" sz="1200" dirty="0">
              <a:solidFill>
                <a:schemeClr val="tx1">
                  <a:lumMod val="95000"/>
                  <a:lumOff val="5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  <a:cs typeface="Hiragino Sans GB W3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728667" y="4465540"/>
            <a:ext cx="3543476" cy="27699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spcBef>
                <a:spcPts val="790"/>
              </a:spcBef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输入替换内容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58pic.com</a:t>
            </a: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输入替换内容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58pic.com</a:t>
            </a:r>
            <a:endParaRPr lang="en-US" altLang="zh-CN" sz="1200" dirty="0">
              <a:solidFill>
                <a:schemeClr val="tx1">
                  <a:lumMod val="95000"/>
                  <a:lumOff val="5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  <a:cs typeface="Hiragino Sans GB W3" charset="-122"/>
            </a:endParaRPr>
          </a:p>
        </p:txBody>
      </p:sp>
      <p:pic>
        <p:nvPicPr>
          <p:cNvPr id="24" name="Picture 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3170" y="3769125"/>
            <a:ext cx="3327341" cy="2008395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57" b="12623"/>
          <a:stretch>
            <a:fillRect/>
          </a:stretch>
        </p:blipFill>
        <p:spPr>
          <a:xfrm>
            <a:off x="5958807" y="3890513"/>
            <a:ext cx="2538212" cy="157863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2000">
        <p:random/>
      </p:transition>
    </mc:Choice>
    <mc:Fallback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2" fill="hold" grpId="0" nodeType="withEffect">
                                  <p:stCondLst>
                                    <p:cond delay="3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2" fill="hold" grpId="0" nodeType="withEffect">
                                  <p:stCondLst>
                                    <p:cond delay="3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千图PPT彼岸天：ID 8661124库_组合 17"/>
          <p:cNvGrpSpPr/>
          <p:nvPr>
            <p:custDataLst>
              <p:tags r:id="rId1"/>
            </p:custDataLst>
          </p:nvPr>
        </p:nvGrpSpPr>
        <p:grpSpPr>
          <a:xfrm>
            <a:off x="885825" y="1123950"/>
            <a:ext cx="2494055" cy="3364722"/>
            <a:chOff x="629695" y="1730628"/>
            <a:chExt cx="2616662" cy="3530129"/>
          </a:xfrm>
        </p:grpSpPr>
        <p:sp>
          <p:nvSpPr>
            <p:cNvPr id="43" name="任意多边形: 形状 42"/>
            <p:cNvSpPr/>
            <p:nvPr/>
          </p:nvSpPr>
          <p:spPr bwMode="auto">
            <a:xfrm>
              <a:off x="629695" y="4001675"/>
              <a:ext cx="317932" cy="518730"/>
            </a:xfrm>
            <a:custGeom>
              <a:avLst/>
              <a:gdLst>
                <a:gd name="T0" fmla="*/ 152 w 152"/>
                <a:gd name="T1" fmla="*/ 248 h 248"/>
                <a:gd name="T2" fmla="*/ 0 w 152"/>
                <a:gd name="T3" fmla="*/ 139 h 248"/>
                <a:gd name="T4" fmla="*/ 66 w 152"/>
                <a:gd name="T5" fmla="*/ 0 h 248"/>
                <a:gd name="T6" fmla="*/ 152 w 152"/>
                <a:gd name="T7" fmla="*/ 85 h 248"/>
                <a:gd name="T8" fmla="*/ 152 w 152"/>
                <a:gd name="T9" fmla="*/ 248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2" h="248">
                  <a:moveTo>
                    <a:pt x="152" y="248"/>
                  </a:moveTo>
                  <a:lnTo>
                    <a:pt x="0" y="139"/>
                  </a:lnTo>
                  <a:lnTo>
                    <a:pt x="66" y="0"/>
                  </a:lnTo>
                  <a:lnTo>
                    <a:pt x="152" y="85"/>
                  </a:lnTo>
                  <a:lnTo>
                    <a:pt x="152" y="248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44" name="任意多边形: 形状 43"/>
            <p:cNvSpPr/>
            <p:nvPr/>
          </p:nvSpPr>
          <p:spPr bwMode="auto">
            <a:xfrm>
              <a:off x="2928425" y="4001675"/>
              <a:ext cx="317932" cy="518730"/>
            </a:xfrm>
            <a:custGeom>
              <a:avLst/>
              <a:gdLst>
                <a:gd name="T0" fmla="*/ 0 w 152"/>
                <a:gd name="T1" fmla="*/ 248 h 248"/>
                <a:gd name="T2" fmla="*/ 152 w 152"/>
                <a:gd name="T3" fmla="*/ 139 h 248"/>
                <a:gd name="T4" fmla="*/ 86 w 152"/>
                <a:gd name="T5" fmla="*/ 0 h 248"/>
                <a:gd name="T6" fmla="*/ 0 w 152"/>
                <a:gd name="T7" fmla="*/ 85 h 248"/>
                <a:gd name="T8" fmla="*/ 0 w 152"/>
                <a:gd name="T9" fmla="*/ 248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2" h="248">
                  <a:moveTo>
                    <a:pt x="0" y="248"/>
                  </a:moveTo>
                  <a:lnTo>
                    <a:pt x="152" y="139"/>
                  </a:lnTo>
                  <a:lnTo>
                    <a:pt x="86" y="0"/>
                  </a:lnTo>
                  <a:lnTo>
                    <a:pt x="0" y="85"/>
                  </a:lnTo>
                  <a:lnTo>
                    <a:pt x="0" y="248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45" name="梯形 44"/>
            <p:cNvSpPr/>
            <p:nvPr/>
          </p:nvSpPr>
          <p:spPr>
            <a:xfrm>
              <a:off x="725474" y="2132136"/>
              <a:ext cx="2420192" cy="3128621"/>
            </a:xfrm>
            <a:prstGeom prst="trapezoid">
              <a:avLst/>
            </a:prstGeom>
            <a:solidFill>
              <a:schemeClr val="accent1"/>
            </a:solidFill>
            <a:ln w="28575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47" name="椭圆 46"/>
            <p:cNvSpPr/>
            <p:nvPr/>
          </p:nvSpPr>
          <p:spPr>
            <a:xfrm>
              <a:off x="1172997" y="1730628"/>
              <a:ext cx="1548000" cy="1548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dist="63500" dir="5400000" algn="t" rotWithShape="0">
                <a:prstClr val="black">
                  <a:alpha val="2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48" name="任意多边形: 形状 47"/>
            <p:cNvSpPr/>
            <p:nvPr/>
          </p:nvSpPr>
          <p:spPr bwMode="auto">
            <a:xfrm>
              <a:off x="1912983" y="3211399"/>
              <a:ext cx="68020" cy="67229"/>
            </a:xfrm>
            <a:custGeom>
              <a:avLst/>
              <a:gdLst>
                <a:gd name="T0" fmla="*/ 6 w 12"/>
                <a:gd name="T1" fmla="*/ 0 h 12"/>
                <a:gd name="T2" fmla="*/ 0 w 12"/>
                <a:gd name="T3" fmla="*/ 6 h 12"/>
                <a:gd name="T4" fmla="*/ 6 w 12"/>
                <a:gd name="T5" fmla="*/ 12 h 12"/>
                <a:gd name="T6" fmla="*/ 12 w 12"/>
                <a:gd name="T7" fmla="*/ 6 h 12"/>
                <a:gd name="T8" fmla="*/ 6 w 12"/>
                <a:gd name="T9" fmla="*/ 0 h 12"/>
                <a:gd name="T10" fmla="*/ 6 w 12"/>
                <a:gd name="T11" fmla="*/ 8 h 12"/>
                <a:gd name="T12" fmla="*/ 4 w 12"/>
                <a:gd name="T13" fmla="*/ 6 h 12"/>
                <a:gd name="T14" fmla="*/ 6 w 12"/>
                <a:gd name="T15" fmla="*/ 4 h 12"/>
                <a:gd name="T16" fmla="*/ 8 w 12"/>
                <a:gd name="T17" fmla="*/ 6 h 12"/>
                <a:gd name="T18" fmla="*/ 6 w 12"/>
                <a:gd name="T19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2">
                  <a:moveTo>
                    <a:pt x="6" y="0"/>
                  </a:move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9" y="12"/>
                    <a:pt x="12" y="9"/>
                    <a:pt x="12" y="6"/>
                  </a:cubicBezTo>
                  <a:cubicBezTo>
                    <a:pt x="12" y="3"/>
                    <a:pt x="9" y="0"/>
                    <a:pt x="6" y="0"/>
                  </a:cubicBezTo>
                  <a:close/>
                  <a:moveTo>
                    <a:pt x="6" y="8"/>
                  </a:moveTo>
                  <a:cubicBezTo>
                    <a:pt x="5" y="8"/>
                    <a:pt x="4" y="7"/>
                    <a:pt x="4" y="6"/>
                  </a:cubicBezTo>
                  <a:cubicBezTo>
                    <a:pt x="4" y="5"/>
                    <a:pt x="5" y="4"/>
                    <a:pt x="6" y="4"/>
                  </a:cubicBezTo>
                  <a:cubicBezTo>
                    <a:pt x="7" y="4"/>
                    <a:pt x="8" y="5"/>
                    <a:pt x="8" y="6"/>
                  </a:cubicBezTo>
                  <a:cubicBezTo>
                    <a:pt x="8" y="7"/>
                    <a:pt x="7" y="8"/>
                    <a:pt x="6" y="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9" name="矩形 48"/>
            <p:cNvSpPr/>
            <p:nvPr/>
          </p:nvSpPr>
          <p:spPr bwMode="auto">
            <a:xfrm>
              <a:off x="629695" y="3807150"/>
              <a:ext cx="2612478" cy="48526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>
                  <a:lumMod val="85000"/>
                </a:schemeClr>
              </a:solidFill>
            </a:ln>
          </p:spPr>
          <p:txBody>
            <a:bodyPr vert="horz" wrap="none" lIns="91440" tIns="45720" rIns="91440" bIns="45720" anchor="ctr" anchorCtr="0" compatLnSpc="1">
              <a:normAutofit/>
            </a:bodyPr>
            <a:lstStyle/>
            <a:p>
              <a:pPr algn="ctr"/>
              <a:r>
                <a:rPr lang="zh-CN" altLang="en-US" b="1" dirty="0"/>
                <a:t>输入标题文本</a:t>
              </a:r>
              <a:endParaRPr lang="zh-CN" altLang="en-US" b="1" dirty="0"/>
            </a:p>
          </p:txBody>
        </p:sp>
        <p:sp>
          <p:nvSpPr>
            <p:cNvPr id="50" name="任意多边形: 形状 49"/>
            <p:cNvSpPr/>
            <p:nvPr/>
          </p:nvSpPr>
          <p:spPr>
            <a:xfrm>
              <a:off x="1671608" y="2337470"/>
              <a:ext cx="550777" cy="553426"/>
            </a:xfrm>
            <a:custGeom>
              <a:avLst/>
              <a:gdLst>
                <a:gd name="connsiteX0" fmla="*/ 88447 w 330200"/>
                <a:gd name="connsiteY0" fmla="*/ 273050 h 331788"/>
                <a:gd name="connsiteX1" fmla="*/ 80963 w 330200"/>
                <a:gd name="connsiteY1" fmla="*/ 278423 h 331788"/>
                <a:gd name="connsiteX2" fmla="*/ 98426 w 330200"/>
                <a:gd name="connsiteY2" fmla="*/ 290513 h 331788"/>
                <a:gd name="connsiteX3" fmla="*/ 88447 w 330200"/>
                <a:gd name="connsiteY3" fmla="*/ 273050 h 331788"/>
                <a:gd name="connsiteX4" fmla="*/ 130856 w 330200"/>
                <a:gd name="connsiteY4" fmla="*/ 257175 h 331788"/>
                <a:gd name="connsiteX5" fmla="*/ 104775 w 330200"/>
                <a:gd name="connsiteY5" fmla="*/ 264898 h 331788"/>
                <a:gd name="connsiteX6" fmla="*/ 141288 w 330200"/>
                <a:gd name="connsiteY6" fmla="*/ 304800 h 331788"/>
                <a:gd name="connsiteX7" fmla="*/ 130856 w 330200"/>
                <a:gd name="connsiteY7" fmla="*/ 257175 h 331788"/>
                <a:gd name="connsiteX8" fmla="*/ 239255 w 330200"/>
                <a:gd name="connsiteY8" fmla="*/ 180975 h 331788"/>
                <a:gd name="connsiteX9" fmla="*/ 239255 w 330200"/>
                <a:gd name="connsiteY9" fmla="*/ 196465 h 331788"/>
                <a:gd name="connsiteX10" fmla="*/ 210842 w 330200"/>
                <a:gd name="connsiteY10" fmla="*/ 227443 h 331788"/>
                <a:gd name="connsiteX11" fmla="*/ 241838 w 330200"/>
                <a:gd name="connsiteY11" fmla="*/ 258422 h 331788"/>
                <a:gd name="connsiteX12" fmla="*/ 259920 w 330200"/>
                <a:gd name="connsiteY12" fmla="*/ 272620 h 331788"/>
                <a:gd name="connsiteX13" fmla="*/ 243130 w 330200"/>
                <a:gd name="connsiteY13" fmla="*/ 282947 h 331788"/>
                <a:gd name="connsiteX14" fmla="*/ 214716 w 330200"/>
                <a:gd name="connsiteY14" fmla="*/ 275202 h 331788"/>
                <a:gd name="connsiteX15" fmla="*/ 209550 w 330200"/>
                <a:gd name="connsiteY15" fmla="*/ 295854 h 331788"/>
                <a:gd name="connsiteX16" fmla="*/ 239255 w 330200"/>
                <a:gd name="connsiteY16" fmla="*/ 302308 h 331788"/>
                <a:gd name="connsiteX17" fmla="*/ 239255 w 330200"/>
                <a:gd name="connsiteY17" fmla="*/ 319088 h 331788"/>
                <a:gd name="connsiteX18" fmla="*/ 254754 w 330200"/>
                <a:gd name="connsiteY18" fmla="*/ 319088 h 331788"/>
                <a:gd name="connsiteX19" fmla="*/ 254754 w 330200"/>
                <a:gd name="connsiteY19" fmla="*/ 301017 h 331788"/>
                <a:gd name="connsiteX20" fmla="*/ 285750 w 330200"/>
                <a:gd name="connsiteY20" fmla="*/ 270039 h 331788"/>
                <a:gd name="connsiteX21" fmla="*/ 257337 w 330200"/>
                <a:gd name="connsiteY21" fmla="*/ 239060 h 331788"/>
                <a:gd name="connsiteX22" fmla="*/ 236672 w 330200"/>
                <a:gd name="connsiteY22" fmla="*/ 224862 h 331788"/>
                <a:gd name="connsiteX23" fmla="*/ 250879 w 330200"/>
                <a:gd name="connsiteY23" fmla="*/ 214535 h 331788"/>
                <a:gd name="connsiteX24" fmla="*/ 275418 w 330200"/>
                <a:gd name="connsiteY24" fmla="*/ 220989 h 331788"/>
                <a:gd name="connsiteX25" fmla="*/ 280584 w 330200"/>
                <a:gd name="connsiteY25" fmla="*/ 201628 h 331788"/>
                <a:gd name="connsiteX26" fmla="*/ 256045 w 330200"/>
                <a:gd name="connsiteY26" fmla="*/ 196465 h 331788"/>
                <a:gd name="connsiteX27" fmla="*/ 256045 w 330200"/>
                <a:gd name="connsiteY27" fmla="*/ 180975 h 331788"/>
                <a:gd name="connsiteX28" fmla="*/ 239255 w 330200"/>
                <a:gd name="connsiteY28" fmla="*/ 180975 h 331788"/>
                <a:gd name="connsiteX29" fmla="*/ 82550 w 330200"/>
                <a:gd name="connsiteY29" fmla="*/ 177800 h 331788"/>
                <a:gd name="connsiteX30" fmla="*/ 97896 w 330200"/>
                <a:gd name="connsiteY30" fmla="*/ 249238 h 331788"/>
                <a:gd name="connsiteX31" fmla="*/ 128588 w 330200"/>
                <a:gd name="connsiteY31" fmla="*/ 237548 h 331788"/>
                <a:gd name="connsiteX32" fmla="*/ 124751 w 330200"/>
                <a:gd name="connsiteY32" fmla="*/ 177800 h 331788"/>
                <a:gd name="connsiteX33" fmla="*/ 82550 w 330200"/>
                <a:gd name="connsiteY33" fmla="*/ 177800 h 331788"/>
                <a:gd name="connsiteX34" fmla="*/ 23813 w 330200"/>
                <a:gd name="connsiteY34" fmla="*/ 177800 h 331788"/>
                <a:gd name="connsiteX35" fmla="*/ 66675 w 330200"/>
                <a:gd name="connsiteY35" fmla="*/ 266700 h 331788"/>
                <a:gd name="connsiteX36" fmla="*/ 80963 w 330200"/>
                <a:gd name="connsiteY36" fmla="*/ 256393 h 331788"/>
                <a:gd name="connsiteX37" fmla="*/ 64078 w 330200"/>
                <a:gd name="connsiteY37" fmla="*/ 177800 h 331788"/>
                <a:gd name="connsiteX38" fmla="*/ 23813 w 330200"/>
                <a:gd name="connsiteY38" fmla="*/ 177800 h 331788"/>
                <a:gd name="connsiteX39" fmla="*/ 247650 w 330200"/>
                <a:gd name="connsiteY39" fmla="*/ 166687 h 331788"/>
                <a:gd name="connsiteX40" fmla="*/ 330200 w 330200"/>
                <a:gd name="connsiteY40" fmla="*/ 249237 h 331788"/>
                <a:gd name="connsiteX41" fmla="*/ 247650 w 330200"/>
                <a:gd name="connsiteY41" fmla="*/ 331787 h 331788"/>
                <a:gd name="connsiteX42" fmla="*/ 165100 w 330200"/>
                <a:gd name="connsiteY42" fmla="*/ 249237 h 331788"/>
                <a:gd name="connsiteX43" fmla="*/ 247650 w 330200"/>
                <a:gd name="connsiteY43" fmla="*/ 166687 h 331788"/>
                <a:gd name="connsiteX44" fmla="*/ 146797 w 330200"/>
                <a:gd name="connsiteY44" fmla="*/ 96837 h 331788"/>
                <a:gd name="connsiteX45" fmla="*/ 142875 w 330200"/>
                <a:gd name="connsiteY45" fmla="*/ 152400 h 331788"/>
                <a:gd name="connsiteX46" fmla="*/ 187325 w 330200"/>
                <a:gd name="connsiteY46" fmla="*/ 152400 h 331788"/>
                <a:gd name="connsiteX47" fmla="*/ 183403 w 330200"/>
                <a:gd name="connsiteY47" fmla="*/ 96837 h 331788"/>
                <a:gd name="connsiteX48" fmla="*/ 165100 w 330200"/>
                <a:gd name="connsiteY48" fmla="*/ 98129 h 331788"/>
                <a:gd name="connsiteX49" fmla="*/ 146797 w 330200"/>
                <a:gd name="connsiteY49" fmla="*/ 96837 h 331788"/>
                <a:gd name="connsiteX50" fmla="*/ 97896 w 330200"/>
                <a:gd name="connsiteY50" fmla="*/ 82550 h 331788"/>
                <a:gd name="connsiteX51" fmla="*/ 82550 w 330200"/>
                <a:gd name="connsiteY51" fmla="*/ 152400 h 331788"/>
                <a:gd name="connsiteX52" fmla="*/ 124751 w 330200"/>
                <a:gd name="connsiteY52" fmla="*/ 152400 h 331788"/>
                <a:gd name="connsiteX53" fmla="*/ 128588 w 330200"/>
                <a:gd name="connsiteY53" fmla="*/ 94191 h 331788"/>
                <a:gd name="connsiteX54" fmla="*/ 97896 w 330200"/>
                <a:gd name="connsiteY54" fmla="*/ 82550 h 331788"/>
                <a:gd name="connsiteX55" fmla="*/ 66675 w 330200"/>
                <a:gd name="connsiteY55" fmla="*/ 65087 h 331788"/>
                <a:gd name="connsiteX56" fmla="*/ 23813 w 330200"/>
                <a:gd name="connsiteY56" fmla="*/ 152400 h 331788"/>
                <a:gd name="connsiteX57" fmla="*/ 64078 w 330200"/>
                <a:gd name="connsiteY57" fmla="*/ 152400 h 331788"/>
                <a:gd name="connsiteX58" fmla="*/ 80963 w 330200"/>
                <a:gd name="connsiteY58" fmla="*/ 74075 h 331788"/>
                <a:gd name="connsiteX59" fmla="*/ 66675 w 330200"/>
                <a:gd name="connsiteY59" fmla="*/ 65087 h 331788"/>
                <a:gd name="connsiteX60" fmla="*/ 231775 w 330200"/>
                <a:gd name="connsiteY60" fmla="*/ 41275 h 331788"/>
                <a:gd name="connsiteX61" fmla="*/ 241754 w 330200"/>
                <a:gd name="connsiteY61" fmla="*/ 58738 h 331788"/>
                <a:gd name="connsiteX62" fmla="*/ 249238 w 330200"/>
                <a:gd name="connsiteY62" fmla="*/ 53748 h 331788"/>
                <a:gd name="connsiteX63" fmla="*/ 231775 w 330200"/>
                <a:gd name="connsiteY63" fmla="*/ 41275 h 331788"/>
                <a:gd name="connsiteX64" fmla="*/ 98426 w 330200"/>
                <a:gd name="connsiteY64" fmla="*/ 41275 h 331788"/>
                <a:gd name="connsiteX65" fmla="*/ 80963 w 330200"/>
                <a:gd name="connsiteY65" fmla="*/ 53748 h 331788"/>
                <a:gd name="connsiteX66" fmla="*/ 88447 w 330200"/>
                <a:gd name="connsiteY66" fmla="*/ 58738 h 331788"/>
                <a:gd name="connsiteX67" fmla="*/ 98426 w 330200"/>
                <a:gd name="connsiteY67" fmla="*/ 41275 h 331788"/>
                <a:gd name="connsiteX68" fmla="*/ 188913 w 330200"/>
                <a:gd name="connsiteY68" fmla="*/ 26987 h 331788"/>
                <a:gd name="connsiteX69" fmla="*/ 198891 w 330200"/>
                <a:gd name="connsiteY69" fmla="*/ 76200 h 331788"/>
                <a:gd name="connsiteX70" fmla="*/ 223838 w 330200"/>
                <a:gd name="connsiteY70" fmla="*/ 66889 h 331788"/>
                <a:gd name="connsiteX71" fmla="*/ 188913 w 330200"/>
                <a:gd name="connsiteY71" fmla="*/ 26987 h 331788"/>
                <a:gd name="connsiteX72" fmla="*/ 141288 w 330200"/>
                <a:gd name="connsiteY72" fmla="*/ 26987 h 331788"/>
                <a:gd name="connsiteX73" fmla="*/ 104775 w 330200"/>
                <a:gd name="connsiteY73" fmla="*/ 68219 h 331788"/>
                <a:gd name="connsiteX74" fmla="*/ 130856 w 330200"/>
                <a:gd name="connsiteY74" fmla="*/ 76200 h 331788"/>
                <a:gd name="connsiteX75" fmla="*/ 141288 w 330200"/>
                <a:gd name="connsiteY75" fmla="*/ 26987 h 331788"/>
                <a:gd name="connsiteX76" fmla="*/ 163777 w 330200"/>
                <a:gd name="connsiteY76" fmla="*/ 25400 h 331788"/>
                <a:gd name="connsiteX77" fmla="*/ 149225 w 330200"/>
                <a:gd name="connsiteY77" fmla="*/ 79671 h 331788"/>
                <a:gd name="connsiteX78" fmla="*/ 165100 w 330200"/>
                <a:gd name="connsiteY78" fmla="*/ 80963 h 331788"/>
                <a:gd name="connsiteX79" fmla="*/ 180975 w 330200"/>
                <a:gd name="connsiteY79" fmla="*/ 79671 h 331788"/>
                <a:gd name="connsiteX80" fmla="*/ 166423 w 330200"/>
                <a:gd name="connsiteY80" fmla="*/ 25400 h 331788"/>
                <a:gd name="connsiteX81" fmla="*/ 165100 w 330200"/>
                <a:gd name="connsiteY81" fmla="*/ 25400 h 331788"/>
                <a:gd name="connsiteX82" fmla="*/ 163777 w 330200"/>
                <a:gd name="connsiteY82" fmla="*/ 25400 h 331788"/>
                <a:gd name="connsiteX83" fmla="*/ 165100 w 330200"/>
                <a:gd name="connsiteY83" fmla="*/ 0 h 331788"/>
                <a:gd name="connsiteX84" fmla="*/ 330200 w 330200"/>
                <a:gd name="connsiteY84" fmla="*/ 165894 h 331788"/>
                <a:gd name="connsiteX85" fmla="*/ 328910 w 330200"/>
                <a:gd name="connsiteY85" fmla="*/ 184039 h 331788"/>
                <a:gd name="connsiteX86" fmla="*/ 290215 w 330200"/>
                <a:gd name="connsiteY86" fmla="*/ 152933 h 331788"/>
                <a:gd name="connsiteX87" fmla="*/ 305693 w 330200"/>
                <a:gd name="connsiteY87" fmla="*/ 152933 h 331788"/>
                <a:gd name="connsiteX88" fmla="*/ 263128 w 330200"/>
                <a:gd name="connsiteY88" fmla="*/ 64802 h 331788"/>
                <a:gd name="connsiteX89" fmla="*/ 248940 w 330200"/>
                <a:gd name="connsiteY89" fmla="*/ 73874 h 331788"/>
                <a:gd name="connsiteX90" fmla="*/ 264418 w 330200"/>
                <a:gd name="connsiteY90" fmla="*/ 146453 h 331788"/>
                <a:gd name="connsiteX91" fmla="*/ 247650 w 330200"/>
                <a:gd name="connsiteY91" fmla="*/ 143861 h 331788"/>
                <a:gd name="connsiteX92" fmla="*/ 246360 w 330200"/>
                <a:gd name="connsiteY92" fmla="*/ 143861 h 331788"/>
                <a:gd name="connsiteX93" fmla="*/ 232172 w 330200"/>
                <a:gd name="connsiteY93" fmla="*/ 82947 h 331788"/>
                <a:gd name="connsiteX94" fmla="*/ 201215 w 330200"/>
                <a:gd name="connsiteY94" fmla="*/ 94611 h 331788"/>
                <a:gd name="connsiteX95" fmla="*/ 205085 w 330200"/>
                <a:gd name="connsiteY95" fmla="*/ 152933 h 331788"/>
                <a:gd name="connsiteX96" fmla="*/ 170259 w 330200"/>
                <a:gd name="connsiteY96" fmla="*/ 177558 h 331788"/>
                <a:gd name="connsiteX97" fmla="*/ 143173 w 330200"/>
                <a:gd name="connsiteY97" fmla="*/ 177558 h 331788"/>
                <a:gd name="connsiteX98" fmla="*/ 145752 w 330200"/>
                <a:gd name="connsiteY98" fmla="*/ 222920 h 331788"/>
                <a:gd name="connsiteX99" fmla="*/ 141883 w 330200"/>
                <a:gd name="connsiteY99" fmla="*/ 248841 h 331788"/>
                <a:gd name="connsiteX100" fmla="*/ 180578 w 330200"/>
                <a:gd name="connsiteY100" fmla="*/ 330492 h 331788"/>
                <a:gd name="connsiteX101" fmla="*/ 165100 w 330200"/>
                <a:gd name="connsiteY101" fmla="*/ 331788 h 331788"/>
                <a:gd name="connsiteX102" fmla="*/ 0 w 330200"/>
                <a:gd name="connsiteY102" fmla="*/ 165894 h 331788"/>
                <a:gd name="connsiteX103" fmla="*/ 165100 w 330200"/>
                <a:gd name="connsiteY103" fmla="*/ 0 h 331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</a:cxnLst>
              <a:rect l="l" t="t" r="r" b="b"/>
              <a:pathLst>
                <a:path w="330200" h="331788">
                  <a:moveTo>
                    <a:pt x="88447" y="273050"/>
                  </a:moveTo>
                  <a:cubicBezTo>
                    <a:pt x="85952" y="275737"/>
                    <a:pt x="83458" y="277080"/>
                    <a:pt x="80963" y="278423"/>
                  </a:cubicBezTo>
                  <a:cubicBezTo>
                    <a:pt x="87200" y="283797"/>
                    <a:pt x="92189" y="287827"/>
                    <a:pt x="98426" y="290513"/>
                  </a:cubicBezTo>
                  <a:cubicBezTo>
                    <a:pt x="94684" y="285140"/>
                    <a:pt x="92189" y="279767"/>
                    <a:pt x="88447" y="273050"/>
                  </a:cubicBezTo>
                  <a:close/>
                  <a:moveTo>
                    <a:pt x="130856" y="257175"/>
                  </a:moveTo>
                  <a:cubicBezTo>
                    <a:pt x="121727" y="258462"/>
                    <a:pt x="112599" y="262324"/>
                    <a:pt x="104775" y="264898"/>
                  </a:cubicBezTo>
                  <a:cubicBezTo>
                    <a:pt x="115207" y="282918"/>
                    <a:pt x="126943" y="297077"/>
                    <a:pt x="141288" y="304800"/>
                  </a:cubicBezTo>
                  <a:cubicBezTo>
                    <a:pt x="136072" y="290641"/>
                    <a:pt x="133464" y="273908"/>
                    <a:pt x="130856" y="257175"/>
                  </a:cubicBezTo>
                  <a:close/>
                  <a:moveTo>
                    <a:pt x="239255" y="180975"/>
                  </a:moveTo>
                  <a:cubicBezTo>
                    <a:pt x="239255" y="180975"/>
                    <a:pt x="239255" y="180975"/>
                    <a:pt x="239255" y="196465"/>
                  </a:cubicBezTo>
                  <a:cubicBezTo>
                    <a:pt x="221174" y="200337"/>
                    <a:pt x="210842" y="211954"/>
                    <a:pt x="210842" y="227443"/>
                  </a:cubicBezTo>
                  <a:cubicBezTo>
                    <a:pt x="210842" y="242932"/>
                    <a:pt x="223757" y="251968"/>
                    <a:pt x="241838" y="258422"/>
                  </a:cubicBezTo>
                  <a:cubicBezTo>
                    <a:pt x="253462" y="262294"/>
                    <a:pt x="259920" y="266166"/>
                    <a:pt x="259920" y="272620"/>
                  </a:cubicBezTo>
                  <a:cubicBezTo>
                    <a:pt x="259920" y="279074"/>
                    <a:pt x="252170" y="282947"/>
                    <a:pt x="243130" y="282947"/>
                  </a:cubicBezTo>
                  <a:cubicBezTo>
                    <a:pt x="232798" y="282947"/>
                    <a:pt x="222465" y="279074"/>
                    <a:pt x="214716" y="275202"/>
                  </a:cubicBezTo>
                  <a:cubicBezTo>
                    <a:pt x="214716" y="275202"/>
                    <a:pt x="214716" y="275202"/>
                    <a:pt x="209550" y="295854"/>
                  </a:cubicBezTo>
                  <a:cubicBezTo>
                    <a:pt x="216008" y="299727"/>
                    <a:pt x="227631" y="302308"/>
                    <a:pt x="239255" y="302308"/>
                  </a:cubicBezTo>
                  <a:cubicBezTo>
                    <a:pt x="239255" y="302308"/>
                    <a:pt x="239255" y="302308"/>
                    <a:pt x="239255" y="319088"/>
                  </a:cubicBezTo>
                  <a:cubicBezTo>
                    <a:pt x="239255" y="319088"/>
                    <a:pt x="239255" y="319088"/>
                    <a:pt x="254754" y="319088"/>
                  </a:cubicBezTo>
                  <a:cubicBezTo>
                    <a:pt x="254754" y="319088"/>
                    <a:pt x="254754" y="319088"/>
                    <a:pt x="254754" y="301017"/>
                  </a:cubicBezTo>
                  <a:cubicBezTo>
                    <a:pt x="274126" y="298436"/>
                    <a:pt x="285750" y="285528"/>
                    <a:pt x="285750" y="270039"/>
                  </a:cubicBezTo>
                  <a:cubicBezTo>
                    <a:pt x="285750" y="254549"/>
                    <a:pt x="276709" y="245514"/>
                    <a:pt x="257337" y="239060"/>
                  </a:cubicBezTo>
                  <a:cubicBezTo>
                    <a:pt x="243130" y="233897"/>
                    <a:pt x="236672" y="230025"/>
                    <a:pt x="236672" y="224862"/>
                  </a:cubicBezTo>
                  <a:cubicBezTo>
                    <a:pt x="236672" y="219699"/>
                    <a:pt x="240547" y="214535"/>
                    <a:pt x="250879" y="214535"/>
                  </a:cubicBezTo>
                  <a:cubicBezTo>
                    <a:pt x="263794" y="214535"/>
                    <a:pt x="271543" y="218408"/>
                    <a:pt x="275418" y="220989"/>
                  </a:cubicBezTo>
                  <a:cubicBezTo>
                    <a:pt x="275418" y="220989"/>
                    <a:pt x="275418" y="220989"/>
                    <a:pt x="280584" y="201628"/>
                  </a:cubicBezTo>
                  <a:cubicBezTo>
                    <a:pt x="275418" y="199046"/>
                    <a:pt x="267669" y="196465"/>
                    <a:pt x="256045" y="196465"/>
                  </a:cubicBezTo>
                  <a:cubicBezTo>
                    <a:pt x="256045" y="196465"/>
                    <a:pt x="256045" y="196465"/>
                    <a:pt x="256045" y="180975"/>
                  </a:cubicBezTo>
                  <a:cubicBezTo>
                    <a:pt x="256045" y="180975"/>
                    <a:pt x="256045" y="180975"/>
                    <a:pt x="239255" y="180975"/>
                  </a:cubicBezTo>
                  <a:close/>
                  <a:moveTo>
                    <a:pt x="82550" y="177800"/>
                  </a:moveTo>
                  <a:cubicBezTo>
                    <a:pt x="83829" y="203778"/>
                    <a:pt x="88944" y="228456"/>
                    <a:pt x="97896" y="249238"/>
                  </a:cubicBezTo>
                  <a:cubicBezTo>
                    <a:pt x="108127" y="244043"/>
                    <a:pt x="118357" y="240146"/>
                    <a:pt x="128588" y="237548"/>
                  </a:cubicBezTo>
                  <a:cubicBezTo>
                    <a:pt x="126030" y="214169"/>
                    <a:pt x="126030" y="192088"/>
                    <a:pt x="124751" y="177800"/>
                  </a:cubicBezTo>
                  <a:cubicBezTo>
                    <a:pt x="124751" y="177800"/>
                    <a:pt x="124751" y="177800"/>
                    <a:pt x="82550" y="177800"/>
                  </a:cubicBezTo>
                  <a:close/>
                  <a:moveTo>
                    <a:pt x="23813" y="177800"/>
                  </a:moveTo>
                  <a:cubicBezTo>
                    <a:pt x="27709" y="212587"/>
                    <a:pt x="43296" y="243509"/>
                    <a:pt x="66675" y="266700"/>
                  </a:cubicBezTo>
                  <a:cubicBezTo>
                    <a:pt x="71871" y="262835"/>
                    <a:pt x="75767" y="260258"/>
                    <a:pt x="80963" y="256393"/>
                  </a:cubicBezTo>
                  <a:cubicBezTo>
                    <a:pt x="71871" y="234490"/>
                    <a:pt x="65377" y="207434"/>
                    <a:pt x="64078" y="177800"/>
                  </a:cubicBezTo>
                  <a:cubicBezTo>
                    <a:pt x="64078" y="177800"/>
                    <a:pt x="64078" y="177800"/>
                    <a:pt x="23813" y="177800"/>
                  </a:cubicBezTo>
                  <a:close/>
                  <a:moveTo>
                    <a:pt x="247650" y="166687"/>
                  </a:moveTo>
                  <a:cubicBezTo>
                    <a:pt x="293241" y="166687"/>
                    <a:pt x="330200" y="203646"/>
                    <a:pt x="330200" y="249237"/>
                  </a:cubicBezTo>
                  <a:cubicBezTo>
                    <a:pt x="330200" y="294828"/>
                    <a:pt x="293241" y="331787"/>
                    <a:pt x="247650" y="331787"/>
                  </a:cubicBezTo>
                  <a:cubicBezTo>
                    <a:pt x="202059" y="331787"/>
                    <a:pt x="165100" y="294828"/>
                    <a:pt x="165100" y="249237"/>
                  </a:cubicBezTo>
                  <a:cubicBezTo>
                    <a:pt x="165100" y="203646"/>
                    <a:pt x="202059" y="166687"/>
                    <a:pt x="247650" y="166687"/>
                  </a:cubicBezTo>
                  <a:close/>
                  <a:moveTo>
                    <a:pt x="146797" y="96837"/>
                  </a:moveTo>
                  <a:cubicBezTo>
                    <a:pt x="145490" y="113635"/>
                    <a:pt x="144182" y="131725"/>
                    <a:pt x="142875" y="152400"/>
                  </a:cubicBezTo>
                  <a:cubicBezTo>
                    <a:pt x="142875" y="152400"/>
                    <a:pt x="142875" y="152400"/>
                    <a:pt x="187325" y="152400"/>
                  </a:cubicBezTo>
                  <a:cubicBezTo>
                    <a:pt x="186018" y="131725"/>
                    <a:pt x="184710" y="113635"/>
                    <a:pt x="183403" y="96837"/>
                  </a:cubicBezTo>
                  <a:cubicBezTo>
                    <a:pt x="176866" y="96837"/>
                    <a:pt x="171637" y="98129"/>
                    <a:pt x="165100" y="98129"/>
                  </a:cubicBezTo>
                  <a:cubicBezTo>
                    <a:pt x="158563" y="98129"/>
                    <a:pt x="153334" y="96837"/>
                    <a:pt x="146797" y="96837"/>
                  </a:cubicBezTo>
                  <a:close/>
                  <a:moveTo>
                    <a:pt x="97896" y="82550"/>
                  </a:moveTo>
                  <a:cubicBezTo>
                    <a:pt x="88944" y="103246"/>
                    <a:pt x="83829" y="127823"/>
                    <a:pt x="82550" y="152400"/>
                  </a:cubicBezTo>
                  <a:cubicBezTo>
                    <a:pt x="82550" y="152400"/>
                    <a:pt x="82550" y="152400"/>
                    <a:pt x="124751" y="152400"/>
                  </a:cubicBezTo>
                  <a:cubicBezTo>
                    <a:pt x="126030" y="139465"/>
                    <a:pt x="126030" y="117475"/>
                    <a:pt x="128588" y="94191"/>
                  </a:cubicBezTo>
                  <a:cubicBezTo>
                    <a:pt x="118357" y="91604"/>
                    <a:pt x="108127" y="87724"/>
                    <a:pt x="97896" y="82550"/>
                  </a:cubicBezTo>
                  <a:close/>
                  <a:moveTo>
                    <a:pt x="66675" y="65087"/>
                  </a:moveTo>
                  <a:cubicBezTo>
                    <a:pt x="43296" y="88199"/>
                    <a:pt x="27709" y="119015"/>
                    <a:pt x="23813" y="152400"/>
                  </a:cubicBezTo>
                  <a:cubicBezTo>
                    <a:pt x="23813" y="152400"/>
                    <a:pt x="23813" y="152400"/>
                    <a:pt x="64078" y="152400"/>
                  </a:cubicBezTo>
                  <a:cubicBezTo>
                    <a:pt x="65377" y="124151"/>
                    <a:pt x="71871" y="97187"/>
                    <a:pt x="80963" y="74075"/>
                  </a:cubicBezTo>
                  <a:cubicBezTo>
                    <a:pt x="75767" y="71507"/>
                    <a:pt x="71871" y="68939"/>
                    <a:pt x="66675" y="65087"/>
                  </a:cubicBezTo>
                  <a:close/>
                  <a:moveTo>
                    <a:pt x="231775" y="41275"/>
                  </a:moveTo>
                  <a:cubicBezTo>
                    <a:pt x="235517" y="47512"/>
                    <a:pt x="238012" y="52501"/>
                    <a:pt x="241754" y="58738"/>
                  </a:cubicBezTo>
                  <a:cubicBezTo>
                    <a:pt x="244249" y="56243"/>
                    <a:pt x="246743" y="54996"/>
                    <a:pt x="249238" y="53748"/>
                  </a:cubicBezTo>
                  <a:cubicBezTo>
                    <a:pt x="243001" y="48759"/>
                    <a:pt x="238012" y="45017"/>
                    <a:pt x="231775" y="41275"/>
                  </a:cubicBezTo>
                  <a:close/>
                  <a:moveTo>
                    <a:pt x="98426" y="41275"/>
                  </a:moveTo>
                  <a:cubicBezTo>
                    <a:pt x="92189" y="45017"/>
                    <a:pt x="87200" y="48759"/>
                    <a:pt x="80963" y="53748"/>
                  </a:cubicBezTo>
                  <a:cubicBezTo>
                    <a:pt x="83458" y="54996"/>
                    <a:pt x="85952" y="56243"/>
                    <a:pt x="88447" y="58738"/>
                  </a:cubicBezTo>
                  <a:cubicBezTo>
                    <a:pt x="92189" y="52501"/>
                    <a:pt x="94684" y="47512"/>
                    <a:pt x="98426" y="41275"/>
                  </a:cubicBezTo>
                  <a:close/>
                  <a:moveTo>
                    <a:pt x="188913" y="26987"/>
                  </a:moveTo>
                  <a:cubicBezTo>
                    <a:pt x="193902" y="40288"/>
                    <a:pt x="196397" y="58909"/>
                    <a:pt x="198891" y="76200"/>
                  </a:cubicBezTo>
                  <a:cubicBezTo>
                    <a:pt x="207623" y="74870"/>
                    <a:pt x="216354" y="70879"/>
                    <a:pt x="223838" y="66889"/>
                  </a:cubicBezTo>
                  <a:cubicBezTo>
                    <a:pt x="215107" y="48268"/>
                    <a:pt x="202633" y="34967"/>
                    <a:pt x="188913" y="26987"/>
                  </a:cubicBezTo>
                  <a:close/>
                  <a:moveTo>
                    <a:pt x="141288" y="26987"/>
                  </a:moveTo>
                  <a:cubicBezTo>
                    <a:pt x="126943" y="34967"/>
                    <a:pt x="115207" y="49598"/>
                    <a:pt x="104775" y="68219"/>
                  </a:cubicBezTo>
                  <a:cubicBezTo>
                    <a:pt x="112599" y="70879"/>
                    <a:pt x="121727" y="74870"/>
                    <a:pt x="130856" y="76200"/>
                  </a:cubicBezTo>
                  <a:cubicBezTo>
                    <a:pt x="133464" y="58909"/>
                    <a:pt x="136072" y="40288"/>
                    <a:pt x="141288" y="26987"/>
                  </a:cubicBezTo>
                  <a:close/>
                  <a:moveTo>
                    <a:pt x="163777" y="25400"/>
                  </a:moveTo>
                  <a:cubicBezTo>
                    <a:pt x="158485" y="33153"/>
                    <a:pt x="153194" y="51243"/>
                    <a:pt x="149225" y="79671"/>
                  </a:cubicBezTo>
                  <a:cubicBezTo>
                    <a:pt x="154517" y="79671"/>
                    <a:pt x="159808" y="80963"/>
                    <a:pt x="165100" y="80963"/>
                  </a:cubicBezTo>
                  <a:cubicBezTo>
                    <a:pt x="170392" y="80963"/>
                    <a:pt x="175683" y="79671"/>
                    <a:pt x="180975" y="79671"/>
                  </a:cubicBezTo>
                  <a:cubicBezTo>
                    <a:pt x="177006" y="51243"/>
                    <a:pt x="171714" y="33153"/>
                    <a:pt x="166423" y="25400"/>
                  </a:cubicBezTo>
                  <a:cubicBezTo>
                    <a:pt x="166423" y="25400"/>
                    <a:pt x="165100" y="25400"/>
                    <a:pt x="165100" y="25400"/>
                  </a:cubicBezTo>
                  <a:cubicBezTo>
                    <a:pt x="165100" y="25400"/>
                    <a:pt x="163777" y="25400"/>
                    <a:pt x="163777" y="25400"/>
                  </a:cubicBezTo>
                  <a:close/>
                  <a:moveTo>
                    <a:pt x="165100" y="0"/>
                  </a:moveTo>
                  <a:cubicBezTo>
                    <a:pt x="256679" y="0"/>
                    <a:pt x="330200" y="73874"/>
                    <a:pt x="330200" y="165894"/>
                  </a:cubicBezTo>
                  <a:cubicBezTo>
                    <a:pt x="330200" y="172374"/>
                    <a:pt x="330200" y="177558"/>
                    <a:pt x="328910" y="184039"/>
                  </a:cubicBezTo>
                  <a:cubicBezTo>
                    <a:pt x="318592" y="171078"/>
                    <a:pt x="305693" y="160710"/>
                    <a:pt x="290215" y="152933"/>
                  </a:cubicBezTo>
                  <a:cubicBezTo>
                    <a:pt x="290215" y="152933"/>
                    <a:pt x="290215" y="152933"/>
                    <a:pt x="305693" y="152933"/>
                  </a:cubicBezTo>
                  <a:cubicBezTo>
                    <a:pt x="301824" y="119236"/>
                    <a:pt x="286345" y="88131"/>
                    <a:pt x="263128" y="64802"/>
                  </a:cubicBezTo>
                  <a:cubicBezTo>
                    <a:pt x="257969" y="68690"/>
                    <a:pt x="254099" y="71282"/>
                    <a:pt x="248940" y="73874"/>
                  </a:cubicBezTo>
                  <a:cubicBezTo>
                    <a:pt x="257969" y="94611"/>
                    <a:pt x="263128" y="119236"/>
                    <a:pt x="264418" y="146453"/>
                  </a:cubicBezTo>
                  <a:cubicBezTo>
                    <a:pt x="259259" y="145157"/>
                    <a:pt x="252810" y="143861"/>
                    <a:pt x="247650" y="143861"/>
                  </a:cubicBezTo>
                  <a:cubicBezTo>
                    <a:pt x="246360" y="143861"/>
                    <a:pt x="246360" y="143861"/>
                    <a:pt x="246360" y="143861"/>
                  </a:cubicBezTo>
                  <a:cubicBezTo>
                    <a:pt x="245070" y="121828"/>
                    <a:pt x="239911" y="101091"/>
                    <a:pt x="232172" y="82947"/>
                  </a:cubicBezTo>
                  <a:cubicBezTo>
                    <a:pt x="223143" y="88131"/>
                    <a:pt x="211535" y="92019"/>
                    <a:pt x="201215" y="94611"/>
                  </a:cubicBezTo>
                  <a:cubicBezTo>
                    <a:pt x="203795" y="116644"/>
                    <a:pt x="203795" y="139973"/>
                    <a:pt x="205085" y="152933"/>
                  </a:cubicBezTo>
                  <a:cubicBezTo>
                    <a:pt x="192187" y="159414"/>
                    <a:pt x="180578" y="167190"/>
                    <a:pt x="170259" y="177558"/>
                  </a:cubicBezTo>
                  <a:cubicBezTo>
                    <a:pt x="170259" y="177558"/>
                    <a:pt x="170259" y="177558"/>
                    <a:pt x="143173" y="177558"/>
                  </a:cubicBezTo>
                  <a:cubicBezTo>
                    <a:pt x="144462" y="194407"/>
                    <a:pt x="144462" y="209960"/>
                    <a:pt x="145752" y="222920"/>
                  </a:cubicBezTo>
                  <a:cubicBezTo>
                    <a:pt x="143173" y="231993"/>
                    <a:pt x="141883" y="239769"/>
                    <a:pt x="141883" y="248841"/>
                  </a:cubicBezTo>
                  <a:cubicBezTo>
                    <a:pt x="141883" y="282538"/>
                    <a:pt x="157361" y="311051"/>
                    <a:pt x="180578" y="330492"/>
                  </a:cubicBezTo>
                  <a:cubicBezTo>
                    <a:pt x="175419" y="331788"/>
                    <a:pt x="170259" y="331788"/>
                    <a:pt x="165100" y="331788"/>
                  </a:cubicBezTo>
                  <a:cubicBezTo>
                    <a:pt x="73521" y="331788"/>
                    <a:pt x="0" y="257914"/>
                    <a:pt x="0" y="165894"/>
                  </a:cubicBezTo>
                  <a:cubicBezTo>
                    <a:pt x="0" y="73874"/>
                    <a:pt x="73521" y="0"/>
                    <a:pt x="16510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</p:grpSp>
      <p:grpSp>
        <p:nvGrpSpPr>
          <p:cNvPr id="19" name="千图PPT彼岸天：ID 8661124库_组合 18"/>
          <p:cNvGrpSpPr/>
          <p:nvPr>
            <p:custDataLst>
              <p:tags r:id="rId2"/>
            </p:custDataLst>
          </p:nvPr>
        </p:nvGrpSpPr>
        <p:grpSpPr>
          <a:xfrm>
            <a:off x="3527923" y="1123950"/>
            <a:ext cx="2494055" cy="3364722"/>
            <a:chOff x="3410869" y="1730628"/>
            <a:chExt cx="2616662" cy="3530129"/>
          </a:xfrm>
        </p:grpSpPr>
        <p:sp>
          <p:nvSpPr>
            <p:cNvPr id="36" name="任意多边形: 形状 35"/>
            <p:cNvSpPr/>
            <p:nvPr/>
          </p:nvSpPr>
          <p:spPr bwMode="auto">
            <a:xfrm>
              <a:off x="3410869" y="4001675"/>
              <a:ext cx="317932" cy="518730"/>
            </a:xfrm>
            <a:custGeom>
              <a:avLst/>
              <a:gdLst>
                <a:gd name="T0" fmla="*/ 152 w 152"/>
                <a:gd name="T1" fmla="*/ 248 h 248"/>
                <a:gd name="T2" fmla="*/ 0 w 152"/>
                <a:gd name="T3" fmla="*/ 139 h 248"/>
                <a:gd name="T4" fmla="*/ 66 w 152"/>
                <a:gd name="T5" fmla="*/ 0 h 248"/>
                <a:gd name="T6" fmla="*/ 152 w 152"/>
                <a:gd name="T7" fmla="*/ 85 h 248"/>
                <a:gd name="T8" fmla="*/ 152 w 152"/>
                <a:gd name="T9" fmla="*/ 248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2" h="248">
                  <a:moveTo>
                    <a:pt x="152" y="248"/>
                  </a:moveTo>
                  <a:lnTo>
                    <a:pt x="0" y="139"/>
                  </a:lnTo>
                  <a:lnTo>
                    <a:pt x="66" y="0"/>
                  </a:lnTo>
                  <a:lnTo>
                    <a:pt x="152" y="85"/>
                  </a:lnTo>
                  <a:lnTo>
                    <a:pt x="152" y="248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37" name="任意多边形: 形状 36"/>
            <p:cNvSpPr/>
            <p:nvPr/>
          </p:nvSpPr>
          <p:spPr bwMode="auto">
            <a:xfrm>
              <a:off x="5709599" y="4001675"/>
              <a:ext cx="317932" cy="518730"/>
            </a:xfrm>
            <a:custGeom>
              <a:avLst/>
              <a:gdLst>
                <a:gd name="T0" fmla="*/ 0 w 152"/>
                <a:gd name="T1" fmla="*/ 248 h 248"/>
                <a:gd name="T2" fmla="*/ 152 w 152"/>
                <a:gd name="T3" fmla="*/ 139 h 248"/>
                <a:gd name="T4" fmla="*/ 86 w 152"/>
                <a:gd name="T5" fmla="*/ 0 h 248"/>
                <a:gd name="T6" fmla="*/ 0 w 152"/>
                <a:gd name="T7" fmla="*/ 85 h 248"/>
                <a:gd name="T8" fmla="*/ 0 w 152"/>
                <a:gd name="T9" fmla="*/ 248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2" h="248">
                  <a:moveTo>
                    <a:pt x="0" y="248"/>
                  </a:moveTo>
                  <a:lnTo>
                    <a:pt x="152" y="139"/>
                  </a:lnTo>
                  <a:lnTo>
                    <a:pt x="86" y="0"/>
                  </a:lnTo>
                  <a:lnTo>
                    <a:pt x="0" y="85"/>
                  </a:lnTo>
                  <a:lnTo>
                    <a:pt x="0" y="248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38" name="梯形 37"/>
            <p:cNvSpPr/>
            <p:nvPr/>
          </p:nvSpPr>
          <p:spPr>
            <a:xfrm>
              <a:off x="3504108" y="2132136"/>
              <a:ext cx="2420192" cy="3128621"/>
            </a:xfrm>
            <a:prstGeom prst="trapezoid">
              <a:avLst/>
            </a:prstGeom>
            <a:solidFill>
              <a:schemeClr val="accent2"/>
            </a:solidFill>
            <a:ln w="28575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40" name="椭圆 39"/>
            <p:cNvSpPr/>
            <p:nvPr/>
          </p:nvSpPr>
          <p:spPr>
            <a:xfrm>
              <a:off x="3930528" y="1730628"/>
              <a:ext cx="1548000" cy="1548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dist="63500" dir="5400000" algn="t" rotWithShape="0">
                <a:prstClr val="black">
                  <a:alpha val="2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41" name="矩形 40"/>
            <p:cNvSpPr/>
            <p:nvPr/>
          </p:nvSpPr>
          <p:spPr bwMode="auto">
            <a:xfrm>
              <a:off x="3410869" y="3807150"/>
              <a:ext cx="2612478" cy="48526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>
                  <a:lumMod val="85000"/>
                </a:schemeClr>
              </a:solidFill>
            </a:ln>
          </p:spPr>
          <p:txBody>
            <a:bodyPr vert="horz" wrap="none" lIns="91440" tIns="45720" rIns="91440" bIns="45720" anchor="ctr" anchorCtr="0" compatLnSpc="1">
              <a:normAutofit/>
            </a:bodyPr>
            <a:lstStyle/>
            <a:p>
              <a:pPr algn="ctr"/>
              <a:r>
                <a:rPr lang="zh-CN" altLang="en-US" b="1" dirty="0"/>
                <a:t>输入标题文本</a:t>
              </a:r>
              <a:endParaRPr lang="zh-CN" altLang="en-US" b="1" dirty="0"/>
            </a:p>
          </p:txBody>
        </p:sp>
        <p:sp>
          <p:nvSpPr>
            <p:cNvPr id="42" name="任意多边形: 形状 41"/>
            <p:cNvSpPr/>
            <p:nvPr/>
          </p:nvSpPr>
          <p:spPr>
            <a:xfrm>
              <a:off x="4429139" y="2337470"/>
              <a:ext cx="550777" cy="553426"/>
            </a:xfrm>
            <a:custGeom>
              <a:avLst/>
              <a:gdLst>
                <a:gd name="connsiteX0" fmla="*/ 88447 w 330200"/>
                <a:gd name="connsiteY0" fmla="*/ 273050 h 331788"/>
                <a:gd name="connsiteX1" fmla="*/ 80963 w 330200"/>
                <a:gd name="connsiteY1" fmla="*/ 278423 h 331788"/>
                <a:gd name="connsiteX2" fmla="*/ 98426 w 330200"/>
                <a:gd name="connsiteY2" fmla="*/ 290513 h 331788"/>
                <a:gd name="connsiteX3" fmla="*/ 88447 w 330200"/>
                <a:gd name="connsiteY3" fmla="*/ 273050 h 331788"/>
                <a:gd name="connsiteX4" fmla="*/ 130856 w 330200"/>
                <a:gd name="connsiteY4" fmla="*/ 257175 h 331788"/>
                <a:gd name="connsiteX5" fmla="*/ 104775 w 330200"/>
                <a:gd name="connsiteY5" fmla="*/ 264898 h 331788"/>
                <a:gd name="connsiteX6" fmla="*/ 141288 w 330200"/>
                <a:gd name="connsiteY6" fmla="*/ 304800 h 331788"/>
                <a:gd name="connsiteX7" fmla="*/ 130856 w 330200"/>
                <a:gd name="connsiteY7" fmla="*/ 257175 h 331788"/>
                <a:gd name="connsiteX8" fmla="*/ 239255 w 330200"/>
                <a:gd name="connsiteY8" fmla="*/ 180975 h 331788"/>
                <a:gd name="connsiteX9" fmla="*/ 239255 w 330200"/>
                <a:gd name="connsiteY9" fmla="*/ 196465 h 331788"/>
                <a:gd name="connsiteX10" fmla="*/ 210842 w 330200"/>
                <a:gd name="connsiteY10" fmla="*/ 227443 h 331788"/>
                <a:gd name="connsiteX11" fmla="*/ 241838 w 330200"/>
                <a:gd name="connsiteY11" fmla="*/ 258422 h 331788"/>
                <a:gd name="connsiteX12" fmla="*/ 259920 w 330200"/>
                <a:gd name="connsiteY12" fmla="*/ 272620 h 331788"/>
                <a:gd name="connsiteX13" fmla="*/ 243130 w 330200"/>
                <a:gd name="connsiteY13" fmla="*/ 282947 h 331788"/>
                <a:gd name="connsiteX14" fmla="*/ 214716 w 330200"/>
                <a:gd name="connsiteY14" fmla="*/ 275202 h 331788"/>
                <a:gd name="connsiteX15" fmla="*/ 209550 w 330200"/>
                <a:gd name="connsiteY15" fmla="*/ 295854 h 331788"/>
                <a:gd name="connsiteX16" fmla="*/ 239255 w 330200"/>
                <a:gd name="connsiteY16" fmla="*/ 302308 h 331788"/>
                <a:gd name="connsiteX17" fmla="*/ 239255 w 330200"/>
                <a:gd name="connsiteY17" fmla="*/ 319088 h 331788"/>
                <a:gd name="connsiteX18" fmla="*/ 254754 w 330200"/>
                <a:gd name="connsiteY18" fmla="*/ 319088 h 331788"/>
                <a:gd name="connsiteX19" fmla="*/ 254754 w 330200"/>
                <a:gd name="connsiteY19" fmla="*/ 301017 h 331788"/>
                <a:gd name="connsiteX20" fmla="*/ 285750 w 330200"/>
                <a:gd name="connsiteY20" fmla="*/ 270039 h 331788"/>
                <a:gd name="connsiteX21" fmla="*/ 257337 w 330200"/>
                <a:gd name="connsiteY21" fmla="*/ 239060 h 331788"/>
                <a:gd name="connsiteX22" fmla="*/ 236672 w 330200"/>
                <a:gd name="connsiteY22" fmla="*/ 224862 h 331788"/>
                <a:gd name="connsiteX23" fmla="*/ 250879 w 330200"/>
                <a:gd name="connsiteY23" fmla="*/ 214535 h 331788"/>
                <a:gd name="connsiteX24" fmla="*/ 275418 w 330200"/>
                <a:gd name="connsiteY24" fmla="*/ 220989 h 331788"/>
                <a:gd name="connsiteX25" fmla="*/ 280584 w 330200"/>
                <a:gd name="connsiteY25" fmla="*/ 201628 h 331788"/>
                <a:gd name="connsiteX26" fmla="*/ 256045 w 330200"/>
                <a:gd name="connsiteY26" fmla="*/ 196465 h 331788"/>
                <a:gd name="connsiteX27" fmla="*/ 256045 w 330200"/>
                <a:gd name="connsiteY27" fmla="*/ 180975 h 331788"/>
                <a:gd name="connsiteX28" fmla="*/ 239255 w 330200"/>
                <a:gd name="connsiteY28" fmla="*/ 180975 h 331788"/>
                <a:gd name="connsiteX29" fmla="*/ 82550 w 330200"/>
                <a:gd name="connsiteY29" fmla="*/ 177800 h 331788"/>
                <a:gd name="connsiteX30" fmla="*/ 97896 w 330200"/>
                <a:gd name="connsiteY30" fmla="*/ 249238 h 331788"/>
                <a:gd name="connsiteX31" fmla="*/ 128588 w 330200"/>
                <a:gd name="connsiteY31" fmla="*/ 237548 h 331788"/>
                <a:gd name="connsiteX32" fmla="*/ 124751 w 330200"/>
                <a:gd name="connsiteY32" fmla="*/ 177800 h 331788"/>
                <a:gd name="connsiteX33" fmla="*/ 82550 w 330200"/>
                <a:gd name="connsiteY33" fmla="*/ 177800 h 331788"/>
                <a:gd name="connsiteX34" fmla="*/ 23813 w 330200"/>
                <a:gd name="connsiteY34" fmla="*/ 177800 h 331788"/>
                <a:gd name="connsiteX35" fmla="*/ 66675 w 330200"/>
                <a:gd name="connsiteY35" fmla="*/ 266700 h 331788"/>
                <a:gd name="connsiteX36" fmla="*/ 80963 w 330200"/>
                <a:gd name="connsiteY36" fmla="*/ 256393 h 331788"/>
                <a:gd name="connsiteX37" fmla="*/ 64078 w 330200"/>
                <a:gd name="connsiteY37" fmla="*/ 177800 h 331788"/>
                <a:gd name="connsiteX38" fmla="*/ 23813 w 330200"/>
                <a:gd name="connsiteY38" fmla="*/ 177800 h 331788"/>
                <a:gd name="connsiteX39" fmla="*/ 247650 w 330200"/>
                <a:gd name="connsiteY39" fmla="*/ 166687 h 331788"/>
                <a:gd name="connsiteX40" fmla="*/ 330200 w 330200"/>
                <a:gd name="connsiteY40" fmla="*/ 249237 h 331788"/>
                <a:gd name="connsiteX41" fmla="*/ 247650 w 330200"/>
                <a:gd name="connsiteY41" fmla="*/ 331787 h 331788"/>
                <a:gd name="connsiteX42" fmla="*/ 165100 w 330200"/>
                <a:gd name="connsiteY42" fmla="*/ 249237 h 331788"/>
                <a:gd name="connsiteX43" fmla="*/ 247650 w 330200"/>
                <a:gd name="connsiteY43" fmla="*/ 166687 h 331788"/>
                <a:gd name="connsiteX44" fmla="*/ 146797 w 330200"/>
                <a:gd name="connsiteY44" fmla="*/ 96837 h 331788"/>
                <a:gd name="connsiteX45" fmla="*/ 142875 w 330200"/>
                <a:gd name="connsiteY45" fmla="*/ 152400 h 331788"/>
                <a:gd name="connsiteX46" fmla="*/ 187325 w 330200"/>
                <a:gd name="connsiteY46" fmla="*/ 152400 h 331788"/>
                <a:gd name="connsiteX47" fmla="*/ 183403 w 330200"/>
                <a:gd name="connsiteY47" fmla="*/ 96837 h 331788"/>
                <a:gd name="connsiteX48" fmla="*/ 165100 w 330200"/>
                <a:gd name="connsiteY48" fmla="*/ 98129 h 331788"/>
                <a:gd name="connsiteX49" fmla="*/ 146797 w 330200"/>
                <a:gd name="connsiteY49" fmla="*/ 96837 h 331788"/>
                <a:gd name="connsiteX50" fmla="*/ 97896 w 330200"/>
                <a:gd name="connsiteY50" fmla="*/ 82550 h 331788"/>
                <a:gd name="connsiteX51" fmla="*/ 82550 w 330200"/>
                <a:gd name="connsiteY51" fmla="*/ 152400 h 331788"/>
                <a:gd name="connsiteX52" fmla="*/ 124751 w 330200"/>
                <a:gd name="connsiteY52" fmla="*/ 152400 h 331788"/>
                <a:gd name="connsiteX53" fmla="*/ 128588 w 330200"/>
                <a:gd name="connsiteY53" fmla="*/ 94191 h 331788"/>
                <a:gd name="connsiteX54" fmla="*/ 97896 w 330200"/>
                <a:gd name="connsiteY54" fmla="*/ 82550 h 331788"/>
                <a:gd name="connsiteX55" fmla="*/ 66675 w 330200"/>
                <a:gd name="connsiteY55" fmla="*/ 65087 h 331788"/>
                <a:gd name="connsiteX56" fmla="*/ 23813 w 330200"/>
                <a:gd name="connsiteY56" fmla="*/ 152400 h 331788"/>
                <a:gd name="connsiteX57" fmla="*/ 64078 w 330200"/>
                <a:gd name="connsiteY57" fmla="*/ 152400 h 331788"/>
                <a:gd name="connsiteX58" fmla="*/ 80963 w 330200"/>
                <a:gd name="connsiteY58" fmla="*/ 74075 h 331788"/>
                <a:gd name="connsiteX59" fmla="*/ 66675 w 330200"/>
                <a:gd name="connsiteY59" fmla="*/ 65087 h 331788"/>
                <a:gd name="connsiteX60" fmla="*/ 231775 w 330200"/>
                <a:gd name="connsiteY60" fmla="*/ 41275 h 331788"/>
                <a:gd name="connsiteX61" fmla="*/ 241754 w 330200"/>
                <a:gd name="connsiteY61" fmla="*/ 58738 h 331788"/>
                <a:gd name="connsiteX62" fmla="*/ 249238 w 330200"/>
                <a:gd name="connsiteY62" fmla="*/ 53748 h 331788"/>
                <a:gd name="connsiteX63" fmla="*/ 231775 w 330200"/>
                <a:gd name="connsiteY63" fmla="*/ 41275 h 331788"/>
                <a:gd name="connsiteX64" fmla="*/ 98426 w 330200"/>
                <a:gd name="connsiteY64" fmla="*/ 41275 h 331788"/>
                <a:gd name="connsiteX65" fmla="*/ 80963 w 330200"/>
                <a:gd name="connsiteY65" fmla="*/ 53748 h 331788"/>
                <a:gd name="connsiteX66" fmla="*/ 88447 w 330200"/>
                <a:gd name="connsiteY66" fmla="*/ 58738 h 331788"/>
                <a:gd name="connsiteX67" fmla="*/ 98426 w 330200"/>
                <a:gd name="connsiteY67" fmla="*/ 41275 h 331788"/>
                <a:gd name="connsiteX68" fmla="*/ 188913 w 330200"/>
                <a:gd name="connsiteY68" fmla="*/ 26987 h 331788"/>
                <a:gd name="connsiteX69" fmla="*/ 198891 w 330200"/>
                <a:gd name="connsiteY69" fmla="*/ 76200 h 331788"/>
                <a:gd name="connsiteX70" fmla="*/ 223838 w 330200"/>
                <a:gd name="connsiteY70" fmla="*/ 66889 h 331788"/>
                <a:gd name="connsiteX71" fmla="*/ 188913 w 330200"/>
                <a:gd name="connsiteY71" fmla="*/ 26987 h 331788"/>
                <a:gd name="connsiteX72" fmla="*/ 141288 w 330200"/>
                <a:gd name="connsiteY72" fmla="*/ 26987 h 331788"/>
                <a:gd name="connsiteX73" fmla="*/ 104775 w 330200"/>
                <a:gd name="connsiteY73" fmla="*/ 68219 h 331788"/>
                <a:gd name="connsiteX74" fmla="*/ 130856 w 330200"/>
                <a:gd name="connsiteY74" fmla="*/ 76200 h 331788"/>
                <a:gd name="connsiteX75" fmla="*/ 141288 w 330200"/>
                <a:gd name="connsiteY75" fmla="*/ 26987 h 331788"/>
                <a:gd name="connsiteX76" fmla="*/ 163777 w 330200"/>
                <a:gd name="connsiteY76" fmla="*/ 25400 h 331788"/>
                <a:gd name="connsiteX77" fmla="*/ 149225 w 330200"/>
                <a:gd name="connsiteY77" fmla="*/ 79671 h 331788"/>
                <a:gd name="connsiteX78" fmla="*/ 165100 w 330200"/>
                <a:gd name="connsiteY78" fmla="*/ 80963 h 331788"/>
                <a:gd name="connsiteX79" fmla="*/ 180975 w 330200"/>
                <a:gd name="connsiteY79" fmla="*/ 79671 h 331788"/>
                <a:gd name="connsiteX80" fmla="*/ 166423 w 330200"/>
                <a:gd name="connsiteY80" fmla="*/ 25400 h 331788"/>
                <a:gd name="connsiteX81" fmla="*/ 165100 w 330200"/>
                <a:gd name="connsiteY81" fmla="*/ 25400 h 331788"/>
                <a:gd name="connsiteX82" fmla="*/ 163777 w 330200"/>
                <a:gd name="connsiteY82" fmla="*/ 25400 h 331788"/>
                <a:gd name="connsiteX83" fmla="*/ 165100 w 330200"/>
                <a:gd name="connsiteY83" fmla="*/ 0 h 331788"/>
                <a:gd name="connsiteX84" fmla="*/ 330200 w 330200"/>
                <a:gd name="connsiteY84" fmla="*/ 165894 h 331788"/>
                <a:gd name="connsiteX85" fmla="*/ 328910 w 330200"/>
                <a:gd name="connsiteY85" fmla="*/ 184039 h 331788"/>
                <a:gd name="connsiteX86" fmla="*/ 290215 w 330200"/>
                <a:gd name="connsiteY86" fmla="*/ 152933 h 331788"/>
                <a:gd name="connsiteX87" fmla="*/ 305693 w 330200"/>
                <a:gd name="connsiteY87" fmla="*/ 152933 h 331788"/>
                <a:gd name="connsiteX88" fmla="*/ 263128 w 330200"/>
                <a:gd name="connsiteY88" fmla="*/ 64802 h 331788"/>
                <a:gd name="connsiteX89" fmla="*/ 248940 w 330200"/>
                <a:gd name="connsiteY89" fmla="*/ 73874 h 331788"/>
                <a:gd name="connsiteX90" fmla="*/ 264418 w 330200"/>
                <a:gd name="connsiteY90" fmla="*/ 146453 h 331788"/>
                <a:gd name="connsiteX91" fmla="*/ 247650 w 330200"/>
                <a:gd name="connsiteY91" fmla="*/ 143861 h 331788"/>
                <a:gd name="connsiteX92" fmla="*/ 246360 w 330200"/>
                <a:gd name="connsiteY92" fmla="*/ 143861 h 331788"/>
                <a:gd name="connsiteX93" fmla="*/ 232172 w 330200"/>
                <a:gd name="connsiteY93" fmla="*/ 82947 h 331788"/>
                <a:gd name="connsiteX94" fmla="*/ 201215 w 330200"/>
                <a:gd name="connsiteY94" fmla="*/ 94611 h 331788"/>
                <a:gd name="connsiteX95" fmla="*/ 205085 w 330200"/>
                <a:gd name="connsiteY95" fmla="*/ 152933 h 331788"/>
                <a:gd name="connsiteX96" fmla="*/ 170259 w 330200"/>
                <a:gd name="connsiteY96" fmla="*/ 177558 h 331788"/>
                <a:gd name="connsiteX97" fmla="*/ 143173 w 330200"/>
                <a:gd name="connsiteY97" fmla="*/ 177558 h 331788"/>
                <a:gd name="connsiteX98" fmla="*/ 145752 w 330200"/>
                <a:gd name="connsiteY98" fmla="*/ 222920 h 331788"/>
                <a:gd name="connsiteX99" fmla="*/ 141883 w 330200"/>
                <a:gd name="connsiteY99" fmla="*/ 248841 h 331788"/>
                <a:gd name="connsiteX100" fmla="*/ 180578 w 330200"/>
                <a:gd name="connsiteY100" fmla="*/ 330492 h 331788"/>
                <a:gd name="connsiteX101" fmla="*/ 165100 w 330200"/>
                <a:gd name="connsiteY101" fmla="*/ 331788 h 331788"/>
                <a:gd name="connsiteX102" fmla="*/ 0 w 330200"/>
                <a:gd name="connsiteY102" fmla="*/ 165894 h 331788"/>
                <a:gd name="connsiteX103" fmla="*/ 165100 w 330200"/>
                <a:gd name="connsiteY103" fmla="*/ 0 h 331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</a:cxnLst>
              <a:rect l="l" t="t" r="r" b="b"/>
              <a:pathLst>
                <a:path w="330200" h="331788">
                  <a:moveTo>
                    <a:pt x="88447" y="273050"/>
                  </a:moveTo>
                  <a:cubicBezTo>
                    <a:pt x="85952" y="275737"/>
                    <a:pt x="83458" y="277080"/>
                    <a:pt x="80963" y="278423"/>
                  </a:cubicBezTo>
                  <a:cubicBezTo>
                    <a:pt x="87200" y="283797"/>
                    <a:pt x="92189" y="287827"/>
                    <a:pt x="98426" y="290513"/>
                  </a:cubicBezTo>
                  <a:cubicBezTo>
                    <a:pt x="94684" y="285140"/>
                    <a:pt x="92189" y="279767"/>
                    <a:pt x="88447" y="273050"/>
                  </a:cubicBezTo>
                  <a:close/>
                  <a:moveTo>
                    <a:pt x="130856" y="257175"/>
                  </a:moveTo>
                  <a:cubicBezTo>
                    <a:pt x="121727" y="258462"/>
                    <a:pt x="112599" y="262324"/>
                    <a:pt x="104775" y="264898"/>
                  </a:cubicBezTo>
                  <a:cubicBezTo>
                    <a:pt x="115207" y="282918"/>
                    <a:pt x="126943" y="297077"/>
                    <a:pt x="141288" y="304800"/>
                  </a:cubicBezTo>
                  <a:cubicBezTo>
                    <a:pt x="136072" y="290641"/>
                    <a:pt x="133464" y="273908"/>
                    <a:pt x="130856" y="257175"/>
                  </a:cubicBezTo>
                  <a:close/>
                  <a:moveTo>
                    <a:pt x="239255" y="180975"/>
                  </a:moveTo>
                  <a:cubicBezTo>
                    <a:pt x="239255" y="180975"/>
                    <a:pt x="239255" y="180975"/>
                    <a:pt x="239255" y="196465"/>
                  </a:cubicBezTo>
                  <a:cubicBezTo>
                    <a:pt x="221174" y="200337"/>
                    <a:pt x="210842" y="211954"/>
                    <a:pt x="210842" y="227443"/>
                  </a:cubicBezTo>
                  <a:cubicBezTo>
                    <a:pt x="210842" y="242932"/>
                    <a:pt x="223757" y="251968"/>
                    <a:pt x="241838" y="258422"/>
                  </a:cubicBezTo>
                  <a:cubicBezTo>
                    <a:pt x="253462" y="262294"/>
                    <a:pt x="259920" y="266166"/>
                    <a:pt x="259920" y="272620"/>
                  </a:cubicBezTo>
                  <a:cubicBezTo>
                    <a:pt x="259920" y="279074"/>
                    <a:pt x="252170" y="282947"/>
                    <a:pt x="243130" y="282947"/>
                  </a:cubicBezTo>
                  <a:cubicBezTo>
                    <a:pt x="232798" y="282947"/>
                    <a:pt x="222465" y="279074"/>
                    <a:pt x="214716" y="275202"/>
                  </a:cubicBezTo>
                  <a:cubicBezTo>
                    <a:pt x="214716" y="275202"/>
                    <a:pt x="214716" y="275202"/>
                    <a:pt x="209550" y="295854"/>
                  </a:cubicBezTo>
                  <a:cubicBezTo>
                    <a:pt x="216008" y="299727"/>
                    <a:pt x="227631" y="302308"/>
                    <a:pt x="239255" y="302308"/>
                  </a:cubicBezTo>
                  <a:cubicBezTo>
                    <a:pt x="239255" y="302308"/>
                    <a:pt x="239255" y="302308"/>
                    <a:pt x="239255" y="319088"/>
                  </a:cubicBezTo>
                  <a:cubicBezTo>
                    <a:pt x="239255" y="319088"/>
                    <a:pt x="239255" y="319088"/>
                    <a:pt x="254754" y="319088"/>
                  </a:cubicBezTo>
                  <a:cubicBezTo>
                    <a:pt x="254754" y="319088"/>
                    <a:pt x="254754" y="319088"/>
                    <a:pt x="254754" y="301017"/>
                  </a:cubicBezTo>
                  <a:cubicBezTo>
                    <a:pt x="274126" y="298436"/>
                    <a:pt x="285750" y="285528"/>
                    <a:pt x="285750" y="270039"/>
                  </a:cubicBezTo>
                  <a:cubicBezTo>
                    <a:pt x="285750" y="254549"/>
                    <a:pt x="276709" y="245514"/>
                    <a:pt x="257337" y="239060"/>
                  </a:cubicBezTo>
                  <a:cubicBezTo>
                    <a:pt x="243130" y="233897"/>
                    <a:pt x="236672" y="230025"/>
                    <a:pt x="236672" y="224862"/>
                  </a:cubicBezTo>
                  <a:cubicBezTo>
                    <a:pt x="236672" y="219699"/>
                    <a:pt x="240547" y="214535"/>
                    <a:pt x="250879" y="214535"/>
                  </a:cubicBezTo>
                  <a:cubicBezTo>
                    <a:pt x="263794" y="214535"/>
                    <a:pt x="271543" y="218408"/>
                    <a:pt x="275418" y="220989"/>
                  </a:cubicBezTo>
                  <a:cubicBezTo>
                    <a:pt x="275418" y="220989"/>
                    <a:pt x="275418" y="220989"/>
                    <a:pt x="280584" y="201628"/>
                  </a:cubicBezTo>
                  <a:cubicBezTo>
                    <a:pt x="275418" y="199046"/>
                    <a:pt x="267669" y="196465"/>
                    <a:pt x="256045" y="196465"/>
                  </a:cubicBezTo>
                  <a:cubicBezTo>
                    <a:pt x="256045" y="196465"/>
                    <a:pt x="256045" y="196465"/>
                    <a:pt x="256045" y="180975"/>
                  </a:cubicBezTo>
                  <a:cubicBezTo>
                    <a:pt x="256045" y="180975"/>
                    <a:pt x="256045" y="180975"/>
                    <a:pt x="239255" y="180975"/>
                  </a:cubicBezTo>
                  <a:close/>
                  <a:moveTo>
                    <a:pt x="82550" y="177800"/>
                  </a:moveTo>
                  <a:cubicBezTo>
                    <a:pt x="83829" y="203778"/>
                    <a:pt x="88944" y="228456"/>
                    <a:pt x="97896" y="249238"/>
                  </a:cubicBezTo>
                  <a:cubicBezTo>
                    <a:pt x="108127" y="244043"/>
                    <a:pt x="118357" y="240146"/>
                    <a:pt x="128588" y="237548"/>
                  </a:cubicBezTo>
                  <a:cubicBezTo>
                    <a:pt x="126030" y="214169"/>
                    <a:pt x="126030" y="192088"/>
                    <a:pt x="124751" y="177800"/>
                  </a:cubicBezTo>
                  <a:cubicBezTo>
                    <a:pt x="124751" y="177800"/>
                    <a:pt x="124751" y="177800"/>
                    <a:pt x="82550" y="177800"/>
                  </a:cubicBezTo>
                  <a:close/>
                  <a:moveTo>
                    <a:pt x="23813" y="177800"/>
                  </a:moveTo>
                  <a:cubicBezTo>
                    <a:pt x="27709" y="212587"/>
                    <a:pt x="43296" y="243509"/>
                    <a:pt x="66675" y="266700"/>
                  </a:cubicBezTo>
                  <a:cubicBezTo>
                    <a:pt x="71871" y="262835"/>
                    <a:pt x="75767" y="260258"/>
                    <a:pt x="80963" y="256393"/>
                  </a:cubicBezTo>
                  <a:cubicBezTo>
                    <a:pt x="71871" y="234490"/>
                    <a:pt x="65377" y="207434"/>
                    <a:pt x="64078" y="177800"/>
                  </a:cubicBezTo>
                  <a:cubicBezTo>
                    <a:pt x="64078" y="177800"/>
                    <a:pt x="64078" y="177800"/>
                    <a:pt x="23813" y="177800"/>
                  </a:cubicBezTo>
                  <a:close/>
                  <a:moveTo>
                    <a:pt x="247650" y="166687"/>
                  </a:moveTo>
                  <a:cubicBezTo>
                    <a:pt x="293241" y="166687"/>
                    <a:pt x="330200" y="203646"/>
                    <a:pt x="330200" y="249237"/>
                  </a:cubicBezTo>
                  <a:cubicBezTo>
                    <a:pt x="330200" y="294828"/>
                    <a:pt x="293241" y="331787"/>
                    <a:pt x="247650" y="331787"/>
                  </a:cubicBezTo>
                  <a:cubicBezTo>
                    <a:pt x="202059" y="331787"/>
                    <a:pt x="165100" y="294828"/>
                    <a:pt x="165100" y="249237"/>
                  </a:cubicBezTo>
                  <a:cubicBezTo>
                    <a:pt x="165100" y="203646"/>
                    <a:pt x="202059" y="166687"/>
                    <a:pt x="247650" y="166687"/>
                  </a:cubicBezTo>
                  <a:close/>
                  <a:moveTo>
                    <a:pt x="146797" y="96837"/>
                  </a:moveTo>
                  <a:cubicBezTo>
                    <a:pt x="145490" y="113635"/>
                    <a:pt x="144182" y="131725"/>
                    <a:pt x="142875" y="152400"/>
                  </a:cubicBezTo>
                  <a:cubicBezTo>
                    <a:pt x="142875" y="152400"/>
                    <a:pt x="142875" y="152400"/>
                    <a:pt x="187325" y="152400"/>
                  </a:cubicBezTo>
                  <a:cubicBezTo>
                    <a:pt x="186018" y="131725"/>
                    <a:pt x="184710" y="113635"/>
                    <a:pt x="183403" y="96837"/>
                  </a:cubicBezTo>
                  <a:cubicBezTo>
                    <a:pt x="176866" y="96837"/>
                    <a:pt x="171637" y="98129"/>
                    <a:pt x="165100" y="98129"/>
                  </a:cubicBezTo>
                  <a:cubicBezTo>
                    <a:pt x="158563" y="98129"/>
                    <a:pt x="153334" y="96837"/>
                    <a:pt x="146797" y="96837"/>
                  </a:cubicBezTo>
                  <a:close/>
                  <a:moveTo>
                    <a:pt x="97896" y="82550"/>
                  </a:moveTo>
                  <a:cubicBezTo>
                    <a:pt x="88944" y="103246"/>
                    <a:pt x="83829" y="127823"/>
                    <a:pt x="82550" y="152400"/>
                  </a:cubicBezTo>
                  <a:cubicBezTo>
                    <a:pt x="82550" y="152400"/>
                    <a:pt x="82550" y="152400"/>
                    <a:pt x="124751" y="152400"/>
                  </a:cubicBezTo>
                  <a:cubicBezTo>
                    <a:pt x="126030" y="139465"/>
                    <a:pt x="126030" y="117475"/>
                    <a:pt x="128588" y="94191"/>
                  </a:cubicBezTo>
                  <a:cubicBezTo>
                    <a:pt x="118357" y="91604"/>
                    <a:pt x="108127" y="87724"/>
                    <a:pt x="97896" y="82550"/>
                  </a:cubicBezTo>
                  <a:close/>
                  <a:moveTo>
                    <a:pt x="66675" y="65087"/>
                  </a:moveTo>
                  <a:cubicBezTo>
                    <a:pt x="43296" y="88199"/>
                    <a:pt x="27709" y="119015"/>
                    <a:pt x="23813" y="152400"/>
                  </a:cubicBezTo>
                  <a:cubicBezTo>
                    <a:pt x="23813" y="152400"/>
                    <a:pt x="23813" y="152400"/>
                    <a:pt x="64078" y="152400"/>
                  </a:cubicBezTo>
                  <a:cubicBezTo>
                    <a:pt x="65377" y="124151"/>
                    <a:pt x="71871" y="97187"/>
                    <a:pt x="80963" y="74075"/>
                  </a:cubicBezTo>
                  <a:cubicBezTo>
                    <a:pt x="75767" y="71507"/>
                    <a:pt x="71871" y="68939"/>
                    <a:pt x="66675" y="65087"/>
                  </a:cubicBezTo>
                  <a:close/>
                  <a:moveTo>
                    <a:pt x="231775" y="41275"/>
                  </a:moveTo>
                  <a:cubicBezTo>
                    <a:pt x="235517" y="47512"/>
                    <a:pt x="238012" y="52501"/>
                    <a:pt x="241754" y="58738"/>
                  </a:cubicBezTo>
                  <a:cubicBezTo>
                    <a:pt x="244249" y="56243"/>
                    <a:pt x="246743" y="54996"/>
                    <a:pt x="249238" y="53748"/>
                  </a:cubicBezTo>
                  <a:cubicBezTo>
                    <a:pt x="243001" y="48759"/>
                    <a:pt x="238012" y="45017"/>
                    <a:pt x="231775" y="41275"/>
                  </a:cubicBezTo>
                  <a:close/>
                  <a:moveTo>
                    <a:pt x="98426" y="41275"/>
                  </a:moveTo>
                  <a:cubicBezTo>
                    <a:pt x="92189" y="45017"/>
                    <a:pt x="87200" y="48759"/>
                    <a:pt x="80963" y="53748"/>
                  </a:cubicBezTo>
                  <a:cubicBezTo>
                    <a:pt x="83458" y="54996"/>
                    <a:pt x="85952" y="56243"/>
                    <a:pt x="88447" y="58738"/>
                  </a:cubicBezTo>
                  <a:cubicBezTo>
                    <a:pt x="92189" y="52501"/>
                    <a:pt x="94684" y="47512"/>
                    <a:pt x="98426" y="41275"/>
                  </a:cubicBezTo>
                  <a:close/>
                  <a:moveTo>
                    <a:pt x="188913" y="26987"/>
                  </a:moveTo>
                  <a:cubicBezTo>
                    <a:pt x="193902" y="40288"/>
                    <a:pt x="196397" y="58909"/>
                    <a:pt x="198891" y="76200"/>
                  </a:cubicBezTo>
                  <a:cubicBezTo>
                    <a:pt x="207623" y="74870"/>
                    <a:pt x="216354" y="70879"/>
                    <a:pt x="223838" y="66889"/>
                  </a:cubicBezTo>
                  <a:cubicBezTo>
                    <a:pt x="215107" y="48268"/>
                    <a:pt x="202633" y="34967"/>
                    <a:pt x="188913" y="26987"/>
                  </a:cubicBezTo>
                  <a:close/>
                  <a:moveTo>
                    <a:pt x="141288" y="26987"/>
                  </a:moveTo>
                  <a:cubicBezTo>
                    <a:pt x="126943" y="34967"/>
                    <a:pt x="115207" y="49598"/>
                    <a:pt x="104775" y="68219"/>
                  </a:cubicBezTo>
                  <a:cubicBezTo>
                    <a:pt x="112599" y="70879"/>
                    <a:pt x="121727" y="74870"/>
                    <a:pt x="130856" y="76200"/>
                  </a:cubicBezTo>
                  <a:cubicBezTo>
                    <a:pt x="133464" y="58909"/>
                    <a:pt x="136072" y="40288"/>
                    <a:pt x="141288" y="26987"/>
                  </a:cubicBezTo>
                  <a:close/>
                  <a:moveTo>
                    <a:pt x="163777" y="25400"/>
                  </a:moveTo>
                  <a:cubicBezTo>
                    <a:pt x="158485" y="33153"/>
                    <a:pt x="153194" y="51243"/>
                    <a:pt x="149225" y="79671"/>
                  </a:cubicBezTo>
                  <a:cubicBezTo>
                    <a:pt x="154517" y="79671"/>
                    <a:pt x="159808" y="80963"/>
                    <a:pt x="165100" y="80963"/>
                  </a:cubicBezTo>
                  <a:cubicBezTo>
                    <a:pt x="170392" y="80963"/>
                    <a:pt x="175683" y="79671"/>
                    <a:pt x="180975" y="79671"/>
                  </a:cubicBezTo>
                  <a:cubicBezTo>
                    <a:pt x="177006" y="51243"/>
                    <a:pt x="171714" y="33153"/>
                    <a:pt x="166423" y="25400"/>
                  </a:cubicBezTo>
                  <a:cubicBezTo>
                    <a:pt x="166423" y="25400"/>
                    <a:pt x="165100" y="25400"/>
                    <a:pt x="165100" y="25400"/>
                  </a:cubicBezTo>
                  <a:cubicBezTo>
                    <a:pt x="165100" y="25400"/>
                    <a:pt x="163777" y="25400"/>
                    <a:pt x="163777" y="25400"/>
                  </a:cubicBezTo>
                  <a:close/>
                  <a:moveTo>
                    <a:pt x="165100" y="0"/>
                  </a:moveTo>
                  <a:cubicBezTo>
                    <a:pt x="256679" y="0"/>
                    <a:pt x="330200" y="73874"/>
                    <a:pt x="330200" y="165894"/>
                  </a:cubicBezTo>
                  <a:cubicBezTo>
                    <a:pt x="330200" y="172374"/>
                    <a:pt x="330200" y="177558"/>
                    <a:pt x="328910" y="184039"/>
                  </a:cubicBezTo>
                  <a:cubicBezTo>
                    <a:pt x="318592" y="171078"/>
                    <a:pt x="305693" y="160710"/>
                    <a:pt x="290215" y="152933"/>
                  </a:cubicBezTo>
                  <a:cubicBezTo>
                    <a:pt x="290215" y="152933"/>
                    <a:pt x="290215" y="152933"/>
                    <a:pt x="305693" y="152933"/>
                  </a:cubicBezTo>
                  <a:cubicBezTo>
                    <a:pt x="301824" y="119236"/>
                    <a:pt x="286345" y="88131"/>
                    <a:pt x="263128" y="64802"/>
                  </a:cubicBezTo>
                  <a:cubicBezTo>
                    <a:pt x="257969" y="68690"/>
                    <a:pt x="254099" y="71282"/>
                    <a:pt x="248940" y="73874"/>
                  </a:cubicBezTo>
                  <a:cubicBezTo>
                    <a:pt x="257969" y="94611"/>
                    <a:pt x="263128" y="119236"/>
                    <a:pt x="264418" y="146453"/>
                  </a:cubicBezTo>
                  <a:cubicBezTo>
                    <a:pt x="259259" y="145157"/>
                    <a:pt x="252810" y="143861"/>
                    <a:pt x="247650" y="143861"/>
                  </a:cubicBezTo>
                  <a:cubicBezTo>
                    <a:pt x="246360" y="143861"/>
                    <a:pt x="246360" y="143861"/>
                    <a:pt x="246360" y="143861"/>
                  </a:cubicBezTo>
                  <a:cubicBezTo>
                    <a:pt x="245070" y="121828"/>
                    <a:pt x="239911" y="101091"/>
                    <a:pt x="232172" y="82947"/>
                  </a:cubicBezTo>
                  <a:cubicBezTo>
                    <a:pt x="223143" y="88131"/>
                    <a:pt x="211535" y="92019"/>
                    <a:pt x="201215" y="94611"/>
                  </a:cubicBezTo>
                  <a:cubicBezTo>
                    <a:pt x="203795" y="116644"/>
                    <a:pt x="203795" y="139973"/>
                    <a:pt x="205085" y="152933"/>
                  </a:cubicBezTo>
                  <a:cubicBezTo>
                    <a:pt x="192187" y="159414"/>
                    <a:pt x="180578" y="167190"/>
                    <a:pt x="170259" y="177558"/>
                  </a:cubicBezTo>
                  <a:cubicBezTo>
                    <a:pt x="170259" y="177558"/>
                    <a:pt x="170259" y="177558"/>
                    <a:pt x="143173" y="177558"/>
                  </a:cubicBezTo>
                  <a:cubicBezTo>
                    <a:pt x="144462" y="194407"/>
                    <a:pt x="144462" y="209960"/>
                    <a:pt x="145752" y="222920"/>
                  </a:cubicBezTo>
                  <a:cubicBezTo>
                    <a:pt x="143173" y="231993"/>
                    <a:pt x="141883" y="239769"/>
                    <a:pt x="141883" y="248841"/>
                  </a:cubicBezTo>
                  <a:cubicBezTo>
                    <a:pt x="141883" y="282538"/>
                    <a:pt x="157361" y="311051"/>
                    <a:pt x="180578" y="330492"/>
                  </a:cubicBezTo>
                  <a:cubicBezTo>
                    <a:pt x="175419" y="331788"/>
                    <a:pt x="170259" y="331788"/>
                    <a:pt x="165100" y="331788"/>
                  </a:cubicBezTo>
                  <a:cubicBezTo>
                    <a:pt x="73521" y="331788"/>
                    <a:pt x="0" y="257914"/>
                    <a:pt x="0" y="165894"/>
                  </a:cubicBezTo>
                  <a:cubicBezTo>
                    <a:pt x="0" y="73874"/>
                    <a:pt x="73521" y="0"/>
                    <a:pt x="16510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</p:grpSp>
      <p:grpSp>
        <p:nvGrpSpPr>
          <p:cNvPr id="20" name="千图PPT彼岸天：ID 8661124库_组合 19"/>
          <p:cNvGrpSpPr/>
          <p:nvPr>
            <p:custDataLst>
              <p:tags r:id="rId3"/>
            </p:custDataLst>
          </p:nvPr>
        </p:nvGrpSpPr>
        <p:grpSpPr>
          <a:xfrm>
            <a:off x="6170022" y="1123950"/>
            <a:ext cx="2494055" cy="3364722"/>
            <a:chOff x="6173261" y="1730628"/>
            <a:chExt cx="2616662" cy="3530129"/>
          </a:xfrm>
        </p:grpSpPr>
        <p:sp>
          <p:nvSpPr>
            <p:cNvPr id="29" name="任意多边形: 形状 28"/>
            <p:cNvSpPr/>
            <p:nvPr/>
          </p:nvSpPr>
          <p:spPr bwMode="auto">
            <a:xfrm>
              <a:off x="6173261" y="4001675"/>
              <a:ext cx="317932" cy="518730"/>
            </a:xfrm>
            <a:custGeom>
              <a:avLst/>
              <a:gdLst>
                <a:gd name="T0" fmla="*/ 152 w 152"/>
                <a:gd name="T1" fmla="*/ 248 h 248"/>
                <a:gd name="T2" fmla="*/ 0 w 152"/>
                <a:gd name="T3" fmla="*/ 139 h 248"/>
                <a:gd name="T4" fmla="*/ 66 w 152"/>
                <a:gd name="T5" fmla="*/ 0 h 248"/>
                <a:gd name="T6" fmla="*/ 152 w 152"/>
                <a:gd name="T7" fmla="*/ 85 h 248"/>
                <a:gd name="T8" fmla="*/ 152 w 152"/>
                <a:gd name="T9" fmla="*/ 248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2" h="248">
                  <a:moveTo>
                    <a:pt x="152" y="248"/>
                  </a:moveTo>
                  <a:lnTo>
                    <a:pt x="0" y="139"/>
                  </a:lnTo>
                  <a:lnTo>
                    <a:pt x="66" y="0"/>
                  </a:lnTo>
                  <a:lnTo>
                    <a:pt x="152" y="85"/>
                  </a:lnTo>
                  <a:lnTo>
                    <a:pt x="152" y="248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30" name="任意多边形: 形状 29"/>
            <p:cNvSpPr/>
            <p:nvPr/>
          </p:nvSpPr>
          <p:spPr bwMode="auto">
            <a:xfrm>
              <a:off x="8471991" y="4001675"/>
              <a:ext cx="317932" cy="518730"/>
            </a:xfrm>
            <a:custGeom>
              <a:avLst/>
              <a:gdLst>
                <a:gd name="T0" fmla="*/ 0 w 152"/>
                <a:gd name="T1" fmla="*/ 248 h 248"/>
                <a:gd name="T2" fmla="*/ 152 w 152"/>
                <a:gd name="T3" fmla="*/ 139 h 248"/>
                <a:gd name="T4" fmla="*/ 86 w 152"/>
                <a:gd name="T5" fmla="*/ 0 h 248"/>
                <a:gd name="T6" fmla="*/ 0 w 152"/>
                <a:gd name="T7" fmla="*/ 85 h 248"/>
                <a:gd name="T8" fmla="*/ 0 w 152"/>
                <a:gd name="T9" fmla="*/ 248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2" h="248">
                  <a:moveTo>
                    <a:pt x="0" y="248"/>
                  </a:moveTo>
                  <a:lnTo>
                    <a:pt x="152" y="139"/>
                  </a:lnTo>
                  <a:lnTo>
                    <a:pt x="86" y="0"/>
                  </a:lnTo>
                  <a:lnTo>
                    <a:pt x="0" y="85"/>
                  </a:lnTo>
                  <a:lnTo>
                    <a:pt x="0" y="248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31" name="梯形 30"/>
            <p:cNvSpPr/>
            <p:nvPr/>
          </p:nvSpPr>
          <p:spPr>
            <a:xfrm>
              <a:off x="6266569" y="2132136"/>
              <a:ext cx="2420192" cy="3128621"/>
            </a:xfrm>
            <a:prstGeom prst="trapezoid">
              <a:avLst/>
            </a:prstGeom>
            <a:solidFill>
              <a:schemeClr val="accent3"/>
            </a:solidFill>
            <a:ln w="28575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33" name="椭圆 32"/>
            <p:cNvSpPr/>
            <p:nvPr/>
          </p:nvSpPr>
          <p:spPr>
            <a:xfrm>
              <a:off x="6679100" y="1730628"/>
              <a:ext cx="1548000" cy="1548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dist="63500" dir="5400000" algn="t" rotWithShape="0">
                <a:prstClr val="black">
                  <a:alpha val="2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34" name="矩形 33"/>
            <p:cNvSpPr/>
            <p:nvPr/>
          </p:nvSpPr>
          <p:spPr bwMode="auto">
            <a:xfrm>
              <a:off x="6173261" y="3807150"/>
              <a:ext cx="2612478" cy="48526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>
                  <a:lumMod val="85000"/>
                </a:schemeClr>
              </a:solidFill>
            </a:ln>
          </p:spPr>
          <p:txBody>
            <a:bodyPr vert="horz" wrap="none" lIns="91440" tIns="45720" rIns="91440" bIns="45720" anchor="ctr" anchorCtr="0" compatLnSpc="1">
              <a:normAutofit/>
            </a:bodyPr>
            <a:lstStyle/>
            <a:p>
              <a:pPr algn="ctr"/>
              <a:r>
                <a:rPr lang="zh-CN" altLang="en-US" b="1" dirty="0"/>
                <a:t>输入标题文本</a:t>
              </a:r>
              <a:endParaRPr lang="zh-CN" altLang="en-US" b="1" dirty="0"/>
            </a:p>
          </p:txBody>
        </p:sp>
        <p:sp>
          <p:nvSpPr>
            <p:cNvPr id="35" name="任意多边形: 形状 34"/>
            <p:cNvSpPr/>
            <p:nvPr/>
          </p:nvSpPr>
          <p:spPr>
            <a:xfrm>
              <a:off x="7177711" y="2337470"/>
              <a:ext cx="550777" cy="553426"/>
            </a:xfrm>
            <a:custGeom>
              <a:avLst/>
              <a:gdLst>
                <a:gd name="connsiteX0" fmla="*/ 88447 w 330200"/>
                <a:gd name="connsiteY0" fmla="*/ 273050 h 331788"/>
                <a:gd name="connsiteX1" fmla="*/ 80963 w 330200"/>
                <a:gd name="connsiteY1" fmla="*/ 278423 h 331788"/>
                <a:gd name="connsiteX2" fmla="*/ 98426 w 330200"/>
                <a:gd name="connsiteY2" fmla="*/ 290513 h 331788"/>
                <a:gd name="connsiteX3" fmla="*/ 88447 w 330200"/>
                <a:gd name="connsiteY3" fmla="*/ 273050 h 331788"/>
                <a:gd name="connsiteX4" fmla="*/ 130856 w 330200"/>
                <a:gd name="connsiteY4" fmla="*/ 257175 h 331788"/>
                <a:gd name="connsiteX5" fmla="*/ 104775 w 330200"/>
                <a:gd name="connsiteY5" fmla="*/ 264898 h 331788"/>
                <a:gd name="connsiteX6" fmla="*/ 141288 w 330200"/>
                <a:gd name="connsiteY6" fmla="*/ 304800 h 331788"/>
                <a:gd name="connsiteX7" fmla="*/ 130856 w 330200"/>
                <a:gd name="connsiteY7" fmla="*/ 257175 h 331788"/>
                <a:gd name="connsiteX8" fmla="*/ 239255 w 330200"/>
                <a:gd name="connsiteY8" fmla="*/ 180975 h 331788"/>
                <a:gd name="connsiteX9" fmla="*/ 239255 w 330200"/>
                <a:gd name="connsiteY9" fmla="*/ 196465 h 331788"/>
                <a:gd name="connsiteX10" fmla="*/ 210842 w 330200"/>
                <a:gd name="connsiteY10" fmla="*/ 227443 h 331788"/>
                <a:gd name="connsiteX11" fmla="*/ 241838 w 330200"/>
                <a:gd name="connsiteY11" fmla="*/ 258422 h 331788"/>
                <a:gd name="connsiteX12" fmla="*/ 259920 w 330200"/>
                <a:gd name="connsiteY12" fmla="*/ 272620 h 331788"/>
                <a:gd name="connsiteX13" fmla="*/ 243130 w 330200"/>
                <a:gd name="connsiteY13" fmla="*/ 282947 h 331788"/>
                <a:gd name="connsiteX14" fmla="*/ 214716 w 330200"/>
                <a:gd name="connsiteY14" fmla="*/ 275202 h 331788"/>
                <a:gd name="connsiteX15" fmla="*/ 209550 w 330200"/>
                <a:gd name="connsiteY15" fmla="*/ 295854 h 331788"/>
                <a:gd name="connsiteX16" fmla="*/ 239255 w 330200"/>
                <a:gd name="connsiteY16" fmla="*/ 302308 h 331788"/>
                <a:gd name="connsiteX17" fmla="*/ 239255 w 330200"/>
                <a:gd name="connsiteY17" fmla="*/ 319088 h 331788"/>
                <a:gd name="connsiteX18" fmla="*/ 254754 w 330200"/>
                <a:gd name="connsiteY18" fmla="*/ 319088 h 331788"/>
                <a:gd name="connsiteX19" fmla="*/ 254754 w 330200"/>
                <a:gd name="connsiteY19" fmla="*/ 301017 h 331788"/>
                <a:gd name="connsiteX20" fmla="*/ 285750 w 330200"/>
                <a:gd name="connsiteY20" fmla="*/ 270039 h 331788"/>
                <a:gd name="connsiteX21" fmla="*/ 257337 w 330200"/>
                <a:gd name="connsiteY21" fmla="*/ 239060 h 331788"/>
                <a:gd name="connsiteX22" fmla="*/ 236672 w 330200"/>
                <a:gd name="connsiteY22" fmla="*/ 224862 h 331788"/>
                <a:gd name="connsiteX23" fmla="*/ 250879 w 330200"/>
                <a:gd name="connsiteY23" fmla="*/ 214535 h 331788"/>
                <a:gd name="connsiteX24" fmla="*/ 275418 w 330200"/>
                <a:gd name="connsiteY24" fmla="*/ 220989 h 331788"/>
                <a:gd name="connsiteX25" fmla="*/ 280584 w 330200"/>
                <a:gd name="connsiteY25" fmla="*/ 201628 h 331788"/>
                <a:gd name="connsiteX26" fmla="*/ 256045 w 330200"/>
                <a:gd name="connsiteY26" fmla="*/ 196465 h 331788"/>
                <a:gd name="connsiteX27" fmla="*/ 256045 w 330200"/>
                <a:gd name="connsiteY27" fmla="*/ 180975 h 331788"/>
                <a:gd name="connsiteX28" fmla="*/ 239255 w 330200"/>
                <a:gd name="connsiteY28" fmla="*/ 180975 h 331788"/>
                <a:gd name="connsiteX29" fmla="*/ 82550 w 330200"/>
                <a:gd name="connsiteY29" fmla="*/ 177800 h 331788"/>
                <a:gd name="connsiteX30" fmla="*/ 97896 w 330200"/>
                <a:gd name="connsiteY30" fmla="*/ 249238 h 331788"/>
                <a:gd name="connsiteX31" fmla="*/ 128588 w 330200"/>
                <a:gd name="connsiteY31" fmla="*/ 237548 h 331788"/>
                <a:gd name="connsiteX32" fmla="*/ 124751 w 330200"/>
                <a:gd name="connsiteY32" fmla="*/ 177800 h 331788"/>
                <a:gd name="connsiteX33" fmla="*/ 82550 w 330200"/>
                <a:gd name="connsiteY33" fmla="*/ 177800 h 331788"/>
                <a:gd name="connsiteX34" fmla="*/ 23813 w 330200"/>
                <a:gd name="connsiteY34" fmla="*/ 177800 h 331788"/>
                <a:gd name="connsiteX35" fmla="*/ 66675 w 330200"/>
                <a:gd name="connsiteY35" fmla="*/ 266700 h 331788"/>
                <a:gd name="connsiteX36" fmla="*/ 80963 w 330200"/>
                <a:gd name="connsiteY36" fmla="*/ 256393 h 331788"/>
                <a:gd name="connsiteX37" fmla="*/ 64078 w 330200"/>
                <a:gd name="connsiteY37" fmla="*/ 177800 h 331788"/>
                <a:gd name="connsiteX38" fmla="*/ 23813 w 330200"/>
                <a:gd name="connsiteY38" fmla="*/ 177800 h 331788"/>
                <a:gd name="connsiteX39" fmla="*/ 247650 w 330200"/>
                <a:gd name="connsiteY39" fmla="*/ 166687 h 331788"/>
                <a:gd name="connsiteX40" fmla="*/ 330200 w 330200"/>
                <a:gd name="connsiteY40" fmla="*/ 249237 h 331788"/>
                <a:gd name="connsiteX41" fmla="*/ 247650 w 330200"/>
                <a:gd name="connsiteY41" fmla="*/ 331787 h 331788"/>
                <a:gd name="connsiteX42" fmla="*/ 165100 w 330200"/>
                <a:gd name="connsiteY42" fmla="*/ 249237 h 331788"/>
                <a:gd name="connsiteX43" fmla="*/ 247650 w 330200"/>
                <a:gd name="connsiteY43" fmla="*/ 166687 h 331788"/>
                <a:gd name="connsiteX44" fmla="*/ 146797 w 330200"/>
                <a:gd name="connsiteY44" fmla="*/ 96837 h 331788"/>
                <a:gd name="connsiteX45" fmla="*/ 142875 w 330200"/>
                <a:gd name="connsiteY45" fmla="*/ 152400 h 331788"/>
                <a:gd name="connsiteX46" fmla="*/ 187325 w 330200"/>
                <a:gd name="connsiteY46" fmla="*/ 152400 h 331788"/>
                <a:gd name="connsiteX47" fmla="*/ 183403 w 330200"/>
                <a:gd name="connsiteY47" fmla="*/ 96837 h 331788"/>
                <a:gd name="connsiteX48" fmla="*/ 165100 w 330200"/>
                <a:gd name="connsiteY48" fmla="*/ 98129 h 331788"/>
                <a:gd name="connsiteX49" fmla="*/ 146797 w 330200"/>
                <a:gd name="connsiteY49" fmla="*/ 96837 h 331788"/>
                <a:gd name="connsiteX50" fmla="*/ 97896 w 330200"/>
                <a:gd name="connsiteY50" fmla="*/ 82550 h 331788"/>
                <a:gd name="connsiteX51" fmla="*/ 82550 w 330200"/>
                <a:gd name="connsiteY51" fmla="*/ 152400 h 331788"/>
                <a:gd name="connsiteX52" fmla="*/ 124751 w 330200"/>
                <a:gd name="connsiteY52" fmla="*/ 152400 h 331788"/>
                <a:gd name="connsiteX53" fmla="*/ 128588 w 330200"/>
                <a:gd name="connsiteY53" fmla="*/ 94191 h 331788"/>
                <a:gd name="connsiteX54" fmla="*/ 97896 w 330200"/>
                <a:gd name="connsiteY54" fmla="*/ 82550 h 331788"/>
                <a:gd name="connsiteX55" fmla="*/ 66675 w 330200"/>
                <a:gd name="connsiteY55" fmla="*/ 65087 h 331788"/>
                <a:gd name="connsiteX56" fmla="*/ 23813 w 330200"/>
                <a:gd name="connsiteY56" fmla="*/ 152400 h 331788"/>
                <a:gd name="connsiteX57" fmla="*/ 64078 w 330200"/>
                <a:gd name="connsiteY57" fmla="*/ 152400 h 331788"/>
                <a:gd name="connsiteX58" fmla="*/ 80963 w 330200"/>
                <a:gd name="connsiteY58" fmla="*/ 74075 h 331788"/>
                <a:gd name="connsiteX59" fmla="*/ 66675 w 330200"/>
                <a:gd name="connsiteY59" fmla="*/ 65087 h 331788"/>
                <a:gd name="connsiteX60" fmla="*/ 231775 w 330200"/>
                <a:gd name="connsiteY60" fmla="*/ 41275 h 331788"/>
                <a:gd name="connsiteX61" fmla="*/ 241754 w 330200"/>
                <a:gd name="connsiteY61" fmla="*/ 58738 h 331788"/>
                <a:gd name="connsiteX62" fmla="*/ 249238 w 330200"/>
                <a:gd name="connsiteY62" fmla="*/ 53748 h 331788"/>
                <a:gd name="connsiteX63" fmla="*/ 231775 w 330200"/>
                <a:gd name="connsiteY63" fmla="*/ 41275 h 331788"/>
                <a:gd name="connsiteX64" fmla="*/ 98426 w 330200"/>
                <a:gd name="connsiteY64" fmla="*/ 41275 h 331788"/>
                <a:gd name="connsiteX65" fmla="*/ 80963 w 330200"/>
                <a:gd name="connsiteY65" fmla="*/ 53748 h 331788"/>
                <a:gd name="connsiteX66" fmla="*/ 88447 w 330200"/>
                <a:gd name="connsiteY66" fmla="*/ 58738 h 331788"/>
                <a:gd name="connsiteX67" fmla="*/ 98426 w 330200"/>
                <a:gd name="connsiteY67" fmla="*/ 41275 h 331788"/>
                <a:gd name="connsiteX68" fmla="*/ 188913 w 330200"/>
                <a:gd name="connsiteY68" fmla="*/ 26987 h 331788"/>
                <a:gd name="connsiteX69" fmla="*/ 198891 w 330200"/>
                <a:gd name="connsiteY69" fmla="*/ 76200 h 331788"/>
                <a:gd name="connsiteX70" fmla="*/ 223838 w 330200"/>
                <a:gd name="connsiteY70" fmla="*/ 66889 h 331788"/>
                <a:gd name="connsiteX71" fmla="*/ 188913 w 330200"/>
                <a:gd name="connsiteY71" fmla="*/ 26987 h 331788"/>
                <a:gd name="connsiteX72" fmla="*/ 141288 w 330200"/>
                <a:gd name="connsiteY72" fmla="*/ 26987 h 331788"/>
                <a:gd name="connsiteX73" fmla="*/ 104775 w 330200"/>
                <a:gd name="connsiteY73" fmla="*/ 68219 h 331788"/>
                <a:gd name="connsiteX74" fmla="*/ 130856 w 330200"/>
                <a:gd name="connsiteY74" fmla="*/ 76200 h 331788"/>
                <a:gd name="connsiteX75" fmla="*/ 141288 w 330200"/>
                <a:gd name="connsiteY75" fmla="*/ 26987 h 331788"/>
                <a:gd name="connsiteX76" fmla="*/ 163777 w 330200"/>
                <a:gd name="connsiteY76" fmla="*/ 25400 h 331788"/>
                <a:gd name="connsiteX77" fmla="*/ 149225 w 330200"/>
                <a:gd name="connsiteY77" fmla="*/ 79671 h 331788"/>
                <a:gd name="connsiteX78" fmla="*/ 165100 w 330200"/>
                <a:gd name="connsiteY78" fmla="*/ 80963 h 331788"/>
                <a:gd name="connsiteX79" fmla="*/ 180975 w 330200"/>
                <a:gd name="connsiteY79" fmla="*/ 79671 h 331788"/>
                <a:gd name="connsiteX80" fmla="*/ 166423 w 330200"/>
                <a:gd name="connsiteY80" fmla="*/ 25400 h 331788"/>
                <a:gd name="connsiteX81" fmla="*/ 165100 w 330200"/>
                <a:gd name="connsiteY81" fmla="*/ 25400 h 331788"/>
                <a:gd name="connsiteX82" fmla="*/ 163777 w 330200"/>
                <a:gd name="connsiteY82" fmla="*/ 25400 h 331788"/>
                <a:gd name="connsiteX83" fmla="*/ 165100 w 330200"/>
                <a:gd name="connsiteY83" fmla="*/ 0 h 331788"/>
                <a:gd name="connsiteX84" fmla="*/ 330200 w 330200"/>
                <a:gd name="connsiteY84" fmla="*/ 165894 h 331788"/>
                <a:gd name="connsiteX85" fmla="*/ 328910 w 330200"/>
                <a:gd name="connsiteY85" fmla="*/ 184039 h 331788"/>
                <a:gd name="connsiteX86" fmla="*/ 290215 w 330200"/>
                <a:gd name="connsiteY86" fmla="*/ 152933 h 331788"/>
                <a:gd name="connsiteX87" fmla="*/ 305693 w 330200"/>
                <a:gd name="connsiteY87" fmla="*/ 152933 h 331788"/>
                <a:gd name="connsiteX88" fmla="*/ 263128 w 330200"/>
                <a:gd name="connsiteY88" fmla="*/ 64802 h 331788"/>
                <a:gd name="connsiteX89" fmla="*/ 248940 w 330200"/>
                <a:gd name="connsiteY89" fmla="*/ 73874 h 331788"/>
                <a:gd name="connsiteX90" fmla="*/ 264418 w 330200"/>
                <a:gd name="connsiteY90" fmla="*/ 146453 h 331788"/>
                <a:gd name="connsiteX91" fmla="*/ 247650 w 330200"/>
                <a:gd name="connsiteY91" fmla="*/ 143861 h 331788"/>
                <a:gd name="connsiteX92" fmla="*/ 246360 w 330200"/>
                <a:gd name="connsiteY92" fmla="*/ 143861 h 331788"/>
                <a:gd name="connsiteX93" fmla="*/ 232172 w 330200"/>
                <a:gd name="connsiteY93" fmla="*/ 82947 h 331788"/>
                <a:gd name="connsiteX94" fmla="*/ 201215 w 330200"/>
                <a:gd name="connsiteY94" fmla="*/ 94611 h 331788"/>
                <a:gd name="connsiteX95" fmla="*/ 205085 w 330200"/>
                <a:gd name="connsiteY95" fmla="*/ 152933 h 331788"/>
                <a:gd name="connsiteX96" fmla="*/ 170259 w 330200"/>
                <a:gd name="connsiteY96" fmla="*/ 177558 h 331788"/>
                <a:gd name="connsiteX97" fmla="*/ 143173 w 330200"/>
                <a:gd name="connsiteY97" fmla="*/ 177558 h 331788"/>
                <a:gd name="connsiteX98" fmla="*/ 145752 w 330200"/>
                <a:gd name="connsiteY98" fmla="*/ 222920 h 331788"/>
                <a:gd name="connsiteX99" fmla="*/ 141883 w 330200"/>
                <a:gd name="connsiteY99" fmla="*/ 248841 h 331788"/>
                <a:gd name="connsiteX100" fmla="*/ 180578 w 330200"/>
                <a:gd name="connsiteY100" fmla="*/ 330492 h 331788"/>
                <a:gd name="connsiteX101" fmla="*/ 165100 w 330200"/>
                <a:gd name="connsiteY101" fmla="*/ 331788 h 331788"/>
                <a:gd name="connsiteX102" fmla="*/ 0 w 330200"/>
                <a:gd name="connsiteY102" fmla="*/ 165894 h 331788"/>
                <a:gd name="connsiteX103" fmla="*/ 165100 w 330200"/>
                <a:gd name="connsiteY103" fmla="*/ 0 h 331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</a:cxnLst>
              <a:rect l="l" t="t" r="r" b="b"/>
              <a:pathLst>
                <a:path w="330200" h="331788">
                  <a:moveTo>
                    <a:pt x="88447" y="273050"/>
                  </a:moveTo>
                  <a:cubicBezTo>
                    <a:pt x="85952" y="275737"/>
                    <a:pt x="83458" y="277080"/>
                    <a:pt x="80963" y="278423"/>
                  </a:cubicBezTo>
                  <a:cubicBezTo>
                    <a:pt x="87200" y="283797"/>
                    <a:pt x="92189" y="287827"/>
                    <a:pt x="98426" y="290513"/>
                  </a:cubicBezTo>
                  <a:cubicBezTo>
                    <a:pt x="94684" y="285140"/>
                    <a:pt x="92189" y="279767"/>
                    <a:pt x="88447" y="273050"/>
                  </a:cubicBezTo>
                  <a:close/>
                  <a:moveTo>
                    <a:pt x="130856" y="257175"/>
                  </a:moveTo>
                  <a:cubicBezTo>
                    <a:pt x="121727" y="258462"/>
                    <a:pt x="112599" y="262324"/>
                    <a:pt x="104775" y="264898"/>
                  </a:cubicBezTo>
                  <a:cubicBezTo>
                    <a:pt x="115207" y="282918"/>
                    <a:pt x="126943" y="297077"/>
                    <a:pt x="141288" y="304800"/>
                  </a:cubicBezTo>
                  <a:cubicBezTo>
                    <a:pt x="136072" y="290641"/>
                    <a:pt x="133464" y="273908"/>
                    <a:pt x="130856" y="257175"/>
                  </a:cubicBezTo>
                  <a:close/>
                  <a:moveTo>
                    <a:pt x="239255" y="180975"/>
                  </a:moveTo>
                  <a:cubicBezTo>
                    <a:pt x="239255" y="180975"/>
                    <a:pt x="239255" y="180975"/>
                    <a:pt x="239255" y="196465"/>
                  </a:cubicBezTo>
                  <a:cubicBezTo>
                    <a:pt x="221174" y="200337"/>
                    <a:pt x="210842" y="211954"/>
                    <a:pt x="210842" y="227443"/>
                  </a:cubicBezTo>
                  <a:cubicBezTo>
                    <a:pt x="210842" y="242932"/>
                    <a:pt x="223757" y="251968"/>
                    <a:pt x="241838" y="258422"/>
                  </a:cubicBezTo>
                  <a:cubicBezTo>
                    <a:pt x="253462" y="262294"/>
                    <a:pt x="259920" y="266166"/>
                    <a:pt x="259920" y="272620"/>
                  </a:cubicBezTo>
                  <a:cubicBezTo>
                    <a:pt x="259920" y="279074"/>
                    <a:pt x="252170" y="282947"/>
                    <a:pt x="243130" y="282947"/>
                  </a:cubicBezTo>
                  <a:cubicBezTo>
                    <a:pt x="232798" y="282947"/>
                    <a:pt x="222465" y="279074"/>
                    <a:pt x="214716" y="275202"/>
                  </a:cubicBezTo>
                  <a:cubicBezTo>
                    <a:pt x="214716" y="275202"/>
                    <a:pt x="214716" y="275202"/>
                    <a:pt x="209550" y="295854"/>
                  </a:cubicBezTo>
                  <a:cubicBezTo>
                    <a:pt x="216008" y="299727"/>
                    <a:pt x="227631" y="302308"/>
                    <a:pt x="239255" y="302308"/>
                  </a:cubicBezTo>
                  <a:cubicBezTo>
                    <a:pt x="239255" y="302308"/>
                    <a:pt x="239255" y="302308"/>
                    <a:pt x="239255" y="319088"/>
                  </a:cubicBezTo>
                  <a:cubicBezTo>
                    <a:pt x="239255" y="319088"/>
                    <a:pt x="239255" y="319088"/>
                    <a:pt x="254754" y="319088"/>
                  </a:cubicBezTo>
                  <a:cubicBezTo>
                    <a:pt x="254754" y="319088"/>
                    <a:pt x="254754" y="319088"/>
                    <a:pt x="254754" y="301017"/>
                  </a:cubicBezTo>
                  <a:cubicBezTo>
                    <a:pt x="274126" y="298436"/>
                    <a:pt x="285750" y="285528"/>
                    <a:pt x="285750" y="270039"/>
                  </a:cubicBezTo>
                  <a:cubicBezTo>
                    <a:pt x="285750" y="254549"/>
                    <a:pt x="276709" y="245514"/>
                    <a:pt x="257337" y="239060"/>
                  </a:cubicBezTo>
                  <a:cubicBezTo>
                    <a:pt x="243130" y="233897"/>
                    <a:pt x="236672" y="230025"/>
                    <a:pt x="236672" y="224862"/>
                  </a:cubicBezTo>
                  <a:cubicBezTo>
                    <a:pt x="236672" y="219699"/>
                    <a:pt x="240547" y="214535"/>
                    <a:pt x="250879" y="214535"/>
                  </a:cubicBezTo>
                  <a:cubicBezTo>
                    <a:pt x="263794" y="214535"/>
                    <a:pt x="271543" y="218408"/>
                    <a:pt x="275418" y="220989"/>
                  </a:cubicBezTo>
                  <a:cubicBezTo>
                    <a:pt x="275418" y="220989"/>
                    <a:pt x="275418" y="220989"/>
                    <a:pt x="280584" y="201628"/>
                  </a:cubicBezTo>
                  <a:cubicBezTo>
                    <a:pt x="275418" y="199046"/>
                    <a:pt x="267669" y="196465"/>
                    <a:pt x="256045" y="196465"/>
                  </a:cubicBezTo>
                  <a:cubicBezTo>
                    <a:pt x="256045" y="196465"/>
                    <a:pt x="256045" y="196465"/>
                    <a:pt x="256045" y="180975"/>
                  </a:cubicBezTo>
                  <a:cubicBezTo>
                    <a:pt x="256045" y="180975"/>
                    <a:pt x="256045" y="180975"/>
                    <a:pt x="239255" y="180975"/>
                  </a:cubicBezTo>
                  <a:close/>
                  <a:moveTo>
                    <a:pt x="82550" y="177800"/>
                  </a:moveTo>
                  <a:cubicBezTo>
                    <a:pt x="83829" y="203778"/>
                    <a:pt x="88944" y="228456"/>
                    <a:pt x="97896" y="249238"/>
                  </a:cubicBezTo>
                  <a:cubicBezTo>
                    <a:pt x="108127" y="244043"/>
                    <a:pt x="118357" y="240146"/>
                    <a:pt x="128588" y="237548"/>
                  </a:cubicBezTo>
                  <a:cubicBezTo>
                    <a:pt x="126030" y="214169"/>
                    <a:pt x="126030" y="192088"/>
                    <a:pt x="124751" y="177800"/>
                  </a:cubicBezTo>
                  <a:cubicBezTo>
                    <a:pt x="124751" y="177800"/>
                    <a:pt x="124751" y="177800"/>
                    <a:pt x="82550" y="177800"/>
                  </a:cubicBezTo>
                  <a:close/>
                  <a:moveTo>
                    <a:pt x="23813" y="177800"/>
                  </a:moveTo>
                  <a:cubicBezTo>
                    <a:pt x="27709" y="212587"/>
                    <a:pt x="43296" y="243509"/>
                    <a:pt x="66675" y="266700"/>
                  </a:cubicBezTo>
                  <a:cubicBezTo>
                    <a:pt x="71871" y="262835"/>
                    <a:pt x="75767" y="260258"/>
                    <a:pt x="80963" y="256393"/>
                  </a:cubicBezTo>
                  <a:cubicBezTo>
                    <a:pt x="71871" y="234490"/>
                    <a:pt x="65377" y="207434"/>
                    <a:pt x="64078" y="177800"/>
                  </a:cubicBezTo>
                  <a:cubicBezTo>
                    <a:pt x="64078" y="177800"/>
                    <a:pt x="64078" y="177800"/>
                    <a:pt x="23813" y="177800"/>
                  </a:cubicBezTo>
                  <a:close/>
                  <a:moveTo>
                    <a:pt x="247650" y="166687"/>
                  </a:moveTo>
                  <a:cubicBezTo>
                    <a:pt x="293241" y="166687"/>
                    <a:pt x="330200" y="203646"/>
                    <a:pt x="330200" y="249237"/>
                  </a:cubicBezTo>
                  <a:cubicBezTo>
                    <a:pt x="330200" y="294828"/>
                    <a:pt x="293241" y="331787"/>
                    <a:pt x="247650" y="331787"/>
                  </a:cubicBezTo>
                  <a:cubicBezTo>
                    <a:pt x="202059" y="331787"/>
                    <a:pt x="165100" y="294828"/>
                    <a:pt x="165100" y="249237"/>
                  </a:cubicBezTo>
                  <a:cubicBezTo>
                    <a:pt x="165100" y="203646"/>
                    <a:pt x="202059" y="166687"/>
                    <a:pt x="247650" y="166687"/>
                  </a:cubicBezTo>
                  <a:close/>
                  <a:moveTo>
                    <a:pt x="146797" y="96837"/>
                  </a:moveTo>
                  <a:cubicBezTo>
                    <a:pt x="145490" y="113635"/>
                    <a:pt x="144182" y="131725"/>
                    <a:pt x="142875" y="152400"/>
                  </a:cubicBezTo>
                  <a:cubicBezTo>
                    <a:pt x="142875" y="152400"/>
                    <a:pt x="142875" y="152400"/>
                    <a:pt x="187325" y="152400"/>
                  </a:cubicBezTo>
                  <a:cubicBezTo>
                    <a:pt x="186018" y="131725"/>
                    <a:pt x="184710" y="113635"/>
                    <a:pt x="183403" y="96837"/>
                  </a:cubicBezTo>
                  <a:cubicBezTo>
                    <a:pt x="176866" y="96837"/>
                    <a:pt x="171637" y="98129"/>
                    <a:pt x="165100" y="98129"/>
                  </a:cubicBezTo>
                  <a:cubicBezTo>
                    <a:pt x="158563" y="98129"/>
                    <a:pt x="153334" y="96837"/>
                    <a:pt x="146797" y="96837"/>
                  </a:cubicBezTo>
                  <a:close/>
                  <a:moveTo>
                    <a:pt x="97896" y="82550"/>
                  </a:moveTo>
                  <a:cubicBezTo>
                    <a:pt x="88944" y="103246"/>
                    <a:pt x="83829" y="127823"/>
                    <a:pt x="82550" y="152400"/>
                  </a:cubicBezTo>
                  <a:cubicBezTo>
                    <a:pt x="82550" y="152400"/>
                    <a:pt x="82550" y="152400"/>
                    <a:pt x="124751" y="152400"/>
                  </a:cubicBezTo>
                  <a:cubicBezTo>
                    <a:pt x="126030" y="139465"/>
                    <a:pt x="126030" y="117475"/>
                    <a:pt x="128588" y="94191"/>
                  </a:cubicBezTo>
                  <a:cubicBezTo>
                    <a:pt x="118357" y="91604"/>
                    <a:pt x="108127" y="87724"/>
                    <a:pt x="97896" y="82550"/>
                  </a:cubicBezTo>
                  <a:close/>
                  <a:moveTo>
                    <a:pt x="66675" y="65087"/>
                  </a:moveTo>
                  <a:cubicBezTo>
                    <a:pt x="43296" y="88199"/>
                    <a:pt x="27709" y="119015"/>
                    <a:pt x="23813" y="152400"/>
                  </a:cubicBezTo>
                  <a:cubicBezTo>
                    <a:pt x="23813" y="152400"/>
                    <a:pt x="23813" y="152400"/>
                    <a:pt x="64078" y="152400"/>
                  </a:cubicBezTo>
                  <a:cubicBezTo>
                    <a:pt x="65377" y="124151"/>
                    <a:pt x="71871" y="97187"/>
                    <a:pt x="80963" y="74075"/>
                  </a:cubicBezTo>
                  <a:cubicBezTo>
                    <a:pt x="75767" y="71507"/>
                    <a:pt x="71871" y="68939"/>
                    <a:pt x="66675" y="65087"/>
                  </a:cubicBezTo>
                  <a:close/>
                  <a:moveTo>
                    <a:pt x="231775" y="41275"/>
                  </a:moveTo>
                  <a:cubicBezTo>
                    <a:pt x="235517" y="47512"/>
                    <a:pt x="238012" y="52501"/>
                    <a:pt x="241754" y="58738"/>
                  </a:cubicBezTo>
                  <a:cubicBezTo>
                    <a:pt x="244249" y="56243"/>
                    <a:pt x="246743" y="54996"/>
                    <a:pt x="249238" y="53748"/>
                  </a:cubicBezTo>
                  <a:cubicBezTo>
                    <a:pt x="243001" y="48759"/>
                    <a:pt x="238012" y="45017"/>
                    <a:pt x="231775" y="41275"/>
                  </a:cubicBezTo>
                  <a:close/>
                  <a:moveTo>
                    <a:pt x="98426" y="41275"/>
                  </a:moveTo>
                  <a:cubicBezTo>
                    <a:pt x="92189" y="45017"/>
                    <a:pt x="87200" y="48759"/>
                    <a:pt x="80963" y="53748"/>
                  </a:cubicBezTo>
                  <a:cubicBezTo>
                    <a:pt x="83458" y="54996"/>
                    <a:pt x="85952" y="56243"/>
                    <a:pt x="88447" y="58738"/>
                  </a:cubicBezTo>
                  <a:cubicBezTo>
                    <a:pt x="92189" y="52501"/>
                    <a:pt x="94684" y="47512"/>
                    <a:pt x="98426" y="41275"/>
                  </a:cubicBezTo>
                  <a:close/>
                  <a:moveTo>
                    <a:pt x="188913" y="26987"/>
                  </a:moveTo>
                  <a:cubicBezTo>
                    <a:pt x="193902" y="40288"/>
                    <a:pt x="196397" y="58909"/>
                    <a:pt x="198891" y="76200"/>
                  </a:cubicBezTo>
                  <a:cubicBezTo>
                    <a:pt x="207623" y="74870"/>
                    <a:pt x="216354" y="70879"/>
                    <a:pt x="223838" y="66889"/>
                  </a:cubicBezTo>
                  <a:cubicBezTo>
                    <a:pt x="215107" y="48268"/>
                    <a:pt x="202633" y="34967"/>
                    <a:pt x="188913" y="26987"/>
                  </a:cubicBezTo>
                  <a:close/>
                  <a:moveTo>
                    <a:pt x="141288" y="26987"/>
                  </a:moveTo>
                  <a:cubicBezTo>
                    <a:pt x="126943" y="34967"/>
                    <a:pt x="115207" y="49598"/>
                    <a:pt x="104775" y="68219"/>
                  </a:cubicBezTo>
                  <a:cubicBezTo>
                    <a:pt x="112599" y="70879"/>
                    <a:pt x="121727" y="74870"/>
                    <a:pt x="130856" y="76200"/>
                  </a:cubicBezTo>
                  <a:cubicBezTo>
                    <a:pt x="133464" y="58909"/>
                    <a:pt x="136072" y="40288"/>
                    <a:pt x="141288" y="26987"/>
                  </a:cubicBezTo>
                  <a:close/>
                  <a:moveTo>
                    <a:pt x="163777" y="25400"/>
                  </a:moveTo>
                  <a:cubicBezTo>
                    <a:pt x="158485" y="33153"/>
                    <a:pt x="153194" y="51243"/>
                    <a:pt x="149225" y="79671"/>
                  </a:cubicBezTo>
                  <a:cubicBezTo>
                    <a:pt x="154517" y="79671"/>
                    <a:pt x="159808" y="80963"/>
                    <a:pt x="165100" y="80963"/>
                  </a:cubicBezTo>
                  <a:cubicBezTo>
                    <a:pt x="170392" y="80963"/>
                    <a:pt x="175683" y="79671"/>
                    <a:pt x="180975" y="79671"/>
                  </a:cubicBezTo>
                  <a:cubicBezTo>
                    <a:pt x="177006" y="51243"/>
                    <a:pt x="171714" y="33153"/>
                    <a:pt x="166423" y="25400"/>
                  </a:cubicBezTo>
                  <a:cubicBezTo>
                    <a:pt x="166423" y="25400"/>
                    <a:pt x="165100" y="25400"/>
                    <a:pt x="165100" y="25400"/>
                  </a:cubicBezTo>
                  <a:cubicBezTo>
                    <a:pt x="165100" y="25400"/>
                    <a:pt x="163777" y="25400"/>
                    <a:pt x="163777" y="25400"/>
                  </a:cubicBezTo>
                  <a:close/>
                  <a:moveTo>
                    <a:pt x="165100" y="0"/>
                  </a:moveTo>
                  <a:cubicBezTo>
                    <a:pt x="256679" y="0"/>
                    <a:pt x="330200" y="73874"/>
                    <a:pt x="330200" y="165894"/>
                  </a:cubicBezTo>
                  <a:cubicBezTo>
                    <a:pt x="330200" y="172374"/>
                    <a:pt x="330200" y="177558"/>
                    <a:pt x="328910" y="184039"/>
                  </a:cubicBezTo>
                  <a:cubicBezTo>
                    <a:pt x="318592" y="171078"/>
                    <a:pt x="305693" y="160710"/>
                    <a:pt x="290215" y="152933"/>
                  </a:cubicBezTo>
                  <a:cubicBezTo>
                    <a:pt x="290215" y="152933"/>
                    <a:pt x="290215" y="152933"/>
                    <a:pt x="305693" y="152933"/>
                  </a:cubicBezTo>
                  <a:cubicBezTo>
                    <a:pt x="301824" y="119236"/>
                    <a:pt x="286345" y="88131"/>
                    <a:pt x="263128" y="64802"/>
                  </a:cubicBezTo>
                  <a:cubicBezTo>
                    <a:pt x="257969" y="68690"/>
                    <a:pt x="254099" y="71282"/>
                    <a:pt x="248940" y="73874"/>
                  </a:cubicBezTo>
                  <a:cubicBezTo>
                    <a:pt x="257969" y="94611"/>
                    <a:pt x="263128" y="119236"/>
                    <a:pt x="264418" y="146453"/>
                  </a:cubicBezTo>
                  <a:cubicBezTo>
                    <a:pt x="259259" y="145157"/>
                    <a:pt x="252810" y="143861"/>
                    <a:pt x="247650" y="143861"/>
                  </a:cubicBezTo>
                  <a:cubicBezTo>
                    <a:pt x="246360" y="143861"/>
                    <a:pt x="246360" y="143861"/>
                    <a:pt x="246360" y="143861"/>
                  </a:cubicBezTo>
                  <a:cubicBezTo>
                    <a:pt x="245070" y="121828"/>
                    <a:pt x="239911" y="101091"/>
                    <a:pt x="232172" y="82947"/>
                  </a:cubicBezTo>
                  <a:cubicBezTo>
                    <a:pt x="223143" y="88131"/>
                    <a:pt x="211535" y="92019"/>
                    <a:pt x="201215" y="94611"/>
                  </a:cubicBezTo>
                  <a:cubicBezTo>
                    <a:pt x="203795" y="116644"/>
                    <a:pt x="203795" y="139973"/>
                    <a:pt x="205085" y="152933"/>
                  </a:cubicBezTo>
                  <a:cubicBezTo>
                    <a:pt x="192187" y="159414"/>
                    <a:pt x="180578" y="167190"/>
                    <a:pt x="170259" y="177558"/>
                  </a:cubicBezTo>
                  <a:cubicBezTo>
                    <a:pt x="170259" y="177558"/>
                    <a:pt x="170259" y="177558"/>
                    <a:pt x="143173" y="177558"/>
                  </a:cubicBezTo>
                  <a:cubicBezTo>
                    <a:pt x="144462" y="194407"/>
                    <a:pt x="144462" y="209960"/>
                    <a:pt x="145752" y="222920"/>
                  </a:cubicBezTo>
                  <a:cubicBezTo>
                    <a:pt x="143173" y="231993"/>
                    <a:pt x="141883" y="239769"/>
                    <a:pt x="141883" y="248841"/>
                  </a:cubicBezTo>
                  <a:cubicBezTo>
                    <a:pt x="141883" y="282538"/>
                    <a:pt x="157361" y="311051"/>
                    <a:pt x="180578" y="330492"/>
                  </a:cubicBezTo>
                  <a:cubicBezTo>
                    <a:pt x="175419" y="331788"/>
                    <a:pt x="170259" y="331788"/>
                    <a:pt x="165100" y="331788"/>
                  </a:cubicBezTo>
                  <a:cubicBezTo>
                    <a:pt x="73521" y="331788"/>
                    <a:pt x="0" y="257914"/>
                    <a:pt x="0" y="165894"/>
                  </a:cubicBezTo>
                  <a:cubicBezTo>
                    <a:pt x="0" y="73874"/>
                    <a:pt x="73521" y="0"/>
                    <a:pt x="16510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</p:grpSp>
      <p:grpSp>
        <p:nvGrpSpPr>
          <p:cNvPr id="21" name="千图PPT彼岸天：ID 8661124库_组合 20"/>
          <p:cNvGrpSpPr/>
          <p:nvPr>
            <p:custDataLst>
              <p:tags r:id="rId4"/>
            </p:custDataLst>
          </p:nvPr>
        </p:nvGrpSpPr>
        <p:grpSpPr>
          <a:xfrm>
            <a:off x="8812119" y="1123950"/>
            <a:ext cx="2494055" cy="3364722"/>
            <a:chOff x="8945643" y="1730628"/>
            <a:chExt cx="2616662" cy="3530129"/>
          </a:xfrm>
        </p:grpSpPr>
        <p:sp>
          <p:nvSpPr>
            <p:cNvPr id="22" name="任意多边形: 形状 21"/>
            <p:cNvSpPr/>
            <p:nvPr/>
          </p:nvSpPr>
          <p:spPr bwMode="auto">
            <a:xfrm>
              <a:off x="8945643" y="4001675"/>
              <a:ext cx="317932" cy="518730"/>
            </a:xfrm>
            <a:custGeom>
              <a:avLst/>
              <a:gdLst>
                <a:gd name="T0" fmla="*/ 152 w 152"/>
                <a:gd name="T1" fmla="*/ 248 h 248"/>
                <a:gd name="T2" fmla="*/ 0 w 152"/>
                <a:gd name="T3" fmla="*/ 139 h 248"/>
                <a:gd name="T4" fmla="*/ 66 w 152"/>
                <a:gd name="T5" fmla="*/ 0 h 248"/>
                <a:gd name="T6" fmla="*/ 152 w 152"/>
                <a:gd name="T7" fmla="*/ 85 h 248"/>
                <a:gd name="T8" fmla="*/ 152 w 152"/>
                <a:gd name="T9" fmla="*/ 248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2" h="248">
                  <a:moveTo>
                    <a:pt x="152" y="248"/>
                  </a:moveTo>
                  <a:lnTo>
                    <a:pt x="0" y="139"/>
                  </a:lnTo>
                  <a:lnTo>
                    <a:pt x="66" y="0"/>
                  </a:lnTo>
                  <a:lnTo>
                    <a:pt x="152" y="85"/>
                  </a:lnTo>
                  <a:lnTo>
                    <a:pt x="152" y="248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3" name="任意多边形: 形状 22"/>
            <p:cNvSpPr/>
            <p:nvPr/>
          </p:nvSpPr>
          <p:spPr bwMode="auto">
            <a:xfrm>
              <a:off x="11244373" y="4001675"/>
              <a:ext cx="317932" cy="518730"/>
            </a:xfrm>
            <a:custGeom>
              <a:avLst/>
              <a:gdLst>
                <a:gd name="T0" fmla="*/ 0 w 152"/>
                <a:gd name="T1" fmla="*/ 248 h 248"/>
                <a:gd name="T2" fmla="*/ 152 w 152"/>
                <a:gd name="T3" fmla="*/ 139 h 248"/>
                <a:gd name="T4" fmla="*/ 86 w 152"/>
                <a:gd name="T5" fmla="*/ 0 h 248"/>
                <a:gd name="T6" fmla="*/ 0 w 152"/>
                <a:gd name="T7" fmla="*/ 85 h 248"/>
                <a:gd name="T8" fmla="*/ 0 w 152"/>
                <a:gd name="T9" fmla="*/ 248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2" h="248">
                  <a:moveTo>
                    <a:pt x="0" y="248"/>
                  </a:moveTo>
                  <a:lnTo>
                    <a:pt x="152" y="139"/>
                  </a:lnTo>
                  <a:lnTo>
                    <a:pt x="86" y="0"/>
                  </a:lnTo>
                  <a:lnTo>
                    <a:pt x="0" y="85"/>
                  </a:lnTo>
                  <a:lnTo>
                    <a:pt x="0" y="248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4" name="梯形 23"/>
            <p:cNvSpPr/>
            <p:nvPr/>
          </p:nvSpPr>
          <p:spPr>
            <a:xfrm>
              <a:off x="9043877" y="2132136"/>
              <a:ext cx="2420192" cy="3128621"/>
            </a:xfrm>
            <a:prstGeom prst="trapezoid">
              <a:avLst/>
            </a:prstGeom>
            <a:solidFill>
              <a:schemeClr val="accent4"/>
            </a:solidFill>
            <a:ln w="28575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26" name="椭圆 25"/>
            <p:cNvSpPr/>
            <p:nvPr/>
          </p:nvSpPr>
          <p:spPr>
            <a:xfrm>
              <a:off x="9479973" y="1730628"/>
              <a:ext cx="1548000" cy="1548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dist="63500" dir="5400000" algn="t" rotWithShape="0">
                <a:prstClr val="black">
                  <a:alpha val="2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27" name="矩形 26"/>
            <p:cNvSpPr/>
            <p:nvPr/>
          </p:nvSpPr>
          <p:spPr bwMode="auto">
            <a:xfrm>
              <a:off x="8945643" y="3807150"/>
              <a:ext cx="2612478" cy="48526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>
                  <a:lumMod val="85000"/>
                </a:schemeClr>
              </a:solidFill>
            </a:ln>
          </p:spPr>
          <p:txBody>
            <a:bodyPr vert="horz" wrap="none" lIns="91440" tIns="45720" rIns="91440" bIns="45720" anchor="ctr" anchorCtr="0" compatLnSpc="1">
              <a:normAutofit/>
            </a:bodyPr>
            <a:lstStyle/>
            <a:p>
              <a:pPr algn="ctr"/>
              <a:r>
                <a:rPr lang="zh-CN" altLang="en-US" b="1" dirty="0"/>
                <a:t>输入标题文本</a:t>
              </a:r>
              <a:endParaRPr lang="zh-CN" altLang="en-US" b="1" dirty="0"/>
            </a:p>
          </p:txBody>
        </p:sp>
        <p:sp>
          <p:nvSpPr>
            <p:cNvPr id="28" name="任意多边形: 形状 27"/>
            <p:cNvSpPr/>
            <p:nvPr/>
          </p:nvSpPr>
          <p:spPr>
            <a:xfrm>
              <a:off x="9978584" y="2337470"/>
              <a:ext cx="550777" cy="553426"/>
            </a:xfrm>
            <a:custGeom>
              <a:avLst/>
              <a:gdLst>
                <a:gd name="connsiteX0" fmla="*/ 88447 w 330200"/>
                <a:gd name="connsiteY0" fmla="*/ 273050 h 331788"/>
                <a:gd name="connsiteX1" fmla="*/ 80963 w 330200"/>
                <a:gd name="connsiteY1" fmla="*/ 278423 h 331788"/>
                <a:gd name="connsiteX2" fmla="*/ 98426 w 330200"/>
                <a:gd name="connsiteY2" fmla="*/ 290513 h 331788"/>
                <a:gd name="connsiteX3" fmla="*/ 88447 w 330200"/>
                <a:gd name="connsiteY3" fmla="*/ 273050 h 331788"/>
                <a:gd name="connsiteX4" fmla="*/ 130856 w 330200"/>
                <a:gd name="connsiteY4" fmla="*/ 257175 h 331788"/>
                <a:gd name="connsiteX5" fmla="*/ 104775 w 330200"/>
                <a:gd name="connsiteY5" fmla="*/ 264898 h 331788"/>
                <a:gd name="connsiteX6" fmla="*/ 141288 w 330200"/>
                <a:gd name="connsiteY6" fmla="*/ 304800 h 331788"/>
                <a:gd name="connsiteX7" fmla="*/ 130856 w 330200"/>
                <a:gd name="connsiteY7" fmla="*/ 257175 h 331788"/>
                <a:gd name="connsiteX8" fmla="*/ 239255 w 330200"/>
                <a:gd name="connsiteY8" fmla="*/ 180975 h 331788"/>
                <a:gd name="connsiteX9" fmla="*/ 239255 w 330200"/>
                <a:gd name="connsiteY9" fmla="*/ 196465 h 331788"/>
                <a:gd name="connsiteX10" fmla="*/ 210842 w 330200"/>
                <a:gd name="connsiteY10" fmla="*/ 227443 h 331788"/>
                <a:gd name="connsiteX11" fmla="*/ 241838 w 330200"/>
                <a:gd name="connsiteY11" fmla="*/ 258422 h 331788"/>
                <a:gd name="connsiteX12" fmla="*/ 259920 w 330200"/>
                <a:gd name="connsiteY12" fmla="*/ 272620 h 331788"/>
                <a:gd name="connsiteX13" fmla="*/ 243130 w 330200"/>
                <a:gd name="connsiteY13" fmla="*/ 282947 h 331788"/>
                <a:gd name="connsiteX14" fmla="*/ 214716 w 330200"/>
                <a:gd name="connsiteY14" fmla="*/ 275202 h 331788"/>
                <a:gd name="connsiteX15" fmla="*/ 209550 w 330200"/>
                <a:gd name="connsiteY15" fmla="*/ 295854 h 331788"/>
                <a:gd name="connsiteX16" fmla="*/ 239255 w 330200"/>
                <a:gd name="connsiteY16" fmla="*/ 302308 h 331788"/>
                <a:gd name="connsiteX17" fmla="*/ 239255 w 330200"/>
                <a:gd name="connsiteY17" fmla="*/ 319088 h 331788"/>
                <a:gd name="connsiteX18" fmla="*/ 254754 w 330200"/>
                <a:gd name="connsiteY18" fmla="*/ 319088 h 331788"/>
                <a:gd name="connsiteX19" fmla="*/ 254754 w 330200"/>
                <a:gd name="connsiteY19" fmla="*/ 301017 h 331788"/>
                <a:gd name="connsiteX20" fmla="*/ 285750 w 330200"/>
                <a:gd name="connsiteY20" fmla="*/ 270039 h 331788"/>
                <a:gd name="connsiteX21" fmla="*/ 257337 w 330200"/>
                <a:gd name="connsiteY21" fmla="*/ 239060 h 331788"/>
                <a:gd name="connsiteX22" fmla="*/ 236672 w 330200"/>
                <a:gd name="connsiteY22" fmla="*/ 224862 h 331788"/>
                <a:gd name="connsiteX23" fmla="*/ 250879 w 330200"/>
                <a:gd name="connsiteY23" fmla="*/ 214535 h 331788"/>
                <a:gd name="connsiteX24" fmla="*/ 275418 w 330200"/>
                <a:gd name="connsiteY24" fmla="*/ 220989 h 331788"/>
                <a:gd name="connsiteX25" fmla="*/ 280584 w 330200"/>
                <a:gd name="connsiteY25" fmla="*/ 201628 h 331788"/>
                <a:gd name="connsiteX26" fmla="*/ 256045 w 330200"/>
                <a:gd name="connsiteY26" fmla="*/ 196465 h 331788"/>
                <a:gd name="connsiteX27" fmla="*/ 256045 w 330200"/>
                <a:gd name="connsiteY27" fmla="*/ 180975 h 331788"/>
                <a:gd name="connsiteX28" fmla="*/ 239255 w 330200"/>
                <a:gd name="connsiteY28" fmla="*/ 180975 h 331788"/>
                <a:gd name="connsiteX29" fmla="*/ 82550 w 330200"/>
                <a:gd name="connsiteY29" fmla="*/ 177800 h 331788"/>
                <a:gd name="connsiteX30" fmla="*/ 97896 w 330200"/>
                <a:gd name="connsiteY30" fmla="*/ 249238 h 331788"/>
                <a:gd name="connsiteX31" fmla="*/ 128588 w 330200"/>
                <a:gd name="connsiteY31" fmla="*/ 237548 h 331788"/>
                <a:gd name="connsiteX32" fmla="*/ 124751 w 330200"/>
                <a:gd name="connsiteY32" fmla="*/ 177800 h 331788"/>
                <a:gd name="connsiteX33" fmla="*/ 82550 w 330200"/>
                <a:gd name="connsiteY33" fmla="*/ 177800 h 331788"/>
                <a:gd name="connsiteX34" fmla="*/ 23813 w 330200"/>
                <a:gd name="connsiteY34" fmla="*/ 177800 h 331788"/>
                <a:gd name="connsiteX35" fmla="*/ 66675 w 330200"/>
                <a:gd name="connsiteY35" fmla="*/ 266700 h 331788"/>
                <a:gd name="connsiteX36" fmla="*/ 80963 w 330200"/>
                <a:gd name="connsiteY36" fmla="*/ 256393 h 331788"/>
                <a:gd name="connsiteX37" fmla="*/ 64078 w 330200"/>
                <a:gd name="connsiteY37" fmla="*/ 177800 h 331788"/>
                <a:gd name="connsiteX38" fmla="*/ 23813 w 330200"/>
                <a:gd name="connsiteY38" fmla="*/ 177800 h 331788"/>
                <a:gd name="connsiteX39" fmla="*/ 247650 w 330200"/>
                <a:gd name="connsiteY39" fmla="*/ 166687 h 331788"/>
                <a:gd name="connsiteX40" fmla="*/ 330200 w 330200"/>
                <a:gd name="connsiteY40" fmla="*/ 249237 h 331788"/>
                <a:gd name="connsiteX41" fmla="*/ 247650 w 330200"/>
                <a:gd name="connsiteY41" fmla="*/ 331787 h 331788"/>
                <a:gd name="connsiteX42" fmla="*/ 165100 w 330200"/>
                <a:gd name="connsiteY42" fmla="*/ 249237 h 331788"/>
                <a:gd name="connsiteX43" fmla="*/ 247650 w 330200"/>
                <a:gd name="connsiteY43" fmla="*/ 166687 h 331788"/>
                <a:gd name="connsiteX44" fmla="*/ 146797 w 330200"/>
                <a:gd name="connsiteY44" fmla="*/ 96837 h 331788"/>
                <a:gd name="connsiteX45" fmla="*/ 142875 w 330200"/>
                <a:gd name="connsiteY45" fmla="*/ 152400 h 331788"/>
                <a:gd name="connsiteX46" fmla="*/ 187325 w 330200"/>
                <a:gd name="connsiteY46" fmla="*/ 152400 h 331788"/>
                <a:gd name="connsiteX47" fmla="*/ 183403 w 330200"/>
                <a:gd name="connsiteY47" fmla="*/ 96837 h 331788"/>
                <a:gd name="connsiteX48" fmla="*/ 165100 w 330200"/>
                <a:gd name="connsiteY48" fmla="*/ 98129 h 331788"/>
                <a:gd name="connsiteX49" fmla="*/ 146797 w 330200"/>
                <a:gd name="connsiteY49" fmla="*/ 96837 h 331788"/>
                <a:gd name="connsiteX50" fmla="*/ 97896 w 330200"/>
                <a:gd name="connsiteY50" fmla="*/ 82550 h 331788"/>
                <a:gd name="connsiteX51" fmla="*/ 82550 w 330200"/>
                <a:gd name="connsiteY51" fmla="*/ 152400 h 331788"/>
                <a:gd name="connsiteX52" fmla="*/ 124751 w 330200"/>
                <a:gd name="connsiteY52" fmla="*/ 152400 h 331788"/>
                <a:gd name="connsiteX53" fmla="*/ 128588 w 330200"/>
                <a:gd name="connsiteY53" fmla="*/ 94191 h 331788"/>
                <a:gd name="connsiteX54" fmla="*/ 97896 w 330200"/>
                <a:gd name="connsiteY54" fmla="*/ 82550 h 331788"/>
                <a:gd name="connsiteX55" fmla="*/ 66675 w 330200"/>
                <a:gd name="connsiteY55" fmla="*/ 65087 h 331788"/>
                <a:gd name="connsiteX56" fmla="*/ 23813 w 330200"/>
                <a:gd name="connsiteY56" fmla="*/ 152400 h 331788"/>
                <a:gd name="connsiteX57" fmla="*/ 64078 w 330200"/>
                <a:gd name="connsiteY57" fmla="*/ 152400 h 331788"/>
                <a:gd name="connsiteX58" fmla="*/ 80963 w 330200"/>
                <a:gd name="connsiteY58" fmla="*/ 74075 h 331788"/>
                <a:gd name="connsiteX59" fmla="*/ 66675 w 330200"/>
                <a:gd name="connsiteY59" fmla="*/ 65087 h 331788"/>
                <a:gd name="connsiteX60" fmla="*/ 231775 w 330200"/>
                <a:gd name="connsiteY60" fmla="*/ 41275 h 331788"/>
                <a:gd name="connsiteX61" fmla="*/ 241754 w 330200"/>
                <a:gd name="connsiteY61" fmla="*/ 58738 h 331788"/>
                <a:gd name="connsiteX62" fmla="*/ 249238 w 330200"/>
                <a:gd name="connsiteY62" fmla="*/ 53748 h 331788"/>
                <a:gd name="connsiteX63" fmla="*/ 231775 w 330200"/>
                <a:gd name="connsiteY63" fmla="*/ 41275 h 331788"/>
                <a:gd name="connsiteX64" fmla="*/ 98426 w 330200"/>
                <a:gd name="connsiteY64" fmla="*/ 41275 h 331788"/>
                <a:gd name="connsiteX65" fmla="*/ 80963 w 330200"/>
                <a:gd name="connsiteY65" fmla="*/ 53748 h 331788"/>
                <a:gd name="connsiteX66" fmla="*/ 88447 w 330200"/>
                <a:gd name="connsiteY66" fmla="*/ 58738 h 331788"/>
                <a:gd name="connsiteX67" fmla="*/ 98426 w 330200"/>
                <a:gd name="connsiteY67" fmla="*/ 41275 h 331788"/>
                <a:gd name="connsiteX68" fmla="*/ 188913 w 330200"/>
                <a:gd name="connsiteY68" fmla="*/ 26987 h 331788"/>
                <a:gd name="connsiteX69" fmla="*/ 198891 w 330200"/>
                <a:gd name="connsiteY69" fmla="*/ 76200 h 331788"/>
                <a:gd name="connsiteX70" fmla="*/ 223838 w 330200"/>
                <a:gd name="connsiteY70" fmla="*/ 66889 h 331788"/>
                <a:gd name="connsiteX71" fmla="*/ 188913 w 330200"/>
                <a:gd name="connsiteY71" fmla="*/ 26987 h 331788"/>
                <a:gd name="connsiteX72" fmla="*/ 141288 w 330200"/>
                <a:gd name="connsiteY72" fmla="*/ 26987 h 331788"/>
                <a:gd name="connsiteX73" fmla="*/ 104775 w 330200"/>
                <a:gd name="connsiteY73" fmla="*/ 68219 h 331788"/>
                <a:gd name="connsiteX74" fmla="*/ 130856 w 330200"/>
                <a:gd name="connsiteY74" fmla="*/ 76200 h 331788"/>
                <a:gd name="connsiteX75" fmla="*/ 141288 w 330200"/>
                <a:gd name="connsiteY75" fmla="*/ 26987 h 331788"/>
                <a:gd name="connsiteX76" fmla="*/ 163777 w 330200"/>
                <a:gd name="connsiteY76" fmla="*/ 25400 h 331788"/>
                <a:gd name="connsiteX77" fmla="*/ 149225 w 330200"/>
                <a:gd name="connsiteY77" fmla="*/ 79671 h 331788"/>
                <a:gd name="connsiteX78" fmla="*/ 165100 w 330200"/>
                <a:gd name="connsiteY78" fmla="*/ 80963 h 331788"/>
                <a:gd name="connsiteX79" fmla="*/ 180975 w 330200"/>
                <a:gd name="connsiteY79" fmla="*/ 79671 h 331788"/>
                <a:gd name="connsiteX80" fmla="*/ 166423 w 330200"/>
                <a:gd name="connsiteY80" fmla="*/ 25400 h 331788"/>
                <a:gd name="connsiteX81" fmla="*/ 165100 w 330200"/>
                <a:gd name="connsiteY81" fmla="*/ 25400 h 331788"/>
                <a:gd name="connsiteX82" fmla="*/ 163777 w 330200"/>
                <a:gd name="connsiteY82" fmla="*/ 25400 h 331788"/>
                <a:gd name="connsiteX83" fmla="*/ 165100 w 330200"/>
                <a:gd name="connsiteY83" fmla="*/ 0 h 331788"/>
                <a:gd name="connsiteX84" fmla="*/ 330200 w 330200"/>
                <a:gd name="connsiteY84" fmla="*/ 165894 h 331788"/>
                <a:gd name="connsiteX85" fmla="*/ 328910 w 330200"/>
                <a:gd name="connsiteY85" fmla="*/ 184039 h 331788"/>
                <a:gd name="connsiteX86" fmla="*/ 290215 w 330200"/>
                <a:gd name="connsiteY86" fmla="*/ 152933 h 331788"/>
                <a:gd name="connsiteX87" fmla="*/ 305693 w 330200"/>
                <a:gd name="connsiteY87" fmla="*/ 152933 h 331788"/>
                <a:gd name="connsiteX88" fmla="*/ 263128 w 330200"/>
                <a:gd name="connsiteY88" fmla="*/ 64802 h 331788"/>
                <a:gd name="connsiteX89" fmla="*/ 248940 w 330200"/>
                <a:gd name="connsiteY89" fmla="*/ 73874 h 331788"/>
                <a:gd name="connsiteX90" fmla="*/ 264418 w 330200"/>
                <a:gd name="connsiteY90" fmla="*/ 146453 h 331788"/>
                <a:gd name="connsiteX91" fmla="*/ 247650 w 330200"/>
                <a:gd name="connsiteY91" fmla="*/ 143861 h 331788"/>
                <a:gd name="connsiteX92" fmla="*/ 246360 w 330200"/>
                <a:gd name="connsiteY92" fmla="*/ 143861 h 331788"/>
                <a:gd name="connsiteX93" fmla="*/ 232172 w 330200"/>
                <a:gd name="connsiteY93" fmla="*/ 82947 h 331788"/>
                <a:gd name="connsiteX94" fmla="*/ 201215 w 330200"/>
                <a:gd name="connsiteY94" fmla="*/ 94611 h 331788"/>
                <a:gd name="connsiteX95" fmla="*/ 205085 w 330200"/>
                <a:gd name="connsiteY95" fmla="*/ 152933 h 331788"/>
                <a:gd name="connsiteX96" fmla="*/ 170259 w 330200"/>
                <a:gd name="connsiteY96" fmla="*/ 177558 h 331788"/>
                <a:gd name="connsiteX97" fmla="*/ 143173 w 330200"/>
                <a:gd name="connsiteY97" fmla="*/ 177558 h 331788"/>
                <a:gd name="connsiteX98" fmla="*/ 145752 w 330200"/>
                <a:gd name="connsiteY98" fmla="*/ 222920 h 331788"/>
                <a:gd name="connsiteX99" fmla="*/ 141883 w 330200"/>
                <a:gd name="connsiteY99" fmla="*/ 248841 h 331788"/>
                <a:gd name="connsiteX100" fmla="*/ 180578 w 330200"/>
                <a:gd name="connsiteY100" fmla="*/ 330492 h 331788"/>
                <a:gd name="connsiteX101" fmla="*/ 165100 w 330200"/>
                <a:gd name="connsiteY101" fmla="*/ 331788 h 331788"/>
                <a:gd name="connsiteX102" fmla="*/ 0 w 330200"/>
                <a:gd name="connsiteY102" fmla="*/ 165894 h 331788"/>
                <a:gd name="connsiteX103" fmla="*/ 165100 w 330200"/>
                <a:gd name="connsiteY103" fmla="*/ 0 h 331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</a:cxnLst>
              <a:rect l="l" t="t" r="r" b="b"/>
              <a:pathLst>
                <a:path w="330200" h="331788">
                  <a:moveTo>
                    <a:pt x="88447" y="273050"/>
                  </a:moveTo>
                  <a:cubicBezTo>
                    <a:pt x="85952" y="275737"/>
                    <a:pt x="83458" y="277080"/>
                    <a:pt x="80963" y="278423"/>
                  </a:cubicBezTo>
                  <a:cubicBezTo>
                    <a:pt x="87200" y="283797"/>
                    <a:pt x="92189" y="287827"/>
                    <a:pt x="98426" y="290513"/>
                  </a:cubicBezTo>
                  <a:cubicBezTo>
                    <a:pt x="94684" y="285140"/>
                    <a:pt x="92189" y="279767"/>
                    <a:pt x="88447" y="273050"/>
                  </a:cubicBezTo>
                  <a:close/>
                  <a:moveTo>
                    <a:pt x="130856" y="257175"/>
                  </a:moveTo>
                  <a:cubicBezTo>
                    <a:pt x="121727" y="258462"/>
                    <a:pt x="112599" y="262324"/>
                    <a:pt x="104775" y="264898"/>
                  </a:cubicBezTo>
                  <a:cubicBezTo>
                    <a:pt x="115207" y="282918"/>
                    <a:pt x="126943" y="297077"/>
                    <a:pt x="141288" y="304800"/>
                  </a:cubicBezTo>
                  <a:cubicBezTo>
                    <a:pt x="136072" y="290641"/>
                    <a:pt x="133464" y="273908"/>
                    <a:pt x="130856" y="257175"/>
                  </a:cubicBezTo>
                  <a:close/>
                  <a:moveTo>
                    <a:pt x="239255" y="180975"/>
                  </a:moveTo>
                  <a:cubicBezTo>
                    <a:pt x="239255" y="180975"/>
                    <a:pt x="239255" y="180975"/>
                    <a:pt x="239255" y="196465"/>
                  </a:cubicBezTo>
                  <a:cubicBezTo>
                    <a:pt x="221174" y="200337"/>
                    <a:pt x="210842" y="211954"/>
                    <a:pt x="210842" y="227443"/>
                  </a:cubicBezTo>
                  <a:cubicBezTo>
                    <a:pt x="210842" y="242932"/>
                    <a:pt x="223757" y="251968"/>
                    <a:pt x="241838" y="258422"/>
                  </a:cubicBezTo>
                  <a:cubicBezTo>
                    <a:pt x="253462" y="262294"/>
                    <a:pt x="259920" y="266166"/>
                    <a:pt x="259920" y="272620"/>
                  </a:cubicBezTo>
                  <a:cubicBezTo>
                    <a:pt x="259920" y="279074"/>
                    <a:pt x="252170" y="282947"/>
                    <a:pt x="243130" y="282947"/>
                  </a:cubicBezTo>
                  <a:cubicBezTo>
                    <a:pt x="232798" y="282947"/>
                    <a:pt x="222465" y="279074"/>
                    <a:pt x="214716" y="275202"/>
                  </a:cubicBezTo>
                  <a:cubicBezTo>
                    <a:pt x="214716" y="275202"/>
                    <a:pt x="214716" y="275202"/>
                    <a:pt x="209550" y="295854"/>
                  </a:cubicBezTo>
                  <a:cubicBezTo>
                    <a:pt x="216008" y="299727"/>
                    <a:pt x="227631" y="302308"/>
                    <a:pt x="239255" y="302308"/>
                  </a:cubicBezTo>
                  <a:cubicBezTo>
                    <a:pt x="239255" y="302308"/>
                    <a:pt x="239255" y="302308"/>
                    <a:pt x="239255" y="319088"/>
                  </a:cubicBezTo>
                  <a:cubicBezTo>
                    <a:pt x="239255" y="319088"/>
                    <a:pt x="239255" y="319088"/>
                    <a:pt x="254754" y="319088"/>
                  </a:cubicBezTo>
                  <a:cubicBezTo>
                    <a:pt x="254754" y="319088"/>
                    <a:pt x="254754" y="319088"/>
                    <a:pt x="254754" y="301017"/>
                  </a:cubicBezTo>
                  <a:cubicBezTo>
                    <a:pt x="274126" y="298436"/>
                    <a:pt x="285750" y="285528"/>
                    <a:pt x="285750" y="270039"/>
                  </a:cubicBezTo>
                  <a:cubicBezTo>
                    <a:pt x="285750" y="254549"/>
                    <a:pt x="276709" y="245514"/>
                    <a:pt x="257337" y="239060"/>
                  </a:cubicBezTo>
                  <a:cubicBezTo>
                    <a:pt x="243130" y="233897"/>
                    <a:pt x="236672" y="230025"/>
                    <a:pt x="236672" y="224862"/>
                  </a:cubicBezTo>
                  <a:cubicBezTo>
                    <a:pt x="236672" y="219699"/>
                    <a:pt x="240547" y="214535"/>
                    <a:pt x="250879" y="214535"/>
                  </a:cubicBezTo>
                  <a:cubicBezTo>
                    <a:pt x="263794" y="214535"/>
                    <a:pt x="271543" y="218408"/>
                    <a:pt x="275418" y="220989"/>
                  </a:cubicBezTo>
                  <a:cubicBezTo>
                    <a:pt x="275418" y="220989"/>
                    <a:pt x="275418" y="220989"/>
                    <a:pt x="280584" y="201628"/>
                  </a:cubicBezTo>
                  <a:cubicBezTo>
                    <a:pt x="275418" y="199046"/>
                    <a:pt x="267669" y="196465"/>
                    <a:pt x="256045" y="196465"/>
                  </a:cubicBezTo>
                  <a:cubicBezTo>
                    <a:pt x="256045" y="196465"/>
                    <a:pt x="256045" y="196465"/>
                    <a:pt x="256045" y="180975"/>
                  </a:cubicBezTo>
                  <a:cubicBezTo>
                    <a:pt x="256045" y="180975"/>
                    <a:pt x="256045" y="180975"/>
                    <a:pt x="239255" y="180975"/>
                  </a:cubicBezTo>
                  <a:close/>
                  <a:moveTo>
                    <a:pt x="82550" y="177800"/>
                  </a:moveTo>
                  <a:cubicBezTo>
                    <a:pt x="83829" y="203778"/>
                    <a:pt x="88944" y="228456"/>
                    <a:pt x="97896" y="249238"/>
                  </a:cubicBezTo>
                  <a:cubicBezTo>
                    <a:pt x="108127" y="244043"/>
                    <a:pt x="118357" y="240146"/>
                    <a:pt x="128588" y="237548"/>
                  </a:cubicBezTo>
                  <a:cubicBezTo>
                    <a:pt x="126030" y="214169"/>
                    <a:pt x="126030" y="192088"/>
                    <a:pt x="124751" y="177800"/>
                  </a:cubicBezTo>
                  <a:cubicBezTo>
                    <a:pt x="124751" y="177800"/>
                    <a:pt x="124751" y="177800"/>
                    <a:pt x="82550" y="177800"/>
                  </a:cubicBezTo>
                  <a:close/>
                  <a:moveTo>
                    <a:pt x="23813" y="177800"/>
                  </a:moveTo>
                  <a:cubicBezTo>
                    <a:pt x="27709" y="212587"/>
                    <a:pt x="43296" y="243509"/>
                    <a:pt x="66675" y="266700"/>
                  </a:cubicBezTo>
                  <a:cubicBezTo>
                    <a:pt x="71871" y="262835"/>
                    <a:pt x="75767" y="260258"/>
                    <a:pt x="80963" y="256393"/>
                  </a:cubicBezTo>
                  <a:cubicBezTo>
                    <a:pt x="71871" y="234490"/>
                    <a:pt x="65377" y="207434"/>
                    <a:pt x="64078" y="177800"/>
                  </a:cubicBezTo>
                  <a:cubicBezTo>
                    <a:pt x="64078" y="177800"/>
                    <a:pt x="64078" y="177800"/>
                    <a:pt x="23813" y="177800"/>
                  </a:cubicBezTo>
                  <a:close/>
                  <a:moveTo>
                    <a:pt x="247650" y="166687"/>
                  </a:moveTo>
                  <a:cubicBezTo>
                    <a:pt x="293241" y="166687"/>
                    <a:pt x="330200" y="203646"/>
                    <a:pt x="330200" y="249237"/>
                  </a:cubicBezTo>
                  <a:cubicBezTo>
                    <a:pt x="330200" y="294828"/>
                    <a:pt x="293241" y="331787"/>
                    <a:pt x="247650" y="331787"/>
                  </a:cubicBezTo>
                  <a:cubicBezTo>
                    <a:pt x="202059" y="331787"/>
                    <a:pt x="165100" y="294828"/>
                    <a:pt x="165100" y="249237"/>
                  </a:cubicBezTo>
                  <a:cubicBezTo>
                    <a:pt x="165100" y="203646"/>
                    <a:pt x="202059" y="166687"/>
                    <a:pt x="247650" y="166687"/>
                  </a:cubicBezTo>
                  <a:close/>
                  <a:moveTo>
                    <a:pt x="146797" y="96837"/>
                  </a:moveTo>
                  <a:cubicBezTo>
                    <a:pt x="145490" y="113635"/>
                    <a:pt x="144182" y="131725"/>
                    <a:pt x="142875" y="152400"/>
                  </a:cubicBezTo>
                  <a:cubicBezTo>
                    <a:pt x="142875" y="152400"/>
                    <a:pt x="142875" y="152400"/>
                    <a:pt x="187325" y="152400"/>
                  </a:cubicBezTo>
                  <a:cubicBezTo>
                    <a:pt x="186018" y="131725"/>
                    <a:pt x="184710" y="113635"/>
                    <a:pt x="183403" y="96837"/>
                  </a:cubicBezTo>
                  <a:cubicBezTo>
                    <a:pt x="176866" y="96837"/>
                    <a:pt x="171637" y="98129"/>
                    <a:pt x="165100" y="98129"/>
                  </a:cubicBezTo>
                  <a:cubicBezTo>
                    <a:pt x="158563" y="98129"/>
                    <a:pt x="153334" y="96837"/>
                    <a:pt x="146797" y="96837"/>
                  </a:cubicBezTo>
                  <a:close/>
                  <a:moveTo>
                    <a:pt x="97896" y="82550"/>
                  </a:moveTo>
                  <a:cubicBezTo>
                    <a:pt x="88944" y="103246"/>
                    <a:pt x="83829" y="127823"/>
                    <a:pt x="82550" y="152400"/>
                  </a:cubicBezTo>
                  <a:cubicBezTo>
                    <a:pt x="82550" y="152400"/>
                    <a:pt x="82550" y="152400"/>
                    <a:pt x="124751" y="152400"/>
                  </a:cubicBezTo>
                  <a:cubicBezTo>
                    <a:pt x="126030" y="139465"/>
                    <a:pt x="126030" y="117475"/>
                    <a:pt x="128588" y="94191"/>
                  </a:cubicBezTo>
                  <a:cubicBezTo>
                    <a:pt x="118357" y="91604"/>
                    <a:pt x="108127" y="87724"/>
                    <a:pt x="97896" y="82550"/>
                  </a:cubicBezTo>
                  <a:close/>
                  <a:moveTo>
                    <a:pt x="66675" y="65087"/>
                  </a:moveTo>
                  <a:cubicBezTo>
                    <a:pt x="43296" y="88199"/>
                    <a:pt x="27709" y="119015"/>
                    <a:pt x="23813" y="152400"/>
                  </a:cubicBezTo>
                  <a:cubicBezTo>
                    <a:pt x="23813" y="152400"/>
                    <a:pt x="23813" y="152400"/>
                    <a:pt x="64078" y="152400"/>
                  </a:cubicBezTo>
                  <a:cubicBezTo>
                    <a:pt x="65377" y="124151"/>
                    <a:pt x="71871" y="97187"/>
                    <a:pt x="80963" y="74075"/>
                  </a:cubicBezTo>
                  <a:cubicBezTo>
                    <a:pt x="75767" y="71507"/>
                    <a:pt x="71871" y="68939"/>
                    <a:pt x="66675" y="65087"/>
                  </a:cubicBezTo>
                  <a:close/>
                  <a:moveTo>
                    <a:pt x="231775" y="41275"/>
                  </a:moveTo>
                  <a:cubicBezTo>
                    <a:pt x="235517" y="47512"/>
                    <a:pt x="238012" y="52501"/>
                    <a:pt x="241754" y="58738"/>
                  </a:cubicBezTo>
                  <a:cubicBezTo>
                    <a:pt x="244249" y="56243"/>
                    <a:pt x="246743" y="54996"/>
                    <a:pt x="249238" y="53748"/>
                  </a:cubicBezTo>
                  <a:cubicBezTo>
                    <a:pt x="243001" y="48759"/>
                    <a:pt x="238012" y="45017"/>
                    <a:pt x="231775" y="41275"/>
                  </a:cubicBezTo>
                  <a:close/>
                  <a:moveTo>
                    <a:pt x="98426" y="41275"/>
                  </a:moveTo>
                  <a:cubicBezTo>
                    <a:pt x="92189" y="45017"/>
                    <a:pt x="87200" y="48759"/>
                    <a:pt x="80963" y="53748"/>
                  </a:cubicBezTo>
                  <a:cubicBezTo>
                    <a:pt x="83458" y="54996"/>
                    <a:pt x="85952" y="56243"/>
                    <a:pt x="88447" y="58738"/>
                  </a:cubicBezTo>
                  <a:cubicBezTo>
                    <a:pt x="92189" y="52501"/>
                    <a:pt x="94684" y="47512"/>
                    <a:pt x="98426" y="41275"/>
                  </a:cubicBezTo>
                  <a:close/>
                  <a:moveTo>
                    <a:pt x="188913" y="26987"/>
                  </a:moveTo>
                  <a:cubicBezTo>
                    <a:pt x="193902" y="40288"/>
                    <a:pt x="196397" y="58909"/>
                    <a:pt x="198891" y="76200"/>
                  </a:cubicBezTo>
                  <a:cubicBezTo>
                    <a:pt x="207623" y="74870"/>
                    <a:pt x="216354" y="70879"/>
                    <a:pt x="223838" y="66889"/>
                  </a:cubicBezTo>
                  <a:cubicBezTo>
                    <a:pt x="215107" y="48268"/>
                    <a:pt x="202633" y="34967"/>
                    <a:pt x="188913" y="26987"/>
                  </a:cubicBezTo>
                  <a:close/>
                  <a:moveTo>
                    <a:pt x="141288" y="26987"/>
                  </a:moveTo>
                  <a:cubicBezTo>
                    <a:pt x="126943" y="34967"/>
                    <a:pt x="115207" y="49598"/>
                    <a:pt x="104775" y="68219"/>
                  </a:cubicBezTo>
                  <a:cubicBezTo>
                    <a:pt x="112599" y="70879"/>
                    <a:pt x="121727" y="74870"/>
                    <a:pt x="130856" y="76200"/>
                  </a:cubicBezTo>
                  <a:cubicBezTo>
                    <a:pt x="133464" y="58909"/>
                    <a:pt x="136072" y="40288"/>
                    <a:pt x="141288" y="26987"/>
                  </a:cubicBezTo>
                  <a:close/>
                  <a:moveTo>
                    <a:pt x="163777" y="25400"/>
                  </a:moveTo>
                  <a:cubicBezTo>
                    <a:pt x="158485" y="33153"/>
                    <a:pt x="153194" y="51243"/>
                    <a:pt x="149225" y="79671"/>
                  </a:cubicBezTo>
                  <a:cubicBezTo>
                    <a:pt x="154517" y="79671"/>
                    <a:pt x="159808" y="80963"/>
                    <a:pt x="165100" y="80963"/>
                  </a:cubicBezTo>
                  <a:cubicBezTo>
                    <a:pt x="170392" y="80963"/>
                    <a:pt x="175683" y="79671"/>
                    <a:pt x="180975" y="79671"/>
                  </a:cubicBezTo>
                  <a:cubicBezTo>
                    <a:pt x="177006" y="51243"/>
                    <a:pt x="171714" y="33153"/>
                    <a:pt x="166423" y="25400"/>
                  </a:cubicBezTo>
                  <a:cubicBezTo>
                    <a:pt x="166423" y="25400"/>
                    <a:pt x="165100" y="25400"/>
                    <a:pt x="165100" y="25400"/>
                  </a:cubicBezTo>
                  <a:cubicBezTo>
                    <a:pt x="165100" y="25400"/>
                    <a:pt x="163777" y="25400"/>
                    <a:pt x="163777" y="25400"/>
                  </a:cubicBezTo>
                  <a:close/>
                  <a:moveTo>
                    <a:pt x="165100" y="0"/>
                  </a:moveTo>
                  <a:cubicBezTo>
                    <a:pt x="256679" y="0"/>
                    <a:pt x="330200" y="73874"/>
                    <a:pt x="330200" y="165894"/>
                  </a:cubicBezTo>
                  <a:cubicBezTo>
                    <a:pt x="330200" y="172374"/>
                    <a:pt x="330200" y="177558"/>
                    <a:pt x="328910" y="184039"/>
                  </a:cubicBezTo>
                  <a:cubicBezTo>
                    <a:pt x="318592" y="171078"/>
                    <a:pt x="305693" y="160710"/>
                    <a:pt x="290215" y="152933"/>
                  </a:cubicBezTo>
                  <a:cubicBezTo>
                    <a:pt x="290215" y="152933"/>
                    <a:pt x="290215" y="152933"/>
                    <a:pt x="305693" y="152933"/>
                  </a:cubicBezTo>
                  <a:cubicBezTo>
                    <a:pt x="301824" y="119236"/>
                    <a:pt x="286345" y="88131"/>
                    <a:pt x="263128" y="64802"/>
                  </a:cubicBezTo>
                  <a:cubicBezTo>
                    <a:pt x="257969" y="68690"/>
                    <a:pt x="254099" y="71282"/>
                    <a:pt x="248940" y="73874"/>
                  </a:cubicBezTo>
                  <a:cubicBezTo>
                    <a:pt x="257969" y="94611"/>
                    <a:pt x="263128" y="119236"/>
                    <a:pt x="264418" y="146453"/>
                  </a:cubicBezTo>
                  <a:cubicBezTo>
                    <a:pt x="259259" y="145157"/>
                    <a:pt x="252810" y="143861"/>
                    <a:pt x="247650" y="143861"/>
                  </a:cubicBezTo>
                  <a:cubicBezTo>
                    <a:pt x="246360" y="143861"/>
                    <a:pt x="246360" y="143861"/>
                    <a:pt x="246360" y="143861"/>
                  </a:cubicBezTo>
                  <a:cubicBezTo>
                    <a:pt x="245070" y="121828"/>
                    <a:pt x="239911" y="101091"/>
                    <a:pt x="232172" y="82947"/>
                  </a:cubicBezTo>
                  <a:cubicBezTo>
                    <a:pt x="223143" y="88131"/>
                    <a:pt x="211535" y="92019"/>
                    <a:pt x="201215" y="94611"/>
                  </a:cubicBezTo>
                  <a:cubicBezTo>
                    <a:pt x="203795" y="116644"/>
                    <a:pt x="203795" y="139973"/>
                    <a:pt x="205085" y="152933"/>
                  </a:cubicBezTo>
                  <a:cubicBezTo>
                    <a:pt x="192187" y="159414"/>
                    <a:pt x="180578" y="167190"/>
                    <a:pt x="170259" y="177558"/>
                  </a:cubicBezTo>
                  <a:cubicBezTo>
                    <a:pt x="170259" y="177558"/>
                    <a:pt x="170259" y="177558"/>
                    <a:pt x="143173" y="177558"/>
                  </a:cubicBezTo>
                  <a:cubicBezTo>
                    <a:pt x="144462" y="194407"/>
                    <a:pt x="144462" y="209960"/>
                    <a:pt x="145752" y="222920"/>
                  </a:cubicBezTo>
                  <a:cubicBezTo>
                    <a:pt x="143173" y="231993"/>
                    <a:pt x="141883" y="239769"/>
                    <a:pt x="141883" y="248841"/>
                  </a:cubicBezTo>
                  <a:cubicBezTo>
                    <a:pt x="141883" y="282538"/>
                    <a:pt x="157361" y="311051"/>
                    <a:pt x="180578" y="330492"/>
                  </a:cubicBezTo>
                  <a:cubicBezTo>
                    <a:pt x="175419" y="331788"/>
                    <a:pt x="170259" y="331788"/>
                    <a:pt x="165100" y="331788"/>
                  </a:cubicBezTo>
                  <a:cubicBezTo>
                    <a:pt x="73521" y="331788"/>
                    <a:pt x="0" y="257914"/>
                    <a:pt x="0" y="165894"/>
                  </a:cubicBezTo>
                  <a:cubicBezTo>
                    <a:pt x="0" y="73874"/>
                    <a:pt x="73521" y="0"/>
                    <a:pt x="16510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</p:grpSp>
      <p:sp>
        <p:nvSpPr>
          <p:cNvPr id="16" name="文本框 414"/>
          <p:cNvSpPr txBox="1"/>
          <p:nvPr/>
        </p:nvSpPr>
        <p:spPr>
          <a:xfrm>
            <a:off x="1201510" y="4980173"/>
            <a:ext cx="1826888" cy="340519"/>
          </a:xfrm>
          <a:prstGeom prst="round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txBody>
          <a:bodyPr wrap="none">
            <a:normAutofit/>
          </a:bodyPr>
          <a:lstStyle/>
          <a:p>
            <a:pPr algn="ctr"/>
            <a:r>
              <a:rPr lang="zh-CN" altLang="en-US" sz="1400" dirty="0"/>
              <a:t>输入标题文本</a:t>
            </a:r>
            <a:endParaRPr lang="zh-CN" altLang="en-US" sz="1400" dirty="0"/>
          </a:p>
        </p:txBody>
      </p:sp>
      <p:sp>
        <p:nvSpPr>
          <p:cNvPr id="14" name="文本框 412"/>
          <p:cNvSpPr txBox="1"/>
          <p:nvPr/>
        </p:nvSpPr>
        <p:spPr>
          <a:xfrm>
            <a:off x="3855539" y="4980173"/>
            <a:ext cx="1826888" cy="340519"/>
          </a:xfrm>
          <a:prstGeom prst="round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txBody>
          <a:bodyPr wrap="none">
            <a:normAutofit/>
          </a:bodyPr>
          <a:lstStyle/>
          <a:p>
            <a:pPr algn="ctr"/>
            <a:r>
              <a:rPr lang="zh-CN" altLang="en-US" sz="1400" dirty="0"/>
              <a:t>输入标题文本</a:t>
            </a:r>
            <a:endParaRPr lang="zh-CN" altLang="en-US" sz="1400" dirty="0"/>
          </a:p>
        </p:txBody>
      </p:sp>
      <p:sp>
        <p:nvSpPr>
          <p:cNvPr id="12" name="文本框 410"/>
          <p:cNvSpPr txBox="1"/>
          <p:nvPr/>
        </p:nvSpPr>
        <p:spPr>
          <a:xfrm>
            <a:off x="6509569" y="4980173"/>
            <a:ext cx="1826888" cy="340519"/>
          </a:xfrm>
          <a:prstGeom prst="round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txBody>
          <a:bodyPr wrap="none">
            <a:normAutofit/>
          </a:bodyPr>
          <a:lstStyle/>
          <a:p>
            <a:pPr algn="ctr"/>
            <a:r>
              <a:rPr lang="zh-CN" altLang="en-US" sz="1400" dirty="0"/>
              <a:t>输入标题文本</a:t>
            </a:r>
            <a:endParaRPr lang="zh-CN" altLang="en-US" sz="1400" dirty="0"/>
          </a:p>
        </p:txBody>
      </p:sp>
      <p:sp>
        <p:nvSpPr>
          <p:cNvPr id="10" name="文本框 408"/>
          <p:cNvSpPr txBox="1"/>
          <p:nvPr/>
        </p:nvSpPr>
        <p:spPr>
          <a:xfrm>
            <a:off x="9163599" y="4980173"/>
            <a:ext cx="1826888" cy="340519"/>
          </a:xfrm>
          <a:prstGeom prst="round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txBody>
          <a:bodyPr wrap="none">
            <a:normAutofit/>
          </a:bodyPr>
          <a:lstStyle/>
          <a:p>
            <a:pPr algn="ctr"/>
            <a:r>
              <a:rPr lang="zh-CN" altLang="en-US" sz="1400" dirty="0"/>
              <a:t>输入标题文本</a:t>
            </a:r>
            <a:endParaRPr lang="zh-CN" altLang="en-US" sz="1400" dirty="0"/>
          </a:p>
        </p:txBody>
      </p:sp>
      <p:sp>
        <p:nvSpPr>
          <p:cNvPr id="51" name="išľíďè"/>
          <p:cNvSpPr/>
          <p:nvPr/>
        </p:nvSpPr>
        <p:spPr bwMode="auto">
          <a:xfrm>
            <a:off x="902166" y="5533448"/>
            <a:ext cx="2536640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</a:rPr>
              <a:t>58pic.com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</a:endParaRPr>
          </a:p>
        </p:txBody>
      </p:sp>
      <p:sp>
        <p:nvSpPr>
          <p:cNvPr id="52" name="išľíďè"/>
          <p:cNvSpPr/>
          <p:nvPr/>
        </p:nvSpPr>
        <p:spPr bwMode="auto">
          <a:xfrm>
            <a:off x="3500663" y="5536651"/>
            <a:ext cx="2536640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</a:rPr>
              <a:t>58pic.com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</a:endParaRPr>
          </a:p>
        </p:txBody>
      </p:sp>
      <p:sp>
        <p:nvSpPr>
          <p:cNvPr id="53" name="išľíďè"/>
          <p:cNvSpPr/>
          <p:nvPr/>
        </p:nvSpPr>
        <p:spPr bwMode="auto">
          <a:xfrm>
            <a:off x="6170022" y="5524510"/>
            <a:ext cx="2536640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</a:rPr>
              <a:t>58pic.com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</a:endParaRPr>
          </a:p>
        </p:txBody>
      </p:sp>
      <p:sp>
        <p:nvSpPr>
          <p:cNvPr id="54" name="išľíďè"/>
          <p:cNvSpPr/>
          <p:nvPr/>
        </p:nvSpPr>
        <p:spPr bwMode="auto">
          <a:xfrm>
            <a:off x="8768519" y="5527713"/>
            <a:ext cx="2536640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</a:rPr>
              <a:t>58pic.com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2000">
        <p:random/>
      </p:transition>
    </mc:Choice>
    <mc:Fallback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  <p:bldP spid="52" grpId="0"/>
      <p:bldP spid="53" grpId="0"/>
      <p:bldP spid="5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930917" y="1431819"/>
            <a:ext cx="8862001" cy="3971623"/>
            <a:chOff x="1511192" y="1371859"/>
            <a:chExt cx="6325795" cy="2834989"/>
          </a:xfrm>
        </p:grpSpPr>
        <p:grpSp>
          <p:nvGrpSpPr>
            <p:cNvPr id="146" name="组合 5"/>
            <p:cNvGrpSpPr/>
            <p:nvPr/>
          </p:nvGrpSpPr>
          <p:grpSpPr>
            <a:xfrm>
              <a:off x="5135056" y="1448141"/>
              <a:ext cx="2701931" cy="2152969"/>
              <a:chOff x="5137585" y="1554442"/>
              <a:chExt cx="4327205" cy="3448811"/>
            </a:xfrm>
          </p:grpSpPr>
          <p:sp>
            <p:nvSpPr>
              <p:cNvPr id="147" name="Rectangle 5"/>
              <p:cNvSpPr/>
              <p:nvPr/>
            </p:nvSpPr>
            <p:spPr>
              <a:xfrm>
                <a:off x="5140918" y="1554442"/>
                <a:ext cx="2424124" cy="574106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en-US" sz="1200" dirty="0">
                    <a:solidFill>
                      <a:schemeClr val="bg1"/>
                    </a:solidFill>
                    <a:latin typeface="Open Sans Light" pitchFamily="34" charset="0"/>
                    <a:ea typeface="Open Sans Light" pitchFamily="34" charset="0"/>
                    <a:cs typeface="Open Sans Light" pitchFamily="34" charset="0"/>
                  </a:rPr>
                  <a:t>Determination</a:t>
                </a:r>
                <a:endParaRPr lang="en-US" sz="1200" dirty="0">
                  <a:solidFill>
                    <a:schemeClr val="bg1"/>
                  </a:solidFill>
                  <a:latin typeface="Open Sans Light" pitchFamily="34" charset="0"/>
                  <a:ea typeface="Open Sans Light" pitchFamily="34" charset="0"/>
                  <a:cs typeface="Open Sans Light" pitchFamily="34" charset="0"/>
                </a:endParaRPr>
              </a:p>
            </p:txBody>
          </p:sp>
          <p:sp>
            <p:nvSpPr>
              <p:cNvPr id="148" name="Rectangle 6"/>
              <p:cNvSpPr/>
              <p:nvPr/>
            </p:nvSpPr>
            <p:spPr>
              <a:xfrm>
                <a:off x="5140918" y="2128548"/>
                <a:ext cx="3585081" cy="574106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en-US" sz="1200" dirty="0">
                    <a:solidFill>
                      <a:schemeClr val="bg1"/>
                    </a:solidFill>
                    <a:latin typeface="Open Sans Light" pitchFamily="34" charset="0"/>
                    <a:ea typeface="Open Sans Light" pitchFamily="34" charset="0"/>
                    <a:cs typeface="Open Sans Light" pitchFamily="34" charset="0"/>
                  </a:rPr>
                  <a:t>Competing Competitor</a:t>
                </a:r>
                <a:endParaRPr lang="en-US" sz="1200" dirty="0">
                  <a:solidFill>
                    <a:schemeClr val="bg1"/>
                  </a:solidFill>
                  <a:latin typeface="Open Sans Light" pitchFamily="34" charset="0"/>
                  <a:ea typeface="Open Sans Light" pitchFamily="34" charset="0"/>
                  <a:cs typeface="Open Sans Light" pitchFamily="34" charset="0"/>
                </a:endParaRPr>
              </a:p>
            </p:txBody>
          </p:sp>
          <p:sp>
            <p:nvSpPr>
              <p:cNvPr id="149" name="Rectangle 8"/>
              <p:cNvSpPr/>
              <p:nvPr/>
            </p:nvSpPr>
            <p:spPr>
              <a:xfrm>
                <a:off x="5137585" y="2708889"/>
                <a:ext cx="3380663" cy="574106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en-US" sz="1200" dirty="0">
                    <a:solidFill>
                      <a:schemeClr val="bg1"/>
                    </a:solidFill>
                    <a:latin typeface="Open Sans Light" pitchFamily="34" charset="0"/>
                    <a:ea typeface="Open Sans Light" pitchFamily="34" charset="0"/>
                    <a:cs typeface="Open Sans Light" pitchFamily="34" charset="0"/>
                  </a:rPr>
                  <a:t>Personal Class Action</a:t>
                </a:r>
                <a:endParaRPr lang="en-US" sz="1200" dirty="0">
                  <a:solidFill>
                    <a:schemeClr val="bg1"/>
                  </a:solidFill>
                  <a:latin typeface="Open Sans Light" pitchFamily="34" charset="0"/>
                  <a:ea typeface="Open Sans Light" pitchFamily="34" charset="0"/>
                  <a:cs typeface="Open Sans Light" pitchFamily="34" charset="0"/>
                </a:endParaRPr>
              </a:p>
            </p:txBody>
          </p:sp>
          <p:sp>
            <p:nvSpPr>
              <p:cNvPr id="150" name="Rectangle 9"/>
              <p:cNvSpPr/>
              <p:nvPr/>
            </p:nvSpPr>
            <p:spPr>
              <a:xfrm>
                <a:off x="5137585" y="3282995"/>
                <a:ext cx="3166247" cy="574106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en-US" sz="1200" dirty="0">
                    <a:solidFill>
                      <a:schemeClr val="bg1"/>
                    </a:solidFill>
                    <a:latin typeface="Open Sans Light" pitchFamily="34" charset="0"/>
                    <a:ea typeface="Open Sans Light" pitchFamily="34" charset="0"/>
                    <a:cs typeface="Open Sans Light" pitchFamily="34" charset="0"/>
                  </a:rPr>
                  <a:t>Good Performance</a:t>
                </a:r>
                <a:endParaRPr lang="en-US" sz="1200" dirty="0">
                  <a:solidFill>
                    <a:schemeClr val="bg1"/>
                  </a:solidFill>
                  <a:latin typeface="Open Sans Light" pitchFamily="34" charset="0"/>
                  <a:ea typeface="Open Sans Light" pitchFamily="34" charset="0"/>
                  <a:cs typeface="Open Sans Light" pitchFamily="34" charset="0"/>
                </a:endParaRPr>
              </a:p>
            </p:txBody>
          </p:sp>
          <p:sp>
            <p:nvSpPr>
              <p:cNvPr id="151" name="Rectangle 10"/>
              <p:cNvSpPr/>
              <p:nvPr/>
            </p:nvSpPr>
            <p:spPr>
              <a:xfrm>
                <a:off x="5140918" y="3855041"/>
                <a:ext cx="3377330" cy="574106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en-US" sz="1200" dirty="0">
                    <a:solidFill>
                      <a:schemeClr val="bg1"/>
                    </a:solidFill>
                    <a:latin typeface="Open Sans Light" pitchFamily="34" charset="0"/>
                    <a:ea typeface="Open Sans Light" pitchFamily="34" charset="0"/>
                    <a:cs typeface="Open Sans Light" pitchFamily="34" charset="0"/>
                  </a:rPr>
                  <a:t>Durability and Energy</a:t>
                </a:r>
                <a:endParaRPr lang="en-US" sz="1200" dirty="0">
                  <a:solidFill>
                    <a:schemeClr val="bg1"/>
                  </a:solidFill>
                  <a:latin typeface="Open Sans Light" pitchFamily="34" charset="0"/>
                  <a:ea typeface="Open Sans Light" pitchFamily="34" charset="0"/>
                  <a:cs typeface="Open Sans Light" pitchFamily="34" charset="0"/>
                </a:endParaRPr>
              </a:p>
            </p:txBody>
          </p:sp>
          <p:sp>
            <p:nvSpPr>
              <p:cNvPr id="152" name="Rectangle 11"/>
              <p:cNvSpPr/>
              <p:nvPr/>
            </p:nvSpPr>
            <p:spPr>
              <a:xfrm>
                <a:off x="5140918" y="4429147"/>
                <a:ext cx="4323872" cy="574106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en-US" sz="1200" dirty="0">
                    <a:solidFill>
                      <a:schemeClr val="bg1"/>
                    </a:solidFill>
                    <a:latin typeface="Open Sans Light" pitchFamily="34" charset="0"/>
                    <a:ea typeface="Open Sans Light" pitchFamily="34" charset="0"/>
                    <a:cs typeface="Open Sans Light" pitchFamily="34" charset="0"/>
                  </a:rPr>
                  <a:t>Advanced Level Clash Action</a:t>
                </a:r>
                <a:endParaRPr lang="en-US" sz="1200" dirty="0">
                  <a:solidFill>
                    <a:schemeClr val="bg1"/>
                  </a:solidFill>
                  <a:latin typeface="Open Sans Light" pitchFamily="34" charset="0"/>
                  <a:ea typeface="Open Sans Light" pitchFamily="34" charset="0"/>
                  <a:cs typeface="Open Sans Light" pitchFamily="34" charset="0"/>
                </a:endParaRPr>
              </a:p>
            </p:txBody>
          </p:sp>
        </p:grpSp>
        <p:grpSp>
          <p:nvGrpSpPr>
            <p:cNvPr id="154" name="组合 75"/>
            <p:cNvGrpSpPr/>
            <p:nvPr/>
          </p:nvGrpSpPr>
          <p:grpSpPr>
            <a:xfrm>
              <a:off x="1511192" y="1371859"/>
              <a:ext cx="2942586" cy="2834989"/>
              <a:chOff x="1151711" y="1655755"/>
              <a:chExt cx="4363213" cy="4204625"/>
            </a:xfrm>
          </p:grpSpPr>
          <p:sp>
            <p:nvSpPr>
              <p:cNvPr id="155" name="Oval 4"/>
              <p:cNvSpPr/>
              <p:nvPr/>
            </p:nvSpPr>
            <p:spPr>
              <a:xfrm>
                <a:off x="1662429" y="2084100"/>
                <a:ext cx="3367437" cy="3368314"/>
              </a:xfrm>
              <a:prstGeom prst="ellipse">
                <a:avLst/>
              </a:prstGeom>
              <a:noFill/>
              <a:ln w="19050"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600" dirty="0">
                  <a:latin typeface="Lato Light" charset="0"/>
                </a:endParaRPr>
              </a:p>
            </p:txBody>
          </p:sp>
          <p:sp>
            <p:nvSpPr>
              <p:cNvPr id="156" name="Freeform 5"/>
              <p:cNvSpPr/>
              <p:nvPr/>
            </p:nvSpPr>
            <p:spPr>
              <a:xfrm>
                <a:off x="2325910" y="2839466"/>
                <a:ext cx="2014816" cy="2014816"/>
              </a:xfrm>
              <a:custGeom>
                <a:avLst/>
                <a:gdLst>
                  <a:gd name="connsiteX0" fmla="*/ 0 w 3208463"/>
                  <a:gd name="connsiteY0" fmla="*/ 1604232 h 3208463"/>
                  <a:gd name="connsiteX1" fmla="*/ 1604232 w 3208463"/>
                  <a:gd name="connsiteY1" fmla="*/ 0 h 3208463"/>
                  <a:gd name="connsiteX2" fmla="*/ 3208464 w 3208463"/>
                  <a:gd name="connsiteY2" fmla="*/ 1604232 h 3208463"/>
                  <a:gd name="connsiteX3" fmla="*/ 1604232 w 3208463"/>
                  <a:gd name="connsiteY3" fmla="*/ 3208464 h 3208463"/>
                  <a:gd name="connsiteX4" fmla="*/ 0 w 3208463"/>
                  <a:gd name="connsiteY4" fmla="*/ 1604232 h 32084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08463" h="3208463">
                    <a:moveTo>
                      <a:pt x="0" y="1604232"/>
                    </a:moveTo>
                    <a:cubicBezTo>
                      <a:pt x="0" y="718239"/>
                      <a:pt x="718239" y="0"/>
                      <a:pt x="1604232" y="0"/>
                    </a:cubicBezTo>
                    <a:cubicBezTo>
                      <a:pt x="2490225" y="0"/>
                      <a:pt x="3208464" y="718239"/>
                      <a:pt x="3208464" y="1604232"/>
                    </a:cubicBezTo>
                    <a:cubicBezTo>
                      <a:pt x="3208464" y="2490225"/>
                      <a:pt x="2490225" y="3208464"/>
                      <a:pt x="1604232" y="3208464"/>
                    </a:cubicBezTo>
                    <a:cubicBezTo>
                      <a:pt x="718239" y="3208464"/>
                      <a:pt x="0" y="2490225"/>
                      <a:pt x="0" y="1604232"/>
                    </a:cubicBezTo>
                    <a:close/>
                  </a:path>
                </a:pathLst>
              </a:custGeom>
              <a:solidFill>
                <a:schemeClr val="accent1"/>
              </a:solidFill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255255" tIns="255255" rIns="255255" bIns="255255" numCol="1" spcCol="1270" anchor="ctr" anchorCtr="0">
                <a:noAutofit/>
              </a:bodyPr>
              <a:lstStyle/>
              <a:p>
                <a:pPr algn="ctr" defTabSz="533400">
                  <a:lnSpc>
                    <a:spcPct val="90000"/>
                  </a:lnSpc>
                  <a:spcAft>
                    <a:spcPct val="35000"/>
                  </a:spcAft>
                </a:pPr>
                <a:endParaRPr lang="en-US" sz="700" b="1" dirty="0">
                  <a:latin typeface="Lato" charset="0"/>
                  <a:ea typeface="Lato" charset="0"/>
                  <a:cs typeface="Lato" charset="0"/>
                </a:endParaRPr>
              </a:p>
            </p:txBody>
          </p:sp>
          <p:sp>
            <p:nvSpPr>
              <p:cNvPr id="157" name="Freeform 6"/>
              <p:cNvSpPr/>
              <p:nvPr/>
            </p:nvSpPr>
            <p:spPr>
              <a:xfrm>
                <a:off x="2771837" y="1655755"/>
                <a:ext cx="1122962" cy="1122962"/>
              </a:xfrm>
              <a:custGeom>
                <a:avLst/>
                <a:gdLst>
                  <a:gd name="connsiteX0" fmla="*/ 0 w 2245924"/>
                  <a:gd name="connsiteY0" fmla="*/ 1122962 h 2245924"/>
                  <a:gd name="connsiteX1" fmla="*/ 1122962 w 2245924"/>
                  <a:gd name="connsiteY1" fmla="*/ 0 h 2245924"/>
                  <a:gd name="connsiteX2" fmla="*/ 2245924 w 2245924"/>
                  <a:gd name="connsiteY2" fmla="*/ 1122962 h 2245924"/>
                  <a:gd name="connsiteX3" fmla="*/ 1122962 w 2245924"/>
                  <a:gd name="connsiteY3" fmla="*/ 2245924 h 2245924"/>
                  <a:gd name="connsiteX4" fmla="*/ 0 w 2245924"/>
                  <a:gd name="connsiteY4" fmla="*/ 1122962 h 22459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45924" h="2245924">
                    <a:moveTo>
                      <a:pt x="0" y="1122962"/>
                    </a:moveTo>
                    <a:cubicBezTo>
                      <a:pt x="0" y="502767"/>
                      <a:pt x="502767" y="0"/>
                      <a:pt x="1122962" y="0"/>
                    </a:cubicBezTo>
                    <a:cubicBezTo>
                      <a:pt x="1743157" y="0"/>
                      <a:pt x="2245924" y="502767"/>
                      <a:pt x="2245924" y="1122962"/>
                    </a:cubicBezTo>
                    <a:cubicBezTo>
                      <a:pt x="2245924" y="1743157"/>
                      <a:pt x="1743157" y="2245924"/>
                      <a:pt x="1122962" y="2245924"/>
                    </a:cubicBezTo>
                    <a:cubicBezTo>
                      <a:pt x="502767" y="2245924"/>
                      <a:pt x="0" y="1743157"/>
                      <a:pt x="0" y="1122962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57150">
                <a:solidFill>
                  <a:schemeClr val="bg1"/>
                </a:solidFill>
              </a:ln>
            </p:spPr>
            <p:style>
              <a:lnRef idx="2">
                <a:scrgbClr r="0" g="0" b="0"/>
              </a:lnRef>
              <a:fillRef idx="1">
                <a:schemeClr val="accent2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2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177154" tIns="177154" rIns="177154" bIns="177154" numCol="1" spcCol="1270" anchor="ctr" anchorCtr="0">
                <a:noAutofit/>
              </a:bodyPr>
              <a:lstStyle/>
              <a:p>
                <a:pPr algn="ctr" defTabSz="333375">
                  <a:lnSpc>
                    <a:spcPct val="90000"/>
                  </a:lnSpc>
                  <a:spcAft>
                    <a:spcPct val="35000"/>
                  </a:spcAft>
                </a:pPr>
                <a:r>
                  <a:rPr lang="en-US" sz="700" b="1" dirty="0">
                    <a:latin typeface="Lato" charset="0"/>
                    <a:ea typeface="Lato" charset="0"/>
                    <a:cs typeface="Lato" charset="0"/>
                  </a:rPr>
                  <a:t>SUPPLIER</a:t>
                </a:r>
                <a:endParaRPr lang="en-US" sz="700" b="1" dirty="0">
                  <a:latin typeface="Lato" charset="0"/>
                  <a:ea typeface="Lato" charset="0"/>
                  <a:cs typeface="Lato" charset="0"/>
                </a:endParaRPr>
              </a:p>
            </p:txBody>
          </p:sp>
          <p:sp>
            <p:nvSpPr>
              <p:cNvPr id="158" name="Freeform 7"/>
              <p:cNvSpPr/>
              <p:nvPr/>
            </p:nvSpPr>
            <p:spPr>
              <a:xfrm>
                <a:off x="4391962" y="2832845"/>
                <a:ext cx="1122962" cy="1122962"/>
              </a:xfrm>
              <a:custGeom>
                <a:avLst/>
                <a:gdLst>
                  <a:gd name="connsiteX0" fmla="*/ 0 w 2245924"/>
                  <a:gd name="connsiteY0" fmla="*/ 1122962 h 2245924"/>
                  <a:gd name="connsiteX1" fmla="*/ 1122962 w 2245924"/>
                  <a:gd name="connsiteY1" fmla="*/ 0 h 2245924"/>
                  <a:gd name="connsiteX2" fmla="*/ 2245924 w 2245924"/>
                  <a:gd name="connsiteY2" fmla="*/ 1122962 h 2245924"/>
                  <a:gd name="connsiteX3" fmla="*/ 1122962 w 2245924"/>
                  <a:gd name="connsiteY3" fmla="*/ 2245924 h 2245924"/>
                  <a:gd name="connsiteX4" fmla="*/ 0 w 2245924"/>
                  <a:gd name="connsiteY4" fmla="*/ 1122962 h 22459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45924" h="2245924">
                    <a:moveTo>
                      <a:pt x="0" y="1122962"/>
                    </a:moveTo>
                    <a:cubicBezTo>
                      <a:pt x="0" y="502767"/>
                      <a:pt x="502767" y="0"/>
                      <a:pt x="1122962" y="0"/>
                    </a:cubicBezTo>
                    <a:cubicBezTo>
                      <a:pt x="1743157" y="0"/>
                      <a:pt x="2245924" y="502767"/>
                      <a:pt x="2245924" y="1122962"/>
                    </a:cubicBezTo>
                    <a:cubicBezTo>
                      <a:pt x="2245924" y="1743157"/>
                      <a:pt x="1743157" y="2245924"/>
                      <a:pt x="1122962" y="2245924"/>
                    </a:cubicBezTo>
                    <a:cubicBezTo>
                      <a:pt x="502767" y="2245924"/>
                      <a:pt x="0" y="1743157"/>
                      <a:pt x="0" y="1122962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57150">
                <a:solidFill>
                  <a:schemeClr val="bg1"/>
                </a:solidFill>
              </a:ln>
            </p:spPr>
            <p:style>
              <a:lnRef idx="2">
                <a:scrgbClr r="0" g="0" b="0"/>
              </a:lnRef>
              <a:fillRef idx="1">
                <a:schemeClr val="accent3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3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177154" tIns="177154" rIns="177154" bIns="177154" numCol="1" spcCol="1270" anchor="ctr" anchorCtr="0">
                <a:noAutofit/>
              </a:bodyPr>
              <a:lstStyle/>
              <a:p>
                <a:pPr algn="ctr" defTabSz="333375">
                  <a:lnSpc>
                    <a:spcPct val="90000"/>
                  </a:lnSpc>
                  <a:spcAft>
                    <a:spcPct val="35000"/>
                  </a:spcAft>
                </a:pPr>
                <a:r>
                  <a:rPr lang="en-US" sz="700" b="1" dirty="0">
                    <a:latin typeface="Lato" charset="0"/>
                    <a:ea typeface="Lato" charset="0"/>
                    <a:cs typeface="Lato" charset="0"/>
                  </a:rPr>
                  <a:t>FACTORY</a:t>
                </a:r>
                <a:endParaRPr lang="en-US" sz="700" b="1" dirty="0">
                  <a:latin typeface="Lato" charset="0"/>
                  <a:ea typeface="Lato" charset="0"/>
                  <a:cs typeface="Lato" charset="0"/>
                </a:endParaRPr>
              </a:p>
            </p:txBody>
          </p:sp>
          <p:sp>
            <p:nvSpPr>
              <p:cNvPr id="159" name="Freeform 8"/>
              <p:cNvSpPr/>
              <p:nvPr/>
            </p:nvSpPr>
            <p:spPr>
              <a:xfrm>
                <a:off x="3773129" y="4737418"/>
                <a:ext cx="1122962" cy="1122962"/>
              </a:xfrm>
              <a:custGeom>
                <a:avLst/>
                <a:gdLst>
                  <a:gd name="connsiteX0" fmla="*/ 0 w 2245924"/>
                  <a:gd name="connsiteY0" fmla="*/ 1122962 h 2245924"/>
                  <a:gd name="connsiteX1" fmla="*/ 1122962 w 2245924"/>
                  <a:gd name="connsiteY1" fmla="*/ 0 h 2245924"/>
                  <a:gd name="connsiteX2" fmla="*/ 2245924 w 2245924"/>
                  <a:gd name="connsiteY2" fmla="*/ 1122962 h 2245924"/>
                  <a:gd name="connsiteX3" fmla="*/ 1122962 w 2245924"/>
                  <a:gd name="connsiteY3" fmla="*/ 2245924 h 2245924"/>
                  <a:gd name="connsiteX4" fmla="*/ 0 w 2245924"/>
                  <a:gd name="connsiteY4" fmla="*/ 1122962 h 22459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45924" h="2245924">
                    <a:moveTo>
                      <a:pt x="0" y="1122962"/>
                    </a:moveTo>
                    <a:cubicBezTo>
                      <a:pt x="0" y="502767"/>
                      <a:pt x="502767" y="0"/>
                      <a:pt x="1122962" y="0"/>
                    </a:cubicBezTo>
                    <a:cubicBezTo>
                      <a:pt x="1743157" y="0"/>
                      <a:pt x="2245924" y="502767"/>
                      <a:pt x="2245924" y="1122962"/>
                    </a:cubicBezTo>
                    <a:cubicBezTo>
                      <a:pt x="2245924" y="1743157"/>
                      <a:pt x="1743157" y="2245924"/>
                      <a:pt x="1122962" y="2245924"/>
                    </a:cubicBezTo>
                    <a:cubicBezTo>
                      <a:pt x="502767" y="2245924"/>
                      <a:pt x="0" y="1743157"/>
                      <a:pt x="0" y="1122962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57150">
                <a:solidFill>
                  <a:schemeClr val="bg1"/>
                </a:solidFill>
              </a:ln>
            </p:spPr>
            <p:style>
              <a:lnRef idx="2">
                <a:scrgbClr r="0" g="0" b="0"/>
              </a:lnRef>
              <a:fillRef idx="1">
                <a:schemeClr val="accent4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4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177154" tIns="177154" rIns="177154" bIns="177154" numCol="1" spcCol="1270" anchor="ctr" anchorCtr="0">
                <a:noAutofit/>
              </a:bodyPr>
              <a:lstStyle/>
              <a:p>
                <a:pPr algn="ctr" defTabSz="333375">
                  <a:lnSpc>
                    <a:spcPct val="90000"/>
                  </a:lnSpc>
                  <a:spcAft>
                    <a:spcPct val="35000"/>
                  </a:spcAft>
                </a:pPr>
                <a:r>
                  <a:rPr lang="en-US" sz="700" b="1" dirty="0">
                    <a:latin typeface="Lato" charset="0"/>
                    <a:ea typeface="Lato" charset="0"/>
                    <a:cs typeface="Lato" charset="0"/>
                  </a:rPr>
                  <a:t>REVISED</a:t>
                </a:r>
                <a:endParaRPr lang="en-US" sz="700" b="1" dirty="0">
                  <a:latin typeface="Lato" charset="0"/>
                  <a:ea typeface="Lato" charset="0"/>
                  <a:cs typeface="Lato" charset="0"/>
                </a:endParaRPr>
              </a:p>
            </p:txBody>
          </p:sp>
          <p:sp>
            <p:nvSpPr>
              <p:cNvPr id="160" name="Freeform 9"/>
              <p:cNvSpPr/>
              <p:nvPr/>
            </p:nvSpPr>
            <p:spPr>
              <a:xfrm>
                <a:off x="1770544" y="4737418"/>
                <a:ext cx="1122962" cy="1122962"/>
              </a:xfrm>
              <a:custGeom>
                <a:avLst/>
                <a:gdLst>
                  <a:gd name="connsiteX0" fmla="*/ 0 w 2245924"/>
                  <a:gd name="connsiteY0" fmla="*/ 1122962 h 2245924"/>
                  <a:gd name="connsiteX1" fmla="*/ 1122962 w 2245924"/>
                  <a:gd name="connsiteY1" fmla="*/ 0 h 2245924"/>
                  <a:gd name="connsiteX2" fmla="*/ 2245924 w 2245924"/>
                  <a:gd name="connsiteY2" fmla="*/ 1122962 h 2245924"/>
                  <a:gd name="connsiteX3" fmla="*/ 1122962 w 2245924"/>
                  <a:gd name="connsiteY3" fmla="*/ 2245924 h 2245924"/>
                  <a:gd name="connsiteX4" fmla="*/ 0 w 2245924"/>
                  <a:gd name="connsiteY4" fmla="*/ 1122962 h 22459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45924" h="2245924">
                    <a:moveTo>
                      <a:pt x="0" y="1122962"/>
                    </a:moveTo>
                    <a:cubicBezTo>
                      <a:pt x="0" y="502767"/>
                      <a:pt x="502767" y="0"/>
                      <a:pt x="1122962" y="0"/>
                    </a:cubicBezTo>
                    <a:cubicBezTo>
                      <a:pt x="1743157" y="0"/>
                      <a:pt x="2245924" y="502767"/>
                      <a:pt x="2245924" y="1122962"/>
                    </a:cubicBezTo>
                    <a:cubicBezTo>
                      <a:pt x="2245924" y="1743157"/>
                      <a:pt x="1743157" y="2245924"/>
                      <a:pt x="1122962" y="2245924"/>
                    </a:cubicBezTo>
                    <a:cubicBezTo>
                      <a:pt x="502767" y="2245924"/>
                      <a:pt x="0" y="1743157"/>
                      <a:pt x="0" y="1122962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57150">
                <a:solidFill>
                  <a:schemeClr val="bg1"/>
                </a:solidFill>
              </a:ln>
            </p:spPr>
            <p:style>
              <a:lnRef idx="2">
                <a:scrgbClr r="0" g="0" b="0"/>
              </a:lnRef>
              <a:fillRef idx="1">
                <a:schemeClr val="accent5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5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177154" tIns="177154" rIns="177154" bIns="177154" numCol="1" spcCol="1270" anchor="ctr" anchorCtr="0">
                <a:noAutofit/>
              </a:bodyPr>
              <a:lstStyle/>
              <a:p>
                <a:pPr algn="ctr" defTabSz="333375">
                  <a:lnSpc>
                    <a:spcPct val="90000"/>
                  </a:lnSpc>
                  <a:spcAft>
                    <a:spcPct val="35000"/>
                  </a:spcAft>
                </a:pPr>
                <a:r>
                  <a:rPr lang="en-US" sz="700" b="1" dirty="0">
                    <a:latin typeface="Lato" charset="0"/>
                    <a:ea typeface="Lato" charset="0"/>
                    <a:cs typeface="Lato" charset="0"/>
                  </a:rPr>
                  <a:t>EVALUATE</a:t>
                </a:r>
                <a:endParaRPr lang="en-US" sz="700" b="1" dirty="0">
                  <a:latin typeface="Lato" charset="0"/>
                  <a:ea typeface="Lato" charset="0"/>
                  <a:cs typeface="Lato" charset="0"/>
                </a:endParaRPr>
              </a:p>
            </p:txBody>
          </p:sp>
          <p:sp>
            <p:nvSpPr>
              <p:cNvPr id="161" name="Freeform 10"/>
              <p:cNvSpPr/>
              <p:nvPr/>
            </p:nvSpPr>
            <p:spPr>
              <a:xfrm>
                <a:off x="1151711" y="2832845"/>
                <a:ext cx="1122962" cy="1122962"/>
              </a:xfrm>
              <a:custGeom>
                <a:avLst/>
                <a:gdLst>
                  <a:gd name="connsiteX0" fmla="*/ 0 w 2245924"/>
                  <a:gd name="connsiteY0" fmla="*/ 1122962 h 2245924"/>
                  <a:gd name="connsiteX1" fmla="*/ 1122962 w 2245924"/>
                  <a:gd name="connsiteY1" fmla="*/ 0 h 2245924"/>
                  <a:gd name="connsiteX2" fmla="*/ 2245924 w 2245924"/>
                  <a:gd name="connsiteY2" fmla="*/ 1122962 h 2245924"/>
                  <a:gd name="connsiteX3" fmla="*/ 1122962 w 2245924"/>
                  <a:gd name="connsiteY3" fmla="*/ 2245924 h 2245924"/>
                  <a:gd name="connsiteX4" fmla="*/ 0 w 2245924"/>
                  <a:gd name="connsiteY4" fmla="*/ 1122962 h 22459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45924" h="2245924">
                    <a:moveTo>
                      <a:pt x="0" y="1122962"/>
                    </a:moveTo>
                    <a:cubicBezTo>
                      <a:pt x="0" y="502767"/>
                      <a:pt x="502767" y="0"/>
                      <a:pt x="1122962" y="0"/>
                    </a:cubicBezTo>
                    <a:cubicBezTo>
                      <a:pt x="1743157" y="0"/>
                      <a:pt x="2245924" y="502767"/>
                      <a:pt x="2245924" y="1122962"/>
                    </a:cubicBezTo>
                    <a:cubicBezTo>
                      <a:pt x="2245924" y="1743157"/>
                      <a:pt x="1743157" y="2245924"/>
                      <a:pt x="1122962" y="2245924"/>
                    </a:cubicBezTo>
                    <a:cubicBezTo>
                      <a:pt x="502767" y="2245924"/>
                      <a:pt x="0" y="1743157"/>
                      <a:pt x="0" y="1122962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57150">
                <a:solidFill>
                  <a:schemeClr val="bg1"/>
                </a:solidFill>
              </a:ln>
            </p:spPr>
            <p:style>
              <a:lnRef idx="2">
                <a:scrgbClr r="0" g="0" b="0"/>
              </a:lnRef>
              <a:fillRef idx="1">
                <a:schemeClr val="accent6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6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177154" tIns="177154" rIns="177154" bIns="177154" numCol="1" spcCol="1270" anchor="ctr" anchorCtr="0">
                <a:noAutofit/>
              </a:bodyPr>
              <a:lstStyle/>
              <a:p>
                <a:pPr algn="ctr" defTabSz="333375">
                  <a:lnSpc>
                    <a:spcPct val="90000"/>
                  </a:lnSpc>
                  <a:spcAft>
                    <a:spcPct val="35000"/>
                  </a:spcAft>
                </a:pPr>
                <a:r>
                  <a:rPr lang="en-US" sz="700" b="1" dirty="0">
                    <a:latin typeface="Lato" charset="0"/>
                    <a:ea typeface="Lato" charset="0"/>
                    <a:cs typeface="Lato" charset="0"/>
                  </a:rPr>
                  <a:t>CONTROL</a:t>
                </a:r>
                <a:endParaRPr lang="en-US" sz="700" b="1" dirty="0">
                  <a:latin typeface="Lato" charset="0"/>
                  <a:ea typeface="Lato" charset="0"/>
                  <a:cs typeface="Lato" charset="0"/>
                </a:endParaRPr>
              </a:p>
            </p:txBody>
          </p:sp>
          <p:sp>
            <p:nvSpPr>
              <p:cNvPr id="162" name="TextBox 11"/>
              <p:cNvSpPr txBox="1"/>
              <p:nvPr/>
            </p:nvSpPr>
            <p:spPr>
              <a:xfrm>
                <a:off x="2540236" y="3201047"/>
                <a:ext cx="1611821" cy="1369831"/>
              </a:xfrm>
              <a:prstGeom prst="rect">
                <a:avLst/>
              </a:prstGeom>
              <a:noFill/>
            </p:spPr>
            <p:txBody>
              <a:bodyPr wrap="none" lIns="91440" tIns="274320" rIns="91440" bIns="182880" rtlCol="0">
                <a:spAutoFit/>
              </a:bodyPr>
              <a:lstStyle/>
              <a:p>
                <a:pPr algn="ctr">
                  <a:lnSpc>
                    <a:spcPts val="1215"/>
                  </a:lnSpc>
                  <a:spcAft>
                    <a:spcPts val="1200"/>
                  </a:spcAft>
                </a:pPr>
                <a:r>
                  <a:rPr lang="en-US" b="1" dirty="0">
                    <a:solidFill>
                      <a:schemeClr val="bg1"/>
                    </a:solidFill>
                    <a:latin typeface="Lato" charset="0"/>
                    <a:ea typeface="Lato" charset="0"/>
                    <a:cs typeface="Lato" charset="0"/>
                  </a:rPr>
                  <a:t>SUPPLY</a:t>
                </a:r>
                <a:endParaRPr lang="en-US" b="1" dirty="0">
                  <a:solidFill>
                    <a:schemeClr val="bg1"/>
                  </a:solidFill>
                  <a:latin typeface="Lato" charset="0"/>
                  <a:ea typeface="Lato" charset="0"/>
                  <a:cs typeface="Lato" charset="0"/>
                </a:endParaRPr>
              </a:p>
              <a:p>
                <a:pPr algn="ctr">
                  <a:lnSpc>
                    <a:spcPts val="1215"/>
                  </a:lnSpc>
                  <a:spcAft>
                    <a:spcPts val="1200"/>
                  </a:spcAft>
                </a:pPr>
                <a:r>
                  <a:rPr lang="en-US" b="1" dirty="0">
                    <a:solidFill>
                      <a:schemeClr val="bg1"/>
                    </a:solidFill>
                    <a:latin typeface="Lato" charset="0"/>
                    <a:ea typeface="Lato" charset="0"/>
                    <a:cs typeface="Lato" charset="0"/>
                  </a:rPr>
                  <a:t>CHAIN</a:t>
                </a:r>
                <a:endParaRPr lang="en-US" b="1" dirty="0">
                  <a:solidFill>
                    <a:schemeClr val="bg1"/>
                  </a:solidFill>
                  <a:latin typeface="Lato" charset="0"/>
                  <a:ea typeface="Lato" charset="0"/>
                  <a:cs typeface="Lato" charset="0"/>
                </a:endParaRPr>
              </a:p>
            </p:txBody>
          </p:sp>
        </p:grpSp>
      </p:grpSp>
      <p:sp>
        <p:nvSpPr>
          <p:cNvPr id="163" name="išľíďè"/>
          <p:cNvSpPr/>
          <p:nvPr/>
        </p:nvSpPr>
        <p:spPr bwMode="auto">
          <a:xfrm>
            <a:off x="6879963" y="5124697"/>
            <a:ext cx="4152798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58pic.com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</a:endParaRPr>
          </a:p>
        </p:txBody>
      </p:sp>
      <p:sp>
        <p:nvSpPr>
          <p:cNvPr id="164" name="iSlíďè"/>
          <p:cNvSpPr txBox="1"/>
          <p:nvPr/>
        </p:nvSpPr>
        <p:spPr bwMode="auto">
          <a:xfrm>
            <a:off x="6908124" y="4808457"/>
            <a:ext cx="1438709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2000">
        <p:random/>
      </p:transition>
    </mc:Choice>
    <mc:Fallback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" grpId="0"/>
      <p:bldP spid="16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7" t="56904" r="27581" b="-651"/>
          <a:stretch>
            <a:fillRect/>
          </a:stretch>
        </p:blipFill>
        <p:spPr>
          <a:xfrm>
            <a:off x="-1" y="0"/>
            <a:ext cx="12192001" cy="6960093"/>
          </a:xfrm>
          <a:prstGeom prst="rect">
            <a:avLst/>
          </a:prstGeom>
        </p:spPr>
      </p:pic>
      <p:sp>
        <p:nvSpPr>
          <p:cNvPr id="5" name="Rectangle 405"/>
          <p:cNvSpPr>
            <a:spLocks noChangeArrowheads="1"/>
          </p:cNvSpPr>
          <p:nvPr/>
        </p:nvSpPr>
        <p:spPr bwMode="auto">
          <a:xfrm rot="20995611">
            <a:off x="2719002" y="2911959"/>
            <a:ext cx="2898614" cy="677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4400" b="1" spc="394" dirty="0">
                <a:solidFill>
                  <a:schemeClr val="tx1">
                    <a:lumMod val="95000"/>
                    <a:lumOff val="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THANKS~</a:t>
            </a:r>
            <a:endParaRPr lang="zh-CN" altLang="en-US" sz="4400" b="1" spc="394" dirty="0">
              <a:solidFill>
                <a:schemeClr val="tx1">
                  <a:lumMod val="95000"/>
                  <a:lumOff val="5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6" name="Rectangle 406"/>
          <p:cNvSpPr>
            <a:spLocks noChangeArrowheads="1"/>
          </p:cNvSpPr>
          <p:nvPr/>
        </p:nvSpPr>
        <p:spPr bwMode="auto">
          <a:xfrm rot="20995611">
            <a:off x="2894995" y="3533142"/>
            <a:ext cx="4562596" cy="384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2495" spc="394" dirty="0">
                <a:solidFill>
                  <a:schemeClr val="tx1">
                    <a:lumMod val="95000"/>
                    <a:lumOff val="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POWERPOINT TEMPLATE</a:t>
            </a:r>
            <a:endParaRPr lang="en-US" altLang="zh-CN" sz="2365" spc="394" dirty="0">
              <a:solidFill>
                <a:schemeClr val="tx1">
                  <a:lumMod val="95000"/>
                  <a:lumOff val="5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7" name="Rectangle 407"/>
          <p:cNvSpPr>
            <a:spLocks noChangeArrowheads="1"/>
          </p:cNvSpPr>
          <p:nvPr/>
        </p:nvSpPr>
        <p:spPr bwMode="auto">
          <a:xfrm rot="20995611">
            <a:off x="3002255" y="3879662"/>
            <a:ext cx="574188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We have many PowerPoint 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templates</a:t>
            </a:r>
            <a:r>
              <a:rPr 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 that has been specifically designed to help anyone that is stepping into the world of PowerPoint for the very first time.</a:t>
            </a:r>
            <a:endParaRPr lang="zh-CN" altLang="en-US" sz="1400" dirty="0">
              <a:solidFill>
                <a:schemeClr val="tx1">
                  <a:lumMod val="95000"/>
                  <a:lumOff val="5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8" name="Rectangle 408"/>
          <p:cNvSpPr>
            <a:spLocks noChangeArrowheads="1"/>
          </p:cNvSpPr>
          <p:nvPr/>
        </p:nvSpPr>
        <p:spPr bwMode="auto">
          <a:xfrm rot="20995611">
            <a:off x="4515364" y="4841957"/>
            <a:ext cx="1218088" cy="266978"/>
          </a:xfrm>
          <a:prstGeom prst="rect">
            <a:avLst/>
          </a:prstGeom>
          <a:solidFill>
            <a:srgbClr val="2F9498"/>
          </a:solidFill>
          <a:ln>
            <a:solidFill>
              <a:schemeClr val="bg1"/>
            </a:solidFill>
          </a:ln>
          <a:effectLst/>
        </p:spPr>
        <p:txBody>
          <a:bodyPr wrap="none" anchor="ctr"/>
          <a:lstStyle/>
          <a:p>
            <a:pPr algn="ctr"/>
            <a:r>
              <a:rPr lang="zh-CN" altLang="en-US" sz="1315" dirty="0">
                <a:solidFill>
                  <a:schemeClr val="bg1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小木头</a:t>
            </a:r>
            <a:endParaRPr lang="en-US" altLang="zh-CN" sz="1315" dirty="0">
              <a:solidFill>
                <a:schemeClr val="bg1"/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14" name="十字形 13"/>
          <p:cNvSpPr/>
          <p:nvPr/>
        </p:nvSpPr>
        <p:spPr>
          <a:xfrm>
            <a:off x="11195365" y="569741"/>
            <a:ext cx="362923" cy="362923"/>
          </a:xfrm>
          <a:prstGeom prst="plus">
            <a:avLst>
              <a:gd name="adj" fmla="val 4138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365"/>
          </a:p>
        </p:txBody>
      </p:sp>
      <p:sp>
        <p:nvSpPr>
          <p:cNvPr id="20" name="Rectangle 408"/>
          <p:cNvSpPr>
            <a:spLocks noChangeArrowheads="1"/>
          </p:cNvSpPr>
          <p:nvPr/>
        </p:nvSpPr>
        <p:spPr bwMode="auto">
          <a:xfrm rot="20995611">
            <a:off x="3158043" y="5075232"/>
            <a:ext cx="1218088" cy="266978"/>
          </a:xfrm>
          <a:prstGeom prst="rect">
            <a:avLst/>
          </a:prstGeom>
          <a:solidFill>
            <a:srgbClr val="2F9498"/>
          </a:solidFill>
          <a:ln>
            <a:solidFill>
              <a:schemeClr val="bg1"/>
            </a:solidFill>
          </a:ln>
          <a:effectLst/>
        </p:spPr>
        <p:txBody>
          <a:bodyPr wrap="none" anchor="ctr"/>
          <a:lstStyle/>
          <a:p>
            <a:pPr algn="ctr"/>
            <a:r>
              <a:rPr lang="zh-CN" altLang="en-US" sz="1315" dirty="0">
                <a:solidFill>
                  <a:schemeClr val="bg1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策划部</a:t>
            </a:r>
            <a:endParaRPr lang="en-US" altLang="zh-CN" sz="1315" dirty="0">
              <a:solidFill>
                <a:schemeClr val="bg1"/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21" name="Rectangle 408"/>
          <p:cNvSpPr>
            <a:spLocks noChangeArrowheads="1"/>
          </p:cNvSpPr>
          <p:nvPr/>
        </p:nvSpPr>
        <p:spPr bwMode="auto">
          <a:xfrm rot="20995611">
            <a:off x="5838954" y="4604714"/>
            <a:ext cx="1218088" cy="266978"/>
          </a:xfrm>
          <a:prstGeom prst="rect">
            <a:avLst/>
          </a:prstGeom>
          <a:solidFill>
            <a:srgbClr val="2F9498"/>
          </a:solidFill>
          <a:ln>
            <a:solidFill>
              <a:schemeClr val="bg1"/>
            </a:solidFill>
          </a:ln>
          <a:effectLst/>
        </p:spPr>
        <p:txBody>
          <a:bodyPr wrap="none" anchor="ctr"/>
          <a:lstStyle/>
          <a:p>
            <a:pPr algn="ctr"/>
            <a:r>
              <a:rPr lang="en-US" altLang="zh-CN" sz="1315" dirty="0">
                <a:solidFill>
                  <a:schemeClr val="bg1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20XX.XX.XX</a:t>
            </a:r>
            <a:endParaRPr lang="en-US" altLang="zh-CN" sz="1315" dirty="0">
              <a:solidFill>
                <a:schemeClr val="bg1"/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 rot="20999697">
            <a:off x="2426091" y="1386819"/>
            <a:ext cx="816404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 spc="394" dirty="0"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BUSINESS REPORT</a:t>
            </a:r>
            <a:endParaRPr lang="zh-CN" altLang="en-US" sz="6000" b="1" spc="394" dirty="0"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2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6" t="48209" r="13180" b="-651"/>
          <a:stretch>
            <a:fillRect/>
          </a:stretch>
        </p:blipFill>
        <p:spPr>
          <a:xfrm>
            <a:off x="0" y="0"/>
            <a:ext cx="12192000" cy="6960093"/>
          </a:xfrm>
          <a:prstGeom prst="rect">
            <a:avLst/>
          </a:prstGeom>
        </p:spPr>
      </p:pic>
      <p:sp>
        <p:nvSpPr>
          <p:cNvPr id="26" name="矩形 25"/>
          <p:cNvSpPr/>
          <p:nvPr/>
        </p:nvSpPr>
        <p:spPr>
          <a:xfrm rot="20997436">
            <a:off x="5590738" y="2141785"/>
            <a:ext cx="2906071" cy="830997"/>
          </a:xfrm>
          <a:prstGeom prst="rect">
            <a:avLst/>
          </a:prstGeom>
          <a:effectLst>
            <a:reflection blurRad="6350" stA="50000" endA="300" endPos="55000" dir="5400000" sy="-100000" algn="bl" rotWithShape="0"/>
          </a:effectLst>
        </p:spPr>
        <p:txBody>
          <a:bodyPr wrap="square">
            <a:spAutoFit/>
          </a:bodyPr>
          <a:lstStyle/>
          <a:p>
            <a:pPr algn="dist"/>
            <a:r>
              <a:rPr lang="en-US" altLang="zh-CN" sz="4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PART  01</a:t>
            </a:r>
            <a:endParaRPr lang="zh-CN" altLang="en-US" sz="4800" b="1" dirty="0">
              <a:solidFill>
                <a:schemeClr val="tx1">
                  <a:lumMod val="85000"/>
                  <a:lumOff val="15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 rot="21043771">
            <a:off x="2477005" y="4017414"/>
            <a:ext cx="351717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49580">
              <a:defRPr/>
            </a:pPr>
            <a:r>
              <a:rPr kumimoji="1" lang="zh-CN" altLang="en-US" sz="4000" b="1" kern="0" spc="6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+mn-ea"/>
              </a:rPr>
              <a:t>个人介绍</a:t>
            </a:r>
            <a:endParaRPr kumimoji="1" lang="zh-CN" altLang="en-US" sz="4000" b="1" kern="0" spc="600" dirty="0">
              <a:solidFill>
                <a:schemeClr val="tx1">
                  <a:lumMod val="85000"/>
                  <a:lumOff val="15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  <a:cs typeface="+mn-ea"/>
              <a:sym typeface="+mn-ea"/>
            </a:endParaRPr>
          </a:p>
        </p:txBody>
      </p:sp>
      <p:sp>
        <p:nvSpPr>
          <p:cNvPr id="21" name="矩形 20"/>
          <p:cNvSpPr/>
          <p:nvPr/>
        </p:nvSpPr>
        <p:spPr>
          <a:xfrm rot="21043771">
            <a:off x="2635971" y="4790702"/>
            <a:ext cx="3275640" cy="29456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315" spc="788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COMPANY PROFILE</a:t>
            </a:r>
            <a:endParaRPr lang="zh-CN" altLang="en-US" sz="1315" spc="788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TextBox 22"/>
          <p:cNvSpPr txBox="1"/>
          <p:nvPr/>
        </p:nvSpPr>
        <p:spPr>
          <a:xfrm rot="21043771">
            <a:off x="2706995" y="4824935"/>
            <a:ext cx="5851081" cy="669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430"/>
              </a:lnSpc>
            </a:pPr>
            <a:r>
              <a:rPr lang="en-US" sz="1315" dirty="0">
                <a:solidFill>
                  <a:schemeClr val="tx1">
                    <a:lumMod val="85000"/>
                    <a:lumOff val="15000"/>
                  </a:schemeClr>
                </a:solidFill>
                <a:latin typeface="Lato Light" charset="0"/>
                <a:ea typeface="Lato Light" charset="0"/>
                <a:cs typeface="Lato Light" charset="0"/>
              </a:rPr>
              <a:t>Entrepreneurial activities differ substantially depending on the type of organization and creativity involved</a:t>
            </a:r>
            <a:endParaRPr lang="en-US" sz="1315" dirty="0">
              <a:solidFill>
                <a:schemeClr val="tx1">
                  <a:lumMod val="85000"/>
                  <a:lumOff val="15000"/>
                </a:schemeClr>
              </a:solidFill>
              <a:latin typeface="Lato Light" charset="0"/>
              <a:ea typeface="Lato Light" charset="0"/>
              <a:cs typeface="Lato Light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19" grpId="0"/>
      <p:bldP spid="2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0" name="千图PPT彼岸天：ID 8661124库_组合 69"/>
          <p:cNvGrpSpPr/>
          <p:nvPr>
            <p:custDataLst>
              <p:tags r:id="rId1"/>
            </p:custDataLst>
          </p:nvPr>
        </p:nvGrpSpPr>
        <p:grpSpPr>
          <a:xfrm>
            <a:off x="1801851" y="2831726"/>
            <a:ext cx="7624590" cy="1735619"/>
            <a:chOff x="1951753" y="2067228"/>
            <a:chExt cx="7624590" cy="1735619"/>
          </a:xfrm>
        </p:grpSpPr>
        <p:sp>
          <p:nvSpPr>
            <p:cNvPr id="50" name="矩形 49"/>
            <p:cNvSpPr>
              <a:spLocks noChangeAspect="1"/>
            </p:cNvSpPr>
            <p:nvPr/>
          </p:nvSpPr>
          <p:spPr bwMode="auto">
            <a:xfrm rot="18900000">
              <a:off x="5057714" y="2725277"/>
              <a:ext cx="1940556" cy="668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51" name="任意多边形: 形状 50"/>
            <p:cNvSpPr/>
            <p:nvPr/>
          </p:nvSpPr>
          <p:spPr bwMode="auto">
            <a:xfrm rot="18900000">
              <a:off x="5057714" y="2727608"/>
              <a:ext cx="1940556" cy="664337"/>
            </a:xfrm>
            <a:custGeom>
              <a:avLst/>
              <a:gdLst>
                <a:gd name="T0" fmla="*/ 585 w 705"/>
                <a:gd name="T1" fmla="*/ 0 h 241"/>
                <a:gd name="T2" fmla="*/ 500 w 705"/>
                <a:gd name="T3" fmla="*/ 35 h 241"/>
                <a:gd name="T4" fmla="*/ 494 w 705"/>
                <a:gd name="T5" fmla="*/ 41 h 241"/>
                <a:gd name="T6" fmla="*/ 352 w 705"/>
                <a:gd name="T7" fmla="*/ 101 h 241"/>
                <a:gd name="T8" fmla="*/ 211 w 705"/>
                <a:gd name="T9" fmla="*/ 41 h 241"/>
                <a:gd name="T10" fmla="*/ 205 w 705"/>
                <a:gd name="T11" fmla="*/ 35 h 241"/>
                <a:gd name="T12" fmla="*/ 120 w 705"/>
                <a:gd name="T13" fmla="*/ 0 h 241"/>
                <a:gd name="T14" fmla="*/ 0 w 705"/>
                <a:gd name="T15" fmla="*/ 120 h 241"/>
                <a:gd name="T16" fmla="*/ 120 w 705"/>
                <a:gd name="T17" fmla="*/ 241 h 241"/>
                <a:gd name="T18" fmla="*/ 205 w 705"/>
                <a:gd name="T19" fmla="*/ 206 h 241"/>
                <a:gd name="T20" fmla="*/ 211 w 705"/>
                <a:gd name="T21" fmla="*/ 199 h 241"/>
                <a:gd name="T22" fmla="*/ 352 w 705"/>
                <a:gd name="T23" fmla="*/ 140 h 241"/>
                <a:gd name="T24" fmla="*/ 494 w 705"/>
                <a:gd name="T25" fmla="*/ 199 h 241"/>
                <a:gd name="T26" fmla="*/ 500 w 705"/>
                <a:gd name="T27" fmla="*/ 206 h 241"/>
                <a:gd name="T28" fmla="*/ 585 w 705"/>
                <a:gd name="T29" fmla="*/ 241 h 241"/>
                <a:gd name="T30" fmla="*/ 705 w 705"/>
                <a:gd name="T31" fmla="*/ 120 h 241"/>
                <a:gd name="T32" fmla="*/ 585 w 705"/>
                <a:gd name="T33" fmla="*/ 0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05" h="241">
                  <a:moveTo>
                    <a:pt x="585" y="0"/>
                  </a:moveTo>
                  <a:cubicBezTo>
                    <a:pt x="552" y="0"/>
                    <a:pt x="522" y="13"/>
                    <a:pt x="500" y="35"/>
                  </a:cubicBezTo>
                  <a:cubicBezTo>
                    <a:pt x="498" y="37"/>
                    <a:pt x="496" y="39"/>
                    <a:pt x="494" y="41"/>
                  </a:cubicBezTo>
                  <a:cubicBezTo>
                    <a:pt x="458" y="78"/>
                    <a:pt x="408" y="101"/>
                    <a:pt x="352" y="101"/>
                  </a:cubicBezTo>
                  <a:cubicBezTo>
                    <a:pt x="297" y="101"/>
                    <a:pt x="247" y="78"/>
                    <a:pt x="211" y="41"/>
                  </a:cubicBezTo>
                  <a:cubicBezTo>
                    <a:pt x="209" y="39"/>
                    <a:pt x="207" y="37"/>
                    <a:pt x="205" y="35"/>
                  </a:cubicBezTo>
                  <a:cubicBezTo>
                    <a:pt x="183" y="13"/>
                    <a:pt x="153" y="0"/>
                    <a:pt x="120" y="0"/>
                  </a:cubicBezTo>
                  <a:cubicBezTo>
                    <a:pt x="53" y="0"/>
                    <a:pt x="0" y="54"/>
                    <a:pt x="0" y="120"/>
                  </a:cubicBezTo>
                  <a:cubicBezTo>
                    <a:pt x="0" y="187"/>
                    <a:pt x="53" y="241"/>
                    <a:pt x="120" y="241"/>
                  </a:cubicBezTo>
                  <a:cubicBezTo>
                    <a:pt x="153" y="241"/>
                    <a:pt x="183" y="227"/>
                    <a:pt x="205" y="206"/>
                  </a:cubicBezTo>
                  <a:cubicBezTo>
                    <a:pt x="207" y="204"/>
                    <a:pt x="209" y="201"/>
                    <a:pt x="211" y="199"/>
                  </a:cubicBezTo>
                  <a:cubicBezTo>
                    <a:pt x="247" y="163"/>
                    <a:pt x="297" y="140"/>
                    <a:pt x="352" y="140"/>
                  </a:cubicBezTo>
                  <a:cubicBezTo>
                    <a:pt x="408" y="140"/>
                    <a:pt x="458" y="163"/>
                    <a:pt x="494" y="199"/>
                  </a:cubicBezTo>
                  <a:cubicBezTo>
                    <a:pt x="496" y="201"/>
                    <a:pt x="498" y="204"/>
                    <a:pt x="500" y="206"/>
                  </a:cubicBezTo>
                  <a:cubicBezTo>
                    <a:pt x="522" y="227"/>
                    <a:pt x="552" y="241"/>
                    <a:pt x="585" y="241"/>
                  </a:cubicBezTo>
                  <a:cubicBezTo>
                    <a:pt x="651" y="241"/>
                    <a:pt x="705" y="187"/>
                    <a:pt x="705" y="120"/>
                  </a:cubicBezTo>
                  <a:cubicBezTo>
                    <a:pt x="705" y="54"/>
                    <a:pt x="651" y="0"/>
                    <a:pt x="58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grpSp>
          <p:nvGrpSpPr>
            <p:cNvPr id="69" name="组合 68"/>
            <p:cNvGrpSpPr/>
            <p:nvPr/>
          </p:nvGrpSpPr>
          <p:grpSpPr>
            <a:xfrm>
              <a:off x="1951753" y="2067228"/>
              <a:ext cx="7624590" cy="1735619"/>
              <a:chOff x="1951753" y="2067228"/>
              <a:chExt cx="7624590" cy="1735619"/>
            </a:xfrm>
          </p:grpSpPr>
          <p:sp>
            <p:nvSpPr>
              <p:cNvPr id="60" name="矩形 59"/>
              <p:cNvSpPr>
                <a:spLocks noChangeAspect="1"/>
              </p:cNvSpPr>
              <p:nvPr/>
            </p:nvSpPr>
            <p:spPr bwMode="auto">
              <a:xfrm rot="20700000">
                <a:off x="1951753" y="2520262"/>
                <a:ext cx="2445218" cy="6608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Noto Sans S Chinese Light" panose="020B0300000000000000" pitchFamily="34" charset="-122"/>
                  <a:ea typeface="Noto Sans S Chinese Light" panose="020B0300000000000000" pitchFamily="34" charset="-122"/>
                </a:endParaRPr>
              </a:p>
            </p:txBody>
          </p:sp>
          <p:sp>
            <p:nvSpPr>
              <p:cNvPr id="61" name="任意多边形: 形状 60"/>
              <p:cNvSpPr/>
              <p:nvPr/>
            </p:nvSpPr>
            <p:spPr bwMode="auto">
              <a:xfrm rot="20700000">
                <a:off x="1954386" y="2520222"/>
                <a:ext cx="2440556" cy="663170"/>
              </a:xfrm>
              <a:custGeom>
                <a:avLst/>
                <a:gdLst>
                  <a:gd name="T0" fmla="*/ 765 w 886"/>
                  <a:gd name="T1" fmla="*/ 0 h 241"/>
                  <a:gd name="T2" fmla="*/ 699 w 886"/>
                  <a:gd name="T3" fmla="*/ 19 h 241"/>
                  <a:gd name="T4" fmla="*/ 697 w 886"/>
                  <a:gd name="T5" fmla="*/ 21 h 241"/>
                  <a:gd name="T6" fmla="*/ 443 w 886"/>
                  <a:gd name="T7" fmla="*/ 94 h 241"/>
                  <a:gd name="T8" fmla="*/ 189 w 886"/>
                  <a:gd name="T9" fmla="*/ 21 h 241"/>
                  <a:gd name="T10" fmla="*/ 187 w 886"/>
                  <a:gd name="T11" fmla="*/ 20 h 241"/>
                  <a:gd name="T12" fmla="*/ 121 w 886"/>
                  <a:gd name="T13" fmla="*/ 0 h 241"/>
                  <a:gd name="T14" fmla="*/ 0 w 886"/>
                  <a:gd name="T15" fmla="*/ 120 h 241"/>
                  <a:gd name="T16" fmla="*/ 0 w 886"/>
                  <a:gd name="T17" fmla="*/ 120 h 241"/>
                  <a:gd name="T18" fmla="*/ 121 w 886"/>
                  <a:gd name="T19" fmla="*/ 241 h 241"/>
                  <a:gd name="T20" fmla="*/ 187 w 886"/>
                  <a:gd name="T21" fmla="*/ 221 h 241"/>
                  <a:gd name="T22" fmla="*/ 189 w 886"/>
                  <a:gd name="T23" fmla="*/ 220 h 241"/>
                  <a:gd name="T24" fmla="*/ 443 w 886"/>
                  <a:gd name="T25" fmla="*/ 146 h 241"/>
                  <a:gd name="T26" fmla="*/ 697 w 886"/>
                  <a:gd name="T27" fmla="*/ 220 h 241"/>
                  <a:gd name="T28" fmla="*/ 699 w 886"/>
                  <a:gd name="T29" fmla="*/ 221 h 241"/>
                  <a:gd name="T30" fmla="*/ 765 w 886"/>
                  <a:gd name="T31" fmla="*/ 241 h 241"/>
                  <a:gd name="T32" fmla="*/ 886 w 886"/>
                  <a:gd name="T33" fmla="*/ 120 h 241"/>
                  <a:gd name="T34" fmla="*/ 765 w 886"/>
                  <a:gd name="T35" fmla="*/ 0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886" h="241">
                    <a:moveTo>
                      <a:pt x="765" y="0"/>
                    </a:moveTo>
                    <a:cubicBezTo>
                      <a:pt x="741" y="0"/>
                      <a:pt x="718" y="7"/>
                      <a:pt x="699" y="19"/>
                    </a:cubicBezTo>
                    <a:cubicBezTo>
                      <a:pt x="699" y="20"/>
                      <a:pt x="698" y="20"/>
                      <a:pt x="697" y="21"/>
                    </a:cubicBezTo>
                    <a:cubicBezTo>
                      <a:pt x="624" y="67"/>
                      <a:pt x="537" y="94"/>
                      <a:pt x="443" y="94"/>
                    </a:cubicBezTo>
                    <a:cubicBezTo>
                      <a:pt x="349" y="94"/>
                      <a:pt x="262" y="67"/>
                      <a:pt x="189" y="21"/>
                    </a:cubicBezTo>
                    <a:cubicBezTo>
                      <a:pt x="188" y="20"/>
                      <a:pt x="188" y="20"/>
                      <a:pt x="187" y="20"/>
                    </a:cubicBezTo>
                    <a:cubicBezTo>
                      <a:pt x="168" y="7"/>
                      <a:pt x="145" y="0"/>
                      <a:pt x="121" y="0"/>
                    </a:cubicBezTo>
                    <a:cubicBezTo>
                      <a:pt x="54" y="0"/>
                      <a:pt x="0" y="54"/>
                      <a:pt x="0" y="120"/>
                    </a:cubicBezTo>
                    <a:cubicBezTo>
                      <a:pt x="0" y="120"/>
                      <a:pt x="0" y="120"/>
                      <a:pt x="0" y="120"/>
                    </a:cubicBezTo>
                    <a:cubicBezTo>
                      <a:pt x="0" y="187"/>
                      <a:pt x="54" y="241"/>
                      <a:pt x="121" y="241"/>
                    </a:cubicBezTo>
                    <a:cubicBezTo>
                      <a:pt x="145" y="241"/>
                      <a:pt x="168" y="233"/>
                      <a:pt x="187" y="221"/>
                    </a:cubicBezTo>
                    <a:cubicBezTo>
                      <a:pt x="187" y="220"/>
                      <a:pt x="188" y="220"/>
                      <a:pt x="189" y="220"/>
                    </a:cubicBezTo>
                    <a:cubicBezTo>
                      <a:pt x="262" y="173"/>
                      <a:pt x="349" y="146"/>
                      <a:pt x="443" y="146"/>
                    </a:cubicBezTo>
                    <a:cubicBezTo>
                      <a:pt x="537" y="146"/>
                      <a:pt x="624" y="173"/>
                      <a:pt x="697" y="220"/>
                    </a:cubicBezTo>
                    <a:cubicBezTo>
                      <a:pt x="698" y="220"/>
                      <a:pt x="698" y="220"/>
                      <a:pt x="699" y="221"/>
                    </a:cubicBezTo>
                    <a:cubicBezTo>
                      <a:pt x="718" y="233"/>
                      <a:pt x="741" y="241"/>
                      <a:pt x="765" y="241"/>
                    </a:cubicBezTo>
                    <a:cubicBezTo>
                      <a:pt x="832" y="241"/>
                      <a:pt x="886" y="187"/>
                      <a:pt x="886" y="120"/>
                    </a:cubicBezTo>
                    <a:cubicBezTo>
                      <a:pt x="886" y="54"/>
                      <a:pt x="832" y="0"/>
                      <a:pt x="765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Noto Sans S Chinese Light" panose="020B0300000000000000" pitchFamily="34" charset="-122"/>
                  <a:ea typeface="Noto Sans S Chinese Light" panose="020B0300000000000000" pitchFamily="34" charset="-122"/>
                </a:endParaRPr>
              </a:p>
            </p:txBody>
          </p:sp>
          <p:sp>
            <p:nvSpPr>
              <p:cNvPr id="62" name="椭圆 61"/>
              <p:cNvSpPr/>
              <p:nvPr/>
            </p:nvSpPr>
            <p:spPr bwMode="auto">
              <a:xfrm>
                <a:off x="2026756" y="2792020"/>
                <a:ext cx="580419" cy="58041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Noto Sans S Chinese Light" panose="020B0300000000000000" pitchFamily="34" charset="-122"/>
                  <a:ea typeface="Noto Sans S Chinese Light" panose="020B0300000000000000" pitchFamily="34" charset="-122"/>
                </a:endParaRPr>
              </a:p>
            </p:txBody>
          </p:sp>
          <p:sp>
            <p:nvSpPr>
              <p:cNvPr id="63" name="椭圆 62"/>
              <p:cNvSpPr/>
              <p:nvPr/>
            </p:nvSpPr>
            <p:spPr bwMode="auto">
              <a:xfrm rot="20700000">
                <a:off x="3742454" y="2332300"/>
                <a:ext cx="580419" cy="58041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Noto Sans S Chinese Light" panose="020B0300000000000000" pitchFamily="34" charset="-122"/>
                  <a:ea typeface="Noto Sans S Chinese Light" panose="020B0300000000000000" pitchFamily="34" charset="-122"/>
                </a:endParaRPr>
              </a:p>
            </p:txBody>
          </p:sp>
          <p:sp>
            <p:nvSpPr>
              <p:cNvPr id="64" name="任意多边形: 形状 63"/>
              <p:cNvSpPr/>
              <p:nvPr/>
            </p:nvSpPr>
            <p:spPr bwMode="auto">
              <a:xfrm>
                <a:off x="2111676" y="2867492"/>
                <a:ext cx="410256" cy="410256"/>
              </a:xfrm>
              <a:custGeom>
                <a:avLst/>
                <a:gdLst>
                  <a:gd name="connsiteX0" fmla="*/ 102452 w 338138"/>
                  <a:gd name="connsiteY0" fmla="*/ 116974 h 338138"/>
                  <a:gd name="connsiteX1" fmla="*/ 158700 w 338138"/>
                  <a:gd name="connsiteY1" fmla="*/ 150395 h 338138"/>
                  <a:gd name="connsiteX2" fmla="*/ 169165 w 338138"/>
                  <a:gd name="connsiteY2" fmla="*/ 147721 h 338138"/>
                  <a:gd name="connsiteX3" fmla="*/ 183554 w 338138"/>
                  <a:gd name="connsiteY3" fmla="*/ 154406 h 338138"/>
                  <a:gd name="connsiteX4" fmla="*/ 238495 w 338138"/>
                  <a:gd name="connsiteY4" fmla="*/ 122321 h 338138"/>
                  <a:gd name="connsiteX5" fmla="*/ 246343 w 338138"/>
                  <a:gd name="connsiteY5" fmla="*/ 123658 h 338138"/>
                  <a:gd name="connsiteX6" fmla="*/ 243727 w 338138"/>
                  <a:gd name="connsiteY6" fmla="*/ 130342 h 338138"/>
                  <a:gd name="connsiteX7" fmla="*/ 188787 w 338138"/>
                  <a:gd name="connsiteY7" fmla="*/ 163763 h 338138"/>
                  <a:gd name="connsiteX8" fmla="*/ 190095 w 338138"/>
                  <a:gd name="connsiteY8" fmla="*/ 169111 h 338138"/>
                  <a:gd name="connsiteX9" fmla="*/ 169165 w 338138"/>
                  <a:gd name="connsiteY9" fmla="*/ 190500 h 338138"/>
                  <a:gd name="connsiteX10" fmla="*/ 148235 w 338138"/>
                  <a:gd name="connsiteY10" fmla="*/ 169111 h 338138"/>
                  <a:gd name="connsiteX11" fmla="*/ 91987 w 338138"/>
                  <a:gd name="connsiteY11" fmla="*/ 135690 h 338138"/>
                  <a:gd name="connsiteX12" fmla="*/ 88063 w 338138"/>
                  <a:gd name="connsiteY12" fmla="*/ 120984 h 338138"/>
                  <a:gd name="connsiteX13" fmla="*/ 102452 w 338138"/>
                  <a:gd name="connsiteY13" fmla="*/ 116974 h 338138"/>
                  <a:gd name="connsiteX14" fmla="*/ 159317 w 338138"/>
                  <a:gd name="connsiteY14" fmla="*/ 22225 h 338138"/>
                  <a:gd name="connsiteX15" fmla="*/ 22225 w 338138"/>
                  <a:gd name="connsiteY15" fmla="*/ 158580 h 338138"/>
                  <a:gd name="connsiteX16" fmla="*/ 43316 w 338138"/>
                  <a:gd name="connsiteY16" fmla="*/ 158580 h 338138"/>
                  <a:gd name="connsiteX17" fmla="*/ 43316 w 338138"/>
                  <a:gd name="connsiteY17" fmla="*/ 179558 h 338138"/>
                  <a:gd name="connsiteX18" fmla="*/ 22225 w 338138"/>
                  <a:gd name="connsiteY18" fmla="*/ 179558 h 338138"/>
                  <a:gd name="connsiteX19" fmla="*/ 159317 w 338138"/>
                  <a:gd name="connsiteY19" fmla="*/ 315913 h 338138"/>
                  <a:gd name="connsiteX20" fmla="*/ 159317 w 338138"/>
                  <a:gd name="connsiteY20" fmla="*/ 294936 h 338138"/>
                  <a:gd name="connsiteX21" fmla="*/ 180408 w 338138"/>
                  <a:gd name="connsiteY21" fmla="*/ 294936 h 338138"/>
                  <a:gd name="connsiteX22" fmla="*/ 180408 w 338138"/>
                  <a:gd name="connsiteY22" fmla="*/ 315913 h 338138"/>
                  <a:gd name="connsiteX23" fmla="*/ 317500 w 338138"/>
                  <a:gd name="connsiteY23" fmla="*/ 179558 h 338138"/>
                  <a:gd name="connsiteX24" fmla="*/ 296409 w 338138"/>
                  <a:gd name="connsiteY24" fmla="*/ 179558 h 338138"/>
                  <a:gd name="connsiteX25" fmla="*/ 296409 w 338138"/>
                  <a:gd name="connsiteY25" fmla="*/ 158580 h 338138"/>
                  <a:gd name="connsiteX26" fmla="*/ 317500 w 338138"/>
                  <a:gd name="connsiteY26" fmla="*/ 158580 h 338138"/>
                  <a:gd name="connsiteX27" fmla="*/ 180408 w 338138"/>
                  <a:gd name="connsiteY27" fmla="*/ 22225 h 338138"/>
                  <a:gd name="connsiteX28" fmla="*/ 180408 w 338138"/>
                  <a:gd name="connsiteY28" fmla="*/ 43202 h 338138"/>
                  <a:gd name="connsiteX29" fmla="*/ 159317 w 338138"/>
                  <a:gd name="connsiteY29" fmla="*/ 43202 h 338138"/>
                  <a:gd name="connsiteX30" fmla="*/ 159317 w 338138"/>
                  <a:gd name="connsiteY30" fmla="*/ 22225 h 338138"/>
                  <a:gd name="connsiteX31" fmla="*/ 169069 w 338138"/>
                  <a:gd name="connsiteY31" fmla="*/ 0 h 338138"/>
                  <a:gd name="connsiteX32" fmla="*/ 338138 w 338138"/>
                  <a:gd name="connsiteY32" fmla="*/ 169069 h 338138"/>
                  <a:gd name="connsiteX33" fmla="*/ 169069 w 338138"/>
                  <a:gd name="connsiteY33" fmla="*/ 338138 h 338138"/>
                  <a:gd name="connsiteX34" fmla="*/ 0 w 338138"/>
                  <a:gd name="connsiteY34" fmla="*/ 169069 h 338138"/>
                  <a:gd name="connsiteX35" fmla="*/ 169069 w 338138"/>
                  <a:gd name="connsiteY35" fmla="*/ 0 h 3381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338138" h="338138">
                    <a:moveTo>
                      <a:pt x="102452" y="116974"/>
                    </a:moveTo>
                    <a:cubicBezTo>
                      <a:pt x="158700" y="150395"/>
                      <a:pt x="158700" y="150395"/>
                      <a:pt x="158700" y="150395"/>
                    </a:cubicBezTo>
                    <a:cubicBezTo>
                      <a:pt x="162624" y="149058"/>
                      <a:pt x="165241" y="147721"/>
                      <a:pt x="169165" y="147721"/>
                    </a:cubicBezTo>
                    <a:cubicBezTo>
                      <a:pt x="174397" y="147721"/>
                      <a:pt x="179630" y="150395"/>
                      <a:pt x="183554" y="154406"/>
                    </a:cubicBezTo>
                    <a:cubicBezTo>
                      <a:pt x="238495" y="122321"/>
                      <a:pt x="238495" y="122321"/>
                      <a:pt x="238495" y="122321"/>
                    </a:cubicBezTo>
                    <a:cubicBezTo>
                      <a:pt x="241111" y="119648"/>
                      <a:pt x="245035" y="120984"/>
                      <a:pt x="246343" y="123658"/>
                    </a:cubicBezTo>
                    <a:cubicBezTo>
                      <a:pt x="247651" y="126332"/>
                      <a:pt x="246343" y="129006"/>
                      <a:pt x="243727" y="130342"/>
                    </a:cubicBezTo>
                    <a:cubicBezTo>
                      <a:pt x="188787" y="163763"/>
                      <a:pt x="188787" y="163763"/>
                      <a:pt x="188787" y="163763"/>
                    </a:cubicBezTo>
                    <a:cubicBezTo>
                      <a:pt x="190095" y="165100"/>
                      <a:pt x="190095" y="167774"/>
                      <a:pt x="190095" y="169111"/>
                    </a:cubicBezTo>
                    <a:cubicBezTo>
                      <a:pt x="190095" y="181142"/>
                      <a:pt x="180938" y="190500"/>
                      <a:pt x="169165" y="190500"/>
                    </a:cubicBezTo>
                    <a:cubicBezTo>
                      <a:pt x="157392" y="190500"/>
                      <a:pt x="148235" y="181142"/>
                      <a:pt x="148235" y="169111"/>
                    </a:cubicBezTo>
                    <a:cubicBezTo>
                      <a:pt x="91987" y="135690"/>
                      <a:pt x="91987" y="135690"/>
                      <a:pt x="91987" y="135690"/>
                    </a:cubicBezTo>
                    <a:cubicBezTo>
                      <a:pt x="86754" y="133016"/>
                      <a:pt x="84138" y="126332"/>
                      <a:pt x="88063" y="120984"/>
                    </a:cubicBezTo>
                    <a:cubicBezTo>
                      <a:pt x="90679" y="115637"/>
                      <a:pt x="97219" y="114300"/>
                      <a:pt x="102452" y="116974"/>
                    </a:cubicBezTo>
                    <a:close/>
                    <a:moveTo>
                      <a:pt x="159317" y="22225"/>
                    </a:moveTo>
                    <a:cubicBezTo>
                      <a:pt x="86817" y="27469"/>
                      <a:pt x="27498" y="86469"/>
                      <a:pt x="22225" y="158580"/>
                    </a:cubicBezTo>
                    <a:cubicBezTo>
                      <a:pt x="22225" y="158580"/>
                      <a:pt x="22225" y="158580"/>
                      <a:pt x="43316" y="158580"/>
                    </a:cubicBezTo>
                    <a:cubicBezTo>
                      <a:pt x="43316" y="158580"/>
                      <a:pt x="43316" y="158580"/>
                      <a:pt x="43316" y="179558"/>
                    </a:cubicBezTo>
                    <a:cubicBezTo>
                      <a:pt x="43316" y="179558"/>
                      <a:pt x="43316" y="179558"/>
                      <a:pt x="22225" y="179558"/>
                    </a:cubicBezTo>
                    <a:cubicBezTo>
                      <a:pt x="27498" y="251669"/>
                      <a:pt x="86817" y="310669"/>
                      <a:pt x="159317" y="315913"/>
                    </a:cubicBezTo>
                    <a:cubicBezTo>
                      <a:pt x="159317" y="315913"/>
                      <a:pt x="159317" y="315913"/>
                      <a:pt x="159317" y="294936"/>
                    </a:cubicBezTo>
                    <a:cubicBezTo>
                      <a:pt x="159317" y="294936"/>
                      <a:pt x="159317" y="294936"/>
                      <a:pt x="180408" y="294936"/>
                    </a:cubicBezTo>
                    <a:cubicBezTo>
                      <a:pt x="180408" y="294936"/>
                      <a:pt x="180408" y="294936"/>
                      <a:pt x="180408" y="315913"/>
                    </a:cubicBezTo>
                    <a:cubicBezTo>
                      <a:pt x="252909" y="310669"/>
                      <a:pt x="312227" y="251669"/>
                      <a:pt x="317500" y="179558"/>
                    </a:cubicBezTo>
                    <a:cubicBezTo>
                      <a:pt x="317500" y="179558"/>
                      <a:pt x="317500" y="179558"/>
                      <a:pt x="296409" y="179558"/>
                    </a:cubicBezTo>
                    <a:cubicBezTo>
                      <a:pt x="296409" y="179558"/>
                      <a:pt x="296409" y="179558"/>
                      <a:pt x="296409" y="158580"/>
                    </a:cubicBezTo>
                    <a:cubicBezTo>
                      <a:pt x="296409" y="158580"/>
                      <a:pt x="296409" y="158580"/>
                      <a:pt x="317500" y="158580"/>
                    </a:cubicBezTo>
                    <a:cubicBezTo>
                      <a:pt x="312227" y="86469"/>
                      <a:pt x="252909" y="27469"/>
                      <a:pt x="180408" y="22225"/>
                    </a:cubicBezTo>
                    <a:cubicBezTo>
                      <a:pt x="180408" y="22225"/>
                      <a:pt x="180408" y="22225"/>
                      <a:pt x="180408" y="43202"/>
                    </a:cubicBezTo>
                    <a:cubicBezTo>
                      <a:pt x="180408" y="43202"/>
                      <a:pt x="180408" y="43202"/>
                      <a:pt x="159317" y="43202"/>
                    </a:cubicBezTo>
                    <a:cubicBezTo>
                      <a:pt x="159317" y="43202"/>
                      <a:pt x="159317" y="43202"/>
                      <a:pt x="159317" y="22225"/>
                    </a:cubicBezTo>
                    <a:close/>
                    <a:moveTo>
                      <a:pt x="169069" y="0"/>
                    </a:moveTo>
                    <a:cubicBezTo>
                      <a:pt x="262443" y="0"/>
                      <a:pt x="338138" y="75695"/>
                      <a:pt x="338138" y="169069"/>
                    </a:cubicBezTo>
                    <a:cubicBezTo>
                      <a:pt x="338138" y="262443"/>
                      <a:pt x="262443" y="338138"/>
                      <a:pt x="169069" y="338138"/>
                    </a:cubicBezTo>
                    <a:cubicBezTo>
                      <a:pt x="75695" y="338138"/>
                      <a:pt x="0" y="262443"/>
                      <a:pt x="0" y="169069"/>
                    </a:cubicBezTo>
                    <a:cubicBezTo>
                      <a:pt x="0" y="75695"/>
                      <a:pt x="75695" y="0"/>
                      <a:pt x="169069" y="0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Noto Sans S Chinese Light" panose="020B0300000000000000" pitchFamily="34" charset="-122"/>
                  <a:ea typeface="Noto Sans S Chinese Light" panose="020B0300000000000000" pitchFamily="34" charset="-122"/>
                </a:endParaRPr>
              </a:p>
            </p:txBody>
          </p:sp>
          <p:sp>
            <p:nvSpPr>
              <p:cNvPr id="55" name="矩形 54"/>
              <p:cNvSpPr>
                <a:spLocks noChangeAspect="1"/>
              </p:cNvSpPr>
              <p:nvPr/>
            </p:nvSpPr>
            <p:spPr bwMode="auto">
              <a:xfrm rot="1800000">
                <a:off x="3581368" y="2735413"/>
                <a:ext cx="2445217" cy="6608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Noto Sans S Chinese Light" panose="020B0300000000000000" pitchFamily="34" charset="-122"/>
                  <a:ea typeface="Noto Sans S Chinese Light" panose="020B0300000000000000" pitchFamily="34" charset="-122"/>
                </a:endParaRPr>
              </a:p>
            </p:txBody>
          </p:sp>
          <p:sp>
            <p:nvSpPr>
              <p:cNvPr id="56" name="任意多边形: 形状 55"/>
              <p:cNvSpPr/>
              <p:nvPr/>
            </p:nvSpPr>
            <p:spPr bwMode="auto">
              <a:xfrm rot="1800000">
                <a:off x="3583116" y="2735257"/>
                <a:ext cx="2440555" cy="663170"/>
              </a:xfrm>
              <a:custGeom>
                <a:avLst/>
                <a:gdLst>
                  <a:gd name="T0" fmla="*/ 765 w 886"/>
                  <a:gd name="T1" fmla="*/ 0 h 241"/>
                  <a:gd name="T2" fmla="*/ 699 w 886"/>
                  <a:gd name="T3" fmla="*/ 19 h 241"/>
                  <a:gd name="T4" fmla="*/ 697 w 886"/>
                  <a:gd name="T5" fmla="*/ 21 h 241"/>
                  <a:gd name="T6" fmla="*/ 443 w 886"/>
                  <a:gd name="T7" fmla="*/ 94 h 241"/>
                  <a:gd name="T8" fmla="*/ 189 w 886"/>
                  <a:gd name="T9" fmla="*/ 21 h 241"/>
                  <a:gd name="T10" fmla="*/ 187 w 886"/>
                  <a:gd name="T11" fmla="*/ 20 h 241"/>
                  <a:gd name="T12" fmla="*/ 121 w 886"/>
                  <a:gd name="T13" fmla="*/ 0 h 241"/>
                  <a:gd name="T14" fmla="*/ 0 w 886"/>
                  <a:gd name="T15" fmla="*/ 120 h 241"/>
                  <a:gd name="T16" fmla="*/ 0 w 886"/>
                  <a:gd name="T17" fmla="*/ 120 h 241"/>
                  <a:gd name="T18" fmla="*/ 121 w 886"/>
                  <a:gd name="T19" fmla="*/ 241 h 241"/>
                  <a:gd name="T20" fmla="*/ 187 w 886"/>
                  <a:gd name="T21" fmla="*/ 221 h 241"/>
                  <a:gd name="T22" fmla="*/ 189 w 886"/>
                  <a:gd name="T23" fmla="*/ 220 h 241"/>
                  <a:gd name="T24" fmla="*/ 443 w 886"/>
                  <a:gd name="T25" fmla="*/ 146 h 241"/>
                  <a:gd name="T26" fmla="*/ 697 w 886"/>
                  <a:gd name="T27" fmla="*/ 220 h 241"/>
                  <a:gd name="T28" fmla="*/ 699 w 886"/>
                  <a:gd name="T29" fmla="*/ 221 h 241"/>
                  <a:gd name="T30" fmla="*/ 765 w 886"/>
                  <a:gd name="T31" fmla="*/ 241 h 241"/>
                  <a:gd name="T32" fmla="*/ 886 w 886"/>
                  <a:gd name="T33" fmla="*/ 120 h 241"/>
                  <a:gd name="T34" fmla="*/ 765 w 886"/>
                  <a:gd name="T35" fmla="*/ 0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886" h="241">
                    <a:moveTo>
                      <a:pt x="765" y="0"/>
                    </a:moveTo>
                    <a:cubicBezTo>
                      <a:pt x="741" y="0"/>
                      <a:pt x="718" y="7"/>
                      <a:pt x="699" y="19"/>
                    </a:cubicBezTo>
                    <a:cubicBezTo>
                      <a:pt x="699" y="20"/>
                      <a:pt x="698" y="20"/>
                      <a:pt x="697" y="21"/>
                    </a:cubicBezTo>
                    <a:cubicBezTo>
                      <a:pt x="624" y="67"/>
                      <a:pt x="537" y="94"/>
                      <a:pt x="443" y="94"/>
                    </a:cubicBezTo>
                    <a:cubicBezTo>
                      <a:pt x="349" y="94"/>
                      <a:pt x="262" y="67"/>
                      <a:pt x="189" y="21"/>
                    </a:cubicBezTo>
                    <a:cubicBezTo>
                      <a:pt x="188" y="20"/>
                      <a:pt x="188" y="20"/>
                      <a:pt x="187" y="20"/>
                    </a:cubicBezTo>
                    <a:cubicBezTo>
                      <a:pt x="168" y="7"/>
                      <a:pt x="145" y="0"/>
                      <a:pt x="121" y="0"/>
                    </a:cubicBezTo>
                    <a:cubicBezTo>
                      <a:pt x="54" y="0"/>
                      <a:pt x="0" y="54"/>
                      <a:pt x="0" y="120"/>
                    </a:cubicBezTo>
                    <a:cubicBezTo>
                      <a:pt x="0" y="120"/>
                      <a:pt x="0" y="120"/>
                      <a:pt x="0" y="120"/>
                    </a:cubicBezTo>
                    <a:cubicBezTo>
                      <a:pt x="0" y="187"/>
                      <a:pt x="54" y="241"/>
                      <a:pt x="121" y="241"/>
                    </a:cubicBezTo>
                    <a:cubicBezTo>
                      <a:pt x="145" y="241"/>
                      <a:pt x="168" y="233"/>
                      <a:pt x="187" y="221"/>
                    </a:cubicBezTo>
                    <a:cubicBezTo>
                      <a:pt x="187" y="220"/>
                      <a:pt x="188" y="220"/>
                      <a:pt x="189" y="220"/>
                    </a:cubicBezTo>
                    <a:cubicBezTo>
                      <a:pt x="262" y="173"/>
                      <a:pt x="349" y="146"/>
                      <a:pt x="443" y="146"/>
                    </a:cubicBezTo>
                    <a:cubicBezTo>
                      <a:pt x="537" y="146"/>
                      <a:pt x="624" y="173"/>
                      <a:pt x="697" y="220"/>
                    </a:cubicBezTo>
                    <a:cubicBezTo>
                      <a:pt x="698" y="220"/>
                      <a:pt x="698" y="220"/>
                      <a:pt x="699" y="221"/>
                    </a:cubicBezTo>
                    <a:cubicBezTo>
                      <a:pt x="718" y="233"/>
                      <a:pt x="741" y="241"/>
                      <a:pt x="765" y="241"/>
                    </a:cubicBezTo>
                    <a:cubicBezTo>
                      <a:pt x="832" y="241"/>
                      <a:pt x="886" y="187"/>
                      <a:pt x="886" y="120"/>
                    </a:cubicBezTo>
                    <a:cubicBezTo>
                      <a:pt x="886" y="54"/>
                      <a:pt x="832" y="0"/>
                      <a:pt x="765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Noto Sans S Chinese Light" panose="020B0300000000000000" pitchFamily="34" charset="-122"/>
                  <a:ea typeface="Noto Sans S Chinese Light" panose="020B0300000000000000" pitchFamily="34" charset="-122"/>
                </a:endParaRPr>
              </a:p>
            </p:txBody>
          </p:sp>
          <p:sp>
            <p:nvSpPr>
              <p:cNvPr id="57" name="椭圆 56"/>
              <p:cNvSpPr/>
              <p:nvPr/>
            </p:nvSpPr>
            <p:spPr bwMode="auto">
              <a:xfrm>
                <a:off x="3743767" y="2333082"/>
                <a:ext cx="580419" cy="58041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Noto Sans S Chinese Light" panose="020B0300000000000000" pitchFamily="34" charset="-122"/>
                  <a:ea typeface="Noto Sans S Chinese Light" panose="020B0300000000000000" pitchFamily="34" charset="-122"/>
                </a:endParaRPr>
              </a:p>
            </p:txBody>
          </p:sp>
          <p:sp>
            <p:nvSpPr>
              <p:cNvPr id="58" name="椭圆 57"/>
              <p:cNvSpPr/>
              <p:nvPr/>
            </p:nvSpPr>
            <p:spPr bwMode="auto">
              <a:xfrm rot="1800000">
                <a:off x="5282019" y="3221192"/>
                <a:ext cx="580419" cy="58041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Noto Sans S Chinese Light" panose="020B0300000000000000" pitchFamily="34" charset="-122"/>
                  <a:ea typeface="Noto Sans S Chinese Light" panose="020B0300000000000000" pitchFamily="34" charset="-122"/>
                </a:endParaRPr>
              </a:p>
            </p:txBody>
          </p:sp>
          <p:sp>
            <p:nvSpPr>
              <p:cNvPr id="59" name="任意多边形: 形状 58"/>
              <p:cNvSpPr/>
              <p:nvPr/>
            </p:nvSpPr>
            <p:spPr bwMode="auto">
              <a:xfrm>
                <a:off x="3828890" y="2408767"/>
                <a:ext cx="410256" cy="410256"/>
              </a:xfrm>
              <a:custGeom>
                <a:avLst/>
                <a:gdLst>
                  <a:gd name="connsiteX0" fmla="*/ 102452 w 338138"/>
                  <a:gd name="connsiteY0" fmla="*/ 116974 h 338138"/>
                  <a:gd name="connsiteX1" fmla="*/ 158700 w 338138"/>
                  <a:gd name="connsiteY1" fmla="*/ 150395 h 338138"/>
                  <a:gd name="connsiteX2" fmla="*/ 169165 w 338138"/>
                  <a:gd name="connsiteY2" fmla="*/ 147721 h 338138"/>
                  <a:gd name="connsiteX3" fmla="*/ 183554 w 338138"/>
                  <a:gd name="connsiteY3" fmla="*/ 154406 h 338138"/>
                  <a:gd name="connsiteX4" fmla="*/ 238495 w 338138"/>
                  <a:gd name="connsiteY4" fmla="*/ 122321 h 338138"/>
                  <a:gd name="connsiteX5" fmla="*/ 246343 w 338138"/>
                  <a:gd name="connsiteY5" fmla="*/ 123658 h 338138"/>
                  <a:gd name="connsiteX6" fmla="*/ 243727 w 338138"/>
                  <a:gd name="connsiteY6" fmla="*/ 130342 h 338138"/>
                  <a:gd name="connsiteX7" fmla="*/ 188787 w 338138"/>
                  <a:gd name="connsiteY7" fmla="*/ 163763 h 338138"/>
                  <a:gd name="connsiteX8" fmla="*/ 190095 w 338138"/>
                  <a:gd name="connsiteY8" fmla="*/ 169111 h 338138"/>
                  <a:gd name="connsiteX9" fmla="*/ 169165 w 338138"/>
                  <a:gd name="connsiteY9" fmla="*/ 190500 h 338138"/>
                  <a:gd name="connsiteX10" fmla="*/ 148235 w 338138"/>
                  <a:gd name="connsiteY10" fmla="*/ 169111 h 338138"/>
                  <a:gd name="connsiteX11" fmla="*/ 91987 w 338138"/>
                  <a:gd name="connsiteY11" fmla="*/ 135690 h 338138"/>
                  <a:gd name="connsiteX12" fmla="*/ 88063 w 338138"/>
                  <a:gd name="connsiteY12" fmla="*/ 120984 h 338138"/>
                  <a:gd name="connsiteX13" fmla="*/ 102452 w 338138"/>
                  <a:gd name="connsiteY13" fmla="*/ 116974 h 338138"/>
                  <a:gd name="connsiteX14" fmla="*/ 159317 w 338138"/>
                  <a:gd name="connsiteY14" fmla="*/ 22225 h 338138"/>
                  <a:gd name="connsiteX15" fmla="*/ 22225 w 338138"/>
                  <a:gd name="connsiteY15" fmla="*/ 158580 h 338138"/>
                  <a:gd name="connsiteX16" fmla="*/ 43316 w 338138"/>
                  <a:gd name="connsiteY16" fmla="*/ 158580 h 338138"/>
                  <a:gd name="connsiteX17" fmla="*/ 43316 w 338138"/>
                  <a:gd name="connsiteY17" fmla="*/ 179558 h 338138"/>
                  <a:gd name="connsiteX18" fmla="*/ 22225 w 338138"/>
                  <a:gd name="connsiteY18" fmla="*/ 179558 h 338138"/>
                  <a:gd name="connsiteX19" fmla="*/ 159317 w 338138"/>
                  <a:gd name="connsiteY19" fmla="*/ 315913 h 338138"/>
                  <a:gd name="connsiteX20" fmla="*/ 159317 w 338138"/>
                  <a:gd name="connsiteY20" fmla="*/ 294936 h 338138"/>
                  <a:gd name="connsiteX21" fmla="*/ 180408 w 338138"/>
                  <a:gd name="connsiteY21" fmla="*/ 294936 h 338138"/>
                  <a:gd name="connsiteX22" fmla="*/ 180408 w 338138"/>
                  <a:gd name="connsiteY22" fmla="*/ 315913 h 338138"/>
                  <a:gd name="connsiteX23" fmla="*/ 317500 w 338138"/>
                  <a:gd name="connsiteY23" fmla="*/ 179558 h 338138"/>
                  <a:gd name="connsiteX24" fmla="*/ 296409 w 338138"/>
                  <a:gd name="connsiteY24" fmla="*/ 179558 h 338138"/>
                  <a:gd name="connsiteX25" fmla="*/ 296409 w 338138"/>
                  <a:gd name="connsiteY25" fmla="*/ 158580 h 338138"/>
                  <a:gd name="connsiteX26" fmla="*/ 317500 w 338138"/>
                  <a:gd name="connsiteY26" fmla="*/ 158580 h 338138"/>
                  <a:gd name="connsiteX27" fmla="*/ 180408 w 338138"/>
                  <a:gd name="connsiteY27" fmla="*/ 22225 h 338138"/>
                  <a:gd name="connsiteX28" fmla="*/ 180408 w 338138"/>
                  <a:gd name="connsiteY28" fmla="*/ 43202 h 338138"/>
                  <a:gd name="connsiteX29" fmla="*/ 159317 w 338138"/>
                  <a:gd name="connsiteY29" fmla="*/ 43202 h 338138"/>
                  <a:gd name="connsiteX30" fmla="*/ 159317 w 338138"/>
                  <a:gd name="connsiteY30" fmla="*/ 22225 h 338138"/>
                  <a:gd name="connsiteX31" fmla="*/ 169069 w 338138"/>
                  <a:gd name="connsiteY31" fmla="*/ 0 h 338138"/>
                  <a:gd name="connsiteX32" fmla="*/ 338138 w 338138"/>
                  <a:gd name="connsiteY32" fmla="*/ 169069 h 338138"/>
                  <a:gd name="connsiteX33" fmla="*/ 169069 w 338138"/>
                  <a:gd name="connsiteY33" fmla="*/ 338138 h 338138"/>
                  <a:gd name="connsiteX34" fmla="*/ 0 w 338138"/>
                  <a:gd name="connsiteY34" fmla="*/ 169069 h 338138"/>
                  <a:gd name="connsiteX35" fmla="*/ 169069 w 338138"/>
                  <a:gd name="connsiteY35" fmla="*/ 0 h 3381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338138" h="338138">
                    <a:moveTo>
                      <a:pt x="102452" y="116974"/>
                    </a:moveTo>
                    <a:cubicBezTo>
                      <a:pt x="158700" y="150395"/>
                      <a:pt x="158700" y="150395"/>
                      <a:pt x="158700" y="150395"/>
                    </a:cubicBezTo>
                    <a:cubicBezTo>
                      <a:pt x="162624" y="149058"/>
                      <a:pt x="165241" y="147721"/>
                      <a:pt x="169165" y="147721"/>
                    </a:cubicBezTo>
                    <a:cubicBezTo>
                      <a:pt x="174397" y="147721"/>
                      <a:pt x="179630" y="150395"/>
                      <a:pt x="183554" y="154406"/>
                    </a:cubicBezTo>
                    <a:cubicBezTo>
                      <a:pt x="238495" y="122321"/>
                      <a:pt x="238495" y="122321"/>
                      <a:pt x="238495" y="122321"/>
                    </a:cubicBezTo>
                    <a:cubicBezTo>
                      <a:pt x="241111" y="119648"/>
                      <a:pt x="245035" y="120984"/>
                      <a:pt x="246343" y="123658"/>
                    </a:cubicBezTo>
                    <a:cubicBezTo>
                      <a:pt x="247651" y="126332"/>
                      <a:pt x="246343" y="129006"/>
                      <a:pt x="243727" y="130342"/>
                    </a:cubicBezTo>
                    <a:cubicBezTo>
                      <a:pt x="188787" y="163763"/>
                      <a:pt x="188787" y="163763"/>
                      <a:pt x="188787" y="163763"/>
                    </a:cubicBezTo>
                    <a:cubicBezTo>
                      <a:pt x="190095" y="165100"/>
                      <a:pt x="190095" y="167774"/>
                      <a:pt x="190095" y="169111"/>
                    </a:cubicBezTo>
                    <a:cubicBezTo>
                      <a:pt x="190095" y="181142"/>
                      <a:pt x="180938" y="190500"/>
                      <a:pt x="169165" y="190500"/>
                    </a:cubicBezTo>
                    <a:cubicBezTo>
                      <a:pt x="157392" y="190500"/>
                      <a:pt x="148235" y="181142"/>
                      <a:pt x="148235" y="169111"/>
                    </a:cubicBezTo>
                    <a:cubicBezTo>
                      <a:pt x="91987" y="135690"/>
                      <a:pt x="91987" y="135690"/>
                      <a:pt x="91987" y="135690"/>
                    </a:cubicBezTo>
                    <a:cubicBezTo>
                      <a:pt x="86754" y="133016"/>
                      <a:pt x="84138" y="126332"/>
                      <a:pt x="88063" y="120984"/>
                    </a:cubicBezTo>
                    <a:cubicBezTo>
                      <a:pt x="90679" y="115637"/>
                      <a:pt x="97219" y="114300"/>
                      <a:pt x="102452" y="116974"/>
                    </a:cubicBezTo>
                    <a:close/>
                    <a:moveTo>
                      <a:pt x="159317" y="22225"/>
                    </a:moveTo>
                    <a:cubicBezTo>
                      <a:pt x="86817" y="27469"/>
                      <a:pt x="27498" y="86469"/>
                      <a:pt x="22225" y="158580"/>
                    </a:cubicBezTo>
                    <a:cubicBezTo>
                      <a:pt x="22225" y="158580"/>
                      <a:pt x="22225" y="158580"/>
                      <a:pt x="43316" y="158580"/>
                    </a:cubicBezTo>
                    <a:cubicBezTo>
                      <a:pt x="43316" y="158580"/>
                      <a:pt x="43316" y="158580"/>
                      <a:pt x="43316" y="179558"/>
                    </a:cubicBezTo>
                    <a:cubicBezTo>
                      <a:pt x="43316" y="179558"/>
                      <a:pt x="43316" y="179558"/>
                      <a:pt x="22225" y="179558"/>
                    </a:cubicBezTo>
                    <a:cubicBezTo>
                      <a:pt x="27498" y="251669"/>
                      <a:pt x="86817" y="310669"/>
                      <a:pt x="159317" y="315913"/>
                    </a:cubicBezTo>
                    <a:cubicBezTo>
                      <a:pt x="159317" y="315913"/>
                      <a:pt x="159317" y="315913"/>
                      <a:pt x="159317" y="294936"/>
                    </a:cubicBezTo>
                    <a:cubicBezTo>
                      <a:pt x="159317" y="294936"/>
                      <a:pt x="159317" y="294936"/>
                      <a:pt x="180408" y="294936"/>
                    </a:cubicBezTo>
                    <a:cubicBezTo>
                      <a:pt x="180408" y="294936"/>
                      <a:pt x="180408" y="294936"/>
                      <a:pt x="180408" y="315913"/>
                    </a:cubicBezTo>
                    <a:cubicBezTo>
                      <a:pt x="252909" y="310669"/>
                      <a:pt x="312227" y="251669"/>
                      <a:pt x="317500" y="179558"/>
                    </a:cubicBezTo>
                    <a:cubicBezTo>
                      <a:pt x="317500" y="179558"/>
                      <a:pt x="317500" y="179558"/>
                      <a:pt x="296409" y="179558"/>
                    </a:cubicBezTo>
                    <a:cubicBezTo>
                      <a:pt x="296409" y="179558"/>
                      <a:pt x="296409" y="179558"/>
                      <a:pt x="296409" y="158580"/>
                    </a:cubicBezTo>
                    <a:cubicBezTo>
                      <a:pt x="296409" y="158580"/>
                      <a:pt x="296409" y="158580"/>
                      <a:pt x="317500" y="158580"/>
                    </a:cubicBezTo>
                    <a:cubicBezTo>
                      <a:pt x="312227" y="86469"/>
                      <a:pt x="252909" y="27469"/>
                      <a:pt x="180408" y="22225"/>
                    </a:cubicBezTo>
                    <a:cubicBezTo>
                      <a:pt x="180408" y="22225"/>
                      <a:pt x="180408" y="22225"/>
                      <a:pt x="180408" y="43202"/>
                    </a:cubicBezTo>
                    <a:cubicBezTo>
                      <a:pt x="180408" y="43202"/>
                      <a:pt x="180408" y="43202"/>
                      <a:pt x="159317" y="43202"/>
                    </a:cubicBezTo>
                    <a:cubicBezTo>
                      <a:pt x="159317" y="43202"/>
                      <a:pt x="159317" y="43202"/>
                      <a:pt x="159317" y="22225"/>
                    </a:cubicBezTo>
                    <a:close/>
                    <a:moveTo>
                      <a:pt x="169069" y="0"/>
                    </a:moveTo>
                    <a:cubicBezTo>
                      <a:pt x="262443" y="0"/>
                      <a:pt x="338138" y="75695"/>
                      <a:pt x="338138" y="169069"/>
                    </a:cubicBezTo>
                    <a:cubicBezTo>
                      <a:pt x="338138" y="262443"/>
                      <a:pt x="262443" y="338138"/>
                      <a:pt x="169069" y="338138"/>
                    </a:cubicBezTo>
                    <a:cubicBezTo>
                      <a:pt x="75695" y="338138"/>
                      <a:pt x="0" y="262443"/>
                      <a:pt x="0" y="169069"/>
                    </a:cubicBezTo>
                    <a:cubicBezTo>
                      <a:pt x="0" y="75695"/>
                      <a:pt x="75695" y="0"/>
                      <a:pt x="169069" y="0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Noto Sans S Chinese Light" panose="020B0300000000000000" pitchFamily="34" charset="-122"/>
                  <a:ea typeface="Noto Sans S Chinese Light" panose="020B0300000000000000" pitchFamily="34" charset="-122"/>
                </a:endParaRPr>
              </a:p>
            </p:txBody>
          </p:sp>
          <p:sp>
            <p:nvSpPr>
              <p:cNvPr id="52" name="椭圆 51"/>
              <p:cNvSpPr/>
              <p:nvPr/>
            </p:nvSpPr>
            <p:spPr bwMode="auto">
              <a:xfrm>
                <a:off x="5286086" y="3222428"/>
                <a:ext cx="578090" cy="58041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Noto Sans S Chinese Light" panose="020B0300000000000000" pitchFamily="34" charset="-122"/>
                  <a:ea typeface="Noto Sans S Chinese Light" panose="020B0300000000000000" pitchFamily="34" charset="-122"/>
                </a:endParaRPr>
              </a:p>
            </p:txBody>
          </p:sp>
          <p:sp>
            <p:nvSpPr>
              <p:cNvPr id="53" name="椭圆 52"/>
              <p:cNvSpPr/>
              <p:nvPr/>
            </p:nvSpPr>
            <p:spPr bwMode="auto">
              <a:xfrm rot="18900000">
                <a:off x="6188824" y="2317942"/>
                <a:ext cx="581584" cy="58042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Noto Sans S Chinese Light" panose="020B0300000000000000" pitchFamily="34" charset="-122"/>
                  <a:ea typeface="Noto Sans S Chinese Light" panose="020B0300000000000000" pitchFamily="34" charset="-122"/>
                </a:endParaRPr>
              </a:p>
            </p:txBody>
          </p:sp>
          <p:sp>
            <p:nvSpPr>
              <p:cNvPr id="54" name="任意多边形: 形状 53"/>
              <p:cNvSpPr/>
              <p:nvPr/>
            </p:nvSpPr>
            <p:spPr bwMode="auto">
              <a:xfrm>
                <a:off x="5370827" y="3295147"/>
                <a:ext cx="410257" cy="410256"/>
              </a:xfrm>
              <a:custGeom>
                <a:avLst/>
                <a:gdLst>
                  <a:gd name="connsiteX0" fmla="*/ 102452 w 338138"/>
                  <a:gd name="connsiteY0" fmla="*/ 116974 h 338138"/>
                  <a:gd name="connsiteX1" fmla="*/ 158700 w 338138"/>
                  <a:gd name="connsiteY1" fmla="*/ 150395 h 338138"/>
                  <a:gd name="connsiteX2" fmla="*/ 169165 w 338138"/>
                  <a:gd name="connsiteY2" fmla="*/ 147721 h 338138"/>
                  <a:gd name="connsiteX3" fmla="*/ 183554 w 338138"/>
                  <a:gd name="connsiteY3" fmla="*/ 154406 h 338138"/>
                  <a:gd name="connsiteX4" fmla="*/ 238495 w 338138"/>
                  <a:gd name="connsiteY4" fmla="*/ 122321 h 338138"/>
                  <a:gd name="connsiteX5" fmla="*/ 246343 w 338138"/>
                  <a:gd name="connsiteY5" fmla="*/ 123658 h 338138"/>
                  <a:gd name="connsiteX6" fmla="*/ 243727 w 338138"/>
                  <a:gd name="connsiteY6" fmla="*/ 130342 h 338138"/>
                  <a:gd name="connsiteX7" fmla="*/ 188787 w 338138"/>
                  <a:gd name="connsiteY7" fmla="*/ 163763 h 338138"/>
                  <a:gd name="connsiteX8" fmla="*/ 190095 w 338138"/>
                  <a:gd name="connsiteY8" fmla="*/ 169111 h 338138"/>
                  <a:gd name="connsiteX9" fmla="*/ 169165 w 338138"/>
                  <a:gd name="connsiteY9" fmla="*/ 190500 h 338138"/>
                  <a:gd name="connsiteX10" fmla="*/ 148235 w 338138"/>
                  <a:gd name="connsiteY10" fmla="*/ 169111 h 338138"/>
                  <a:gd name="connsiteX11" fmla="*/ 91987 w 338138"/>
                  <a:gd name="connsiteY11" fmla="*/ 135690 h 338138"/>
                  <a:gd name="connsiteX12" fmla="*/ 88063 w 338138"/>
                  <a:gd name="connsiteY12" fmla="*/ 120984 h 338138"/>
                  <a:gd name="connsiteX13" fmla="*/ 102452 w 338138"/>
                  <a:gd name="connsiteY13" fmla="*/ 116974 h 338138"/>
                  <a:gd name="connsiteX14" fmla="*/ 159317 w 338138"/>
                  <a:gd name="connsiteY14" fmla="*/ 22225 h 338138"/>
                  <a:gd name="connsiteX15" fmla="*/ 22225 w 338138"/>
                  <a:gd name="connsiteY15" fmla="*/ 158580 h 338138"/>
                  <a:gd name="connsiteX16" fmla="*/ 43316 w 338138"/>
                  <a:gd name="connsiteY16" fmla="*/ 158580 h 338138"/>
                  <a:gd name="connsiteX17" fmla="*/ 43316 w 338138"/>
                  <a:gd name="connsiteY17" fmla="*/ 179558 h 338138"/>
                  <a:gd name="connsiteX18" fmla="*/ 22225 w 338138"/>
                  <a:gd name="connsiteY18" fmla="*/ 179558 h 338138"/>
                  <a:gd name="connsiteX19" fmla="*/ 159317 w 338138"/>
                  <a:gd name="connsiteY19" fmla="*/ 315913 h 338138"/>
                  <a:gd name="connsiteX20" fmla="*/ 159317 w 338138"/>
                  <a:gd name="connsiteY20" fmla="*/ 294936 h 338138"/>
                  <a:gd name="connsiteX21" fmla="*/ 180408 w 338138"/>
                  <a:gd name="connsiteY21" fmla="*/ 294936 h 338138"/>
                  <a:gd name="connsiteX22" fmla="*/ 180408 w 338138"/>
                  <a:gd name="connsiteY22" fmla="*/ 315913 h 338138"/>
                  <a:gd name="connsiteX23" fmla="*/ 317500 w 338138"/>
                  <a:gd name="connsiteY23" fmla="*/ 179558 h 338138"/>
                  <a:gd name="connsiteX24" fmla="*/ 296409 w 338138"/>
                  <a:gd name="connsiteY24" fmla="*/ 179558 h 338138"/>
                  <a:gd name="connsiteX25" fmla="*/ 296409 w 338138"/>
                  <a:gd name="connsiteY25" fmla="*/ 158580 h 338138"/>
                  <a:gd name="connsiteX26" fmla="*/ 317500 w 338138"/>
                  <a:gd name="connsiteY26" fmla="*/ 158580 h 338138"/>
                  <a:gd name="connsiteX27" fmla="*/ 180408 w 338138"/>
                  <a:gd name="connsiteY27" fmla="*/ 22225 h 338138"/>
                  <a:gd name="connsiteX28" fmla="*/ 180408 w 338138"/>
                  <a:gd name="connsiteY28" fmla="*/ 43202 h 338138"/>
                  <a:gd name="connsiteX29" fmla="*/ 159317 w 338138"/>
                  <a:gd name="connsiteY29" fmla="*/ 43202 h 338138"/>
                  <a:gd name="connsiteX30" fmla="*/ 159317 w 338138"/>
                  <a:gd name="connsiteY30" fmla="*/ 22225 h 338138"/>
                  <a:gd name="connsiteX31" fmla="*/ 169069 w 338138"/>
                  <a:gd name="connsiteY31" fmla="*/ 0 h 338138"/>
                  <a:gd name="connsiteX32" fmla="*/ 338138 w 338138"/>
                  <a:gd name="connsiteY32" fmla="*/ 169069 h 338138"/>
                  <a:gd name="connsiteX33" fmla="*/ 169069 w 338138"/>
                  <a:gd name="connsiteY33" fmla="*/ 338138 h 338138"/>
                  <a:gd name="connsiteX34" fmla="*/ 0 w 338138"/>
                  <a:gd name="connsiteY34" fmla="*/ 169069 h 338138"/>
                  <a:gd name="connsiteX35" fmla="*/ 169069 w 338138"/>
                  <a:gd name="connsiteY35" fmla="*/ 0 h 3381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338138" h="338138">
                    <a:moveTo>
                      <a:pt x="102452" y="116974"/>
                    </a:moveTo>
                    <a:cubicBezTo>
                      <a:pt x="158700" y="150395"/>
                      <a:pt x="158700" y="150395"/>
                      <a:pt x="158700" y="150395"/>
                    </a:cubicBezTo>
                    <a:cubicBezTo>
                      <a:pt x="162624" y="149058"/>
                      <a:pt x="165241" y="147721"/>
                      <a:pt x="169165" y="147721"/>
                    </a:cubicBezTo>
                    <a:cubicBezTo>
                      <a:pt x="174397" y="147721"/>
                      <a:pt x="179630" y="150395"/>
                      <a:pt x="183554" y="154406"/>
                    </a:cubicBezTo>
                    <a:cubicBezTo>
                      <a:pt x="238495" y="122321"/>
                      <a:pt x="238495" y="122321"/>
                      <a:pt x="238495" y="122321"/>
                    </a:cubicBezTo>
                    <a:cubicBezTo>
                      <a:pt x="241111" y="119648"/>
                      <a:pt x="245035" y="120984"/>
                      <a:pt x="246343" y="123658"/>
                    </a:cubicBezTo>
                    <a:cubicBezTo>
                      <a:pt x="247651" y="126332"/>
                      <a:pt x="246343" y="129006"/>
                      <a:pt x="243727" y="130342"/>
                    </a:cubicBezTo>
                    <a:cubicBezTo>
                      <a:pt x="188787" y="163763"/>
                      <a:pt x="188787" y="163763"/>
                      <a:pt x="188787" y="163763"/>
                    </a:cubicBezTo>
                    <a:cubicBezTo>
                      <a:pt x="190095" y="165100"/>
                      <a:pt x="190095" y="167774"/>
                      <a:pt x="190095" y="169111"/>
                    </a:cubicBezTo>
                    <a:cubicBezTo>
                      <a:pt x="190095" y="181142"/>
                      <a:pt x="180938" y="190500"/>
                      <a:pt x="169165" y="190500"/>
                    </a:cubicBezTo>
                    <a:cubicBezTo>
                      <a:pt x="157392" y="190500"/>
                      <a:pt x="148235" y="181142"/>
                      <a:pt x="148235" y="169111"/>
                    </a:cubicBezTo>
                    <a:cubicBezTo>
                      <a:pt x="91987" y="135690"/>
                      <a:pt x="91987" y="135690"/>
                      <a:pt x="91987" y="135690"/>
                    </a:cubicBezTo>
                    <a:cubicBezTo>
                      <a:pt x="86754" y="133016"/>
                      <a:pt x="84138" y="126332"/>
                      <a:pt x="88063" y="120984"/>
                    </a:cubicBezTo>
                    <a:cubicBezTo>
                      <a:pt x="90679" y="115637"/>
                      <a:pt x="97219" y="114300"/>
                      <a:pt x="102452" y="116974"/>
                    </a:cubicBezTo>
                    <a:close/>
                    <a:moveTo>
                      <a:pt x="159317" y="22225"/>
                    </a:moveTo>
                    <a:cubicBezTo>
                      <a:pt x="86817" y="27469"/>
                      <a:pt x="27498" y="86469"/>
                      <a:pt x="22225" y="158580"/>
                    </a:cubicBezTo>
                    <a:cubicBezTo>
                      <a:pt x="22225" y="158580"/>
                      <a:pt x="22225" y="158580"/>
                      <a:pt x="43316" y="158580"/>
                    </a:cubicBezTo>
                    <a:cubicBezTo>
                      <a:pt x="43316" y="158580"/>
                      <a:pt x="43316" y="158580"/>
                      <a:pt x="43316" y="179558"/>
                    </a:cubicBezTo>
                    <a:cubicBezTo>
                      <a:pt x="43316" y="179558"/>
                      <a:pt x="43316" y="179558"/>
                      <a:pt x="22225" y="179558"/>
                    </a:cubicBezTo>
                    <a:cubicBezTo>
                      <a:pt x="27498" y="251669"/>
                      <a:pt x="86817" y="310669"/>
                      <a:pt x="159317" y="315913"/>
                    </a:cubicBezTo>
                    <a:cubicBezTo>
                      <a:pt x="159317" y="315913"/>
                      <a:pt x="159317" y="315913"/>
                      <a:pt x="159317" y="294936"/>
                    </a:cubicBezTo>
                    <a:cubicBezTo>
                      <a:pt x="159317" y="294936"/>
                      <a:pt x="159317" y="294936"/>
                      <a:pt x="180408" y="294936"/>
                    </a:cubicBezTo>
                    <a:cubicBezTo>
                      <a:pt x="180408" y="294936"/>
                      <a:pt x="180408" y="294936"/>
                      <a:pt x="180408" y="315913"/>
                    </a:cubicBezTo>
                    <a:cubicBezTo>
                      <a:pt x="252909" y="310669"/>
                      <a:pt x="312227" y="251669"/>
                      <a:pt x="317500" y="179558"/>
                    </a:cubicBezTo>
                    <a:cubicBezTo>
                      <a:pt x="317500" y="179558"/>
                      <a:pt x="317500" y="179558"/>
                      <a:pt x="296409" y="179558"/>
                    </a:cubicBezTo>
                    <a:cubicBezTo>
                      <a:pt x="296409" y="179558"/>
                      <a:pt x="296409" y="179558"/>
                      <a:pt x="296409" y="158580"/>
                    </a:cubicBezTo>
                    <a:cubicBezTo>
                      <a:pt x="296409" y="158580"/>
                      <a:pt x="296409" y="158580"/>
                      <a:pt x="317500" y="158580"/>
                    </a:cubicBezTo>
                    <a:cubicBezTo>
                      <a:pt x="312227" y="86469"/>
                      <a:pt x="252909" y="27469"/>
                      <a:pt x="180408" y="22225"/>
                    </a:cubicBezTo>
                    <a:cubicBezTo>
                      <a:pt x="180408" y="22225"/>
                      <a:pt x="180408" y="22225"/>
                      <a:pt x="180408" y="43202"/>
                    </a:cubicBezTo>
                    <a:cubicBezTo>
                      <a:pt x="180408" y="43202"/>
                      <a:pt x="180408" y="43202"/>
                      <a:pt x="159317" y="43202"/>
                    </a:cubicBezTo>
                    <a:cubicBezTo>
                      <a:pt x="159317" y="43202"/>
                      <a:pt x="159317" y="43202"/>
                      <a:pt x="159317" y="22225"/>
                    </a:cubicBezTo>
                    <a:close/>
                    <a:moveTo>
                      <a:pt x="169069" y="0"/>
                    </a:moveTo>
                    <a:cubicBezTo>
                      <a:pt x="262443" y="0"/>
                      <a:pt x="338138" y="75695"/>
                      <a:pt x="338138" y="169069"/>
                    </a:cubicBezTo>
                    <a:cubicBezTo>
                      <a:pt x="338138" y="262443"/>
                      <a:pt x="262443" y="338138"/>
                      <a:pt x="169069" y="338138"/>
                    </a:cubicBezTo>
                    <a:cubicBezTo>
                      <a:pt x="75695" y="338138"/>
                      <a:pt x="0" y="262443"/>
                      <a:pt x="0" y="169069"/>
                    </a:cubicBezTo>
                    <a:cubicBezTo>
                      <a:pt x="0" y="75695"/>
                      <a:pt x="75695" y="0"/>
                      <a:pt x="169069" y="0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Noto Sans S Chinese Light" panose="020B0300000000000000" pitchFamily="34" charset="-122"/>
                  <a:ea typeface="Noto Sans S Chinese Light" panose="020B0300000000000000" pitchFamily="34" charset="-122"/>
                </a:endParaRPr>
              </a:p>
            </p:txBody>
          </p:sp>
          <p:sp>
            <p:nvSpPr>
              <p:cNvPr id="45" name="矩形 44"/>
              <p:cNvSpPr>
                <a:spLocks noChangeAspect="1"/>
              </p:cNvSpPr>
              <p:nvPr/>
            </p:nvSpPr>
            <p:spPr bwMode="auto">
              <a:xfrm rot="19800000">
                <a:off x="7131126" y="2469559"/>
                <a:ext cx="2445217" cy="6608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Noto Sans S Chinese Light" panose="020B0300000000000000" pitchFamily="34" charset="-122"/>
                  <a:ea typeface="Noto Sans S Chinese Light" panose="020B0300000000000000" pitchFamily="34" charset="-122"/>
                </a:endParaRPr>
              </a:p>
            </p:txBody>
          </p:sp>
          <p:sp>
            <p:nvSpPr>
              <p:cNvPr id="46" name="任意多边形: 形状 45"/>
              <p:cNvSpPr/>
              <p:nvPr/>
            </p:nvSpPr>
            <p:spPr bwMode="auto">
              <a:xfrm rot="19800000">
                <a:off x="7134040" y="2469403"/>
                <a:ext cx="2440555" cy="663170"/>
              </a:xfrm>
              <a:custGeom>
                <a:avLst/>
                <a:gdLst>
                  <a:gd name="T0" fmla="*/ 765 w 886"/>
                  <a:gd name="T1" fmla="*/ 0 h 241"/>
                  <a:gd name="T2" fmla="*/ 699 w 886"/>
                  <a:gd name="T3" fmla="*/ 19 h 241"/>
                  <a:gd name="T4" fmla="*/ 697 w 886"/>
                  <a:gd name="T5" fmla="*/ 21 h 241"/>
                  <a:gd name="T6" fmla="*/ 443 w 886"/>
                  <a:gd name="T7" fmla="*/ 94 h 241"/>
                  <a:gd name="T8" fmla="*/ 189 w 886"/>
                  <a:gd name="T9" fmla="*/ 21 h 241"/>
                  <a:gd name="T10" fmla="*/ 187 w 886"/>
                  <a:gd name="T11" fmla="*/ 20 h 241"/>
                  <a:gd name="T12" fmla="*/ 121 w 886"/>
                  <a:gd name="T13" fmla="*/ 0 h 241"/>
                  <a:gd name="T14" fmla="*/ 0 w 886"/>
                  <a:gd name="T15" fmla="*/ 120 h 241"/>
                  <a:gd name="T16" fmla="*/ 0 w 886"/>
                  <a:gd name="T17" fmla="*/ 120 h 241"/>
                  <a:gd name="T18" fmla="*/ 121 w 886"/>
                  <a:gd name="T19" fmla="*/ 241 h 241"/>
                  <a:gd name="T20" fmla="*/ 187 w 886"/>
                  <a:gd name="T21" fmla="*/ 221 h 241"/>
                  <a:gd name="T22" fmla="*/ 189 w 886"/>
                  <a:gd name="T23" fmla="*/ 220 h 241"/>
                  <a:gd name="T24" fmla="*/ 443 w 886"/>
                  <a:gd name="T25" fmla="*/ 146 h 241"/>
                  <a:gd name="T26" fmla="*/ 697 w 886"/>
                  <a:gd name="T27" fmla="*/ 220 h 241"/>
                  <a:gd name="T28" fmla="*/ 699 w 886"/>
                  <a:gd name="T29" fmla="*/ 221 h 241"/>
                  <a:gd name="T30" fmla="*/ 765 w 886"/>
                  <a:gd name="T31" fmla="*/ 241 h 241"/>
                  <a:gd name="T32" fmla="*/ 886 w 886"/>
                  <a:gd name="T33" fmla="*/ 120 h 241"/>
                  <a:gd name="T34" fmla="*/ 765 w 886"/>
                  <a:gd name="T35" fmla="*/ 0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886" h="241">
                    <a:moveTo>
                      <a:pt x="765" y="0"/>
                    </a:moveTo>
                    <a:cubicBezTo>
                      <a:pt x="741" y="0"/>
                      <a:pt x="718" y="7"/>
                      <a:pt x="699" y="19"/>
                    </a:cubicBezTo>
                    <a:cubicBezTo>
                      <a:pt x="699" y="20"/>
                      <a:pt x="698" y="20"/>
                      <a:pt x="697" y="21"/>
                    </a:cubicBezTo>
                    <a:cubicBezTo>
                      <a:pt x="624" y="67"/>
                      <a:pt x="537" y="94"/>
                      <a:pt x="443" y="94"/>
                    </a:cubicBezTo>
                    <a:cubicBezTo>
                      <a:pt x="349" y="94"/>
                      <a:pt x="262" y="67"/>
                      <a:pt x="189" y="21"/>
                    </a:cubicBezTo>
                    <a:cubicBezTo>
                      <a:pt x="188" y="20"/>
                      <a:pt x="188" y="20"/>
                      <a:pt x="187" y="20"/>
                    </a:cubicBezTo>
                    <a:cubicBezTo>
                      <a:pt x="168" y="7"/>
                      <a:pt x="145" y="0"/>
                      <a:pt x="121" y="0"/>
                    </a:cubicBezTo>
                    <a:cubicBezTo>
                      <a:pt x="54" y="0"/>
                      <a:pt x="0" y="54"/>
                      <a:pt x="0" y="120"/>
                    </a:cubicBezTo>
                    <a:cubicBezTo>
                      <a:pt x="0" y="120"/>
                      <a:pt x="0" y="120"/>
                      <a:pt x="0" y="120"/>
                    </a:cubicBezTo>
                    <a:cubicBezTo>
                      <a:pt x="0" y="187"/>
                      <a:pt x="54" y="241"/>
                      <a:pt x="121" y="241"/>
                    </a:cubicBezTo>
                    <a:cubicBezTo>
                      <a:pt x="145" y="241"/>
                      <a:pt x="168" y="233"/>
                      <a:pt x="187" y="221"/>
                    </a:cubicBezTo>
                    <a:cubicBezTo>
                      <a:pt x="187" y="220"/>
                      <a:pt x="188" y="220"/>
                      <a:pt x="189" y="220"/>
                    </a:cubicBezTo>
                    <a:cubicBezTo>
                      <a:pt x="262" y="173"/>
                      <a:pt x="349" y="146"/>
                      <a:pt x="443" y="146"/>
                    </a:cubicBezTo>
                    <a:cubicBezTo>
                      <a:pt x="537" y="146"/>
                      <a:pt x="624" y="173"/>
                      <a:pt x="697" y="220"/>
                    </a:cubicBezTo>
                    <a:cubicBezTo>
                      <a:pt x="698" y="220"/>
                      <a:pt x="698" y="220"/>
                      <a:pt x="699" y="221"/>
                    </a:cubicBezTo>
                    <a:cubicBezTo>
                      <a:pt x="718" y="233"/>
                      <a:pt x="741" y="241"/>
                      <a:pt x="765" y="241"/>
                    </a:cubicBezTo>
                    <a:cubicBezTo>
                      <a:pt x="832" y="241"/>
                      <a:pt x="886" y="187"/>
                      <a:pt x="886" y="120"/>
                    </a:cubicBezTo>
                    <a:cubicBezTo>
                      <a:pt x="886" y="54"/>
                      <a:pt x="832" y="0"/>
                      <a:pt x="765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Noto Sans S Chinese Light" panose="020B0300000000000000" pitchFamily="34" charset="-122"/>
                  <a:ea typeface="Noto Sans S Chinese Light" panose="020B0300000000000000" pitchFamily="34" charset="-122"/>
                </a:endParaRPr>
              </a:p>
            </p:txBody>
          </p:sp>
          <p:sp>
            <p:nvSpPr>
              <p:cNvPr id="47" name="椭圆 46"/>
              <p:cNvSpPr/>
              <p:nvPr/>
            </p:nvSpPr>
            <p:spPr bwMode="auto">
              <a:xfrm rot="19800000">
                <a:off x="7295274" y="2955338"/>
                <a:ext cx="580419" cy="58041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Noto Sans S Chinese Light" panose="020B0300000000000000" pitchFamily="34" charset="-122"/>
                  <a:ea typeface="Noto Sans S Chinese Light" panose="020B0300000000000000" pitchFamily="34" charset="-122"/>
                </a:endParaRPr>
              </a:p>
            </p:txBody>
          </p:sp>
          <p:sp>
            <p:nvSpPr>
              <p:cNvPr id="48" name="椭圆 47"/>
              <p:cNvSpPr/>
              <p:nvPr/>
            </p:nvSpPr>
            <p:spPr bwMode="auto">
              <a:xfrm>
                <a:off x="8833526" y="2067228"/>
                <a:ext cx="580419" cy="58041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Noto Sans S Chinese Light" panose="020B0300000000000000" pitchFamily="34" charset="-122"/>
                  <a:ea typeface="Noto Sans S Chinese Light" panose="020B0300000000000000" pitchFamily="34" charset="-122"/>
                </a:endParaRPr>
              </a:p>
            </p:txBody>
          </p:sp>
          <p:sp>
            <p:nvSpPr>
              <p:cNvPr id="49" name="任意多边形: 形状 48"/>
              <p:cNvSpPr/>
              <p:nvPr/>
            </p:nvSpPr>
            <p:spPr bwMode="auto">
              <a:xfrm>
                <a:off x="8918565" y="2142913"/>
                <a:ext cx="410256" cy="410256"/>
              </a:xfrm>
              <a:custGeom>
                <a:avLst/>
                <a:gdLst>
                  <a:gd name="connsiteX0" fmla="*/ 102452 w 338138"/>
                  <a:gd name="connsiteY0" fmla="*/ 116974 h 338138"/>
                  <a:gd name="connsiteX1" fmla="*/ 158700 w 338138"/>
                  <a:gd name="connsiteY1" fmla="*/ 150395 h 338138"/>
                  <a:gd name="connsiteX2" fmla="*/ 169165 w 338138"/>
                  <a:gd name="connsiteY2" fmla="*/ 147721 h 338138"/>
                  <a:gd name="connsiteX3" fmla="*/ 183554 w 338138"/>
                  <a:gd name="connsiteY3" fmla="*/ 154406 h 338138"/>
                  <a:gd name="connsiteX4" fmla="*/ 238495 w 338138"/>
                  <a:gd name="connsiteY4" fmla="*/ 122321 h 338138"/>
                  <a:gd name="connsiteX5" fmla="*/ 246343 w 338138"/>
                  <a:gd name="connsiteY5" fmla="*/ 123658 h 338138"/>
                  <a:gd name="connsiteX6" fmla="*/ 243727 w 338138"/>
                  <a:gd name="connsiteY6" fmla="*/ 130342 h 338138"/>
                  <a:gd name="connsiteX7" fmla="*/ 188787 w 338138"/>
                  <a:gd name="connsiteY7" fmla="*/ 163763 h 338138"/>
                  <a:gd name="connsiteX8" fmla="*/ 190095 w 338138"/>
                  <a:gd name="connsiteY8" fmla="*/ 169111 h 338138"/>
                  <a:gd name="connsiteX9" fmla="*/ 169165 w 338138"/>
                  <a:gd name="connsiteY9" fmla="*/ 190500 h 338138"/>
                  <a:gd name="connsiteX10" fmla="*/ 148235 w 338138"/>
                  <a:gd name="connsiteY10" fmla="*/ 169111 h 338138"/>
                  <a:gd name="connsiteX11" fmla="*/ 91987 w 338138"/>
                  <a:gd name="connsiteY11" fmla="*/ 135690 h 338138"/>
                  <a:gd name="connsiteX12" fmla="*/ 88063 w 338138"/>
                  <a:gd name="connsiteY12" fmla="*/ 120984 h 338138"/>
                  <a:gd name="connsiteX13" fmla="*/ 102452 w 338138"/>
                  <a:gd name="connsiteY13" fmla="*/ 116974 h 338138"/>
                  <a:gd name="connsiteX14" fmla="*/ 159317 w 338138"/>
                  <a:gd name="connsiteY14" fmla="*/ 22225 h 338138"/>
                  <a:gd name="connsiteX15" fmla="*/ 22225 w 338138"/>
                  <a:gd name="connsiteY15" fmla="*/ 158580 h 338138"/>
                  <a:gd name="connsiteX16" fmla="*/ 43316 w 338138"/>
                  <a:gd name="connsiteY16" fmla="*/ 158580 h 338138"/>
                  <a:gd name="connsiteX17" fmla="*/ 43316 w 338138"/>
                  <a:gd name="connsiteY17" fmla="*/ 179558 h 338138"/>
                  <a:gd name="connsiteX18" fmla="*/ 22225 w 338138"/>
                  <a:gd name="connsiteY18" fmla="*/ 179558 h 338138"/>
                  <a:gd name="connsiteX19" fmla="*/ 159317 w 338138"/>
                  <a:gd name="connsiteY19" fmla="*/ 315913 h 338138"/>
                  <a:gd name="connsiteX20" fmla="*/ 159317 w 338138"/>
                  <a:gd name="connsiteY20" fmla="*/ 294936 h 338138"/>
                  <a:gd name="connsiteX21" fmla="*/ 180408 w 338138"/>
                  <a:gd name="connsiteY21" fmla="*/ 294936 h 338138"/>
                  <a:gd name="connsiteX22" fmla="*/ 180408 w 338138"/>
                  <a:gd name="connsiteY22" fmla="*/ 315913 h 338138"/>
                  <a:gd name="connsiteX23" fmla="*/ 317500 w 338138"/>
                  <a:gd name="connsiteY23" fmla="*/ 179558 h 338138"/>
                  <a:gd name="connsiteX24" fmla="*/ 296409 w 338138"/>
                  <a:gd name="connsiteY24" fmla="*/ 179558 h 338138"/>
                  <a:gd name="connsiteX25" fmla="*/ 296409 w 338138"/>
                  <a:gd name="connsiteY25" fmla="*/ 158580 h 338138"/>
                  <a:gd name="connsiteX26" fmla="*/ 317500 w 338138"/>
                  <a:gd name="connsiteY26" fmla="*/ 158580 h 338138"/>
                  <a:gd name="connsiteX27" fmla="*/ 180408 w 338138"/>
                  <a:gd name="connsiteY27" fmla="*/ 22225 h 338138"/>
                  <a:gd name="connsiteX28" fmla="*/ 180408 w 338138"/>
                  <a:gd name="connsiteY28" fmla="*/ 43202 h 338138"/>
                  <a:gd name="connsiteX29" fmla="*/ 159317 w 338138"/>
                  <a:gd name="connsiteY29" fmla="*/ 43202 h 338138"/>
                  <a:gd name="connsiteX30" fmla="*/ 159317 w 338138"/>
                  <a:gd name="connsiteY30" fmla="*/ 22225 h 338138"/>
                  <a:gd name="connsiteX31" fmla="*/ 169069 w 338138"/>
                  <a:gd name="connsiteY31" fmla="*/ 0 h 338138"/>
                  <a:gd name="connsiteX32" fmla="*/ 338138 w 338138"/>
                  <a:gd name="connsiteY32" fmla="*/ 169069 h 338138"/>
                  <a:gd name="connsiteX33" fmla="*/ 169069 w 338138"/>
                  <a:gd name="connsiteY33" fmla="*/ 338138 h 338138"/>
                  <a:gd name="connsiteX34" fmla="*/ 0 w 338138"/>
                  <a:gd name="connsiteY34" fmla="*/ 169069 h 338138"/>
                  <a:gd name="connsiteX35" fmla="*/ 169069 w 338138"/>
                  <a:gd name="connsiteY35" fmla="*/ 0 h 3381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338138" h="338138">
                    <a:moveTo>
                      <a:pt x="102452" y="116974"/>
                    </a:moveTo>
                    <a:cubicBezTo>
                      <a:pt x="158700" y="150395"/>
                      <a:pt x="158700" y="150395"/>
                      <a:pt x="158700" y="150395"/>
                    </a:cubicBezTo>
                    <a:cubicBezTo>
                      <a:pt x="162624" y="149058"/>
                      <a:pt x="165241" y="147721"/>
                      <a:pt x="169165" y="147721"/>
                    </a:cubicBezTo>
                    <a:cubicBezTo>
                      <a:pt x="174397" y="147721"/>
                      <a:pt x="179630" y="150395"/>
                      <a:pt x="183554" y="154406"/>
                    </a:cubicBezTo>
                    <a:cubicBezTo>
                      <a:pt x="238495" y="122321"/>
                      <a:pt x="238495" y="122321"/>
                      <a:pt x="238495" y="122321"/>
                    </a:cubicBezTo>
                    <a:cubicBezTo>
                      <a:pt x="241111" y="119648"/>
                      <a:pt x="245035" y="120984"/>
                      <a:pt x="246343" y="123658"/>
                    </a:cubicBezTo>
                    <a:cubicBezTo>
                      <a:pt x="247651" y="126332"/>
                      <a:pt x="246343" y="129006"/>
                      <a:pt x="243727" y="130342"/>
                    </a:cubicBezTo>
                    <a:cubicBezTo>
                      <a:pt x="188787" y="163763"/>
                      <a:pt x="188787" y="163763"/>
                      <a:pt x="188787" y="163763"/>
                    </a:cubicBezTo>
                    <a:cubicBezTo>
                      <a:pt x="190095" y="165100"/>
                      <a:pt x="190095" y="167774"/>
                      <a:pt x="190095" y="169111"/>
                    </a:cubicBezTo>
                    <a:cubicBezTo>
                      <a:pt x="190095" y="181142"/>
                      <a:pt x="180938" y="190500"/>
                      <a:pt x="169165" y="190500"/>
                    </a:cubicBezTo>
                    <a:cubicBezTo>
                      <a:pt x="157392" y="190500"/>
                      <a:pt x="148235" y="181142"/>
                      <a:pt x="148235" y="169111"/>
                    </a:cubicBezTo>
                    <a:cubicBezTo>
                      <a:pt x="91987" y="135690"/>
                      <a:pt x="91987" y="135690"/>
                      <a:pt x="91987" y="135690"/>
                    </a:cubicBezTo>
                    <a:cubicBezTo>
                      <a:pt x="86754" y="133016"/>
                      <a:pt x="84138" y="126332"/>
                      <a:pt x="88063" y="120984"/>
                    </a:cubicBezTo>
                    <a:cubicBezTo>
                      <a:pt x="90679" y="115637"/>
                      <a:pt x="97219" y="114300"/>
                      <a:pt x="102452" y="116974"/>
                    </a:cubicBezTo>
                    <a:close/>
                    <a:moveTo>
                      <a:pt x="159317" y="22225"/>
                    </a:moveTo>
                    <a:cubicBezTo>
                      <a:pt x="86817" y="27469"/>
                      <a:pt x="27498" y="86469"/>
                      <a:pt x="22225" y="158580"/>
                    </a:cubicBezTo>
                    <a:cubicBezTo>
                      <a:pt x="22225" y="158580"/>
                      <a:pt x="22225" y="158580"/>
                      <a:pt x="43316" y="158580"/>
                    </a:cubicBezTo>
                    <a:cubicBezTo>
                      <a:pt x="43316" y="158580"/>
                      <a:pt x="43316" y="158580"/>
                      <a:pt x="43316" y="179558"/>
                    </a:cubicBezTo>
                    <a:cubicBezTo>
                      <a:pt x="43316" y="179558"/>
                      <a:pt x="43316" y="179558"/>
                      <a:pt x="22225" y="179558"/>
                    </a:cubicBezTo>
                    <a:cubicBezTo>
                      <a:pt x="27498" y="251669"/>
                      <a:pt x="86817" y="310669"/>
                      <a:pt x="159317" y="315913"/>
                    </a:cubicBezTo>
                    <a:cubicBezTo>
                      <a:pt x="159317" y="315913"/>
                      <a:pt x="159317" y="315913"/>
                      <a:pt x="159317" y="294936"/>
                    </a:cubicBezTo>
                    <a:cubicBezTo>
                      <a:pt x="159317" y="294936"/>
                      <a:pt x="159317" y="294936"/>
                      <a:pt x="180408" y="294936"/>
                    </a:cubicBezTo>
                    <a:cubicBezTo>
                      <a:pt x="180408" y="294936"/>
                      <a:pt x="180408" y="294936"/>
                      <a:pt x="180408" y="315913"/>
                    </a:cubicBezTo>
                    <a:cubicBezTo>
                      <a:pt x="252909" y="310669"/>
                      <a:pt x="312227" y="251669"/>
                      <a:pt x="317500" y="179558"/>
                    </a:cubicBezTo>
                    <a:cubicBezTo>
                      <a:pt x="317500" y="179558"/>
                      <a:pt x="317500" y="179558"/>
                      <a:pt x="296409" y="179558"/>
                    </a:cubicBezTo>
                    <a:cubicBezTo>
                      <a:pt x="296409" y="179558"/>
                      <a:pt x="296409" y="179558"/>
                      <a:pt x="296409" y="158580"/>
                    </a:cubicBezTo>
                    <a:cubicBezTo>
                      <a:pt x="296409" y="158580"/>
                      <a:pt x="296409" y="158580"/>
                      <a:pt x="317500" y="158580"/>
                    </a:cubicBezTo>
                    <a:cubicBezTo>
                      <a:pt x="312227" y="86469"/>
                      <a:pt x="252909" y="27469"/>
                      <a:pt x="180408" y="22225"/>
                    </a:cubicBezTo>
                    <a:cubicBezTo>
                      <a:pt x="180408" y="22225"/>
                      <a:pt x="180408" y="22225"/>
                      <a:pt x="180408" y="43202"/>
                    </a:cubicBezTo>
                    <a:cubicBezTo>
                      <a:pt x="180408" y="43202"/>
                      <a:pt x="180408" y="43202"/>
                      <a:pt x="159317" y="43202"/>
                    </a:cubicBezTo>
                    <a:cubicBezTo>
                      <a:pt x="159317" y="43202"/>
                      <a:pt x="159317" y="43202"/>
                      <a:pt x="159317" y="22225"/>
                    </a:cubicBezTo>
                    <a:close/>
                    <a:moveTo>
                      <a:pt x="169069" y="0"/>
                    </a:moveTo>
                    <a:cubicBezTo>
                      <a:pt x="262443" y="0"/>
                      <a:pt x="338138" y="75695"/>
                      <a:pt x="338138" y="169069"/>
                    </a:cubicBezTo>
                    <a:cubicBezTo>
                      <a:pt x="338138" y="262443"/>
                      <a:pt x="262443" y="338138"/>
                      <a:pt x="169069" y="338138"/>
                    </a:cubicBezTo>
                    <a:cubicBezTo>
                      <a:pt x="75695" y="338138"/>
                      <a:pt x="0" y="262443"/>
                      <a:pt x="0" y="169069"/>
                    </a:cubicBezTo>
                    <a:cubicBezTo>
                      <a:pt x="0" y="75695"/>
                      <a:pt x="75695" y="0"/>
                      <a:pt x="169069" y="0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Noto Sans S Chinese Light" panose="020B0300000000000000" pitchFamily="34" charset="-122"/>
                  <a:ea typeface="Noto Sans S Chinese Light" panose="020B0300000000000000" pitchFamily="34" charset="-122"/>
                </a:endParaRPr>
              </a:p>
            </p:txBody>
          </p:sp>
          <p:sp>
            <p:nvSpPr>
              <p:cNvPr id="39" name="矩形 38"/>
              <p:cNvSpPr>
                <a:spLocks noChangeAspect="1"/>
              </p:cNvSpPr>
              <p:nvPr/>
            </p:nvSpPr>
            <p:spPr bwMode="auto">
              <a:xfrm rot="1800000">
                <a:off x="6061517" y="2592132"/>
                <a:ext cx="1940556" cy="6689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Noto Sans S Chinese Light" panose="020B0300000000000000" pitchFamily="34" charset="-122"/>
                  <a:ea typeface="Noto Sans S Chinese Light" panose="020B0300000000000000" pitchFamily="34" charset="-122"/>
                </a:endParaRPr>
              </a:p>
            </p:txBody>
          </p:sp>
          <p:sp>
            <p:nvSpPr>
              <p:cNvPr id="40" name="任意多边形: 形状 39"/>
              <p:cNvSpPr/>
              <p:nvPr/>
            </p:nvSpPr>
            <p:spPr bwMode="auto">
              <a:xfrm rot="1800000">
                <a:off x="6061517" y="2594463"/>
                <a:ext cx="1940556" cy="664337"/>
              </a:xfrm>
              <a:custGeom>
                <a:avLst/>
                <a:gdLst>
                  <a:gd name="T0" fmla="*/ 585 w 705"/>
                  <a:gd name="T1" fmla="*/ 0 h 241"/>
                  <a:gd name="T2" fmla="*/ 500 w 705"/>
                  <a:gd name="T3" fmla="*/ 35 h 241"/>
                  <a:gd name="T4" fmla="*/ 494 w 705"/>
                  <a:gd name="T5" fmla="*/ 41 h 241"/>
                  <a:gd name="T6" fmla="*/ 352 w 705"/>
                  <a:gd name="T7" fmla="*/ 101 h 241"/>
                  <a:gd name="T8" fmla="*/ 211 w 705"/>
                  <a:gd name="T9" fmla="*/ 41 h 241"/>
                  <a:gd name="T10" fmla="*/ 205 w 705"/>
                  <a:gd name="T11" fmla="*/ 35 h 241"/>
                  <a:gd name="T12" fmla="*/ 120 w 705"/>
                  <a:gd name="T13" fmla="*/ 0 h 241"/>
                  <a:gd name="T14" fmla="*/ 0 w 705"/>
                  <a:gd name="T15" fmla="*/ 120 h 241"/>
                  <a:gd name="T16" fmla="*/ 120 w 705"/>
                  <a:gd name="T17" fmla="*/ 241 h 241"/>
                  <a:gd name="T18" fmla="*/ 205 w 705"/>
                  <a:gd name="T19" fmla="*/ 206 h 241"/>
                  <a:gd name="T20" fmla="*/ 211 w 705"/>
                  <a:gd name="T21" fmla="*/ 199 h 241"/>
                  <a:gd name="T22" fmla="*/ 352 w 705"/>
                  <a:gd name="T23" fmla="*/ 140 h 241"/>
                  <a:gd name="T24" fmla="*/ 494 w 705"/>
                  <a:gd name="T25" fmla="*/ 199 h 241"/>
                  <a:gd name="T26" fmla="*/ 500 w 705"/>
                  <a:gd name="T27" fmla="*/ 206 h 241"/>
                  <a:gd name="T28" fmla="*/ 585 w 705"/>
                  <a:gd name="T29" fmla="*/ 241 h 241"/>
                  <a:gd name="T30" fmla="*/ 705 w 705"/>
                  <a:gd name="T31" fmla="*/ 120 h 241"/>
                  <a:gd name="T32" fmla="*/ 585 w 705"/>
                  <a:gd name="T33" fmla="*/ 0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705" h="241">
                    <a:moveTo>
                      <a:pt x="585" y="0"/>
                    </a:moveTo>
                    <a:cubicBezTo>
                      <a:pt x="552" y="0"/>
                      <a:pt x="522" y="13"/>
                      <a:pt x="500" y="35"/>
                    </a:cubicBezTo>
                    <a:cubicBezTo>
                      <a:pt x="498" y="37"/>
                      <a:pt x="496" y="39"/>
                      <a:pt x="494" y="41"/>
                    </a:cubicBezTo>
                    <a:cubicBezTo>
                      <a:pt x="458" y="78"/>
                      <a:pt x="408" y="101"/>
                      <a:pt x="352" y="101"/>
                    </a:cubicBezTo>
                    <a:cubicBezTo>
                      <a:pt x="297" y="101"/>
                      <a:pt x="247" y="78"/>
                      <a:pt x="211" y="41"/>
                    </a:cubicBezTo>
                    <a:cubicBezTo>
                      <a:pt x="209" y="39"/>
                      <a:pt x="207" y="37"/>
                      <a:pt x="205" y="35"/>
                    </a:cubicBezTo>
                    <a:cubicBezTo>
                      <a:pt x="183" y="13"/>
                      <a:pt x="153" y="0"/>
                      <a:pt x="120" y="0"/>
                    </a:cubicBezTo>
                    <a:cubicBezTo>
                      <a:pt x="53" y="0"/>
                      <a:pt x="0" y="54"/>
                      <a:pt x="0" y="120"/>
                    </a:cubicBezTo>
                    <a:cubicBezTo>
                      <a:pt x="0" y="187"/>
                      <a:pt x="53" y="241"/>
                      <a:pt x="120" y="241"/>
                    </a:cubicBezTo>
                    <a:cubicBezTo>
                      <a:pt x="153" y="241"/>
                      <a:pt x="183" y="227"/>
                      <a:pt x="205" y="206"/>
                    </a:cubicBezTo>
                    <a:cubicBezTo>
                      <a:pt x="207" y="204"/>
                      <a:pt x="209" y="201"/>
                      <a:pt x="211" y="199"/>
                    </a:cubicBezTo>
                    <a:cubicBezTo>
                      <a:pt x="247" y="163"/>
                      <a:pt x="297" y="140"/>
                      <a:pt x="352" y="140"/>
                    </a:cubicBezTo>
                    <a:cubicBezTo>
                      <a:pt x="408" y="140"/>
                      <a:pt x="458" y="163"/>
                      <a:pt x="494" y="199"/>
                    </a:cubicBezTo>
                    <a:cubicBezTo>
                      <a:pt x="496" y="201"/>
                      <a:pt x="498" y="204"/>
                      <a:pt x="500" y="206"/>
                    </a:cubicBezTo>
                    <a:cubicBezTo>
                      <a:pt x="522" y="227"/>
                      <a:pt x="552" y="241"/>
                      <a:pt x="585" y="241"/>
                    </a:cubicBezTo>
                    <a:cubicBezTo>
                      <a:pt x="651" y="241"/>
                      <a:pt x="705" y="187"/>
                      <a:pt x="705" y="120"/>
                    </a:cubicBezTo>
                    <a:cubicBezTo>
                      <a:pt x="705" y="54"/>
                      <a:pt x="651" y="0"/>
                      <a:pt x="585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Noto Sans S Chinese Light" panose="020B0300000000000000" pitchFamily="34" charset="-122"/>
                  <a:ea typeface="Noto Sans S Chinese Light" panose="020B0300000000000000" pitchFamily="34" charset="-122"/>
                </a:endParaRPr>
              </a:p>
            </p:txBody>
          </p:sp>
          <p:sp>
            <p:nvSpPr>
              <p:cNvPr id="41" name="椭圆 40"/>
              <p:cNvSpPr/>
              <p:nvPr/>
            </p:nvSpPr>
            <p:spPr bwMode="auto">
              <a:xfrm>
                <a:off x="6188112" y="2316200"/>
                <a:ext cx="578088" cy="58042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Noto Sans S Chinese Light" panose="020B0300000000000000" pitchFamily="34" charset="-122"/>
                  <a:ea typeface="Noto Sans S Chinese Light" panose="020B0300000000000000" pitchFamily="34" charset="-122"/>
                </a:endParaRPr>
              </a:p>
            </p:txBody>
          </p:sp>
          <p:sp>
            <p:nvSpPr>
              <p:cNvPr id="42" name="椭圆 41"/>
              <p:cNvSpPr/>
              <p:nvPr/>
            </p:nvSpPr>
            <p:spPr bwMode="auto">
              <a:xfrm>
                <a:off x="7294128" y="2955768"/>
                <a:ext cx="581584" cy="58042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Noto Sans S Chinese Light" panose="020B0300000000000000" pitchFamily="34" charset="-122"/>
                  <a:ea typeface="Noto Sans S Chinese Light" panose="020B0300000000000000" pitchFamily="34" charset="-122"/>
                </a:endParaRPr>
              </a:p>
            </p:txBody>
          </p:sp>
          <p:sp>
            <p:nvSpPr>
              <p:cNvPr id="43" name="任意多边形: 形状 42"/>
              <p:cNvSpPr/>
              <p:nvPr/>
            </p:nvSpPr>
            <p:spPr bwMode="auto">
              <a:xfrm>
                <a:off x="6273080" y="2392468"/>
                <a:ext cx="410256" cy="410257"/>
              </a:xfrm>
              <a:custGeom>
                <a:avLst/>
                <a:gdLst>
                  <a:gd name="connsiteX0" fmla="*/ 102452 w 338138"/>
                  <a:gd name="connsiteY0" fmla="*/ 116974 h 338138"/>
                  <a:gd name="connsiteX1" fmla="*/ 158700 w 338138"/>
                  <a:gd name="connsiteY1" fmla="*/ 150395 h 338138"/>
                  <a:gd name="connsiteX2" fmla="*/ 169165 w 338138"/>
                  <a:gd name="connsiteY2" fmla="*/ 147721 h 338138"/>
                  <a:gd name="connsiteX3" fmla="*/ 183554 w 338138"/>
                  <a:gd name="connsiteY3" fmla="*/ 154406 h 338138"/>
                  <a:gd name="connsiteX4" fmla="*/ 238495 w 338138"/>
                  <a:gd name="connsiteY4" fmla="*/ 122321 h 338138"/>
                  <a:gd name="connsiteX5" fmla="*/ 246343 w 338138"/>
                  <a:gd name="connsiteY5" fmla="*/ 123658 h 338138"/>
                  <a:gd name="connsiteX6" fmla="*/ 243727 w 338138"/>
                  <a:gd name="connsiteY6" fmla="*/ 130342 h 338138"/>
                  <a:gd name="connsiteX7" fmla="*/ 188787 w 338138"/>
                  <a:gd name="connsiteY7" fmla="*/ 163763 h 338138"/>
                  <a:gd name="connsiteX8" fmla="*/ 190095 w 338138"/>
                  <a:gd name="connsiteY8" fmla="*/ 169111 h 338138"/>
                  <a:gd name="connsiteX9" fmla="*/ 169165 w 338138"/>
                  <a:gd name="connsiteY9" fmla="*/ 190500 h 338138"/>
                  <a:gd name="connsiteX10" fmla="*/ 148235 w 338138"/>
                  <a:gd name="connsiteY10" fmla="*/ 169111 h 338138"/>
                  <a:gd name="connsiteX11" fmla="*/ 91987 w 338138"/>
                  <a:gd name="connsiteY11" fmla="*/ 135690 h 338138"/>
                  <a:gd name="connsiteX12" fmla="*/ 88063 w 338138"/>
                  <a:gd name="connsiteY12" fmla="*/ 120984 h 338138"/>
                  <a:gd name="connsiteX13" fmla="*/ 102452 w 338138"/>
                  <a:gd name="connsiteY13" fmla="*/ 116974 h 338138"/>
                  <a:gd name="connsiteX14" fmla="*/ 159317 w 338138"/>
                  <a:gd name="connsiteY14" fmla="*/ 22225 h 338138"/>
                  <a:gd name="connsiteX15" fmla="*/ 22225 w 338138"/>
                  <a:gd name="connsiteY15" fmla="*/ 158580 h 338138"/>
                  <a:gd name="connsiteX16" fmla="*/ 43316 w 338138"/>
                  <a:gd name="connsiteY16" fmla="*/ 158580 h 338138"/>
                  <a:gd name="connsiteX17" fmla="*/ 43316 w 338138"/>
                  <a:gd name="connsiteY17" fmla="*/ 179558 h 338138"/>
                  <a:gd name="connsiteX18" fmla="*/ 22225 w 338138"/>
                  <a:gd name="connsiteY18" fmla="*/ 179558 h 338138"/>
                  <a:gd name="connsiteX19" fmla="*/ 159317 w 338138"/>
                  <a:gd name="connsiteY19" fmla="*/ 315913 h 338138"/>
                  <a:gd name="connsiteX20" fmla="*/ 159317 w 338138"/>
                  <a:gd name="connsiteY20" fmla="*/ 294936 h 338138"/>
                  <a:gd name="connsiteX21" fmla="*/ 180408 w 338138"/>
                  <a:gd name="connsiteY21" fmla="*/ 294936 h 338138"/>
                  <a:gd name="connsiteX22" fmla="*/ 180408 w 338138"/>
                  <a:gd name="connsiteY22" fmla="*/ 315913 h 338138"/>
                  <a:gd name="connsiteX23" fmla="*/ 317500 w 338138"/>
                  <a:gd name="connsiteY23" fmla="*/ 179558 h 338138"/>
                  <a:gd name="connsiteX24" fmla="*/ 296409 w 338138"/>
                  <a:gd name="connsiteY24" fmla="*/ 179558 h 338138"/>
                  <a:gd name="connsiteX25" fmla="*/ 296409 w 338138"/>
                  <a:gd name="connsiteY25" fmla="*/ 158580 h 338138"/>
                  <a:gd name="connsiteX26" fmla="*/ 317500 w 338138"/>
                  <a:gd name="connsiteY26" fmla="*/ 158580 h 338138"/>
                  <a:gd name="connsiteX27" fmla="*/ 180408 w 338138"/>
                  <a:gd name="connsiteY27" fmla="*/ 22225 h 338138"/>
                  <a:gd name="connsiteX28" fmla="*/ 180408 w 338138"/>
                  <a:gd name="connsiteY28" fmla="*/ 43202 h 338138"/>
                  <a:gd name="connsiteX29" fmla="*/ 159317 w 338138"/>
                  <a:gd name="connsiteY29" fmla="*/ 43202 h 338138"/>
                  <a:gd name="connsiteX30" fmla="*/ 159317 w 338138"/>
                  <a:gd name="connsiteY30" fmla="*/ 22225 h 338138"/>
                  <a:gd name="connsiteX31" fmla="*/ 169069 w 338138"/>
                  <a:gd name="connsiteY31" fmla="*/ 0 h 338138"/>
                  <a:gd name="connsiteX32" fmla="*/ 338138 w 338138"/>
                  <a:gd name="connsiteY32" fmla="*/ 169069 h 338138"/>
                  <a:gd name="connsiteX33" fmla="*/ 169069 w 338138"/>
                  <a:gd name="connsiteY33" fmla="*/ 338138 h 338138"/>
                  <a:gd name="connsiteX34" fmla="*/ 0 w 338138"/>
                  <a:gd name="connsiteY34" fmla="*/ 169069 h 338138"/>
                  <a:gd name="connsiteX35" fmla="*/ 169069 w 338138"/>
                  <a:gd name="connsiteY35" fmla="*/ 0 h 3381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338138" h="338138">
                    <a:moveTo>
                      <a:pt x="102452" y="116974"/>
                    </a:moveTo>
                    <a:cubicBezTo>
                      <a:pt x="158700" y="150395"/>
                      <a:pt x="158700" y="150395"/>
                      <a:pt x="158700" y="150395"/>
                    </a:cubicBezTo>
                    <a:cubicBezTo>
                      <a:pt x="162624" y="149058"/>
                      <a:pt x="165241" y="147721"/>
                      <a:pt x="169165" y="147721"/>
                    </a:cubicBezTo>
                    <a:cubicBezTo>
                      <a:pt x="174397" y="147721"/>
                      <a:pt x="179630" y="150395"/>
                      <a:pt x="183554" y="154406"/>
                    </a:cubicBezTo>
                    <a:cubicBezTo>
                      <a:pt x="238495" y="122321"/>
                      <a:pt x="238495" y="122321"/>
                      <a:pt x="238495" y="122321"/>
                    </a:cubicBezTo>
                    <a:cubicBezTo>
                      <a:pt x="241111" y="119648"/>
                      <a:pt x="245035" y="120984"/>
                      <a:pt x="246343" y="123658"/>
                    </a:cubicBezTo>
                    <a:cubicBezTo>
                      <a:pt x="247651" y="126332"/>
                      <a:pt x="246343" y="129006"/>
                      <a:pt x="243727" y="130342"/>
                    </a:cubicBezTo>
                    <a:cubicBezTo>
                      <a:pt x="188787" y="163763"/>
                      <a:pt x="188787" y="163763"/>
                      <a:pt x="188787" y="163763"/>
                    </a:cubicBezTo>
                    <a:cubicBezTo>
                      <a:pt x="190095" y="165100"/>
                      <a:pt x="190095" y="167774"/>
                      <a:pt x="190095" y="169111"/>
                    </a:cubicBezTo>
                    <a:cubicBezTo>
                      <a:pt x="190095" y="181142"/>
                      <a:pt x="180938" y="190500"/>
                      <a:pt x="169165" y="190500"/>
                    </a:cubicBezTo>
                    <a:cubicBezTo>
                      <a:pt x="157392" y="190500"/>
                      <a:pt x="148235" y="181142"/>
                      <a:pt x="148235" y="169111"/>
                    </a:cubicBezTo>
                    <a:cubicBezTo>
                      <a:pt x="91987" y="135690"/>
                      <a:pt x="91987" y="135690"/>
                      <a:pt x="91987" y="135690"/>
                    </a:cubicBezTo>
                    <a:cubicBezTo>
                      <a:pt x="86754" y="133016"/>
                      <a:pt x="84138" y="126332"/>
                      <a:pt x="88063" y="120984"/>
                    </a:cubicBezTo>
                    <a:cubicBezTo>
                      <a:pt x="90679" y="115637"/>
                      <a:pt x="97219" y="114300"/>
                      <a:pt x="102452" y="116974"/>
                    </a:cubicBezTo>
                    <a:close/>
                    <a:moveTo>
                      <a:pt x="159317" y="22225"/>
                    </a:moveTo>
                    <a:cubicBezTo>
                      <a:pt x="86817" y="27469"/>
                      <a:pt x="27498" y="86469"/>
                      <a:pt x="22225" y="158580"/>
                    </a:cubicBezTo>
                    <a:cubicBezTo>
                      <a:pt x="22225" y="158580"/>
                      <a:pt x="22225" y="158580"/>
                      <a:pt x="43316" y="158580"/>
                    </a:cubicBezTo>
                    <a:cubicBezTo>
                      <a:pt x="43316" y="158580"/>
                      <a:pt x="43316" y="158580"/>
                      <a:pt x="43316" y="179558"/>
                    </a:cubicBezTo>
                    <a:cubicBezTo>
                      <a:pt x="43316" y="179558"/>
                      <a:pt x="43316" y="179558"/>
                      <a:pt x="22225" y="179558"/>
                    </a:cubicBezTo>
                    <a:cubicBezTo>
                      <a:pt x="27498" y="251669"/>
                      <a:pt x="86817" y="310669"/>
                      <a:pt x="159317" y="315913"/>
                    </a:cubicBezTo>
                    <a:cubicBezTo>
                      <a:pt x="159317" y="315913"/>
                      <a:pt x="159317" y="315913"/>
                      <a:pt x="159317" y="294936"/>
                    </a:cubicBezTo>
                    <a:cubicBezTo>
                      <a:pt x="159317" y="294936"/>
                      <a:pt x="159317" y="294936"/>
                      <a:pt x="180408" y="294936"/>
                    </a:cubicBezTo>
                    <a:cubicBezTo>
                      <a:pt x="180408" y="294936"/>
                      <a:pt x="180408" y="294936"/>
                      <a:pt x="180408" y="315913"/>
                    </a:cubicBezTo>
                    <a:cubicBezTo>
                      <a:pt x="252909" y="310669"/>
                      <a:pt x="312227" y="251669"/>
                      <a:pt x="317500" y="179558"/>
                    </a:cubicBezTo>
                    <a:cubicBezTo>
                      <a:pt x="317500" y="179558"/>
                      <a:pt x="317500" y="179558"/>
                      <a:pt x="296409" y="179558"/>
                    </a:cubicBezTo>
                    <a:cubicBezTo>
                      <a:pt x="296409" y="179558"/>
                      <a:pt x="296409" y="179558"/>
                      <a:pt x="296409" y="158580"/>
                    </a:cubicBezTo>
                    <a:cubicBezTo>
                      <a:pt x="296409" y="158580"/>
                      <a:pt x="296409" y="158580"/>
                      <a:pt x="317500" y="158580"/>
                    </a:cubicBezTo>
                    <a:cubicBezTo>
                      <a:pt x="312227" y="86469"/>
                      <a:pt x="252909" y="27469"/>
                      <a:pt x="180408" y="22225"/>
                    </a:cubicBezTo>
                    <a:cubicBezTo>
                      <a:pt x="180408" y="22225"/>
                      <a:pt x="180408" y="22225"/>
                      <a:pt x="180408" y="43202"/>
                    </a:cubicBezTo>
                    <a:cubicBezTo>
                      <a:pt x="180408" y="43202"/>
                      <a:pt x="180408" y="43202"/>
                      <a:pt x="159317" y="43202"/>
                    </a:cubicBezTo>
                    <a:cubicBezTo>
                      <a:pt x="159317" y="43202"/>
                      <a:pt x="159317" y="43202"/>
                      <a:pt x="159317" y="22225"/>
                    </a:cubicBezTo>
                    <a:close/>
                    <a:moveTo>
                      <a:pt x="169069" y="0"/>
                    </a:moveTo>
                    <a:cubicBezTo>
                      <a:pt x="262443" y="0"/>
                      <a:pt x="338138" y="75695"/>
                      <a:pt x="338138" y="169069"/>
                    </a:cubicBezTo>
                    <a:cubicBezTo>
                      <a:pt x="338138" y="262443"/>
                      <a:pt x="262443" y="338138"/>
                      <a:pt x="169069" y="338138"/>
                    </a:cubicBezTo>
                    <a:cubicBezTo>
                      <a:pt x="75695" y="338138"/>
                      <a:pt x="0" y="262443"/>
                      <a:pt x="0" y="169069"/>
                    </a:cubicBezTo>
                    <a:cubicBezTo>
                      <a:pt x="0" y="75695"/>
                      <a:pt x="75695" y="0"/>
                      <a:pt x="169069" y="0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Noto Sans S Chinese Light" panose="020B0300000000000000" pitchFamily="34" charset="-122"/>
                  <a:ea typeface="Noto Sans S Chinese Light" panose="020B0300000000000000" pitchFamily="34" charset="-122"/>
                </a:endParaRPr>
              </a:p>
            </p:txBody>
          </p:sp>
          <p:sp>
            <p:nvSpPr>
              <p:cNvPr id="44" name="任意多边形: 形状 43"/>
              <p:cNvSpPr/>
              <p:nvPr/>
            </p:nvSpPr>
            <p:spPr bwMode="auto">
              <a:xfrm>
                <a:off x="7378960" y="3031375"/>
                <a:ext cx="411421" cy="411423"/>
              </a:xfrm>
              <a:custGeom>
                <a:avLst/>
                <a:gdLst>
                  <a:gd name="connsiteX0" fmla="*/ 102452 w 338138"/>
                  <a:gd name="connsiteY0" fmla="*/ 116974 h 338138"/>
                  <a:gd name="connsiteX1" fmla="*/ 158700 w 338138"/>
                  <a:gd name="connsiteY1" fmla="*/ 150395 h 338138"/>
                  <a:gd name="connsiteX2" fmla="*/ 169165 w 338138"/>
                  <a:gd name="connsiteY2" fmla="*/ 147721 h 338138"/>
                  <a:gd name="connsiteX3" fmla="*/ 183554 w 338138"/>
                  <a:gd name="connsiteY3" fmla="*/ 154406 h 338138"/>
                  <a:gd name="connsiteX4" fmla="*/ 238495 w 338138"/>
                  <a:gd name="connsiteY4" fmla="*/ 122321 h 338138"/>
                  <a:gd name="connsiteX5" fmla="*/ 246343 w 338138"/>
                  <a:gd name="connsiteY5" fmla="*/ 123658 h 338138"/>
                  <a:gd name="connsiteX6" fmla="*/ 243727 w 338138"/>
                  <a:gd name="connsiteY6" fmla="*/ 130342 h 338138"/>
                  <a:gd name="connsiteX7" fmla="*/ 188787 w 338138"/>
                  <a:gd name="connsiteY7" fmla="*/ 163763 h 338138"/>
                  <a:gd name="connsiteX8" fmla="*/ 190095 w 338138"/>
                  <a:gd name="connsiteY8" fmla="*/ 169111 h 338138"/>
                  <a:gd name="connsiteX9" fmla="*/ 169165 w 338138"/>
                  <a:gd name="connsiteY9" fmla="*/ 190500 h 338138"/>
                  <a:gd name="connsiteX10" fmla="*/ 148235 w 338138"/>
                  <a:gd name="connsiteY10" fmla="*/ 169111 h 338138"/>
                  <a:gd name="connsiteX11" fmla="*/ 91987 w 338138"/>
                  <a:gd name="connsiteY11" fmla="*/ 135690 h 338138"/>
                  <a:gd name="connsiteX12" fmla="*/ 88063 w 338138"/>
                  <a:gd name="connsiteY12" fmla="*/ 120984 h 338138"/>
                  <a:gd name="connsiteX13" fmla="*/ 102452 w 338138"/>
                  <a:gd name="connsiteY13" fmla="*/ 116974 h 338138"/>
                  <a:gd name="connsiteX14" fmla="*/ 159317 w 338138"/>
                  <a:gd name="connsiteY14" fmla="*/ 22225 h 338138"/>
                  <a:gd name="connsiteX15" fmla="*/ 22225 w 338138"/>
                  <a:gd name="connsiteY15" fmla="*/ 158580 h 338138"/>
                  <a:gd name="connsiteX16" fmla="*/ 43316 w 338138"/>
                  <a:gd name="connsiteY16" fmla="*/ 158580 h 338138"/>
                  <a:gd name="connsiteX17" fmla="*/ 43316 w 338138"/>
                  <a:gd name="connsiteY17" fmla="*/ 179558 h 338138"/>
                  <a:gd name="connsiteX18" fmla="*/ 22225 w 338138"/>
                  <a:gd name="connsiteY18" fmla="*/ 179558 h 338138"/>
                  <a:gd name="connsiteX19" fmla="*/ 159317 w 338138"/>
                  <a:gd name="connsiteY19" fmla="*/ 315913 h 338138"/>
                  <a:gd name="connsiteX20" fmla="*/ 159317 w 338138"/>
                  <a:gd name="connsiteY20" fmla="*/ 294936 h 338138"/>
                  <a:gd name="connsiteX21" fmla="*/ 180408 w 338138"/>
                  <a:gd name="connsiteY21" fmla="*/ 294936 h 338138"/>
                  <a:gd name="connsiteX22" fmla="*/ 180408 w 338138"/>
                  <a:gd name="connsiteY22" fmla="*/ 315913 h 338138"/>
                  <a:gd name="connsiteX23" fmla="*/ 317500 w 338138"/>
                  <a:gd name="connsiteY23" fmla="*/ 179558 h 338138"/>
                  <a:gd name="connsiteX24" fmla="*/ 296409 w 338138"/>
                  <a:gd name="connsiteY24" fmla="*/ 179558 h 338138"/>
                  <a:gd name="connsiteX25" fmla="*/ 296409 w 338138"/>
                  <a:gd name="connsiteY25" fmla="*/ 158580 h 338138"/>
                  <a:gd name="connsiteX26" fmla="*/ 317500 w 338138"/>
                  <a:gd name="connsiteY26" fmla="*/ 158580 h 338138"/>
                  <a:gd name="connsiteX27" fmla="*/ 180408 w 338138"/>
                  <a:gd name="connsiteY27" fmla="*/ 22225 h 338138"/>
                  <a:gd name="connsiteX28" fmla="*/ 180408 w 338138"/>
                  <a:gd name="connsiteY28" fmla="*/ 43202 h 338138"/>
                  <a:gd name="connsiteX29" fmla="*/ 159317 w 338138"/>
                  <a:gd name="connsiteY29" fmla="*/ 43202 h 338138"/>
                  <a:gd name="connsiteX30" fmla="*/ 159317 w 338138"/>
                  <a:gd name="connsiteY30" fmla="*/ 22225 h 338138"/>
                  <a:gd name="connsiteX31" fmla="*/ 169069 w 338138"/>
                  <a:gd name="connsiteY31" fmla="*/ 0 h 338138"/>
                  <a:gd name="connsiteX32" fmla="*/ 338138 w 338138"/>
                  <a:gd name="connsiteY32" fmla="*/ 169069 h 338138"/>
                  <a:gd name="connsiteX33" fmla="*/ 169069 w 338138"/>
                  <a:gd name="connsiteY33" fmla="*/ 338138 h 338138"/>
                  <a:gd name="connsiteX34" fmla="*/ 0 w 338138"/>
                  <a:gd name="connsiteY34" fmla="*/ 169069 h 338138"/>
                  <a:gd name="connsiteX35" fmla="*/ 169069 w 338138"/>
                  <a:gd name="connsiteY35" fmla="*/ 0 h 3381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338138" h="338138">
                    <a:moveTo>
                      <a:pt x="102452" y="116974"/>
                    </a:moveTo>
                    <a:cubicBezTo>
                      <a:pt x="158700" y="150395"/>
                      <a:pt x="158700" y="150395"/>
                      <a:pt x="158700" y="150395"/>
                    </a:cubicBezTo>
                    <a:cubicBezTo>
                      <a:pt x="162624" y="149058"/>
                      <a:pt x="165241" y="147721"/>
                      <a:pt x="169165" y="147721"/>
                    </a:cubicBezTo>
                    <a:cubicBezTo>
                      <a:pt x="174397" y="147721"/>
                      <a:pt x="179630" y="150395"/>
                      <a:pt x="183554" y="154406"/>
                    </a:cubicBezTo>
                    <a:cubicBezTo>
                      <a:pt x="238495" y="122321"/>
                      <a:pt x="238495" y="122321"/>
                      <a:pt x="238495" y="122321"/>
                    </a:cubicBezTo>
                    <a:cubicBezTo>
                      <a:pt x="241111" y="119648"/>
                      <a:pt x="245035" y="120984"/>
                      <a:pt x="246343" y="123658"/>
                    </a:cubicBezTo>
                    <a:cubicBezTo>
                      <a:pt x="247651" y="126332"/>
                      <a:pt x="246343" y="129006"/>
                      <a:pt x="243727" y="130342"/>
                    </a:cubicBezTo>
                    <a:cubicBezTo>
                      <a:pt x="188787" y="163763"/>
                      <a:pt x="188787" y="163763"/>
                      <a:pt x="188787" y="163763"/>
                    </a:cubicBezTo>
                    <a:cubicBezTo>
                      <a:pt x="190095" y="165100"/>
                      <a:pt x="190095" y="167774"/>
                      <a:pt x="190095" y="169111"/>
                    </a:cubicBezTo>
                    <a:cubicBezTo>
                      <a:pt x="190095" y="181142"/>
                      <a:pt x="180938" y="190500"/>
                      <a:pt x="169165" y="190500"/>
                    </a:cubicBezTo>
                    <a:cubicBezTo>
                      <a:pt x="157392" y="190500"/>
                      <a:pt x="148235" y="181142"/>
                      <a:pt x="148235" y="169111"/>
                    </a:cubicBezTo>
                    <a:cubicBezTo>
                      <a:pt x="91987" y="135690"/>
                      <a:pt x="91987" y="135690"/>
                      <a:pt x="91987" y="135690"/>
                    </a:cubicBezTo>
                    <a:cubicBezTo>
                      <a:pt x="86754" y="133016"/>
                      <a:pt x="84138" y="126332"/>
                      <a:pt x="88063" y="120984"/>
                    </a:cubicBezTo>
                    <a:cubicBezTo>
                      <a:pt x="90679" y="115637"/>
                      <a:pt x="97219" y="114300"/>
                      <a:pt x="102452" y="116974"/>
                    </a:cubicBezTo>
                    <a:close/>
                    <a:moveTo>
                      <a:pt x="159317" y="22225"/>
                    </a:moveTo>
                    <a:cubicBezTo>
                      <a:pt x="86817" y="27469"/>
                      <a:pt x="27498" y="86469"/>
                      <a:pt x="22225" y="158580"/>
                    </a:cubicBezTo>
                    <a:cubicBezTo>
                      <a:pt x="22225" y="158580"/>
                      <a:pt x="22225" y="158580"/>
                      <a:pt x="43316" y="158580"/>
                    </a:cubicBezTo>
                    <a:cubicBezTo>
                      <a:pt x="43316" y="158580"/>
                      <a:pt x="43316" y="158580"/>
                      <a:pt x="43316" y="179558"/>
                    </a:cubicBezTo>
                    <a:cubicBezTo>
                      <a:pt x="43316" y="179558"/>
                      <a:pt x="43316" y="179558"/>
                      <a:pt x="22225" y="179558"/>
                    </a:cubicBezTo>
                    <a:cubicBezTo>
                      <a:pt x="27498" y="251669"/>
                      <a:pt x="86817" y="310669"/>
                      <a:pt x="159317" y="315913"/>
                    </a:cubicBezTo>
                    <a:cubicBezTo>
                      <a:pt x="159317" y="315913"/>
                      <a:pt x="159317" y="315913"/>
                      <a:pt x="159317" y="294936"/>
                    </a:cubicBezTo>
                    <a:cubicBezTo>
                      <a:pt x="159317" y="294936"/>
                      <a:pt x="159317" y="294936"/>
                      <a:pt x="180408" y="294936"/>
                    </a:cubicBezTo>
                    <a:cubicBezTo>
                      <a:pt x="180408" y="294936"/>
                      <a:pt x="180408" y="294936"/>
                      <a:pt x="180408" y="315913"/>
                    </a:cubicBezTo>
                    <a:cubicBezTo>
                      <a:pt x="252909" y="310669"/>
                      <a:pt x="312227" y="251669"/>
                      <a:pt x="317500" y="179558"/>
                    </a:cubicBezTo>
                    <a:cubicBezTo>
                      <a:pt x="317500" y="179558"/>
                      <a:pt x="317500" y="179558"/>
                      <a:pt x="296409" y="179558"/>
                    </a:cubicBezTo>
                    <a:cubicBezTo>
                      <a:pt x="296409" y="179558"/>
                      <a:pt x="296409" y="179558"/>
                      <a:pt x="296409" y="158580"/>
                    </a:cubicBezTo>
                    <a:cubicBezTo>
                      <a:pt x="296409" y="158580"/>
                      <a:pt x="296409" y="158580"/>
                      <a:pt x="317500" y="158580"/>
                    </a:cubicBezTo>
                    <a:cubicBezTo>
                      <a:pt x="312227" y="86469"/>
                      <a:pt x="252909" y="27469"/>
                      <a:pt x="180408" y="22225"/>
                    </a:cubicBezTo>
                    <a:cubicBezTo>
                      <a:pt x="180408" y="22225"/>
                      <a:pt x="180408" y="22225"/>
                      <a:pt x="180408" y="43202"/>
                    </a:cubicBezTo>
                    <a:cubicBezTo>
                      <a:pt x="180408" y="43202"/>
                      <a:pt x="180408" y="43202"/>
                      <a:pt x="159317" y="43202"/>
                    </a:cubicBezTo>
                    <a:cubicBezTo>
                      <a:pt x="159317" y="43202"/>
                      <a:pt x="159317" y="43202"/>
                      <a:pt x="159317" y="22225"/>
                    </a:cubicBezTo>
                    <a:close/>
                    <a:moveTo>
                      <a:pt x="169069" y="0"/>
                    </a:moveTo>
                    <a:cubicBezTo>
                      <a:pt x="262443" y="0"/>
                      <a:pt x="338138" y="75695"/>
                      <a:pt x="338138" y="169069"/>
                    </a:cubicBezTo>
                    <a:cubicBezTo>
                      <a:pt x="338138" y="262443"/>
                      <a:pt x="262443" y="338138"/>
                      <a:pt x="169069" y="338138"/>
                    </a:cubicBezTo>
                    <a:cubicBezTo>
                      <a:pt x="75695" y="338138"/>
                      <a:pt x="0" y="262443"/>
                      <a:pt x="0" y="169069"/>
                    </a:cubicBezTo>
                    <a:cubicBezTo>
                      <a:pt x="0" y="75695"/>
                      <a:pt x="75695" y="0"/>
                      <a:pt x="169069" y="0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Noto Sans S Chinese Light" panose="020B0300000000000000" pitchFamily="34" charset="-122"/>
                  <a:ea typeface="Noto Sans S Chinese Light" panose="020B0300000000000000" pitchFamily="34" charset="-122"/>
                </a:endParaRPr>
              </a:p>
            </p:txBody>
          </p:sp>
        </p:grpSp>
      </p:grpSp>
      <p:sp>
        <p:nvSpPr>
          <p:cNvPr id="71" name="išľíďè"/>
          <p:cNvSpPr/>
          <p:nvPr/>
        </p:nvSpPr>
        <p:spPr bwMode="auto">
          <a:xfrm>
            <a:off x="672741" y="4757356"/>
            <a:ext cx="2560108" cy="6660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58pic.com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72" name="iSlíďè"/>
          <p:cNvSpPr txBox="1"/>
          <p:nvPr/>
        </p:nvSpPr>
        <p:spPr bwMode="auto">
          <a:xfrm>
            <a:off x="1052827" y="4337795"/>
            <a:ext cx="2623285" cy="419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73" name="išľíďè"/>
          <p:cNvSpPr/>
          <p:nvPr/>
        </p:nvSpPr>
        <p:spPr bwMode="auto">
          <a:xfrm>
            <a:off x="2719981" y="2241397"/>
            <a:ext cx="2560108" cy="6660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58pic.com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74" name="iSlíďè"/>
          <p:cNvSpPr txBox="1"/>
          <p:nvPr/>
        </p:nvSpPr>
        <p:spPr bwMode="auto">
          <a:xfrm>
            <a:off x="3100067" y="1821836"/>
            <a:ext cx="2623285" cy="419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75" name="išľíďè"/>
          <p:cNvSpPr/>
          <p:nvPr/>
        </p:nvSpPr>
        <p:spPr bwMode="auto">
          <a:xfrm>
            <a:off x="4238195" y="5135900"/>
            <a:ext cx="2560108" cy="6660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58pic.com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76" name="iSlíďè"/>
          <p:cNvSpPr txBox="1"/>
          <p:nvPr/>
        </p:nvSpPr>
        <p:spPr bwMode="auto">
          <a:xfrm>
            <a:off x="4618281" y="4716339"/>
            <a:ext cx="2623285" cy="419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77" name="išľíďè"/>
          <p:cNvSpPr/>
          <p:nvPr/>
        </p:nvSpPr>
        <p:spPr bwMode="auto">
          <a:xfrm>
            <a:off x="5365128" y="2274506"/>
            <a:ext cx="2560108" cy="6660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58pic.com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78" name="iSlíďè"/>
          <p:cNvSpPr txBox="1"/>
          <p:nvPr/>
        </p:nvSpPr>
        <p:spPr bwMode="auto">
          <a:xfrm>
            <a:off x="5745214" y="1854945"/>
            <a:ext cx="2623285" cy="419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79" name="išľíďè"/>
          <p:cNvSpPr/>
          <p:nvPr/>
        </p:nvSpPr>
        <p:spPr bwMode="auto">
          <a:xfrm>
            <a:off x="6780727" y="4839683"/>
            <a:ext cx="2560108" cy="6660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58pic.com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80" name="iSlíďè"/>
          <p:cNvSpPr txBox="1"/>
          <p:nvPr/>
        </p:nvSpPr>
        <p:spPr bwMode="auto">
          <a:xfrm>
            <a:off x="7160813" y="4420122"/>
            <a:ext cx="2623285" cy="419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81" name="išľíďè"/>
          <p:cNvSpPr/>
          <p:nvPr/>
        </p:nvSpPr>
        <p:spPr bwMode="auto">
          <a:xfrm>
            <a:off x="8833624" y="2233035"/>
            <a:ext cx="2560108" cy="6660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58pic.com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82" name="iSlíďè"/>
          <p:cNvSpPr txBox="1"/>
          <p:nvPr/>
        </p:nvSpPr>
        <p:spPr bwMode="auto">
          <a:xfrm>
            <a:off x="9213710" y="1813474"/>
            <a:ext cx="2623285" cy="419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4"/>
          <p:cNvGrpSpPr/>
          <p:nvPr/>
        </p:nvGrpSpPr>
        <p:grpSpPr>
          <a:xfrm>
            <a:off x="4301374" y="983113"/>
            <a:ext cx="3508501" cy="5701741"/>
            <a:chOff x="4642492" y="1490730"/>
            <a:chExt cx="2876447" cy="4674574"/>
          </a:xfrm>
        </p:grpSpPr>
        <p:sp>
          <p:nvSpPr>
            <p:cNvPr id="21" name="Freeform: Shape 55"/>
            <p:cNvSpPr/>
            <p:nvPr/>
          </p:nvSpPr>
          <p:spPr bwMode="auto">
            <a:xfrm>
              <a:off x="5432695" y="2218992"/>
              <a:ext cx="649429" cy="3521183"/>
            </a:xfrm>
            <a:custGeom>
              <a:avLst/>
              <a:gdLst/>
              <a:ahLst/>
              <a:cxnLst>
                <a:cxn ang="0">
                  <a:pos x="162" y="0"/>
                </a:cxn>
                <a:cxn ang="0">
                  <a:pos x="0" y="0"/>
                </a:cxn>
                <a:cxn ang="0">
                  <a:pos x="0" y="439"/>
                </a:cxn>
                <a:cxn ang="0">
                  <a:pos x="13" y="474"/>
                </a:cxn>
                <a:cxn ang="0">
                  <a:pos x="14" y="475"/>
                </a:cxn>
                <a:cxn ang="0">
                  <a:pos x="14" y="475"/>
                </a:cxn>
                <a:cxn ang="0">
                  <a:pos x="130" y="597"/>
                </a:cxn>
                <a:cxn ang="0">
                  <a:pos x="142" y="630"/>
                </a:cxn>
                <a:cxn ang="0">
                  <a:pos x="142" y="634"/>
                </a:cxn>
                <a:cxn ang="0">
                  <a:pos x="142" y="962"/>
                </a:cxn>
                <a:cxn ang="0">
                  <a:pos x="177" y="962"/>
                </a:cxn>
                <a:cxn ang="0">
                  <a:pos x="177" y="583"/>
                </a:cxn>
                <a:cxn ang="0">
                  <a:pos x="161" y="463"/>
                </a:cxn>
                <a:cxn ang="0">
                  <a:pos x="162" y="0"/>
                </a:cxn>
              </a:cxnLst>
              <a:rect l="0" t="0" r="r" b="b"/>
              <a:pathLst>
                <a:path w="177" h="962">
                  <a:moveTo>
                    <a:pt x="16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439"/>
                    <a:pt x="0" y="439"/>
                    <a:pt x="0" y="439"/>
                  </a:cubicBezTo>
                  <a:cubicBezTo>
                    <a:pt x="0" y="455"/>
                    <a:pt x="6" y="467"/>
                    <a:pt x="13" y="474"/>
                  </a:cubicBezTo>
                  <a:cubicBezTo>
                    <a:pt x="13" y="474"/>
                    <a:pt x="14" y="475"/>
                    <a:pt x="14" y="475"/>
                  </a:cubicBezTo>
                  <a:cubicBezTo>
                    <a:pt x="14" y="475"/>
                    <a:pt x="14" y="475"/>
                    <a:pt x="14" y="475"/>
                  </a:cubicBezTo>
                  <a:cubicBezTo>
                    <a:pt x="14" y="475"/>
                    <a:pt x="105" y="568"/>
                    <a:pt x="130" y="597"/>
                  </a:cubicBezTo>
                  <a:cubicBezTo>
                    <a:pt x="135" y="602"/>
                    <a:pt x="142" y="610"/>
                    <a:pt x="142" y="630"/>
                  </a:cubicBezTo>
                  <a:cubicBezTo>
                    <a:pt x="142" y="631"/>
                    <a:pt x="142" y="633"/>
                    <a:pt x="142" y="634"/>
                  </a:cubicBezTo>
                  <a:cubicBezTo>
                    <a:pt x="142" y="962"/>
                    <a:pt x="142" y="962"/>
                    <a:pt x="142" y="962"/>
                  </a:cubicBezTo>
                  <a:cubicBezTo>
                    <a:pt x="177" y="962"/>
                    <a:pt x="177" y="962"/>
                    <a:pt x="177" y="962"/>
                  </a:cubicBezTo>
                  <a:cubicBezTo>
                    <a:pt x="177" y="583"/>
                    <a:pt x="177" y="583"/>
                    <a:pt x="177" y="583"/>
                  </a:cubicBezTo>
                  <a:cubicBezTo>
                    <a:pt x="177" y="583"/>
                    <a:pt x="161" y="473"/>
                    <a:pt x="161" y="463"/>
                  </a:cubicBezTo>
                  <a:lnTo>
                    <a:pt x="162" y="0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 sz="2400" dirty="0">
                <a:cs typeface="+mn-ea"/>
                <a:sym typeface="+mn-lt"/>
              </a:endParaRPr>
            </a:p>
          </p:txBody>
        </p:sp>
        <p:sp>
          <p:nvSpPr>
            <p:cNvPr id="22" name="Freeform: Shape 94"/>
            <p:cNvSpPr/>
            <p:nvPr/>
          </p:nvSpPr>
          <p:spPr bwMode="auto">
            <a:xfrm>
              <a:off x="6080248" y="2763311"/>
              <a:ext cx="617522" cy="2976864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8" y="0"/>
                </a:cxn>
                <a:cxn ang="0">
                  <a:pos x="8" y="314"/>
                </a:cxn>
                <a:cxn ang="0">
                  <a:pos x="0" y="434"/>
                </a:cxn>
                <a:cxn ang="0">
                  <a:pos x="0" y="813"/>
                </a:cxn>
                <a:cxn ang="0">
                  <a:pos x="35" y="813"/>
                </a:cxn>
                <a:cxn ang="0">
                  <a:pos x="35" y="485"/>
                </a:cxn>
                <a:cxn ang="0">
                  <a:pos x="35" y="481"/>
                </a:cxn>
                <a:cxn ang="0">
                  <a:pos x="47" y="448"/>
                </a:cxn>
                <a:cxn ang="0">
                  <a:pos x="155" y="326"/>
                </a:cxn>
                <a:cxn ang="0">
                  <a:pos x="155" y="326"/>
                </a:cxn>
                <a:cxn ang="0">
                  <a:pos x="156" y="325"/>
                </a:cxn>
                <a:cxn ang="0">
                  <a:pos x="169" y="290"/>
                </a:cxn>
                <a:cxn ang="0">
                  <a:pos x="169" y="0"/>
                </a:cxn>
                <a:cxn ang="0">
                  <a:pos x="169" y="0"/>
                </a:cxn>
                <a:cxn ang="0">
                  <a:pos x="8" y="0"/>
                </a:cxn>
              </a:cxnLst>
              <a:rect l="0" t="0" r="r" b="b"/>
              <a:pathLst>
                <a:path w="169" h="813"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8" y="314"/>
                    <a:pt x="8" y="314"/>
                    <a:pt x="8" y="314"/>
                  </a:cubicBezTo>
                  <a:cubicBezTo>
                    <a:pt x="8" y="324"/>
                    <a:pt x="0" y="434"/>
                    <a:pt x="0" y="434"/>
                  </a:cubicBezTo>
                  <a:cubicBezTo>
                    <a:pt x="0" y="813"/>
                    <a:pt x="0" y="813"/>
                    <a:pt x="0" y="813"/>
                  </a:cubicBezTo>
                  <a:cubicBezTo>
                    <a:pt x="35" y="813"/>
                    <a:pt x="35" y="813"/>
                    <a:pt x="35" y="813"/>
                  </a:cubicBezTo>
                  <a:cubicBezTo>
                    <a:pt x="35" y="485"/>
                    <a:pt x="35" y="485"/>
                    <a:pt x="35" y="485"/>
                  </a:cubicBezTo>
                  <a:cubicBezTo>
                    <a:pt x="35" y="484"/>
                    <a:pt x="35" y="482"/>
                    <a:pt x="35" y="481"/>
                  </a:cubicBezTo>
                  <a:cubicBezTo>
                    <a:pt x="35" y="461"/>
                    <a:pt x="42" y="453"/>
                    <a:pt x="47" y="448"/>
                  </a:cubicBezTo>
                  <a:cubicBezTo>
                    <a:pt x="72" y="419"/>
                    <a:pt x="155" y="326"/>
                    <a:pt x="155" y="326"/>
                  </a:cubicBezTo>
                  <a:cubicBezTo>
                    <a:pt x="155" y="326"/>
                    <a:pt x="155" y="326"/>
                    <a:pt x="155" y="326"/>
                  </a:cubicBezTo>
                  <a:cubicBezTo>
                    <a:pt x="155" y="326"/>
                    <a:pt x="156" y="325"/>
                    <a:pt x="156" y="325"/>
                  </a:cubicBezTo>
                  <a:cubicBezTo>
                    <a:pt x="163" y="318"/>
                    <a:pt x="169" y="306"/>
                    <a:pt x="169" y="290"/>
                  </a:cubicBezTo>
                  <a:cubicBezTo>
                    <a:pt x="169" y="273"/>
                    <a:pt x="169" y="0"/>
                    <a:pt x="169" y="0"/>
                  </a:cubicBezTo>
                  <a:cubicBezTo>
                    <a:pt x="169" y="0"/>
                    <a:pt x="169" y="0"/>
                    <a:pt x="169" y="0"/>
                  </a:cubicBezTo>
                  <a:lnTo>
                    <a:pt x="8" y="0"/>
                  </a:ln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 sz="2400" dirty="0">
                <a:cs typeface="+mn-ea"/>
                <a:sym typeface="+mn-lt"/>
              </a:endParaRPr>
            </a:p>
          </p:txBody>
        </p:sp>
        <p:sp>
          <p:nvSpPr>
            <p:cNvPr id="23" name="Freeform: Shape 95"/>
            <p:cNvSpPr/>
            <p:nvPr/>
          </p:nvSpPr>
          <p:spPr bwMode="auto">
            <a:xfrm>
              <a:off x="4738218" y="3116180"/>
              <a:ext cx="1218150" cy="2623995"/>
            </a:xfrm>
            <a:custGeom>
              <a:avLst/>
              <a:gdLst/>
              <a:ahLst/>
              <a:cxnLst>
                <a:cxn ang="0">
                  <a:pos x="332" y="385"/>
                </a:cxn>
                <a:cxn ang="0">
                  <a:pos x="319" y="352"/>
                </a:cxn>
                <a:cxn ang="0">
                  <a:pos x="178" y="232"/>
                </a:cxn>
                <a:cxn ang="0">
                  <a:pos x="163" y="194"/>
                </a:cxn>
                <a:cxn ang="0">
                  <a:pos x="163" y="0"/>
                </a:cxn>
                <a:cxn ang="0">
                  <a:pos x="2" y="0"/>
                </a:cxn>
                <a:cxn ang="0">
                  <a:pos x="2" y="179"/>
                </a:cxn>
                <a:cxn ang="0">
                  <a:pos x="59" y="248"/>
                </a:cxn>
                <a:cxn ang="0">
                  <a:pos x="286" y="364"/>
                </a:cxn>
                <a:cxn ang="0">
                  <a:pos x="300" y="392"/>
                </a:cxn>
                <a:cxn ang="0">
                  <a:pos x="300" y="694"/>
                </a:cxn>
                <a:cxn ang="0">
                  <a:pos x="328" y="717"/>
                </a:cxn>
                <a:cxn ang="0">
                  <a:pos x="332" y="717"/>
                </a:cxn>
                <a:cxn ang="0">
                  <a:pos x="332" y="385"/>
                </a:cxn>
              </a:cxnLst>
              <a:rect l="0" t="0" r="r" b="b"/>
              <a:pathLst>
                <a:path w="333" h="717">
                  <a:moveTo>
                    <a:pt x="332" y="385"/>
                  </a:moveTo>
                  <a:cubicBezTo>
                    <a:pt x="332" y="367"/>
                    <a:pt x="324" y="358"/>
                    <a:pt x="319" y="352"/>
                  </a:cubicBezTo>
                  <a:cubicBezTo>
                    <a:pt x="290" y="323"/>
                    <a:pt x="178" y="232"/>
                    <a:pt x="178" y="232"/>
                  </a:cubicBezTo>
                  <a:cubicBezTo>
                    <a:pt x="172" y="224"/>
                    <a:pt x="163" y="212"/>
                    <a:pt x="163" y="194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79"/>
                    <a:pt x="2" y="179"/>
                    <a:pt x="2" y="179"/>
                  </a:cubicBezTo>
                  <a:cubicBezTo>
                    <a:pt x="0" y="213"/>
                    <a:pt x="32" y="234"/>
                    <a:pt x="59" y="248"/>
                  </a:cubicBezTo>
                  <a:cubicBezTo>
                    <a:pt x="91" y="263"/>
                    <a:pt x="244" y="340"/>
                    <a:pt x="286" y="364"/>
                  </a:cubicBezTo>
                  <a:cubicBezTo>
                    <a:pt x="299" y="372"/>
                    <a:pt x="300" y="386"/>
                    <a:pt x="300" y="392"/>
                  </a:cubicBezTo>
                  <a:cubicBezTo>
                    <a:pt x="300" y="694"/>
                    <a:pt x="300" y="694"/>
                    <a:pt x="300" y="694"/>
                  </a:cubicBezTo>
                  <a:cubicBezTo>
                    <a:pt x="328" y="717"/>
                    <a:pt x="328" y="717"/>
                    <a:pt x="328" y="717"/>
                  </a:cubicBezTo>
                  <a:cubicBezTo>
                    <a:pt x="332" y="717"/>
                    <a:pt x="332" y="717"/>
                    <a:pt x="332" y="717"/>
                  </a:cubicBezTo>
                  <a:cubicBezTo>
                    <a:pt x="332" y="692"/>
                    <a:pt x="333" y="386"/>
                    <a:pt x="332" y="385"/>
                  </a:cubicBezTo>
                </a:path>
              </a:pathLst>
            </a:custGeom>
            <a:solidFill>
              <a:schemeClr val="accent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 sz="2400" dirty="0">
                <a:cs typeface="+mn-ea"/>
                <a:sym typeface="+mn-lt"/>
              </a:endParaRPr>
            </a:p>
          </p:txBody>
        </p:sp>
        <p:sp>
          <p:nvSpPr>
            <p:cNvPr id="24" name="Freeform: Shape 96"/>
            <p:cNvSpPr/>
            <p:nvPr/>
          </p:nvSpPr>
          <p:spPr bwMode="auto">
            <a:xfrm>
              <a:off x="5301307" y="1490730"/>
              <a:ext cx="865281" cy="863403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118" y="236"/>
                </a:cxn>
                <a:cxn ang="0">
                  <a:pos x="236" y="118"/>
                </a:cxn>
                <a:cxn ang="0">
                  <a:pos x="118" y="0"/>
                </a:cxn>
                <a:cxn ang="0">
                  <a:pos x="118" y="190"/>
                </a:cxn>
                <a:cxn ang="0">
                  <a:pos x="46" y="118"/>
                </a:cxn>
                <a:cxn ang="0">
                  <a:pos x="118" y="46"/>
                </a:cxn>
                <a:cxn ang="0">
                  <a:pos x="190" y="118"/>
                </a:cxn>
                <a:cxn ang="0">
                  <a:pos x="118" y="190"/>
                </a:cxn>
              </a:cxnLst>
              <a:rect l="0" t="0" r="r" b="b"/>
              <a:pathLst>
                <a:path w="236" h="236">
                  <a:moveTo>
                    <a:pt x="118" y="0"/>
                  </a:moveTo>
                  <a:cubicBezTo>
                    <a:pt x="52" y="0"/>
                    <a:pt x="0" y="53"/>
                    <a:pt x="0" y="118"/>
                  </a:cubicBezTo>
                  <a:cubicBezTo>
                    <a:pt x="0" y="184"/>
                    <a:pt x="52" y="236"/>
                    <a:pt x="118" y="236"/>
                  </a:cubicBezTo>
                  <a:cubicBezTo>
                    <a:pt x="183" y="236"/>
                    <a:pt x="236" y="184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18" y="190"/>
                  </a:moveTo>
                  <a:cubicBezTo>
                    <a:pt x="78" y="190"/>
                    <a:pt x="46" y="158"/>
                    <a:pt x="46" y="118"/>
                  </a:cubicBezTo>
                  <a:cubicBezTo>
                    <a:pt x="46" y="79"/>
                    <a:pt x="78" y="46"/>
                    <a:pt x="118" y="46"/>
                  </a:cubicBezTo>
                  <a:cubicBezTo>
                    <a:pt x="157" y="46"/>
                    <a:pt x="190" y="79"/>
                    <a:pt x="190" y="118"/>
                  </a:cubicBezTo>
                  <a:cubicBezTo>
                    <a:pt x="190" y="158"/>
                    <a:pt x="157" y="190"/>
                    <a:pt x="118" y="190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 sz="2400" dirty="0">
                <a:cs typeface="+mn-ea"/>
                <a:sym typeface="+mn-lt"/>
              </a:endParaRPr>
            </a:p>
          </p:txBody>
        </p:sp>
        <p:sp>
          <p:nvSpPr>
            <p:cNvPr id="25" name="Freeform: Shape 97"/>
            <p:cNvSpPr/>
            <p:nvPr/>
          </p:nvSpPr>
          <p:spPr bwMode="auto">
            <a:xfrm>
              <a:off x="4642492" y="2459243"/>
              <a:ext cx="805218" cy="807094"/>
            </a:xfrm>
            <a:custGeom>
              <a:avLst/>
              <a:gdLst/>
              <a:ahLst/>
              <a:cxnLst>
                <a:cxn ang="0">
                  <a:pos x="110" y="0"/>
                </a:cxn>
                <a:cxn ang="0">
                  <a:pos x="0" y="110"/>
                </a:cxn>
                <a:cxn ang="0">
                  <a:pos x="110" y="220"/>
                </a:cxn>
                <a:cxn ang="0">
                  <a:pos x="220" y="110"/>
                </a:cxn>
                <a:cxn ang="0">
                  <a:pos x="110" y="0"/>
                </a:cxn>
                <a:cxn ang="0">
                  <a:pos x="110" y="177"/>
                </a:cxn>
                <a:cxn ang="0">
                  <a:pos x="43" y="110"/>
                </a:cxn>
                <a:cxn ang="0">
                  <a:pos x="110" y="43"/>
                </a:cxn>
                <a:cxn ang="0">
                  <a:pos x="177" y="110"/>
                </a:cxn>
                <a:cxn ang="0">
                  <a:pos x="110" y="177"/>
                </a:cxn>
              </a:cxnLst>
              <a:rect l="0" t="0" r="r" b="b"/>
              <a:pathLst>
                <a:path w="220" h="220">
                  <a:moveTo>
                    <a:pt x="110" y="0"/>
                  </a:moveTo>
                  <a:cubicBezTo>
                    <a:pt x="49" y="0"/>
                    <a:pt x="0" y="49"/>
                    <a:pt x="0" y="110"/>
                  </a:cubicBezTo>
                  <a:cubicBezTo>
                    <a:pt x="0" y="171"/>
                    <a:pt x="49" y="220"/>
                    <a:pt x="110" y="220"/>
                  </a:cubicBezTo>
                  <a:cubicBezTo>
                    <a:pt x="171" y="220"/>
                    <a:pt x="220" y="171"/>
                    <a:pt x="220" y="110"/>
                  </a:cubicBezTo>
                  <a:cubicBezTo>
                    <a:pt x="220" y="49"/>
                    <a:pt x="171" y="0"/>
                    <a:pt x="110" y="0"/>
                  </a:cubicBezTo>
                  <a:close/>
                  <a:moveTo>
                    <a:pt x="110" y="177"/>
                  </a:moveTo>
                  <a:cubicBezTo>
                    <a:pt x="73" y="177"/>
                    <a:pt x="43" y="147"/>
                    <a:pt x="43" y="110"/>
                  </a:cubicBezTo>
                  <a:cubicBezTo>
                    <a:pt x="43" y="73"/>
                    <a:pt x="73" y="43"/>
                    <a:pt x="110" y="43"/>
                  </a:cubicBezTo>
                  <a:cubicBezTo>
                    <a:pt x="147" y="43"/>
                    <a:pt x="177" y="73"/>
                    <a:pt x="177" y="110"/>
                  </a:cubicBezTo>
                  <a:cubicBezTo>
                    <a:pt x="177" y="147"/>
                    <a:pt x="147" y="177"/>
                    <a:pt x="110" y="177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 sz="2400" dirty="0">
                <a:cs typeface="+mn-ea"/>
                <a:sym typeface="+mn-lt"/>
              </a:endParaRPr>
            </a:p>
          </p:txBody>
        </p:sp>
        <p:sp>
          <p:nvSpPr>
            <p:cNvPr id="26" name="Freeform: Shape 98"/>
            <p:cNvSpPr/>
            <p:nvPr/>
          </p:nvSpPr>
          <p:spPr bwMode="auto">
            <a:xfrm>
              <a:off x="6003292" y="2104497"/>
              <a:ext cx="805218" cy="805218"/>
            </a:xfrm>
            <a:custGeom>
              <a:avLst/>
              <a:gdLst/>
              <a:ahLst/>
              <a:cxnLst>
                <a:cxn ang="0">
                  <a:pos x="110" y="0"/>
                </a:cxn>
                <a:cxn ang="0">
                  <a:pos x="0" y="110"/>
                </a:cxn>
                <a:cxn ang="0">
                  <a:pos x="110" y="220"/>
                </a:cxn>
                <a:cxn ang="0">
                  <a:pos x="220" y="110"/>
                </a:cxn>
                <a:cxn ang="0">
                  <a:pos x="110" y="0"/>
                </a:cxn>
                <a:cxn ang="0">
                  <a:pos x="110" y="177"/>
                </a:cxn>
                <a:cxn ang="0">
                  <a:pos x="43" y="110"/>
                </a:cxn>
                <a:cxn ang="0">
                  <a:pos x="110" y="43"/>
                </a:cxn>
                <a:cxn ang="0">
                  <a:pos x="178" y="110"/>
                </a:cxn>
                <a:cxn ang="0">
                  <a:pos x="110" y="177"/>
                </a:cxn>
              </a:cxnLst>
              <a:rect l="0" t="0" r="r" b="b"/>
              <a:pathLst>
                <a:path w="220" h="220">
                  <a:moveTo>
                    <a:pt x="110" y="0"/>
                  </a:moveTo>
                  <a:cubicBezTo>
                    <a:pt x="50" y="0"/>
                    <a:pt x="0" y="49"/>
                    <a:pt x="0" y="110"/>
                  </a:cubicBezTo>
                  <a:cubicBezTo>
                    <a:pt x="0" y="171"/>
                    <a:pt x="50" y="220"/>
                    <a:pt x="110" y="220"/>
                  </a:cubicBezTo>
                  <a:cubicBezTo>
                    <a:pt x="171" y="220"/>
                    <a:pt x="220" y="171"/>
                    <a:pt x="220" y="110"/>
                  </a:cubicBezTo>
                  <a:cubicBezTo>
                    <a:pt x="220" y="49"/>
                    <a:pt x="171" y="0"/>
                    <a:pt x="110" y="0"/>
                  </a:cubicBezTo>
                  <a:close/>
                  <a:moveTo>
                    <a:pt x="110" y="177"/>
                  </a:moveTo>
                  <a:cubicBezTo>
                    <a:pt x="73" y="177"/>
                    <a:pt x="43" y="147"/>
                    <a:pt x="43" y="110"/>
                  </a:cubicBezTo>
                  <a:cubicBezTo>
                    <a:pt x="43" y="73"/>
                    <a:pt x="73" y="43"/>
                    <a:pt x="110" y="43"/>
                  </a:cubicBezTo>
                  <a:cubicBezTo>
                    <a:pt x="148" y="43"/>
                    <a:pt x="178" y="73"/>
                    <a:pt x="178" y="110"/>
                  </a:cubicBezTo>
                  <a:cubicBezTo>
                    <a:pt x="178" y="147"/>
                    <a:pt x="148" y="177"/>
                    <a:pt x="110" y="177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 sz="2400" dirty="0">
                <a:cs typeface="+mn-ea"/>
                <a:sym typeface="+mn-lt"/>
              </a:endParaRPr>
            </a:p>
          </p:txBody>
        </p:sp>
        <p:sp>
          <p:nvSpPr>
            <p:cNvPr id="27" name="Freeform: Shape 99"/>
            <p:cNvSpPr/>
            <p:nvPr/>
          </p:nvSpPr>
          <p:spPr bwMode="auto">
            <a:xfrm>
              <a:off x="6208819" y="3232552"/>
              <a:ext cx="1197503" cy="2507623"/>
            </a:xfrm>
            <a:custGeom>
              <a:avLst/>
              <a:gdLst/>
              <a:ahLst/>
              <a:cxnLst>
                <a:cxn ang="0">
                  <a:pos x="165" y="0"/>
                </a:cxn>
                <a:cxn ang="0">
                  <a:pos x="165" y="162"/>
                </a:cxn>
                <a:cxn ang="0">
                  <a:pos x="150" y="200"/>
                </a:cxn>
                <a:cxn ang="0">
                  <a:pos x="14" y="320"/>
                </a:cxn>
                <a:cxn ang="0">
                  <a:pos x="0" y="353"/>
                </a:cxn>
                <a:cxn ang="0">
                  <a:pos x="0" y="685"/>
                </a:cxn>
                <a:cxn ang="0">
                  <a:pos x="5" y="685"/>
                </a:cxn>
                <a:cxn ang="0">
                  <a:pos x="33" y="662"/>
                </a:cxn>
                <a:cxn ang="0">
                  <a:pos x="33" y="360"/>
                </a:cxn>
                <a:cxn ang="0">
                  <a:pos x="47" y="332"/>
                </a:cxn>
                <a:cxn ang="0">
                  <a:pos x="269" y="216"/>
                </a:cxn>
                <a:cxn ang="0">
                  <a:pos x="327" y="147"/>
                </a:cxn>
                <a:cxn ang="0">
                  <a:pos x="327" y="0"/>
                </a:cxn>
                <a:cxn ang="0">
                  <a:pos x="165" y="0"/>
                </a:cxn>
              </a:cxnLst>
              <a:rect l="0" t="0" r="r" b="b"/>
              <a:pathLst>
                <a:path w="327" h="685">
                  <a:moveTo>
                    <a:pt x="165" y="0"/>
                  </a:moveTo>
                  <a:cubicBezTo>
                    <a:pt x="165" y="162"/>
                    <a:pt x="165" y="162"/>
                    <a:pt x="165" y="162"/>
                  </a:cubicBezTo>
                  <a:cubicBezTo>
                    <a:pt x="165" y="180"/>
                    <a:pt x="157" y="192"/>
                    <a:pt x="150" y="200"/>
                  </a:cubicBezTo>
                  <a:cubicBezTo>
                    <a:pt x="150" y="200"/>
                    <a:pt x="42" y="291"/>
                    <a:pt x="14" y="320"/>
                  </a:cubicBezTo>
                  <a:cubicBezTo>
                    <a:pt x="9" y="326"/>
                    <a:pt x="1" y="335"/>
                    <a:pt x="0" y="353"/>
                  </a:cubicBezTo>
                  <a:cubicBezTo>
                    <a:pt x="0" y="354"/>
                    <a:pt x="0" y="660"/>
                    <a:pt x="0" y="685"/>
                  </a:cubicBezTo>
                  <a:cubicBezTo>
                    <a:pt x="5" y="685"/>
                    <a:pt x="5" y="685"/>
                    <a:pt x="5" y="685"/>
                  </a:cubicBezTo>
                  <a:cubicBezTo>
                    <a:pt x="33" y="662"/>
                    <a:pt x="33" y="662"/>
                    <a:pt x="33" y="662"/>
                  </a:cubicBezTo>
                  <a:cubicBezTo>
                    <a:pt x="33" y="360"/>
                    <a:pt x="33" y="360"/>
                    <a:pt x="33" y="360"/>
                  </a:cubicBezTo>
                  <a:cubicBezTo>
                    <a:pt x="33" y="354"/>
                    <a:pt x="34" y="340"/>
                    <a:pt x="47" y="332"/>
                  </a:cubicBezTo>
                  <a:cubicBezTo>
                    <a:pt x="88" y="308"/>
                    <a:pt x="238" y="232"/>
                    <a:pt x="269" y="216"/>
                  </a:cubicBezTo>
                  <a:cubicBezTo>
                    <a:pt x="296" y="202"/>
                    <a:pt x="327" y="180"/>
                    <a:pt x="327" y="147"/>
                  </a:cubicBezTo>
                  <a:cubicBezTo>
                    <a:pt x="327" y="0"/>
                    <a:pt x="327" y="0"/>
                    <a:pt x="327" y="0"/>
                  </a:cubicBezTo>
                  <a:lnTo>
                    <a:pt x="165" y="0"/>
                  </a:ln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 sz="2400" dirty="0">
                <a:cs typeface="+mn-ea"/>
                <a:sym typeface="+mn-lt"/>
              </a:endParaRPr>
            </a:p>
          </p:txBody>
        </p:sp>
        <p:sp>
          <p:nvSpPr>
            <p:cNvPr id="28" name="Freeform: Shape 113"/>
            <p:cNvSpPr/>
            <p:nvPr/>
          </p:nvSpPr>
          <p:spPr bwMode="auto">
            <a:xfrm>
              <a:off x="6713721" y="2581246"/>
              <a:ext cx="805218" cy="805218"/>
            </a:xfrm>
            <a:custGeom>
              <a:avLst/>
              <a:gdLst/>
              <a:ahLst/>
              <a:cxnLst>
                <a:cxn ang="0">
                  <a:pos x="110" y="0"/>
                </a:cxn>
                <a:cxn ang="0">
                  <a:pos x="0" y="110"/>
                </a:cxn>
                <a:cxn ang="0">
                  <a:pos x="110" y="220"/>
                </a:cxn>
                <a:cxn ang="0">
                  <a:pos x="220" y="110"/>
                </a:cxn>
                <a:cxn ang="0">
                  <a:pos x="110" y="0"/>
                </a:cxn>
                <a:cxn ang="0">
                  <a:pos x="110" y="177"/>
                </a:cxn>
                <a:cxn ang="0">
                  <a:pos x="43" y="110"/>
                </a:cxn>
                <a:cxn ang="0">
                  <a:pos x="110" y="42"/>
                </a:cxn>
                <a:cxn ang="0">
                  <a:pos x="177" y="110"/>
                </a:cxn>
                <a:cxn ang="0">
                  <a:pos x="110" y="177"/>
                </a:cxn>
              </a:cxnLst>
              <a:rect l="0" t="0" r="r" b="b"/>
              <a:pathLst>
                <a:path w="220" h="220">
                  <a:moveTo>
                    <a:pt x="110" y="0"/>
                  </a:moveTo>
                  <a:cubicBezTo>
                    <a:pt x="49" y="0"/>
                    <a:pt x="0" y="49"/>
                    <a:pt x="0" y="110"/>
                  </a:cubicBezTo>
                  <a:cubicBezTo>
                    <a:pt x="0" y="170"/>
                    <a:pt x="49" y="220"/>
                    <a:pt x="110" y="220"/>
                  </a:cubicBezTo>
                  <a:cubicBezTo>
                    <a:pt x="170" y="220"/>
                    <a:pt x="220" y="170"/>
                    <a:pt x="220" y="110"/>
                  </a:cubicBezTo>
                  <a:cubicBezTo>
                    <a:pt x="220" y="49"/>
                    <a:pt x="170" y="0"/>
                    <a:pt x="110" y="0"/>
                  </a:cubicBezTo>
                  <a:close/>
                  <a:moveTo>
                    <a:pt x="110" y="177"/>
                  </a:moveTo>
                  <a:cubicBezTo>
                    <a:pt x="73" y="177"/>
                    <a:pt x="43" y="147"/>
                    <a:pt x="43" y="110"/>
                  </a:cubicBezTo>
                  <a:cubicBezTo>
                    <a:pt x="43" y="73"/>
                    <a:pt x="73" y="42"/>
                    <a:pt x="110" y="42"/>
                  </a:cubicBezTo>
                  <a:cubicBezTo>
                    <a:pt x="147" y="42"/>
                    <a:pt x="177" y="73"/>
                    <a:pt x="177" y="110"/>
                  </a:cubicBezTo>
                  <a:cubicBezTo>
                    <a:pt x="177" y="147"/>
                    <a:pt x="147" y="177"/>
                    <a:pt x="110" y="177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 sz="2400" dirty="0">
                <a:cs typeface="+mn-ea"/>
                <a:sym typeface="+mn-lt"/>
              </a:endParaRPr>
            </a:p>
          </p:txBody>
        </p:sp>
        <p:grpSp>
          <p:nvGrpSpPr>
            <p:cNvPr id="29" name="Group 115"/>
            <p:cNvGrpSpPr/>
            <p:nvPr/>
          </p:nvGrpSpPr>
          <p:grpSpPr>
            <a:xfrm>
              <a:off x="5581132" y="1805528"/>
              <a:ext cx="307895" cy="234677"/>
              <a:chOff x="3908425" y="1439863"/>
              <a:chExt cx="260350" cy="198438"/>
            </a:xfrm>
            <a:solidFill>
              <a:schemeClr val="accent2"/>
            </a:solidFill>
          </p:grpSpPr>
          <p:sp>
            <p:nvSpPr>
              <p:cNvPr id="56" name="Straight Connector 116"/>
              <p:cNvSpPr/>
              <p:nvPr/>
            </p:nvSpPr>
            <p:spPr bwMode="auto">
              <a:xfrm>
                <a:off x="4044950" y="1600200"/>
                <a:ext cx="1588" cy="1588"/>
              </a:xfrm>
              <a:prstGeom prst="line">
                <a:avLst/>
              </a:pr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 sz="2400" dirty="0">
                  <a:cs typeface="+mn-ea"/>
                  <a:sym typeface="+mn-lt"/>
                </a:endParaRPr>
              </a:p>
            </p:txBody>
          </p:sp>
          <p:sp>
            <p:nvSpPr>
              <p:cNvPr id="57" name="Straight Connector 117"/>
              <p:cNvSpPr/>
              <p:nvPr/>
            </p:nvSpPr>
            <p:spPr bwMode="auto">
              <a:xfrm>
                <a:off x="4044950" y="1600200"/>
                <a:ext cx="1588" cy="1588"/>
              </a:xfrm>
              <a:prstGeom prst="line">
                <a:avLst/>
              </a:pr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 sz="2400" dirty="0">
                  <a:cs typeface="+mn-ea"/>
                  <a:sym typeface="+mn-lt"/>
                </a:endParaRPr>
              </a:p>
            </p:txBody>
          </p:sp>
          <p:sp>
            <p:nvSpPr>
              <p:cNvPr id="58" name="Freeform: Shape 118"/>
              <p:cNvSpPr/>
              <p:nvPr/>
            </p:nvSpPr>
            <p:spPr bwMode="auto">
              <a:xfrm>
                <a:off x="3908425" y="1439863"/>
                <a:ext cx="260350" cy="198438"/>
              </a:xfrm>
              <a:custGeom>
                <a:avLst/>
                <a:gdLst/>
                <a:ahLst/>
                <a:cxnLst>
                  <a:cxn ang="0">
                    <a:pos x="80" y="6"/>
                  </a:cxn>
                  <a:cxn ang="0">
                    <a:pos x="78" y="3"/>
                  </a:cxn>
                  <a:cxn ang="0">
                    <a:pos x="53" y="0"/>
                  </a:cxn>
                  <a:cxn ang="0">
                    <a:pos x="42" y="5"/>
                  </a:cxn>
                  <a:cxn ang="0">
                    <a:pos x="35" y="0"/>
                  </a:cxn>
                  <a:cxn ang="0">
                    <a:pos x="8" y="3"/>
                  </a:cxn>
                  <a:cxn ang="0">
                    <a:pos x="4" y="5"/>
                  </a:cxn>
                  <a:cxn ang="0">
                    <a:pos x="3" y="6"/>
                  </a:cxn>
                  <a:cxn ang="0">
                    <a:pos x="0" y="42"/>
                  </a:cxn>
                  <a:cxn ang="0">
                    <a:pos x="2" y="61"/>
                  </a:cxn>
                  <a:cxn ang="0">
                    <a:pos x="28" y="61"/>
                  </a:cxn>
                  <a:cxn ang="0">
                    <a:pos x="32" y="61"/>
                  </a:cxn>
                  <a:cxn ang="0">
                    <a:pos x="36" y="64"/>
                  </a:cxn>
                  <a:cxn ang="0">
                    <a:pos x="46" y="64"/>
                  </a:cxn>
                  <a:cxn ang="0">
                    <a:pos x="50" y="62"/>
                  </a:cxn>
                  <a:cxn ang="0">
                    <a:pos x="51" y="61"/>
                  </a:cxn>
                  <a:cxn ang="0">
                    <a:pos x="74" y="61"/>
                  </a:cxn>
                  <a:cxn ang="0">
                    <a:pos x="84" y="58"/>
                  </a:cxn>
                  <a:cxn ang="0">
                    <a:pos x="84" y="10"/>
                  </a:cxn>
                  <a:cxn ang="0">
                    <a:pos x="35" y="57"/>
                  </a:cxn>
                  <a:cxn ang="0">
                    <a:pos x="6" y="54"/>
                  </a:cxn>
                  <a:cxn ang="0">
                    <a:pos x="20" y="51"/>
                  </a:cxn>
                  <a:cxn ang="0">
                    <a:pos x="39" y="56"/>
                  </a:cxn>
                  <a:cxn ang="0">
                    <a:pos x="40" y="8"/>
                  </a:cxn>
                  <a:cxn ang="0">
                    <a:pos x="40" y="50"/>
                  </a:cxn>
                  <a:cxn ang="0">
                    <a:pos x="33" y="48"/>
                  </a:cxn>
                  <a:cxn ang="0">
                    <a:pos x="6" y="51"/>
                  </a:cxn>
                  <a:cxn ang="0">
                    <a:pos x="6" y="6"/>
                  </a:cxn>
                  <a:cxn ang="0">
                    <a:pos x="7" y="5"/>
                  </a:cxn>
                  <a:cxn ang="0">
                    <a:pos x="22" y="3"/>
                  </a:cxn>
                  <a:cxn ang="0">
                    <a:pos x="39" y="5"/>
                  </a:cxn>
                  <a:cxn ang="0">
                    <a:pos x="40" y="8"/>
                  </a:cxn>
                  <a:cxn ang="0">
                    <a:pos x="43" y="20"/>
                  </a:cxn>
                  <a:cxn ang="0">
                    <a:pos x="43" y="7"/>
                  </a:cxn>
                  <a:cxn ang="0">
                    <a:pos x="46" y="4"/>
                  </a:cxn>
                  <a:cxn ang="0">
                    <a:pos x="48" y="21"/>
                  </a:cxn>
                  <a:cxn ang="0">
                    <a:pos x="52" y="21"/>
                  </a:cxn>
                  <a:cxn ang="0">
                    <a:pos x="54" y="2"/>
                  </a:cxn>
                  <a:cxn ang="0">
                    <a:pos x="78" y="5"/>
                  </a:cxn>
                  <a:cxn ang="0">
                    <a:pos x="78" y="7"/>
                  </a:cxn>
                  <a:cxn ang="0">
                    <a:pos x="78" y="51"/>
                  </a:cxn>
                  <a:cxn ang="0">
                    <a:pos x="51" y="48"/>
                  </a:cxn>
                  <a:cxn ang="0">
                    <a:pos x="49" y="57"/>
                  </a:cxn>
                  <a:cxn ang="0">
                    <a:pos x="49" y="51"/>
                  </a:cxn>
                  <a:cxn ang="0">
                    <a:pos x="75" y="54"/>
                  </a:cxn>
                  <a:cxn ang="0">
                    <a:pos x="78" y="57"/>
                  </a:cxn>
                </a:cxnLst>
                <a:rect l="0" t="0" r="r" b="b"/>
                <a:pathLst>
                  <a:path w="84" h="64">
                    <a:moveTo>
                      <a:pt x="81" y="6"/>
                    </a:moveTo>
                    <a:cubicBezTo>
                      <a:pt x="81" y="6"/>
                      <a:pt x="81" y="6"/>
                      <a:pt x="80" y="6"/>
                    </a:cubicBezTo>
                    <a:cubicBezTo>
                      <a:pt x="80" y="6"/>
                      <a:pt x="80" y="6"/>
                      <a:pt x="80" y="5"/>
                    </a:cubicBezTo>
                    <a:cubicBezTo>
                      <a:pt x="80" y="4"/>
                      <a:pt x="79" y="3"/>
                      <a:pt x="78" y="3"/>
                    </a:cubicBezTo>
                    <a:cubicBezTo>
                      <a:pt x="74" y="3"/>
                      <a:pt x="71" y="2"/>
                      <a:pt x="67" y="1"/>
                    </a:cubicBezTo>
                    <a:cubicBezTo>
                      <a:pt x="62" y="1"/>
                      <a:pt x="58" y="0"/>
                      <a:pt x="53" y="0"/>
                    </a:cubicBezTo>
                    <a:cubicBezTo>
                      <a:pt x="51" y="0"/>
                      <a:pt x="49" y="0"/>
                      <a:pt x="47" y="1"/>
                    </a:cubicBezTo>
                    <a:cubicBezTo>
                      <a:pt x="45" y="1"/>
                      <a:pt x="43" y="3"/>
                      <a:pt x="42" y="5"/>
                    </a:cubicBezTo>
                    <a:cubicBezTo>
                      <a:pt x="41" y="4"/>
                      <a:pt x="40" y="2"/>
                      <a:pt x="39" y="2"/>
                    </a:cubicBezTo>
                    <a:cubicBezTo>
                      <a:pt x="37" y="1"/>
                      <a:pt x="36" y="0"/>
                      <a:pt x="35" y="0"/>
                    </a:cubicBezTo>
                    <a:cubicBezTo>
                      <a:pt x="31" y="0"/>
                      <a:pt x="29" y="0"/>
                      <a:pt x="25" y="0"/>
                    </a:cubicBezTo>
                    <a:cubicBezTo>
                      <a:pt x="20" y="1"/>
                      <a:pt x="14" y="2"/>
                      <a:pt x="8" y="3"/>
                    </a:cubicBezTo>
                    <a:cubicBezTo>
                      <a:pt x="7" y="3"/>
                      <a:pt x="6" y="3"/>
                      <a:pt x="5" y="3"/>
                    </a:cubicBezTo>
                    <a:cubicBezTo>
                      <a:pt x="4" y="3"/>
                      <a:pt x="4" y="4"/>
                      <a:pt x="4" y="5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0" y="6"/>
                      <a:pt x="0" y="7"/>
                      <a:pt x="0" y="9"/>
                    </a:cubicBezTo>
                    <a:cubicBezTo>
                      <a:pt x="0" y="22"/>
                      <a:pt x="0" y="30"/>
                      <a:pt x="0" y="42"/>
                    </a:cubicBezTo>
                    <a:cubicBezTo>
                      <a:pt x="0" y="47"/>
                      <a:pt x="0" y="52"/>
                      <a:pt x="0" y="57"/>
                    </a:cubicBezTo>
                    <a:cubicBezTo>
                      <a:pt x="0" y="59"/>
                      <a:pt x="0" y="61"/>
                      <a:pt x="2" y="61"/>
                    </a:cubicBezTo>
                    <a:cubicBezTo>
                      <a:pt x="4" y="61"/>
                      <a:pt x="6" y="61"/>
                      <a:pt x="8" y="61"/>
                    </a:cubicBezTo>
                    <a:cubicBezTo>
                      <a:pt x="15" y="61"/>
                      <a:pt x="22" y="61"/>
                      <a:pt x="28" y="61"/>
                    </a:cubicBezTo>
                    <a:cubicBezTo>
                      <a:pt x="30" y="61"/>
                      <a:pt x="31" y="61"/>
                      <a:pt x="32" y="61"/>
                    </a:cubicBezTo>
                    <a:cubicBezTo>
                      <a:pt x="32" y="61"/>
                      <a:pt x="32" y="61"/>
                      <a:pt x="32" y="61"/>
                    </a:cubicBezTo>
                    <a:cubicBezTo>
                      <a:pt x="33" y="61"/>
                      <a:pt x="33" y="61"/>
                      <a:pt x="33" y="62"/>
                    </a:cubicBezTo>
                    <a:cubicBezTo>
                      <a:pt x="34" y="64"/>
                      <a:pt x="35" y="64"/>
                      <a:pt x="36" y="64"/>
                    </a:cubicBezTo>
                    <a:cubicBezTo>
                      <a:pt x="38" y="64"/>
                      <a:pt x="39" y="64"/>
                      <a:pt x="41" y="64"/>
                    </a:cubicBezTo>
                    <a:cubicBezTo>
                      <a:pt x="43" y="64"/>
                      <a:pt x="44" y="64"/>
                      <a:pt x="46" y="64"/>
                    </a:cubicBezTo>
                    <a:cubicBezTo>
                      <a:pt x="47" y="64"/>
                      <a:pt x="48" y="64"/>
                      <a:pt x="49" y="64"/>
                    </a:cubicBezTo>
                    <a:cubicBezTo>
                      <a:pt x="50" y="63"/>
                      <a:pt x="50" y="63"/>
                      <a:pt x="50" y="62"/>
                    </a:cubicBezTo>
                    <a:cubicBezTo>
                      <a:pt x="50" y="62"/>
                      <a:pt x="50" y="61"/>
                      <a:pt x="51" y="61"/>
                    </a:cubicBezTo>
                    <a:cubicBezTo>
                      <a:pt x="51" y="61"/>
                      <a:pt x="51" y="61"/>
                      <a:pt x="51" y="61"/>
                    </a:cubicBezTo>
                    <a:cubicBezTo>
                      <a:pt x="52" y="61"/>
                      <a:pt x="53" y="61"/>
                      <a:pt x="54" y="61"/>
                    </a:cubicBezTo>
                    <a:cubicBezTo>
                      <a:pt x="60" y="61"/>
                      <a:pt x="67" y="61"/>
                      <a:pt x="74" y="61"/>
                    </a:cubicBezTo>
                    <a:cubicBezTo>
                      <a:pt x="76" y="61"/>
                      <a:pt x="79" y="61"/>
                      <a:pt x="81" y="61"/>
                    </a:cubicBezTo>
                    <a:cubicBezTo>
                      <a:pt x="83" y="61"/>
                      <a:pt x="84" y="60"/>
                      <a:pt x="84" y="58"/>
                    </a:cubicBezTo>
                    <a:cubicBezTo>
                      <a:pt x="84" y="53"/>
                      <a:pt x="84" y="49"/>
                      <a:pt x="84" y="44"/>
                    </a:cubicBezTo>
                    <a:cubicBezTo>
                      <a:pt x="84" y="31"/>
                      <a:pt x="84" y="23"/>
                      <a:pt x="84" y="10"/>
                    </a:cubicBezTo>
                    <a:cubicBezTo>
                      <a:pt x="84" y="8"/>
                      <a:pt x="84" y="6"/>
                      <a:pt x="81" y="6"/>
                    </a:cubicBezTo>
                    <a:close/>
                    <a:moveTo>
                      <a:pt x="35" y="57"/>
                    </a:moveTo>
                    <a:cubicBezTo>
                      <a:pt x="25" y="57"/>
                      <a:pt x="15" y="57"/>
                      <a:pt x="5" y="57"/>
                    </a:cubicBezTo>
                    <a:cubicBezTo>
                      <a:pt x="5" y="57"/>
                      <a:pt x="6" y="54"/>
                      <a:pt x="6" y="54"/>
                    </a:cubicBezTo>
                    <a:cubicBezTo>
                      <a:pt x="7" y="54"/>
                      <a:pt x="8" y="54"/>
                      <a:pt x="8" y="54"/>
                    </a:cubicBezTo>
                    <a:cubicBezTo>
                      <a:pt x="12" y="53"/>
                      <a:pt x="16" y="52"/>
                      <a:pt x="20" y="51"/>
                    </a:cubicBezTo>
                    <a:cubicBezTo>
                      <a:pt x="25" y="51"/>
                      <a:pt x="30" y="50"/>
                      <a:pt x="34" y="51"/>
                    </a:cubicBezTo>
                    <a:cubicBezTo>
                      <a:pt x="36" y="52"/>
                      <a:pt x="38" y="53"/>
                      <a:pt x="39" y="56"/>
                    </a:cubicBezTo>
                    <a:cubicBezTo>
                      <a:pt x="38" y="56"/>
                      <a:pt x="36" y="56"/>
                      <a:pt x="35" y="57"/>
                    </a:cubicBezTo>
                    <a:close/>
                    <a:moveTo>
                      <a:pt x="40" y="8"/>
                    </a:moveTo>
                    <a:cubicBezTo>
                      <a:pt x="40" y="11"/>
                      <a:pt x="40" y="10"/>
                      <a:pt x="40" y="12"/>
                    </a:cubicBezTo>
                    <a:cubicBezTo>
                      <a:pt x="40" y="25"/>
                      <a:pt x="40" y="37"/>
                      <a:pt x="40" y="50"/>
                    </a:cubicBezTo>
                    <a:cubicBezTo>
                      <a:pt x="40" y="50"/>
                      <a:pt x="40" y="51"/>
                      <a:pt x="40" y="52"/>
                    </a:cubicBezTo>
                    <a:cubicBezTo>
                      <a:pt x="38" y="50"/>
                      <a:pt x="36" y="48"/>
                      <a:pt x="33" y="48"/>
                    </a:cubicBezTo>
                    <a:cubicBezTo>
                      <a:pt x="30" y="47"/>
                      <a:pt x="27" y="47"/>
                      <a:pt x="24" y="47"/>
                    </a:cubicBezTo>
                    <a:cubicBezTo>
                      <a:pt x="18" y="48"/>
                      <a:pt x="12" y="49"/>
                      <a:pt x="6" y="51"/>
                    </a:cubicBezTo>
                    <a:cubicBezTo>
                      <a:pt x="6" y="40"/>
                      <a:pt x="6" y="29"/>
                      <a:pt x="6" y="18"/>
                    </a:cubicBezTo>
                    <a:cubicBezTo>
                      <a:pt x="6" y="12"/>
                      <a:pt x="6" y="11"/>
                      <a:pt x="6" y="6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9" y="5"/>
                      <a:pt x="10" y="5"/>
                      <a:pt x="11" y="4"/>
                    </a:cubicBezTo>
                    <a:cubicBezTo>
                      <a:pt x="15" y="4"/>
                      <a:pt x="18" y="3"/>
                      <a:pt x="22" y="3"/>
                    </a:cubicBezTo>
                    <a:cubicBezTo>
                      <a:pt x="25" y="2"/>
                      <a:pt x="28" y="2"/>
                      <a:pt x="31" y="2"/>
                    </a:cubicBezTo>
                    <a:cubicBezTo>
                      <a:pt x="34" y="2"/>
                      <a:pt x="37" y="3"/>
                      <a:pt x="39" y="5"/>
                    </a:cubicBezTo>
                    <a:cubicBezTo>
                      <a:pt x="40" y="5"/>
                      <a:pt x="40" y="6"/>
                      <a:pt x="40" y="6"/>
                    </a:cubicBezTo>
                    <a:cubicBezTo>
                      <a:pt x="40" y="7"/>
                      <a:pt x="40" y="8"/>
                      <a:pt x="40" y="8"/>
                    </a:cubicBezTo>
                    <a:close/>
                    <a:moveTo>
                      <a:pt x="43" y="52"/>
                    </a:moveTo>
                    <a:cubicBezTo>
                      <a:pt x="43" y="41"/>
                      <a:pt x="43" y="31"/>
                      <a:pt x="43" y="20"/>
                    </a:cubicBezTo>
                    <a:cubicBezTo>
                      <a:pt x="43" y="15"/>
                      <a:pt x="43" y="15"/>
                      <a:pt x="43" y="11"/>
                    </a:cubicBezTo>
                    <a:cubicBezTo>
                      <a:pt x="43" y="9"/>
                      <a:pt x="43" y="8"/>
                      <a:pt x="43" y="7"/>
                    </a:cubicBezTo>
                    <a:cubicBezTo>
                      <a:pt x="43" y="6"/>
                      <a:pt x="43" y="6"/>
                      <a:pt x="43" y="6"/>
                    </a:cubicBezTo>
                    <a:cubicBezTo>
                      <a:pt x="43" y="5"/>
                      <a:pt x="45" y="4"/>
                      <a:pt x="46" y="4"/>
                    </a:cubicBezTo>
                    <a:cubicBezTo>
                      <a:pt x="46" y="11"/>
                      <a:pt x="46" y="15"/>
                      <a:pt x="46" y="23"/>
                    </a:cubicBezTo>
                    <a:cubicBezTo>
                      <a:pt x="46" y="22"/>
                      <a:pt x="47" y="22"/>
                      <a:pt x="48" y="21"/>
                    </a:cubicBezTo>
                    <a:cubicBezTo>
                      <a:pt x="48" y="21"/>
                      <a:pt x="50" y="20"/>
                      <a:pt x="50" y="20"/>
                    </a:cubicBezTo>
                    <a:cubicBezTo>
                      <a:pt x="51" y="20"/>
                      <a:pt x="52" y="21"/>
                      <a:pt x="52" y="21"/>
                    </a:cubicBezTo>
                    <a:cubicBezTo>
                      <a:pt x="53" y="22"/>
                      <a:pt x="54" y="22"/>
                      <a:pt x="54" y="23"/>
                    </a:cubicBezTo>
                    <a:cubicBezTo>
                      <a:pt x="54" y="14"/>
                      <a:pt x="54" y="10"/>
                      <a:pt x="54" y="2"/>
                    </a:cubicBezTo>
                    <a:cubicBezTo>
                      <a:pt x="61" y="2"/>
                      <a:pt x="68" y="4"/>
                      <a:pt x="74" y="5"/>
                    </a:cubicBezTo>
                    <a:cubicBezTo>
                      <a:pt x="75" y="5"/>
                      <a:pt x="76" y="5"/>
                      <a:pt x="78" y="5"/>
                    </a:cubicBezTo>
                    <a:cubicBezTo>
                      <a:pt x="78" y="6"/>
                      <a:pt x="78" y="6"/>
                      <a:pt x="78" y="6"/>
                    </a:cubicBezTo>
                    <a:cubicBezTo>
                      <a:pt x="78" y="7"/>
                      <a:pt x="78" y="7"/>
                      <a:pt x="78" y="7"/>
                    </a:cubicBezTo>
                    <a:cubicBezTo>
                      <a:pt x="78" y="13"/>
                      <a:pt x="78" y="14"/>
                      <a:pt x="78" y="19"/>
                    </a:cubicBezTo>
                    <a:cubicBezTo>
                      <a:pt x="78" y="30"/>
                      <a:pt x="78" y="40"/>
                      <a:pt x="78" y="51"/>
                    </a:cubicBezTo>
                    <a:cubicBezTo>
                      <a:pt x="72" y="49"/>
                      <a:pt x="66" y="48"/>
                      <a:pt x="60" y="48"/>
                    </a:cubicBezTo>
                    <a:cubicBezTo>
                      <a:pt x="57" y="47"/>
                      <a:pt x="54" y="47"/>
                      <a:pt x="51" y="48"/>
                    </a:cubicBezTo>
                    <a:cubicBezTo>
                      <a:pt x="48" y="48"/>
                      <a:pt x="45" y="50"/>
                      <a:pt x="43" y="52"/>
                    </a:cubicBezTo>
                    <a:close/>
                    <a:moveTo>
                      <a:pt x="49" y="57"/>
                    </a:moveTo>
                    <a:cubicBezTo>
                      <a:pt x="48" y="56"/>
                      <a:pt x="46" y="56"/>
                      <a:pt x="44" y="56"/>
                    </a:cubicBezTo>
                    <a:cubicBezTo>
                      <a:pt x="45" y="53"/>
                      <a:pt x="47" y="52"/>
                      <a:pt x="49" y="51"/>
                    </a:cubicBezTo>
                    <a:cubicBezTo>
                      <a:pt x="54" y="50"/>
                      <a:pt x="59" y="51"/>
                      <a:pt x="63" y="51"/>
                    </a:cubicBezTo>
                    <a:cubicBezTo>
                      <a:pt x="67" y="52"/>
                      <a:pt x="71" y="53"/>
                      <a:pt x="75" y="54"/>
                    </a:cubicBezTo>
                    <a:cubicBezTo>
                      <a:pt x="76" y="54"/>
                      <a:pt x="77" y="54"/>
                      <a:pt x="78" y="54"/>
                    </a:cubicBezTo>
                    <a:cubicBezTo>
                      <a:pt x="78" y="54"/>
                      <a:pt x="78" y="57"/>
                      <a:pt x="78" y="57"/>
                    </a:cubicBezTo>
                    <a:cubicBezTo>
                      <a:pt x="69" y="57"/>
                      <a:pt x="59" y="57"/>
                      <a:pt x="49" y="5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 sz="2400" dirty="0">
                  <a:cs typeface="+mn-ea"/>
                  <a:sym typeface="+mn-lt"/>
                </a:endParaRPr>
              </a:p>
            </p:txBody>
          </p:sp>
          <p:sp>
            <p:nvSpPr>
              <p:cNvPr id="59" name="Freeform: Shape 119"/>
              <p:cNvSpPr/>
              <p:nvPr/>
            </p:nvSpPr>
            <p:spPr bwMode="auto">
              <a:xfrm>
                <a:off x="4044950" y="1600200"/>
                <a:ext cx="1588" cy="158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 sz="2400" dirty="0">
                  <a:cs typeface="+mn-ea"/>
                  <a:sym typeface="+mn-lt"/>
                </a:endParaRPr>
              </a:p>
            </p:txBody>
          </p:sp>
          <p:sp>
            <p:nvSpPr>
              <p:cNvPr id="60" name="Freeform: Shape 120"/>
              <p:cNvSpPr/>
              <p:nvPr/>
            </p:nvSpPr>
            <p:spPr bwMode="auto">
              <a:xfrm>
                <a:off x="4041775" y="1600200"/>
                <a:ext cx="3175" cy="158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" y="0"/>
                  </a:cxn>
                  <a:cxn ang="0">
                    <a:pos x="0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 sz="2400" dirty="0">
                  <a:cs typeface="+mn-ea"/>
                  <a:sym typeface="+mn-lt"/>
                </a:endParaRPr>
              </a:p>
            </p:txBody>
          </p:sp>
          <p:sp>
            <p:nvSpPr>
              <p:cNvPr id="61" name="Freeform: Shape 121"/>
              <p:cNvSpPr/>
              <p:nvPr/>
            </p:nvSpPr>
            <p:spPr bwMode="auto">
              <a:xfrm>
                <a:off x="4041775" y="1600200"/>
                <a:ext cx="1588" cy="158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 sz="2400" dirty="0">
                  <a:cs typeface="+mn-ea"/>
                  <a:sym typeface="+mn-lt"/>
                </a:endParaRPr>
              </a:p>
            </p:txBody>
          </p:sp>
        </p:grpSp>
        <p:sp>
          <p:nvSpPr>
            <p:cNvPr id="30" name="Freeform: Shape 122"/>
            <p:cNvSpPr/>
            <p:nvPr/>
          </p:nvSpPr>
          <p:spPr bwMode="auto">
            <a:xfrm>
              <a:off x="4921222" y="2722018"/>
              <a:ext cx="247759" cy="281545"/>
            </a:xfrm>
            <a:custGeom>
              <a:avLst/>
              <a:gdLst/>
              <a:ahLst/>
              <a:cxnLst>
                <a:cxn ang="0">
                  <a:pos x="3" y="50"/>
                </a:cxn>
                <a:cxn ang="0">
                  <a:pos x="7" y="60"/>
                </a:cxn>
                <a:cxn ang="0">
                  <a:pos x="26" y="77"/>
                </a:cxn>
                <a:cxn ang="0">
                  <a:pos x="33" y="0"/>
                </a:cxn>
                <a:cxn ang="0">
                  <a:pos x="50" y="12"/>
                </a:cxn>
                <a:cxn ang="0">
                  <a:pos x="57" y="16"/>
                </a:cxn>
                <a:cxn ang="0">
                  <a:pos x="49" y="22"/>
                </a:cxn>
                <a:cxn ang="0">
                  <a:pos x="51" y="16"/>
                </a:cxn>
                <a:cxn ang="0">
                  <a:pos x="48" y="11"/>
                </a:cxn>
                <a:cxn ang="0">
                  <a:pos x="46" y="20"/>
                </a:cxn>
                <a:cxn ang="0">
                  <a:pos x="44" y="18"/>
                </a:cxn>
                <a:cxn ang="0">
                  <a:pos x="45" y="15"/>
                </a:cxn>
                <a:cxn ang="0">
                  <a:pos x="29" y="16"/>
                </a:cxn>
                <a:cxn ang="0">
                  <a:pos x="34" y="16"/>
                </a:cxn>
                <a:cxn ang="0">
                  <a:pos x="36" y="10"/>
                </a:cxn>
                <a:cxn ang="0">
                  <a:pos x="34" y="10"/>
                </a:cxn>
                <a:cxn ang="0">
                  <a:pos x="42" y="16"/>
                </a:cxn>
                <a:cxn ang="0">
                  <a:pos x="37" y="23"/>
                </a:cxn>
                <a:cxn ang="0">
                  <a:pos x="32" y="22"/>
                </a:cxn>
                <a:cxn ang="0">
                  <a:pos x="27" y="25"/>
                </a:cxn>
                <a:cxn ang="0">
                  <a:pos x="23" y="23"/>
                </a:cxn>
                <a:cxn ang="0">
                  <a:pos x="27" y="20"/>
                </a:cxn>
                <a:cxn ang="0">
                  <a:pos x="27" y="16"/>
                </a:cxn>
                <a:cxn ang="0">
                  <a:pos x="32" y="24"/>
                </a:cxn>
                <a:cxn ang="0">
                  <a:pos x="15" y="16"/>
                </a:cxn>
                <a:cxn ang="0">
                  <a:pos x="22" y="16"/>
                </a:cxn>
                <a:cxn ang="0">
                  <a:pos x="21" y="10"/>
                </a:cxn>
                <a:cxn ang="0">
                  <a:pos x="27" y="11"/>
                </a:cxn>
                <a:cxn ang="0">
                  <a:pos x="22" y="12"/>
                </a:cxn>
                <a:cxn ang="0">
                  <a:pos x="24" y="15"/>
                </a:cxn>
                <a:cxn ang="0">
                  <a:pos x="25" y="15"/>
                </a:cxn>
                <a:cxn ang="0">
                  <a:pos x="18" y="22"/>
                </a:cxn>
                <a:cxn ang="0">
                  <a:pos x="17" y="24"/>
                </a:cxn>
                <a:cxn ang="0">
                  <a:pos x="23" y="26"/>
                </a:cxn>
                <a:cxn ang="0">
                  <a:pos x="23" y="28"/>
                </a:cxn>
                <a:cxn ang="0">
                  <a:pos x="42" y="39"/>
                </a:cxn>
                <a:cxn ang="0">
                  <a:pos x="48" y="39"/>
                </a:cxn>
                <a:cxn ang="0">
                  <a:pos x="49" y="32"/>
                </a:cxn>
                <a:cxn ang="0">
                  <a:pos x="60" y="24"/>
                </a:cxn>
                <a:cxn ang="0">
                  <a:pos x="51" y="25"/>
                </a:cxn>
                <a:cxn ang="0">
                  <a:pos x="53" y="30"/>
                </a:cxn>
                <a:cxn ang="0">
                  <a:pos x="54" y="28"/>
                </a:cxn>
                <a:cxn ang="0">
                  <a:pos x="53" y="26"/>
                </a:cxn>
                <a:cxn ang="0">
                  <a:pos x="56" y="33"/>
                </a:cxn>
                <a:cxn ang="0">
                  <a:pos x="52" y="31"/>
                </a:cxn>
                <a:cxn ang="0">
                  <a:pos x="42" y="31"/>
                </a:cxn>
                <a:cxn ang="0">
                  <a:pos x="47" y="26"/>
                </a:cxn>
                <a:cxn ang="0">
                  <a:pos x="39" y="28"/>
                </a:cxn>
                <a:cxn ang="0">
                  <a:pos x="41" y="31"/>
                </a:cxn>
                <a:cxn ang="0">
                  <a:pos x="40" y="35"/>
                </a:cxn>
                <a:cxn ang="0">
                  <a:pos x="32" y="36"/>
                </a:cxn>
                <a:cxn ang="0">
                  <a:pos x="25" y="32"/>
                </a:cxn>
                <a:cxn ang="0">
                  <a:pos x="30" y="30"/>
                </a:cxn>
                <a:cxn ang="0">
                  <a:pos x="37" y="30"/>
                </a:cxn>
                <a:cxn ang="0">
                  <a:pos x="31" y="28"/>
                </a:cxn>
                <a:cxn ang="0">
                  <a:pos x="38" y="25"/>
                </a:cxn>
                <a:cxn ang="0">
                  <a:pos x="39" y="25"/>
                </a:cxn>
                <a:cxn ang="0">
                  <a:pos x="44" y="23"/>
                </a:cxn>
                <a:cxn ang="0">
                  <a:pos x="48" y="23"/>
                </a:cxn>
                <a:cxn ang="0">
                  <a:pos x="57" y="19"/>
                </a:cxn>
              </a:cxnLst>
              <a:rect l="0" t="0" r="r" b="b"/>
              <a:pathLst>
                <a:path w="68" h="77">
                  <a:moveTo>
                    <a:pt x="33" y="0"/>
                  </a:moveTo>
                  <a:cubicBezTo>
                    <a:pt x="17" y="0"/>
                    <a:pt x="6" y="13"/>
                    <a:pt x="6" y="29"/>
                  </a:cubicBezTo>
                  <a:cubicBezTo>
                    <a:pt x="6" y="30"/>
                    <a:pt x="6" y="31"/>
                    <a:pt x="6" y="33"/>
                  </a:cubicBezTo>
                  <a:cubicBezTo>
                    <a:pt x="6" y="35"/>
                    <a:pt x="2" y="44"/>
                    <a:pt x="1" y="46"/>
                  </a:cubicBezTo>
                  <a:cubicBezTo>
                    <a:pt x="0" y="47"/>
                    <a:pt x="1" y="50"/>
                    <a:pt x="3" y="50"/>
                  </a:cubicBezTo>
                  <a:cubicBezTo>
                    <a:pt x="6" y="50"/>
                    <a:pt x="6" y="51"/>
                    <a:pt x="5" y="52"/>
                  </a:cubicBezTo>
                  <a:cubicBezTo>
                    <a:pt x="4" y="53"/>
                    <a:pt x="5" y="55"/>
                    <a:pt x="5" y="55"/>
                  </a:cubicBezTo>
                  <a:cubicBezTo>
                    <a:pt x="5" y="55"/>
                    <a:pt x="8" y="56"/>
                    <a:pt x="8" y="56"/>
                  </a:cubicBezTo>
                  <a:cubicBezTo>
                    <a:pt x="8" y="56"/>
                    <a:pt x="7" y="57"/>
                    <a:pt x="7" y="58"/>
                  </a:cubicBezTo>
                  <a:cubicBezTo>
                    <a:pt x="7" y="58"/>
                    <a:pt x="7" y="60"/>
                    <a:pt x="7" y="60"/>
                  </a:cubicBezTo>
                  <a:cubicBezTo>
                    <a:pt x="7" y="60"/>
                    <a:pt x="8" y="61"/>
                    <a:pt x="9" y="62"/>
                  </a:cubicBezTo>
                  <a:cubicBezTo>
                    <a:pt x="11" y="63"/>
                    <a:pt x="10" y="66"/>
                    <a:pt x="10" y="67"/>
                  </a:cubicBezTo>
                  <a:cubicBezTo>
                    <a:pt x="10" y="68"/>
                    <a:pt x="11" y="72"/>
                    <a:pt x="15" y="72"/>
                  </a:cubicBezTo>
                  <a:cubicBezTo>
                    <a:pt x="18" y="72"/>
                    <a:pt x="24" y="69"/>
                    <a:pt x="24" y="69"/>
                  </a:cubicBezTo>
                  <a:cubicBezTo>
                    <a:pt x="26" y="77"/>
                    <a:pt x="26" y="77"/>
                    <a:pt x="26" y="77"/>
                  </a:cubicBezTo>
                  <a:cubicBezTo>
                    <a:pt x="27" y="77"/>
                    <a:pt x="47" y="70"/>
                    <a:pt x="52" y="69"/>
                  </a:cubicBezTo>
                  <a:cubicBezTo>
                    <a:pt x="53" y="69"/>
                    <a:pt x="53" y="68"/>
                    <a:pt x="54" y="68"/>
                  </a:cubicBezTo>
                  <a:cubicBezTo>
                    <a:pt x="52" y="58"/>
                    <a:pt x="52" y="58"/>
                    <a:pt x="52" y="58"/>
                  </a:cubicBezTo>
                  <a:cubicBezTo>
                    <a:pt x="56" y="52"/>
                    <a:pt x="64" y="43"/>
                    <a:pt x="65" y="34"/>
                  </a:cubicBezTo>
                  <a:cubicBezTo>
                    <a:pt x="68" y="12"/>
                    <a:pt x="52" y="0"/>
                    <a:pt x="33" y="0"/>
                  </a:cubicBezTo>
                  <a:close/>
                  <a:moveTo>
                    <a:pt x="50" y="16"/>
                  </a:moveTo>
                  <a:cubicBezTo>
                    <a:pt x="50" y="16"/>
                    <a:pt x="50" y="16"/>
                    <a:pt x="50" y="16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50" y="15"/>
                    <a:pt x="50" y="14"/>
                    <a:pt x="50" y="13"/>
                  </a:cubicBezTo>
                  <a:cubicBezTo>
                    <a:pt x="50" y="13"/>
                    <a:pt x="50" y="12"/>
                    <a:pt x="50" y="12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2" y="11"/>
                    <a:pt x="52" y="11"/>
                    <a:pt x="52" y="11"/>
                  </a:cubicBezTo>
                  <a:cubicBezTo>
                    <a:pt x="55" y="12"/>
                    <a:pt x="56" y="14"/>
                    <a:pt x="57" y="16"/>
                  </a:cubicBezTo>
                  <a:cubicBezTo>
                    <a:pt x="57" y="16"/>
                    <a:pt x="57" y="16"/>
                    <a:pt x="57" y="16"/>
                  </a:cubicBezTo>
                  <a:cubicBezTo>
                    <a:pt x="57" y="17"/>
                    <a:pt x="57" y="17"/>
                    <a:pt x="56" y="18"/>
                  </a:cubicBezTo>
                  <a:cubicBezTo>
                    <a:pt x="55" y="18"/>
                    <a:pt x="55" y="18"/>
                    <a:pt x="54" y="19"/>
                  </a:cubicBezTo>
                  <a:cubicBezTo>
                    <a:pt x="53" y="20"/>
                    <a:pt x="53" y="21"/>
                    <a:pt x="52" y="22"/>
                  </a:cubicBezTo>
                  <a:cubicBezTo>
                    <a:pt x="51" y="22"/>
                    <a:pt x="51" y="22"/>
                    <a:pt x="50" y="22"/>
                  </a:cubicBezTo>
                  <a:cubicBezTo>
                    <a:pt x="50" y="22"/>
                    <a:pt x="49" y="22"/>
                    <a:pt x="49" y="22"/>
                  </a:cubicBezTo>
                  <a:cubicBezTo>
                    <a:pt x="49" y="22"/>
                    <a:pt x="49" y="21"/>
                    <a:pt x="48" y="21"/>
                  </a:cubicBezTo>
                  <a:cubicBezTo>
                    <a:pt x="48" y="21"/>
                    <a:pt x="48" y="20"/>
                    <a:pt x="48" y="20"/>
                  </a:cubicBezTo>
                  <a:cubicBezTo>
                    <a:pt x="48" y="19"/>
                    <a:pt x="48" y="19"/>
                    <a:pt x="48" y="18"/>
                  </a:cubicBezTo>
                  <a:cubicBezTo>
                    <a:pt x="49" y="17"/>
                    <a:pt x="50" y="17"/>
                    <a:pt x="51" y="17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1" y="16"/>
                    <a:pt x="51" y="16"/>
                    <a:pt x="50" y="16"/>
                  </a:cubicBezTo>
                  <a:close/>
                  <a:moveTo>
                    <a:pt x="43" y="7"/>
                  </a:moveTo>
                  <a:cubicBezTo>
                    <a:pt x="43" y="7"/>
                    <a:pt x="43" y="7"/>
                    <a:pt x="43" y="7"/>
                  </a:cubicBezTo>
                  <a:cubicBezTo>
                    <a:pt x="45" y="7"/>
                    <a:pt x="46" y="8"/>
                    <a:pt x="48" y="9"/>
                  </a:cubicBezTo>
                  <a:cubicBezTo>
                    <a:pt x="48" y="9"/>
                    <a:pt x="49" y="10"/>
                    <a:pt x="48" y="11"/>
                  </a:cubicBezTo>
                  <a:cubicBezTo>
                    <a:pt x="48" y="12"/>
                    <a:pt x="48" y="13"/>
                    <a:pt x="48" y="13"/>
                  </a:cubicBezTo>
                  <a:cubicBezTo>
                    <a:pt x="48" y="14"/>
                    <a:pt x="48" y="15"/>
                    <a:pt x="48" y="16"/>
                  </a:cubicBezTo>
                  <a:cubicBezTo>
                    <a:pt x="48" y="16"/>
                    <a:pt x="48" y="16"/>
                    <a:pt x="48" y="16"/>
                  </a:cubicBezTo>
                  <a:cubicBezTo>
                    <a:pt x="47" y="17"/>
                    <a:pt x="46" y="19"/>
                    <a:pt x="46" y="19"/>
                  </a:cubicBezTo>
                  <a:cubicBezTo>
                    <a:pt x="46" y="20"/>
                    <a:pt x="46" y="20"/>
                    <a:pt x="46" y="20"/>
                  </a:cubicBezTo>
                  <a:cubicBezTo>
                    <a:pt x="45" y="20"/>
                    <a:pt x="45" y="20"/>
                    <a:pt x="45" y="20"/>
                  </a:cubicBezTo>
                  <a:cubicBezTo>
                    <a:pt x="44" y="21"/>
                    <a:pt x="44" y="21"/>
                    <a:pt x="44" y="21"/>
                  </a:cubicBezTo>
                  <a:cubicBezTo>
                    <a:pt x="44" y="21"/>
                    <a:pt x="44" y="21"/>
                    <a:pt x="43" y="21"/>
                  </a:cubicBezTo>
                  <a:cubicBezTo>
                    <a:pt x="43" y="20"/>
                    <a:pt x="43" y="20"/>
                    <a:pt x="43" y="20"/>
                  </a:cubicBezTo>
                  <a:cubicBezTo>
                    <a:pt x="44" y="19"/>
                    <a:pt x="44" y="18"/>
                    <a:pt x="44" y="18"/>
                  </a:cubicBezTo>
                  <a:cubicBezTo>
                    <a:pt x="44" y="17"/>
                    <a:pt x="44" y="17"/>
                    <a:pt x="44" y="16"/>
                  </a:cubicBezTo>
                  <a:cubicBezTo>
                    <a:pt x="44" y="16"/>
                    <a:pt x="44" y="16"/>
                    <a:pt x="44" y="16"/>
                  </a:cubicBezTo>
                  <a:cubicBezTo>
                    <a:pt x="45" y="16"/>
                    <a:pt x="45" y="16"/>
                    <a:pt x="45" y="16"/>
                  </a:cubicBezTo>
                  <a:cubicBezTo>
                    <a:pt x="45" y="16"/>
                    <a:pt x="45" y="16"/>
                    <a:pt x="45" y="16"/>
                  </a:cubicBezTo>
                  <a:cubicBezTo>
                    <a:pt x="45" y="15"/>
                    <a:pt x="45" y="15"/>
                    <a:pt x="45" y="15"/>
                  </a:cubicBezTo>
                  <a:cubicBezTo>
                    <a:pt x="45" y="15"/>
                    <a:pt x="45" y="15"/>
                    <a:pt x="45" y="15"/>
                  </a:cubicBezTo>
                  <a:cubicBezTo>
                    <a:pt x="39" y="13"/>
                    <a:pt x="40" y="8"/>
                    <a:pt x="43" y="7"/>
                  </a:cubicBezTo>
                  <a:close/>
                  <a:moveTo>
                    <a:pt x="29" y="16"/>
                  </a:moveTo>
                  <a:cubicBezTo>
                    <a:pt x="29" y="16"/>
                    <a:pt x="29" y="16"/>
                    <a:pt x="29" y="16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30" y="16"/>
                    <a:pt x="30" y="16"/>
                    <a:pt x="33" y="18"/>
                  </a:cubicBezTo>
                  <a:cubicBezTo>
                    <a:pt x="33" y="18"/>
                    <a:pt x="33" y="18"/>
                    <a:pt x="33" y="18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2" y="15"/>
                    <a:pt x="30" y="14"/>
                    <a:pt x="29" y="13"/>
                  </a:cubicBezTo>
                  <a:cubicBezTo>
                    <a:pt x="27" y="8"/>
                    <a:pt x="31" y="6"/>
                    <a:pt x="31" y="6"/>
                  </a:cubicBezTo>
                  <a:cubicBezTo>
                    <a:pt x="32" y="6"/>
                    <a:pt x="34" y="6"/>
                    <a:pt x="35" y="6"/>
                  </a:cubicBezTo>
                  <a:cubicBezTo>
                    <a:pt x="37" y="6"/>
                    <a:pt x="39" y="6"/>
                    <a:pt x="40" y="7"/>
                  </a:cubicBezTo>
                  <a:cubicBezTo>
                    <a:pt x="40" y="11"/>
                    <a:pt x="36" y="12"/>
                    <a:pt x="36" y="10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6" y="12"/>
                    <a:pt x="36" y="13"/>
                    <a:pt x="37" y="13"/>
                  </a:cubicBezTo>
                  <a:cubicBezTo>
                    <a:pt x="38" y="14"/>
                    <a:pt x="39" y="14"/>
                    <a:pt x="40" y="15"/>
                  </a:cubicBezTo>
                  <a:cubicBezTo>
                    <a:pt x="41" y="15"/>
                    <a:pt x="41" y="15"/>
                    <a:pt x="42" y="16"/>
                  </a:cubicBezTo>
                  <a:cubicBezTo>
                    <a:pt x="42" y="16"/>
                    <a:pt x="42" y="17"/>
                    <a:pt x="42" y="18"/>
                  </a:cubicBezTo>
                  <a:cubicBezTo>
                    <a:pt x="42" y="18"/>
                    <a:pt x="42" y="19"/>
                    <a:pt x="42" y="19"/>
                  </a:cubicBezTo>
                  <a:cubicBezTo>
                    <a:pt x="41" y="20"/>
                    <a:pt x="41" y="21"/>
                    <a:pt x="40" y="22"/>
                  </a:cubicBezTo>
                  <a:cubicBezTo>
                    <a:pt x="40" y="22"/>
                    <a:pt x="39" y="22"/>
                    <a:pt x="39" y="23"/>
                  </a:cubicBezTo>
                  <a:cubicBezTo>
                    <a:pt x="38" y="23"/>
                    <a:pt x="37" y="23"/>
                    <a:pt x="37" y="23"/>
                  </a:cubicBezTo>
                  <a:cubicBezTo>
                    <a:pt x="36" y="23"/>
                    <a:pt x="34" y="23"/>
                    <a:pt x="34" y="22"/>
                  </a:cubicBezTo>
                  <a:cubicBezTo>
                    <a:pt x="33" y="22"/>
                    <a:pt x="33" y="22"/>
                    <a:pt x="33" y="22"/>
                  </a:cubicBezTo>
                  <a:cubicBezTo>
                    <a:pt x="32" y="22"/>
                    <a:pt x="32" y="22"/>
                    <a:pt x="32" y="22"/>
                  </a:cubicBezTo>
                  <a:cubicBezTo>
                    <a:pt x="32" y="22"/>
                    <a:pt x="32" y="22"/>
                    <a:pt x="32" y="22"/>
                  </a:cubicBezTo>
                  <a:cubicBezTo>
                    <a:pt x="32" y="22"/>
                    <a:pt x="32" y="22"/>
                    <a:pt x="32" y="22"/>
                  </a:cubicBezTo>
                  <a:cubicBezTo>
                    <a:pt x="31" y="22"/>
                    <a:pt x="31" y="22"/>
                    <a:pt x="31" y="22"/>
                  </a:cubicBezTo>
                  <a:cubicBezTo>
                    <a:pt x="31" y="23"/>
                    <a:pt x="31" y="23"/>
                    <a:pt x="31" y="24"/>
                  </a:cubicBezTo>
                  <a:cubicBezTo>
                    <a:pt x="30" y="24"/>
                    <a:pt x="30" y="25"/>
                    <a:pt x="29" y="25"/>
                  </a:cubicBezTo>
                  <a:cubicBezTo>
                    <a:pt x="29" y="25"/>
                    <a:pt x="28" y="25"/>
                    <a:pt x="27" y="25"/>
                  </a:cubicBezTo>
                  <a:cubicBezTo>
                    <a:pt x="27" y="25"/>
                    <a:pt x="27" y="25"/>
                    <a:pt x="27" y="25"/>
                  </a:cubicBezTo>
                  <a:cubicBezTo>
                    <a:pt x="26" y="25"/>
                    <a:pt x="26" y="25"/>
                    <a:pt x="25" y="25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4" y="25"/>
                    <a:pt x="24" y="24"/>
                    <a:pt x="23" y="24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3" y="22"/>
                    <a:pt x="23" y="22"/>
                    <a:pt x="24" y="21"/>
                  </a:cubicBezTo>
                  <a:cubicBezTo>
                    <a:pt x="24" y="21"/>
                    <a:pt x="25" y="21"/>
                    <a:pt x="25" y="20"/>
                  </a:cubicBezTo>
                  <a:cubicBezTo>
                    <a:pt x="26" y="20"/>
                    <a:pt x="26" y="20"/>
                    <a:pt x="26" y="20"/>
                  </a:cubicBezTo>
                  <a:cubicBezTo>
                    <a:pt x="26" y="20"/>
                    <a:pt x="26" y="20"/>
                    <a:pt x="26" y="20"/>
                  </a:cubicBezTo>
                  <a:cubicBezTo>
                    <a:pt x="27" y="20"/>
                    <a:pt x="27" y="20"/>
                    <a:pt x="27" y="20"/>
                  </a:cubicBezTo>
                  <a:cubicBezTo>
                    <a:pt x="27" y="19"/>
                    <a:pt x="27" y="19"/>
                    <a:pt x="27" y="19"/>
                  </a:cubicBezTo>
                  <a:cubicBezTo>
                    <a:pt x="27" y="19"/>
                    <a:pt x="27" y="18"/>
                    <a:pt x="26" y="18"/>
                  </a:cubicBezTo>
                  <a:cubicBezTo>
                    <a:pt x="26" y="18"/>
                    <a:pt x="26" y="18"/>
                    <a:pt x="25" y="19"/>
                  </a:cubicBezTo>
                  <a:cubicBezTo>
                    <a:pt x="25" y="18"/>
                    <a:pt x="26" y="17"/>
                    <a:pt x="26" y="17"/>
                  </a:cubicBezTo>
                  <a:cubicBezTo>
                    <a:pt x="26" y="16"/>
                    <a:pt x="26" y="16"/>
                    <a:pt x="27" y="16"/>
                  </a:cubicBezTo>
                  <a:cubicBezTo>
                    <a:pt x="27" y="16"/>
                    <a:pt x="28" y="16"/>
                    <a:pt x="28" y="16"/>
                  </a:cubicBezTo>
                  <a:lnTo>
                    <a:pt x="29" y="16"/>
                  </a:lnTo>
                  <a:close/>
                  <a:moveTo>
                    <a:pt x="33" y="24"/>
                  </a:moveTo>
                  <a:cubicBezTo>
                    <a:pt x="33" y="24"/>
                    <a:pt x="33" y="24"/>
                    <a:pt x="33" y="24"/>
                  </a:cubicBezTo>
                  <a:cubicBezTo>
                    <a:pt x="32" y="24"/>
                    <a:pt x="32" y="24"/>
                    <a:pt x="32" y="24"/>
                  </a:cubicBezTo>
                  <a:cubicBezTo>
                    <a:pt x="32" y="23"/>
                    <a:pt x="32" y="23"/>
                    <a:pt x="32" y="23"/>
                  </a:cubicBezTo>
                  <a:cubicBezTo>
                    <a:pt x="33" y="24"/>
                    <a:pt x="33" y="24"/>
                    <a:pt x="33" y="24"/>
                  </a:cubicBezTo>
                  <a:close/>
                  <a:moveTo>
                    <a:pt x="15" y="22"/>
                  </a:moveTo>
                  <a:cubicBezTo>
                    <a:pt x="15" y="22"/>
                    <a:pt x="14" y="20"/>
                    <a:pt x="14" y="19"/>
                  </a:cubicBezTo>
                  <a:cubicBezTo>
                    <a:pt x="14" y="18"/>
                    <a:pt x="15" y="17"/>
                    <a:pt x="15" y="16"/>
                  </a:cubicBezTo>
                  <a:cubicBezTo>
                    <a:pt x="16" y="16"/>
                    <a:pt x="17" y="16"/>
                    <a:pt x="18" y="16"/>
                  </a:cubicBezTo>
                  <a:cubicBezTo>
                    <a:pt x="19" y="16"/>
                    <a:pt x="20" y="16"/>
                    <a:pt x="21" y="17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2" y="17"/>
                    <a:pt x="22" y="17"/>
                    <a:pt x="22" y="16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0" y="15"/>
                    <a:pt x="19" y="14"/>
                    <a:pt x="18" y="14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7" y="14"/>
                    <a:pt x="17" y="12"/>
                    <a:pt x="17" y="12"/>
                  </a:cubicBezTo>
                  <a:cubicBezTo>
                    <a:pt x="18" y="11"/>
                    <a:pt x="19" y="10"/>
                    <a:pt x="21" y="10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1" y="10"/>
                    <a:pt x="22" y="8"/>
                    <a:pt x="26" y="8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7" y="8"/>
                    <a:pt x="28" y="9"/>
                    <a:pt x="27" y="11"/>
                  </a:cubicBezTo>
                  <a:cubicBezTo>
                    <a:pt x="27" y="11"/>
                    <a:pt x="26" y="12"/>
                    <a:pt x="26" y="12"/>
                  </a:cubicBezTo>
                  <a:cubicBezTo>
                    <a:pt x="25" y="13"/>
                    <a:pt x="25" y="13"/>
                    <a:pt x="24" y="13"/>
                  </a:cubicBezTo>
                  <a:cubicBezTo>
                    <a:pt x="24" y="13"/>
                    <a:pt x="23" y="13"/>
                    <a:pt x="23" y="13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2" y="14"/>
                    <a:pt x="23" y="15"/>
                    <a:pt x="24" y="15"/>
                  </a:cubicBezTo>
                  <a:cubicBezTo>
                    <a:pt x="25" y="15"/>
                    <a:pt x="26" y="14"/>
                    <a:pt x="27" y="14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26" y="14"/>
                    <a:pt x="25" y="15"/>
                    <a:pt x="25" y="15"/>
                  </a:cubicBezTo>
                  <a:cubicBezTo>
                    <a:pt x="24" y="16"/>
                    <a:pt x="24" y="17"/>
                    <a:pt x="24" y="19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3" y="19"/>
                    <a:pt x="23" y="20"/>
                    <a:pt x="23" y="20"/>
                  </a:cubicBezTo>
                  <a:cubicBezTo>
                    <a:pt x="22" y="21"/>
                    <a:pt x="21" y="22"/>
                    <a:pt x="21" y="23"/>
                  </a:cubicBezTo>
                  <a:cubicBezTo>
                    <a:pt x="20" y="22"/>
                    <a:pt x="19" y="22"/>
                    <a:pt x="18" y="22"/>
                  </a:cubicBezTo>
                  <a:cubicBezTo>
                    <a:pt x="17" y="22"/>
                    <a:pt x="16" y="22"/>
                    <a:pt x="16" y="22"/>
                  </a:cubicBezTo>
                  <a:lnTo>
                    <a:pt x="15" y="22"/>
                  </a:lnTo>
                  <a:close/>
                  <a:moveTo>
                    <a:pt x="23" y="28"/>
                  </a:moveTo>
                  <a:cubicBezTo>
                    <a:pt x="23" y="28"/>
                    <a:pt x="23" y="28"/>
                    <a:pt x="23" y="28"/>
                  </a:cubicBezTo>
                  <a:cubicBezTo>
                    <a:pt x="21" y="28"/>
                    <a:pt x="18" y="28"/>
                    <a:pt x="17" y="24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9" y="24"/>
                    <a:pt x="20" y="24"/>
                    <a:pt x="21" y="25"/>
                  </a:cubicBezTo>
                  <a:cubicBezTo>
                    <a:pt x="22" y="25"/>
                    <a:pt x="22" y="25"/>
                    <a:pt x="22" y="25"/>
                  </a:cubicBezTo>
                  <a:cubicBezTo>
                    <a:pt x="22" y="26"/>
                    <a:pt x="23" y="26"/>
                    <a:pt x="23" y="26"/>
                  </a:cubicBezTo>
                  <a:cubicBezTo>
                    <a:pt x="23" y="26"/>
                    <a:pt x="23" y="26"/>
                    <a:pt x="23" y="26"/>
                  </a:cubicBezTo>
                  <a:cubicBezTo>
                    <a:pt x="24" y="26"/>
                    <a:pt x="24" y="27"/>
                    <a:pt x="25" y="27"/>
                  </a:cubicBezTo>
                  <a:cubicBezTo>
                    <a:pt x="25" y="27"/>
                    <a:pt x="26" y="27"/>
                    <a:pt x="27" y="27"/>
                  </a:cubicBezTo>
                  <a:cubicBezTo>
                    <a:pt x="26" y="27"/>
                    <a:pt x="25" y="27"/>
                    <a:pt x="24" y="28"/>
                  </a:cubicBezTo>
                  <a:lnTo>
                    <a:pt x="23" y="28"/>
                  </a:lnTo>
                  <a:close/>
                  <a:moveTo>
                    <a:pt x="41" y="43"/>
                  </a:moveTo>
                  <a:cubicBezTo>
                    <a:pt x="37" y="38"/>
                    <a:pt x="37" y="38"/>
                    <a:pt x="37" y="38"/>
                  </a:cubicBezTo>
                  <a:cubicBezTo>
                    <a:pt x="38" y="38"/>
                    <a:pt x="38" y="38"/>
                    <a:pt x="38" y="38"/>
                  </a:cubicBezTo>
                  <a:cubicBezTo>
                    <a:pt x="38" y="38"/>
                    <a:pt x="39" y="37"/>
                    <a:pt x="40" y="37"/>
                  </a:cubicBezTo>
                  <a:cubicBezTo>
                    <a:pt x="40" y="37"/>
                    <a:pt x="41" y="38"/>
                    <a:pt x="42" y="39"/>
                  </a:cubicBezTo>
                  <a:cubicBezTo>
                    <a:pt x="43" y="40"/>
                    <a:pt x="43" y="41"/>
                    <a:pt x="43" y="41"/>
                  </a:cubicBezTo>
                  <a:cubicBezTo>
                    <a:pt x="43" y="41"/>
                    <a:pt x="44" y="42"/>
                    <a:pt x="45" y="43"/>
                  </a:cubicBezTo>
                  <a:lnTo>
                    <a:pt x="41" y="43"/>
                  </a:lnTo>
                  <a:close/>
                  <a:moveTo>
                    <a:pt x="53" y="35"/>
                  </a:moveTo>
                  <a:cubicBezTo>
                    <a:pt x="52" y="37"/>
                    <a:pt x="48" y="39"/>
                    <a:pt x="48" y="39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2" y="36"/>
                    <a:pt x="42" y="36"/>
                    <a:pt x="42" y="35"/>
                  </a:cubicBezTo>
                  <a:cubicBezTo>
                    <a:pt x="42" y="35"/>
                    <a:pt x="42" y="35"/>
                    <a:pt x="42" y="35"/>
                  </a:cubicBezTo>
                  <a:cubicBezTo>
                    <a:pt x="43" y="34"/>
                    <a:pt x="44" y="34"/>
                    <a:pt x="44" y="33"/>
                  </a:cubicBezTo>
                  <a:cubicBezTo>
                    <a:pt x="46" y="33"/>
                    <a:pt x="47" y="32"/>
                    <a:pt x="49" y="32"/>
                  </a:cubicBezTo>
                  <a:cubicBezTo>
                    <a:pt x="50" y="32"/>
                    <a:pt x="50" y="32"/>
                    <a:pt x="51" y="32"/>
                  </a:cubicBezTo>
                  <a:cubicBezTo>
                    <a:pt x="51" y="33"/>
                    <a:pt x="52" y="33"/>
                    <a:pt x="52" y="33"/>
                  </a:cubicBezTo>
                  <a:cubicBezTo>
                    <a:pt x="53" y="34"/>
                    <a:pt x="53" y="34"/>
                    <a:pt x="53" y="34"/>
                  </a:cubicBezTo>
                  <a:cubicBezTo>
                    <a:pt x="53" y="34"/>
                    <a:pt x="53" y="35"/>
                    <a:pt x="53" y="35"/>
                  </a:cubicBezTo>
                  <a:close/>
                  <a:moveTo>
                    <a:pt x="60" y="24"/>
                  </a:moveTo>
                  <a:cubicBezTo>
                    <a:pt x="60" y="24"/>
                    <a:pt x="60" y="24"/>
                    <a:pt x="60" y="24"/>
                  </a:cubicBezTo>
                  <a:cubicBezTo>
                    <a:pt x="59" y="24"/>
                    <a:pt x="59" y="24"/>
                    <a:pt x="59" y="24"/>
                  </a:cubicBezTo>
                  <a:cubicBezTo>
                    <a:pt x="58" y="23"/>
                    <a:pt x="56" y="23"/>
                    <a:pt x="55" y="23"/>
                  </a:cubicBezTo>
                  <a:cubicBezTo>
                    <a:pt x="54" y="23"/>
                    <a:pt x="54" y="23"/>
                    <a:pt x="53" y="24"/>
                  </a:cubicBezTo>
                  <a:cubicBezTo>
                    <a:pt x="52" y="24"/>
                    <a:pt x="52" y="25"/>
                    <a:pt x="51" y="25"/>
                  </a:cubicBezTo>
                  <a:cubicBezTo>
                    <a:pt x="51" y="26"/>
                    <a:pt x="51" y="27"/>
                    <a:pt x="51" y="28"/>
                  </a:cubicBezTo>
                  <a:cubicBezTo>
                    <a:pt x="51" y="28"/>
                    <a:pt x="51" y="28"/>
                    <a:pt x="51" y="29"/>
                  </a:cubicBezTo>
                  <a:cubicBezTo>
                    <a:pt x="52" y="29"/>
                    <a:pt x="52" y="29"/>
                    <a:pt x="52" y="29"/>
                  </a:cubicBezTo>
                  <a:cubicBezTo>
                    <a:pt x="52" y="30"/>
                    <a:pt x="52" y="30"/>
                    <a:pt x="52" y="30"/>
                  </a:cubicBezTo>
                  <a:cubicBezTo>
                    <a:pt x="53" y="30"/>
                    <a:pt x="53" y="30"/>
                    <a:pt x="53" y="30"/>
                  </a:cubicBezTo>
                  <a:cubicBezTo>
                    <a:pt x="54" y="30"/>
                    <a:pt x="54" y="30"/>
                    <a:pt x="54" y="30"/>
                  </a:cubicBezTo>
                  <a:cubicBezTo>
                    <a:pt x="55" y="29"/>
                    <a:pt x="55" y="29"/>
                    <a:pt x="55" y="29"/>
                  </a:cubicBezTo>
                  <a:cubicBezTo>
                    <a:pt x="55" y="29"/>
                    <a:pt x="55" y="29"/>
                    <a:pt x="55" y="29"/>
                  </a:cubicBezTo>
                  <a:cubicBezTo>
                    <a:pt x="55" y="28"/>
                    <a:pt x="54" y="28"/>
                    <a:pt x="54" y="28"/>
                  </a:cubicBezTo>
                  <a:cubicBezTo>
                    <a:pt x="54" y="28"/>
                    <a:pt x="54" y="28"/>
                    <a:pt x="54" y="28"/>
                  </a:cubicBezTo>
                  <a:cubicBezTo>
                    <a:pt x="53" y="28"/>
                    <a:pt x="53" y="28"/>
                    <a:pt x="53" y="28"/>
                  </a:cubicBezTo>
                  <a:cubicBezTo>
                    <a:pt x="53" y="28"/>
                    <a:pt x="53" y="28"/>
                    <a:pt x="53" y="28"/>
                  </a:cubicBezTo>
                  <a:cubicBezTo>
                    <a:pt x="53" y="28"/>
                    <a:pt x="53" y="28"/>
                    <a:pt x="53" y="28"/>
                  </a:cubicBezTo>
                  <a:cubicBezTo>
                    <a:pt x="53" y="28"/>
                    <a:pt x="53" y="28"/>
                    <a:pt x="53" y="28"/>
                  </a:cubicBezTo>
                  <a:cubicBezTo>
                    <a:pt x="53" y="27"/>
                    <a:pt x="53" y="27"/>
                    <a:pt x="53" y="26"/>
                  </a:cubicBezTo>
                  <a:cubicBezTo>
                    <a:pt x="53" y="26"/>
                    <a:pt x="54" y="25"/>
                    <a:pt x="54" y="25"/>
                  </a:cubicBezTo>
                  <a:cubicBezTo>
                    <a:pt x="54" y="25"/>
                    <a:pt x="55" y="25"/>
                    <a:pt x="55" y="25"/>
                  </a:cubicBezTo>
                  <a:cubicBezTo>
                    <a:pt x="57" y="25"/>
                    <a:pt x="58" y="25"/>
                    <a:pt x="59" y="27"/>
                  </a:cubicBezTo>
                  <a:cubicBezTo>
                    <a:pt x="59" y="27"/>
                    <a:pt x="60" y="30"/>
                    <a:pt x="58" y="32"/>
                  </a:cubicBezTo>
                  <a:cubicBezTo>
                    <a:pt x="57" y="32"/>
                    <a:pt x="57" y="33"/>
                    <a:pt x="56" y="33"/>
                  </a:cubicBezTo>
                  <a:cubicBezTo>
                    <a:pt x="56" y="32"/>
                    <a:pt x="56" y="32"/>
                    <a:pt x="56" y="32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5" y="32"/>
                    <a:pt x="54" y="32"/>
                    <a:pt x="54" y="32"/>
                  </a:cubicBezTo>
                  <a:cubicBezTo>
                    <a:pt x="54" y="32"/>
                    <a:pt x="54" y="32"/>
                    <a:pt x="54" y="32"/>
                  </a:cubicBezTo>
                  <a:cubicBezTo>
                    <a:pt x="53" y="31"/>
                    <a:pt x="53" y="31"/>
                    <a:pt x="52" y="31"/>
                  </a:cubicBezTo>
                  <a:cubicBezTo>
                    <a:pt x="51" y="30"/>
                    <a:pt x="50" y="30"/>
                    <a:pt x="49" y="30"/>
                  </a:cubicBezTo>
                  <a:cubicBezTo>
                    <a:pt x="47" y="30"/>
                    <a:pt x="46" y="31"/>
                    <a:pt x="44" y="32"/>
                  </a:cubicBezTo>
                  <a:cubicBezTo>
                    <a:pt x="43" y="32"/>
                    <a:pt x="43" y="32"/>
                    <a:pt x="43" y="32"/>
                  </a:cubicBezTo>
                  <a:cubicBezTo>
                    <a:pt x="43" y="31"/>
                    <a:pt x="43" y="31"/>
                    <a:pt x="43" y="31"/>
                  </a:cubicBezTo>
                  <a:cubicBezTo>
                    <a:pt x="42" y="31"/>
                    <a:pt x="42" y="31"/>
                    <a:pt x="42" y="31"/>
                  </a:cubicBezTo>
                  <a:cubicBezTo>
                    <a:pt x="44" y="30"/>
                    <a:pt x="45" y="30"/>
                    <a:pt x="46" y="30"/>
                  </a:cubicBezTo>
                  <a:cubicBezTo>
                    <a:pt x="46" y="30"/>
                    <a:pt x="47" y="29"/>
                    <a:pt x="47" y="29"/>
                  </a:cubicBezTo>
                  <a:cubicBezTo>
                    <a:pt x="48" y="28"/>
                    <a:pt x="48" y="27"/>
                    <a:pt x="48" y="26"/>
                  </a:cubicBezTo>
                  <a:cubicBezTo>
                    <a:pt x="48" y="26"/>
                    <a:pt x="48" y="25"/>
                    <a:pt x="47" y="25"/>
                  </a:cubicBezTo>
                  <a:cubicBezTo>
                    <a:pt x="47" y="25"/>
                    <a:pt x="47" y="26"/>
                    <a:pt x="47" y="26"/>
                  </a:cubicBezTo>
                  <a:cubicBezTo>
                    <a:pt x="47" y="27"/>
                    <a:pt x="46" y="27"/>
                    <a:pt x="46" y="28"/>
                  </a:cubicBezTo>
                  <a:cubicBezTo>
                    <a:pt x="46" y="28"/>
                    <a:pt x="45" y="28"/>
                    <a:pt x="44" y="29"/>
                  </a:cubicBezTo>
                  <a:cubicBezTo>
                    <a:pt x="44" y="29"/>
                    <a:pt x="43" y="29"/>
                    <a:pt x="43" y="29"/>
                  </a:cubicBezTo>
                  <a:cubicBezTo>
                    <a:pt x="41" y="29"/>
                    <a:pt x="40" y="28"/>
                    <a:pt x="40" y="28"/>
                  </a:cubicBezTo>
                  <a:cubicBezTo>
                    <a:pt x="39" y="28"/>
                    <a:pt x="39" y="28"/>
                    <a:pt x="39" y="28"/>
                  </a:cubicBezTo>
                  <a:cubicBezTo>
                    <a:pt x="39" y="28"/>
                    <a:pt x="39" y="28"/>
                    <a:pt x="39" y="28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39" y="29"/>
                    <a:pt x="39" y="29"/>
                    <a:pt x="39" y="29"/>
                  </a:cubicBezTo>
                  <a:cubicBezTo>
                    <a:pt x="39" y="30"/>
                    <a:pt x="40" y="30"/>
                    <a:pt x="41" y="31"/>
                  </a:cubicBezTo>
                  <a:cubicBezTo>
                    <a:pt x="41" y="31"/>
                    <a:pt x="41" y="31"/>
                    <a:pt x="41" y="32"/>
                  </a:cubicBezTo>
                  <a:cubicBezTo>
                    <a:pt x="41" y="32"/>
                    <a:pt x="41" y="33"/>
                    <a:pt x="40" y="34"/>
                  </a:cubicBezTo>
                  <a:cubicBezTo>
                    <a:pt x="40" y="35"/>
                    <a:pt x="40" y="35"/>
                    <a:pt x="40" y="35"/>
                  </a:cubicBezTo>
                  <a:cubicBezTo>
                    <a:pt x="40" y="35"/>
                    <a:pt x="40" y="35"/>
                    <a:pt x="40" y="35"/>
                  </a:cubicBezTo>
                  <a:cubicBezTo>
                    <a:pt x="40" y="35"/>
                    <a:pt x="40" y="35"/>
                    <a:pt x="40" y="35"/>
                  </a:cubicBezTo>
                  <a:cubicBezTo>
                    <a:pt x="40" y="35"/>
                    <a:pt x="40" y="35"/>
                    <a:pt x="40" y="35"/>
                  </a:cubicBezTo>
                  <a:cubicBezTo>
                    <a:pt x="39" y="36"/>
                    <a:pt x="38" y="36"/>
                    <a:pt x="37" y="36"/>
                  </a:cubicBezTo>
                  <a:cubicBezTo>
                    <a:pt x="37" y="36"/>
                    <a:pt x="36" y="36"/>
                    <a:pt x="36" y="36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34" y="36"/>
                    <a:pt x="33" y="36"/>
                    <a:pt x="32" y="36"/>
                  </a:cubicBezTo>
                  <a:cubicBezTo>
                    <a:pt x="32" y="35"/>
                    <a:pt x="32" y="35"/>
                    <a:pt x="32" y="35"/>
                  </a:cubicBezTo>
                  <a:cubicBezTo>
                    <a:pt x="32" y="35"/>
                    <a:pt x="32" y="35"/>
                    <a:pt x="32" y="35"/>
                  </a:cubicBezTo>
                  <a:cubicBezTo>
                    <a:pt x="32" y="35"/>
                    <a:pt x="31" y="36"/>
                    <a:pt x="30" y="36"/>
                  </a:cubicBezTo>
                  <a:cubicBezTo>
                    <a:pt x="29" y="36"/>
                    <a:pt x="28" y="35"/>
                    <a:pt x="27" y="35"/>
                  </a:cubicBezTo>
                  <a:cubicBezTo>
                    <a:pt x="26" y="34"/>
                    <a:pt x="25" y="34"/>
                    <a:pt x="25" y="32"/>
                  </a:cubicBezTo>
                  <a:cubicBezTo>
                    <a:pt x="25" y="32"/>
                    <a:pt x="25" y="30"/>
                    <a:pt x="25" y="29"/>
                  </a:cubicBezTo>
                  <a:cubicBezTo>
                    <a:pt x="26" y="29"/>
                    <a:pt x="26" y="29"/>
                    <a:pt x="26" y="29"/>
                  </a:cubicBezTo>
                  <a:cubicBezTo>
                    <a:pt x="26" y="29"/>
                    <a:pt x="27" y="29"/>
                    <a:pt x="27" y="29"/>
                  </a:cubicBezTo>
                  <a:cubicBezTo>
                    <a:pt x="27" y="29"/>
                    <a:pt x="27" y="29"/>
                    <a:pt x="27" y="29"/>
                  </a:cubicBezTo>
                  <a:cubicBezTo>
                    <a:pt x="29" y="29"/>
                    <a:pt x="30" y="30"/>
                    <a:pt x="30" y="30"/>
                  </a:cubicBezTo>
                  <a:cubicBezTo>
                    <a:pt x="31" y="30"/>
                    <a:pt x="31" y="30"/>
                    <a:pt x="31" y="30"/>
                  </a:cubicBezTo>
                  <a:cubicBezTo>
                    <a:pt x="32" y="31"/>
                    <a:pt x="33" y="31"/>
                    <a:pt x="35" y="31"/>
                  </a:cubicBezTo>
                  <a:cubicBezTo>
                    <a:pt x="35" y="31"/>
                    <a:pt x="35" y="31"/>
                    <a:pt x="36" y="31"/>
                  </a:cubicBezTo>
                  <a:cubicBezTo>
                    <a:pt x="36" y="31"/>
                    <a:pt x="36" y="31"/>
                    <a:pt x="36" y="31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6" y="30"/>
                    <a:pt x="36" y="29"/>
                    <a:pt x="36" y="29"/>
                  </a:cubicBezTo>
                  <a:cubicBezTo>
                    <a:pt x="35" y="29"/>
                    <a:pt x="35" y="29"/>
                    <a:pt x="35" y="29"/>
                  </a:cubicBezTo>
                  <a:cubicBezTo>
                    <a:pt x="35" y="30"/>
                    <a:pt x="35" y="30"/>
                    <a:pt x="35" y="30"/>
                  </a:cubicBezTo>
                  <a:cubicBezTo>
                    <a:pt x="33" y="30"/>
                    <a:pt x="32" y="29"/>
                    <a:pt x="32" y="29"/>
                  </a:cubicBezTo>
                  <a:cubicBezTo>
                    <a:pt x="32" y="29"/>
                    <a:pt x="31" y="28"/>
                    <a:pt x="31" y="28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2" y="26"/>
                    <a:pt x="33" y="26"/>
                    <a:pt x="33" y="25"/>
                  </a:cubicBezTo>
                  <a:cubicBezTo>
                    <a:pt x="34" y="25"/>
                    <a:pt x="35" y="25"/>
                    <a:pt x="35" y="25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7" y="25"/>
                    <a:pt x="37" y="25"/>
                    <a:pt x="38" y="25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39" y="25"/>
                    <a:pt x="39" y="25"/>
                    <a:pt x="39" y="25"/>
                  </a:cubicBezTo>
                  <a:cubicBezTo>
                    <a:pt x="39" y="25"/>
                    <a:pt x="39" y="25"/>
                    <a:pt x="39" y="25"/>
                  </a:cubicBezTo>
                  <a:cubicBezTo>
                    <a:pt x="40" y="25"/>
                    <a:pt x="40" y="25"/>
                    <a:pt x="40" y="25"/>
                  </a:cubicBezTo>
                  <a:cubicBezTo>
                    <a:pt x="40" y="25"/>
                    <a:pt x="41" y="25"/>
                    <a:pt x="41" y="24"/>
                  </a:cubicBezTo>
                  <a:cubicBezTo>
                    <a:pt x="42" y="24"/>
                    <a:pt x="42" y="24"/>
                    <a:pt x="42" y="24"/>
                  </a:cubicBezTo>
                  <a:cubicBezTo>
                    <a:pt x="42" y="24"/>
                    <a:pt x="42" y="23"/>
                    <a:pt x="43" y="23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5" y="22"/>
                    <a:pt x="46" y="22"/>
                    <a:pt x="46" y="22"/>
                  </a:cubicBezTo>
                  <a:cubicBezTo>
                    <a:pt x="47" y="21"/>
                    <a:pt x="47" y="21"/>
                    <a:pt x="47" y="21"/>
                  </a:cubicBezTo>
                  <a:cubicBezTo>
                    <a:pt x="47" y="22"/>
                    <a:pt x="47" y="22"/>
                    <a:pt x="47" y="22"/>
                  </a:cubicBezTo>
                  <a:cubicBezTo>
                    <a:pt x="47" y="23"/>
                    <a:pt x="48" y="23"/>
                    <a:pt x="48" y="23"/>
                  </a:cubicBezTo>
                  <a:cubicBezTo>
                    <a:pt x="49" y="24"/>
                    <a:pt x="49" y="24"/>
                    <a:pt x="50" y="24"/>
                  </a:cubicBezTo>
                  <a:cubicBezTo>
                    <a:pt x="51" y="24"/>
                    <a:pt x="52" y="24"/>
                    <a:pt x="53" y="23"/>
                  </a:cubicBezTo>
                  <a:cubicBezTo>
                    <a:pt x="54" y="22"/>
                    <a:pt x="55" y="21"/>
                    <a:pt x="55" y="20"/>
                  </a:cubicBezTo>
                  <a:cubicBezTo>
                    <a:pt x="56" y="20"/>
                    <a:pt x="56" y="19"/>
                    <a:pt x="57" y="19"/>
                  </a:cubicBezTo>
                  <a:cubicBezTo>
                    <a:pt x="57" y="19"/>
                    <a:pt x="57" y="19"/>
                    <a:pt x="57" y="19"/>
                  </a:cubicBezTo>
                  <a:cubicBezTo>
                    <a:pt x="58" y="19"/>
                    <a:pt x="59" y="20"/>
                    <a:pt x="59" y="20"/>
                  </a:cubicBezTo>
                  <a:cubicBezTo>
                    <a:pt x="60" y="21"/>
                    <a:pt x="60" y="22"/>
                    <a:pt x="60" y="24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 sz="2400" dirty="0">
                <a:cs typeface="+mn-ea"/>
                <a:sym typeface="+mn-lt"/>
              </a:endParaRPr>
            </a:p>
          </p:txBody>
        </p:sp>
        <p:grpSp>
          <p:nvGrpSpPr>
            <p:cNvPr id="31" name="Group 123"/>
            <p:cNvGrpSpPr/>
            <p:nvPr/>
          </p:nvGrpSpPr>
          <p:grpSpPr>
            <a:xfrm>
              <a:off x="6263361" y="2389816"/>
              <a:ext cx="285306" cy="234623"/>
              <a:chOff x="4492625" y="1965325"/>
              <a:chExt cx="241301" cy="198438"/>
            </a:xfrm>
            <a:solidFill>
              <a:schemeClr val="accent3"/>
            </a:solidFill>
          </p:grpSpPr>
          <p:sp>
            <p:nvSpPr>
              <p:cNvPr id="48" name="Freeform: Shape 124"/>
              <p:cNvSpPr/>
              <p:nvPr/>
            </p:nvSpPr>
            <p:spPr bwMode="auto">
              <a:xfrm>
                <a:off x="4600575" y="2039938"/>
                <a:ext cx="19050" cy="39688"/>
              </a:xfrm>
              <a:custGeom>
                <a:avLst/>
                <a:gdLst/>
                <a:ahLst/>
                <a:cxnLst>
                  <a:cxn ang="0">
                    <a:pos x="0" y="2"/>
                  </a:cxn>
                  <a:cxn ang="0">
                    <a:pos x="0" y="23"/>
                  </a:cxn>
                  <a:cxn ang="0">
                    <a:pos x="2" y="25"/>
                  </a:cxn>
                  <a:cxn ang="0">
                    <a:pos x="12" y="25"/>
                  </a:cxn>
                  <a:cxn ang="0">
                    <a:pos x="12" y="23"/>
                  </a:cxn>
                  <a:cxn ang="0">
                    <a:pos x="12" y="2"/>
                  </a:cxn>
                  <a:cxn ang="0">
                    <a:pos x="12" y="0"/>
                  </a:cxn>
                  <a:cxn ang="0">
                    <a:pos x="2" y="0"/>
                  </a:cxn>
                  <a:cxn ang="0">
                    <a:pos x="0" y="2"/>
                  </a:cxn>
                </a:cxnLst>
                <a:rect l="0" t="0" r="r" b="b"/>
                <a:pathLst>
                  <a:path w="12" h="25">
                    <a:moveTo>
                      <a:pt x="0" y="2"/>
                    </a:moveTo>
                    <a:lnTo>
                      <a:pt x="0" y="23"/>
                    </a:lnTo>
                    <a:lnTo>
                      <a:pt x="2" y="25"/>
                    </a:lnTo>
                    <a:lnTo>
                      <a:pt x="12" y="25"/>
                    </a:lnTo>
                    <a:lnTo>
                      <a:pt x="12" y="23"/>
                    </a:lnTo>
                    <a:lnTo>
                      <a:pt x="12" y="2"/>
                    </a:lnTo>
                    <a:lnTo>
                      <a:pt x="12" y="0"/>
                    </a:ln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 sz="2400" dirty="0">
                  <a:cs typeface="+mn-ea"/>
                  <a:sym typeface="+mn-lt"/>
                </a:endParaRPr>
              </a:p>
            </p:txBody>
          </p:sp>
          <p:sp>
            <p:nvSpPr>
              <p:cNvPr id="49" name="Freeform: Shape 125"/>
              <p:cNvSpPr/>
              <p:nvPr/>
            </p:nvSpPr>
            <p:spPr bwMode="auto">
              <a:xfrm>
                <a:off x="4629150" y="2020888"/>
                <a:ext cx="19050" cy="58738"/>
              </a:xfrm>
              <a:custGeom>
                <a:avLst/>
                <a:gdLst/>
                <a:ahLst/>
                <a:cxnLst>
                  <a:cxn ang="0">
                    <a:pos x="10" y="37"/>
                  </a:cxn>
                  <a:cxn ang="0">
                    <a:pos x="12" y="35"/>
                  </a:cxn>
                  <a:cxn ang="0">
                    <a:pos x="12" y="2"/>
                  </a:cxn>
                  <a:cxn ang="0">
                    <a:pos x="10" y="0"/>
                  </a:cxn>
                  <a:cxn ang="0">
                    <a:pos x="0" y="0"/>
                  </a:cxn>
                  <a:cxn ang="0">
                    <a:pos x="0" y="2"/>
                  </a:cxn>
                  <a:cxn ang="0">
                    <a:pos x="0" y="35"/>
                  </a:cxn>
                  <a:cxn ang="0">
                    <a:pos x="0" y="37"/>
                  </a:cxn>
                  <a:cxn ang="0">
                    <a:pos x="10" y="37"/>
                  </a:cxn>
                </a:cxnLst>
                <a:rect l="0" t="0" r="r" b="b"/>
                <a:pathLst>
                  <a:path w="12" h="37">
                    <a:moveTo>
                      <a:pt x="10" y="37"/>
                    </a:moveTo>
                    <a:lnTo>
                      <a:pt x="12" y="35"/>
                    </a:lnTo>
                    <a:lnTo>
                      <a:pt x="12" y="2"/>
                    </a:lnTo>
                    <a:lnTo>
                      <a:pt x="1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35"/>
                    </a:lnTo>
                    <a:lnTo>
                      <a:pt x="0" y="37"/>
                    </a:lnTo>
                    <a:lnTo>
                      <a:pt x="10" y="37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 sz="2400" dirty="0">
                  <a:cs typeface="+mn-ea"/>
                  <a:sym typeface="+mn-lt"/>
                </a:endParaRPr>
              </a:p>
            </p:txBody>
          </p:sp>
          <p:sp>
            <p:nvSpPr>
              <p:cNvPr id="50" name="Freeform: Shape 126"/>
              <p:cNvSpPr/>
              <p:nvPr/>
            </p:nvSpPr>
            <p:spPr bwMode="auto">
              <a:xfrm>
                <a:off x="4654550" y="2046288"/>
                <a:ext cx="17463" cy="33338"/>
              </a:xfrm>
              <a:custGeom>
                <a:avLst/>
                <a:gdLst/>
                <a:ahLst/>
                <a:cxnLst>
                  <a:cxn ang="0">
                    <a:pos x="11" y="21"/>
                  </a:cxn>
                  <a:cxn ang="0">
                    <a:pos x="11" y="19"/>
                  </a:cxn>
                  <a:cxn ang="0">
                    <a:pos x="11" y="1"/>
                  </a:cxn>
                  <a:cxn ang="0">
                    <a:pos x="11" y="0"/>
                  </a:cxn>
                  <a:cxn ang="0">
                    <a:pos x="1" y="0"/>
                  </a:cxn>
                  <a:cxn ang="0">
                    <a:pos x="0" y="1"/>
                  </a:cxn>
                  <a:cxn ang="0">
                    <a:pos x="0" y="19"/>
                  </a:cxn>
                  <a:cxn ang="0">
                    <a:pos x="1" y="21"/>
                  </a:cxn>
                  <a:cxn ang="0">
                    <a:pos x="11" y="21"/>
                  </a:cxn>
                </a:cxnLst>
                <a:rect l="0" t="0" r="r" b="b"/>
                <a:pathLst>
                  <a:path w="11" h="21">
                    <a:moveTo>
                      <a:pt x="11" y="21"/>
                    </a:moveTo>
                    <a:lnTo>
                      <a:pt x="11" y="19"/>
                    </a:lnTo>
                    <a:lnTo>
                      <a:pt x="11" y="1"/>
                    </a:lnTo>
                    <a:lnTo>
                      <a:pt x="11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19"/>
                    </a:lnTo>
                    <a:lnTo>
                      <a:pt x="1" y="21"/>
                    </a:lnTo>
                    <a:lnTo>
                      <a:pt x="11" y="21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 sz="2400" dirty="0">
                  <a:cs typeface="+mn-ea"/>
                  <a:sym typeface="+mn-lt"/>
                </a:endParaRPr>
              </a:p>
            </p:txBody>
          </p:sp>
          <p:sp>
            <p:nvSpPr>
              <p:cNvPr id="51" name="Freeform: Shape 127"/>
              <p:cNvSpPr/>
              <p:nvPr/>
            </p:nvSpPr>
            <p:spPr bwMode="auto">
              <a:xfrm>
                <a:off x="4681538" y="2030413"/>
                <a:ext cx="19050" cy="49213"/>
              </a:xfrm>
              <a:custGeom>
                <a:avLst/>
                <a:gdLst/>
                <a:ahLst/>
                <a:cxnLst>
                  <a:cxn ang="0">
                    <a:pos x="10" y="31"/>
                  </a:cxn>
                  <a:cxn ang="0">
                    <a:pos x="12" y="29"/>
                  </a:cxn>
                  <a:cxn ang="0">
                    <a:pos x="12" y="2"/>
                  </a:cxn>
                  <a:cxn ang="0">
                    <a:pos x="10" y="0"/>
                  </a:cxn>
                  <a:cxn ang="0">
                    <a:pos x="0" y="0"/>
                  </a:cxn>
                  <a:cxn ang="0">
                    <a:pos x="0" y="2"/>
                  </a:cxn>
                  <a:cxn ang="0">
                    <a:pos x="0" y="29"/>
                  </a:cxn>
                  <a:cxn ang="0">
                    <a:pos x="0" y="31"/>
                  </a:cxn>
                  <a:cxn ang="0">
                    <a:pos x="10" y="31"/>
                  </a:cxn>
                </a:cxnLst>
                <a:rect l="0" t="0" r="r" b="b"/>
                <a:pathLst>
                  <a:path w="12" h="31">
                    <a:moveTo>
                      <a:pt x="10" y="31"/>
                    </a:moveTo>
                    <a:lnTo>
                      <a:pt x="12" y="29"/>
                    </a:lnTo>
                    <a:lnTo>
                      <a:pt x="12" y="2"/>
                    </a:lnTo>
                    <a:lnTo>
                      <a:pt x="1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9"/>
                    </a:lnTo>
                    <a:lnTo>
                      <a:pt x="0" y="31"/>
                    </a:lnTo>
                    <a:lnTo>
                      <a:pt x="10" y="31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 sz="2400" dirty="0">
                  <a:cs typeface="+mn-ea"/>
                  <a:sym typeface="+mn-lt"/>
                </a:endParaRPr>
              </a:p>
            </p:txBody>
          </p:sp>
          <p:sp>
            <p:nvSpPr>
              <p:cNvPr id="52" name="Freeform: Shape 128"/>
              <p:cNvSpPr/>
              <p:nvPr/>
            </p:nvSpPr>
            <p:spPr bwMode="auto">
              <a:xfrm>
                <a:off x="4514850" y="1971675"/>
                <a:ext cx="36513" cy="39688"/>
              </a:xfrm>
              <a:custGeom>
                <a:avLst/>
                <a:gdLst/>
                <a:ahLst/>
                <a:cxnLst>
                  <a:cxn ang="0">
                    <a:pos x="1" y="9"/>
                  </a:cxn>
                  <a:cxn ang="0">
                    <a:pos x="6" y="13"/>
                  </a:cxn>
                  <a:cxn ang="0">
                    <a:pos x="11" y="9"/>
                  </a:cxn>
                  <a:cxn ang="0">
                    <a:pos x="12" y="6"/>
                  </a:cxn>
                  <a:cxn ang="0">
                    <a:pos x="11" y="5"/>
                  </a:cxn>
                  <a:cxn ang="0">
                    <a:pos x="6" y="0"/>
                  </a:cxn>
                  <a:cxn ang="0">
                    <a:pos x="1" y="5"/>
                  </a:cxn>
                  <a:cxn ang="0">
                    <a:pos x="0" y="6"/>
                  </a:cxn>
                  <a:cxn ang="0">
                    <a:pos x="1" y="9"/>
                  </a:cxn>
                </a:cxnLst>
                <a:rect l="0" t="0" r="r" b="b"/>
                <a:pathLst>
                  <a:path w="12" h="13">
                    <a:moveTo>
                      <a:pt x="1" y="9"/>
                    </a:moveTo>
                    <a:cubicBezTo>
                      <a:pt x="2" y="11"/>
                      <a:pt x="3" y="13"/>
                      <a:pt x="6" y="13"/>
                    </a:cubicBezTo>
                    <a:cubicBezTo>
                      <a:pt x="8" y="13"/>
                      <a:pt x="10" y="11"/>
                      <a:pt x="11" y="9"/>
                    </a:cubicBezTo>
                    <a:cubicBezTo>
                      <a:pt x="11" y="8"/>
                      <a:pt x="12" y="7"/>
                      <a:pt x="12" y="6"/>
                    </a:cubicBezTo>
                    <a:cubicBezTo>
                      <a:pt x="12" y="6"/>
                      <a:pt x="11" y="6"/>
                      <a:pt x="11" y="5"/>
                    </a:cubicBezTo>
                    <a:cubicBezTo>
                      <a:pt x="11" y="2"/>
                      <a:pt x="9" y="0"/>
                      <a:pt x="6" y="0"/>
                    </a:cubicBezTo>
                    <a:cubicBezTo>
                      <a:pt x="3" y="0"/>
                      <a:pt x="1" y="2"/>
                      <a:pt x="1" y="5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7"/>
                      <a:pt x="0" y="8"/>
                      <a:pt x="1" y="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 sz="2400" dirty="0">
                  <a:cs typeface="+mn-ea"/>
                  <a:sym typeface="+mn-lt"/>
                </a:endParaRPr>
              </a:p>
            </p:txBody>
          </p:sp>
          <p:sp>
            <p:nvSpPr>
              <p:cNvPr id="53" name="Freeform: Shape 129"/>
              <p:cNvSpPr/>
              <p:nvPr/>
            </p:nvSpPr>
            <p:spPr bwMode="auto">
              <a:xfrm>
                <a:off x="4492625" y="2005013"/>
                <a:ext cx="123825" cy="158750"/>
              </a:xfrm>
              <a:custGeom>
                <a:avLst/>
                <a:gdLst/>
                <a:ahLst/>
                <a:cxnLst>
                  <a:cxn ang="0">
                    <a:pos x="25" y="16"/>
                  </a:cxn>
                  <a:cxn ang="0">
                    <a:pos x="26" y="16"/>
                  </a:cxn>
                  <a:cxn ang="0">
                    <a:pos x="27" y="16"/>
                  </a:cxn>
                  <a:cxn ang="0">
                    <a:pos x="29" y="15"/>
                  </a:cxn>
                  <a:cxn ang="0">
                    <a:pos x="35" y="9"/>
                  </a:cxn>
                  <a:cxn ang="0">
                    <a:pos x="40" y="1"/>
                  </a:cxn>
                  <a:cxn ang="0">
                    <a:pos x="39" y="0"/>
                  </a:cxn>
                  <a:cxn ang="0">
                    <a:pos x="32" y="6"/>
                  </a:cxn>
                  <a:cxn ang="0">
                    <a:pos x="28" y="10"/>
                  </a:cxn>
                  <a:cxn ang="0">
                    <a:pos x="25" y="10"/>
                  </a:cxn>
                  <a:cxn ang="0">
                    <a:pos x="22" y="6"/>
                  </a:cxn>
                  <a:cxn ang="0">
                    <a:pos x="21" y="5"/>
                  </a:cxn>
                  <a:cxn ang="0">
                    <a:pos x="18" y="3"/>
                  </a:cxn>
                  <a:cxn ang="0">
                    <a:pos x="16" y="3"/>
                  </a:cxn>
                  <a:cxn ang="0">
                    <a:pos x="14" y="10"/>
                  </a:cxn>
                  <a:cxn ang="0">
                    <a:pos x="14" y="4"/>
                  </a:cxn>
                  <a:cxn ang="0">
                    <a:pos x="12" y="4"/>
                  </a:cxn>
                  <a:cxn ang="0">
                    <a:pos x="12" y="6"/>
                  </a:cxn>
                  <a:cxn ang="0">
                    <a:pos x="9" y="3"/>
                  </a:cxn>
                  <a:cxn ang="0">
                    <a:pos x="9" y="3"/>
                  </a:cxn>
                  <a:cxn ang="0">
                    <a:pos x="3" y="5"/>
                  </a:cxn>
                  <a:cxn ang="0">
                    <a:pos x="1" y="25"/>
                  </a:cxn>
                  <a:cxn ang="0">
                    <a:pos x="5" y="26"/>
                  </a:cxn>
                  <a:cxn ang="0">
                    <a:pos x="6" y="10"/>
                  </a:cxn>
                  <a:cxn ang="0">
                    <a:pos x="6" y="24"/>
                  </a:cxn>
                  <a:cxn ang="0">
                    <a:pos x="6" y="48"/>
                  </a:cxn>
                  <a:cxn ang="0">
                    <a:pos x="9" y="51"/>
                  </a:cxn>
                  <a:cxn ang="0">
                    <a:pos x="12" y="48"/>
                  </a:cxn>
                  <a:cxn ang="0">
                    <a:pos x="13" y="28"/>
                  </a:cxn>
                  <a:cxn ang="0">
                    <a:pos x="16" y="51"/>
                  </a:cxn>
                  <a:cxn ang="0">
                    <a:pos x="16" y="51"/>
                  </a:cxn>
                  <a:cxn ang="0">
                    <a:pos x="19" y="26"/>
                  </a:cxn>
                  <a:cxn ang="0">
                    <a:pos x="20" y="10"/>
                  </a:cxn>
                  <a:cxn ang="0">
                    <a:pos x="20" y="10"/>
                  </a:cxn>
                  <a:cxn ang="0">
                    <a:pos x="23" y="14"/>
                  </a:cxn>
                </a:cxnLst>
                <a:rect l="0" t="0" r="r" b="b"/>
                <a:pathLst>
                  <a:path w="40" h="51">
                    <a:moveTo>
                      <a:pt x="24" y="15"/>
                    </a:moveTo>
                    <a:cubicBezTo>
                      <a:pt x="25" y="16"/>
                      <a:pt x="25" y="16"/>
                      <a:pt x="25" y="16"/>
                    </a:cubicBezTo>
                    <a:cubicBezTo>
                      <a:pt x="25" y="16"/>
                      <a:pt x="25" y="16"/>
                      <a:pt x="25" y="16"/>
                    </a:cubicBezTo>
                    <a:cubicBezTo>
                      <a:pt x="26" y="16"/>
                      <a:pt x="26" y="16"/>
                      <a:pt x="26" y="16"/>
                    </a:cubicBezTo>
                    <a:cubicBezTo>
                      <a:pt x="26" y="16"/>
                      <a:pt x="26" y="16"/>
                      <a:pt x="26" y="16"/>
                    </a:cubicBezTo>
                    <a:cubicBezTo>
                      <a:pt x="27" y="16"/>
                      <a:pt x="27" y="16"/>
                      <a:pt x="27" y="16"/>
                    </a:cubicBezTo>
                    <a:cubicBezTo>
                      <a:pt x="27" y="16"/>
                      <a:pt x="28" y="16"/>
                      <a:pt x="28" y="16"/>
                    </a:cubicBezTo>
                    <a:cubicBezTo>
                      <a:pt x="28" y="16"/>
                      <a:pt x="29" y="16"/>
                      <a:pt x="29" y="15"/>
                    </a:cubicBezTo>
                    <a:cubicBezTo>
                      <a:pt x="30" y="15"/>
                      <a:pt x="30" y="14"/>
                      <a:pt x="31" y="13"/>
                    </a:cubicBezTo>
                    <a:cubicBezTo>
                      <a:pt x="33" y="12"/>
                      <a:pt x="35" y="9"/>
                      <a:pt x="35" y="9"/>
                    </a:cubicBezTo>
                    <a:cubicBezTo>
                      <a:pt x="36" y="8"/>
                      <a:pt x="36" y="7"/>
                      <a:pt x="35" y="6"/>
                    </a:cubicBezTo>
                    <a:cubicBezTo>
                      <a:pt x="40" y="1"/>
                      <a:pt x="40" y="1"/>
                      <a:pt x="40" y="1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4" y="5"/>
                      <a:pt x="34" y="5"/>
                      <a:pt x="34" y="5"/>
                    </a:cubicBezTo>
                    <a:cubicBezTo>
                      <a:pt x="33" y="5"/>
                      <a:pt x="32" y="6"/>
                      <a:pt x="32" y="6"/>
                    </a:cubicBezTo>
                    <a:cubicBezTo>
                      <a:pt x="32" y="6"/>
                      <a:pt x="32" y="6"/>
                      <a:pt x="32" y="6"/>
                    </a:cubicBezTo>
                    <a:cubicBezTo>
                      <a:pt x="31" y="7"/>
                      <a:pt x="30" y="8"/>
                      <a:pt x="28" y="10"/>
                    </a:cubicBezTo>
                    <a:cubicBezTo>
                      <a:pt x="28" y="10"/>
                      <a:pt x="27" y="11"/>
                      <a:pt x="26" y="11"/>
                    </a:cubicBezTo>
                    <a:cubicBezTo>
                      <a:pt x="26" y="11"/>
                      <a:pt x="26" y="10"/>
                      <a:pt x="25" y="10"/>
                    </a:cubicBezTo>
                    <a:cubicBezTo>
                      <a:pt x="24" y="9"/>
                      <a:pt x="23" y="8"/>
                      <a:pt x="22" y="7"/>
                    </a:cubicBezTo>
                    <a:cubicBezTo>
                      <a:pt x="22" y="6"/>
                      <a:pt x="22" y="6"/>
                      <a:pt x="22" y="6"/>
                    </a:cubicBezTo>
                    <a:cubicBezTo>
                      <a:pt x="21" y="5"/>
                      <a:pt x="21" y="5"/>
                      <a:pt x="21" y="5"/>
                    </a:cubicBezTo>
                    <a:cubicBezTo>
                      <a:pt x="21" y="5"/>
                      <a:pt x="21" y="5"/>
                      <a:pt x="21" y="5"/>
                    </a:cubicBezTo>
                    <a:cubicBezTo>
                      <a:pt x="21" y="5"/>
                      <a:pt x="21" y="5"/>
                      <a:pt x="21" y="5"/>
                    </a:cubicBezTo>
                    <a:cubicBezTo>
                      <a:pt x="21" y="5"/>
                      <a:pt x="20" y="4"/>
                      <a:pt x="18" y="3"/>
                    </a:cubicBezTo>
                    <a:cubicBezTo>
                      <a:pt x="17" y="3"/>
                      <a:pt x="17" y="3"/>
                      <a:pt x="16" y="3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16" y="4"/>
                      <a:pt x="16" y="7"/>
                      <a:pt x="14" y="10"/>
                    </a:cubicBezTo>
                    <a:cubicBezTo>
                      <a:pt x="14" y="8"/>
                      <a:pt x="13" y="6"/>
                      <a:pt x="13" y="6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1" y="4"/>
                      <a:pt x="11" y="4"/>
                      <a:pt x="11" y="4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2" y="6"/>
                      <a:pt x="12" y="8"/>
                      <a:pt x="11" y="10"/>
                    </a:cubicBezTo>
                    <a:cubicBezTo>
                      <a:pt x="10" y="7"/>
                      <a:pt x="9" y="4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8" y="3"/>
                      <a:pt x="8" y="3"/>
                    </a:cubicBezTo>
                    <a:cubicBezTo>
                      <a:pt x="7" y="4"/>
                      <a:pt x="5" y="5"/>
                      <a:pt x="3" y="5"/>
                    </a:cubicBezTo>
                    <a:cubicBezTo>
                      <a:pt x="3" y="6"/>
                      <a:pt x="1" y="9"/>
                      <a:pt x="0" y="17"/>
                    </a:cubicBezTo>
                    <a:cubicBezTo>
                      <a:pt x="0" y="20"/>
                      <a:pt x="1" y="25"/>
                      <a:pt x="1" y="25"/>
                    </a:cubicBezTo>
                    <a:cubicBezTo>
                      <a:pt x="1" y="27"/>
                      <a:pt x="1" y="28"/>
                      <a:pt x="3" y="28"/>
                    </a:cubicBezTo>
                    <a:cubicBezTo>
                      <a:pt x="4" y="28"/>
                      <a:pt x="5" y="27"/>
                      <a:pt x="5" y="26"/>
                    </a:cubicBezTo>
                    <a:cubicBezTo>
                      <a:pt x="5" y="26"/>
                      <a:pt x="4" y="21"/>
                      <a:pt x="5" y="18"/>
                    </a:cubicBezTo>
                    <a:cubicBezTo>
                      <a:pt x="5" y="15"/>
                      <a:pt x="6" y="10"/>
                      <a:pt x="6" y="10"/>
                    </a:cubicBezTo>
                    <a:cubicBezTo>
                      <a:pt x="6" y="10"/>
                      <a:pt x="6" y="10"/>
                      <a:pt x="6" y="10"/>
                    </a:cubicBezTo>
                    <a:cubicBezTo>
                      <a:pt x="6" y="24"/>
                      <a:pt x="6" y="24"/>
                      <a:pt x="6" y="24"/>
                    </a:cubicBezTo>
                    <a:cubicBezTo>
                      <a:pt x="6" y="25"/>
                      <a:pt x="6" y="25"/>
                      <a:pt x="6" y="26"/>
                    </a:cubicBezTo>
                    <a:cubicBezTo>
                      <a:pt x="6" y="48"/>
                      <a:pt x="6" y="48"/>
                      <a:pt x="6" y="48"/>
                    </a:cubicBezTo>
                    <a:cubicBezTo>
                      <a:pt x="6" y="49"/>
                      <a:pt x="7" y="51"/>
                      <a:pt x="9" y="51"/>
                    </a:cubicBezTo>
                    <a:cubicBezTo>
                      <a:pt x="9" y="51"/>
                      <a:pt x="9" y="51"/>
                      <a:pt x="9" y="51"/>
                    </a:cubicBezTo>
                    <a:cubicBezTo>
                      <a:pt x="9" y="51"/>
                      <a:pt x="9" y="51"/>
                      <a:pt x="9" y="51"/>
                    </a:cubicBezTo>
                    <a:cubicBezTo>
                      <a:pt x="11" y="51"/>
                      <a:pt x="12" y="49"/>
                      <a:pt x="12" y="48"/>
                    </a:cubicBezTo>
                    <a:cubicBezTo>
                      <a:pt x="12" y="28"/>
                      <a:pt x="12" y="28"/>
                      <a:pt x="12" y="28"/>
                    </a:cubicBezTo>
                    <a:cubicBezTo>
                      <a:pt x="13" y="28"/>
                      <a:pt x="13" y="28"/>
                      <a:pt x="13" y="28"/>
                    </a:cubicBezTo>
                    <a:cubicBezTo>
                      <a:pt x="13" y="48"/>
                      <a:pt x="13" y="48"/>
                      <a:pt x="13" y="48"/>
                    </a:cubicBezTo>
                    <a:cubicBezTo>
                      <a:pt x="13" y="49"/>
                      <a:pt x="15" y="51"/>
                      <a:pt x="16" y="51"/>
                    </a:cubicBezTo>
                    <a:cubicBezTo>
                      <a:pt x="16" y="51"/>
                      <a:pt x="16" y="51"/>
                      <a:pt x="16" y="51"/>
                    </a:cubicBezTo>
                    <a:cubicBezTo>
                      <a:pt x="16" y="51"/>
                      <a:pt x="16" y="51"/>
                      <a:pt x="16" y="51"/>
                    </a:cubicBezTo>
                    <a:cubicBezTo>
                      <a:pt x="18" y="51"/>
                      <a:pt x="19" y="49"/>
                      <a:pt x="19" y="48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25"/>
                      <a:pt x="20" y="25"/>
                      <a:pt x="20" y="24"/>
                    </a:cubicBezTo>
                    <a:cubicBezTo>
                      <a:pt x="20" y="10"/>
                      <a:pt x="20" y="10"/>
                      <a:pt x="20" y="10"/>
                    </a:cubicBezTo>
                    <a:cubicBezTo>
                      <a:pt x="20" y="10"/>
                      <a:pt x="20" y="10"/>
                      <a:pt x="20" y="10"/>
                    </a:cubicBezTo>
                    <a:cubicBezTo>
                      <a:pt x="20" y="10"/>
                      <a:pt x="20" y="10"/>
                      <a:pt x="20" y="10"/>
                    </a:cubicBezTo>
                    <a:cubicBezTo>
                      <a:pt x="20" y="11"/>
                      <a:pt x="20" y="11"/>
                      <a:pt x="21" y="12"/>
                    </a:cubicBezTo>
                    <a:cubicBezTo>
                      <a:pt x="22" y="13"/>
                      <a:pt x="22" y="14"/>
                      <a:pt x="23" y="14"/>
                    </a:cubicBezTo>
                    <a:cubicBezTo>
                      <a:pt x="24" y="15"/>
                      <a:pt x="24" y="15"/>
                      <a:pt x="24" y="1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 sz="2400" dirty="0">
                  <a:cs typeface="+mn-ea"/>
                  <a:sym typeface="+mn-lt"/>
                </a:endParaRPr>
              </a:p>
            </p:txBody>
          </p:sp>
          <p:sp>
            <p:nvSpPr>
              <p:cNvPr id="54" name="Freeform: Shape 130"/>
              <p:cNvSpPr/>
              <p:nvPr/>
            </p:nvSpPr>
            <p:spPr bwMode="auto">
              <a:xfrm>
                <a:off x="4598988" y="2112963"/>
                <a:ext cx="101600" cy="50800"/>
              </a:xfrm>
              <a:custGeom>
                <a:avLst/>
                <a:gdLst/>
                <a:ahLst/>
                <a:cxnLst>
                  <a:cxn ang="0">
                    <a:pos x="0" y="1"/>
                  </a:cxn>
                  <a:cxn ang="0">
                    <a:pos x="2" y="2"/>
                  </a:cxn>
                  <a:cxn ang="0">
                    <a:pos x="4" y="2"/>
                  </a:cxn>
                  <a:cxn ang="0">
                    <a:pos x="1" y="14"/>
                  </a:cxn>
                  <a:cxn ang="0">
                    <a:pos x="2" y="16"/>
                  </a:cxn>
                  <a:cxn ang="0">
                    <a:pos x="2" y="16"/>
                  </a:cxn>
                  <a:cxn ang="0">
                    <a:pos x="5" y="14"/>
                  </a:cxn>
                  <a:cxn ang="0">
                    <a:pos x="7" y="2"/>
                  </a:cxn>
                  <a:cxn ang="0">
                    <a:pos x="15" y="2"/>
                  </a:cxn>
                  <a:cxn ang="0">
                    <a:pos x="15" y="8"/>
                  </a:cxn>
                  <a:cxn ang="0">
                    <a:pos x="17" y="10"/>
                  </a:cxn>
                  <a:cxn ang="0">
                    <a:pos x="17" y="10"/>
                  </a:cxn>
                  <a:cxn ang="0">
                    <a:pos x="19" y="8"/>
                  </a:cxn>
                  <a:cxn ang="0">
                    <a:pos x="19" y="2"/>
                  </a:cxn>
                  <a:cxn ang="0">
                    <a:pos x="26" y="2"/>
                  </a:cxn>
                  <a:cxn ang="0">
                    <a:pos x="29" y="14"/>
                  </a:cxn>
                  <a:cxn ang="0">
                    <a:pos x="31" y="16"/>
                  </a:cxn>
                  <a:cxn ang="0">
                    <a:pos x="32" y="16"/>
                  </a:cxn>
                  <a:cxn ang="0">
                    <a:pos x="33" y="14"/>
                  </a:cxn>
                  <a:cxn ang="0">
                    <a:pos x="30" y="2"/>
                  </a:cxn>
                  <a:cxn ang="0">
                    <a:pos x="32" y="2"/>
                  </a:cxn>
                  <a:cxn ang="0">
                    <a:pos x="33" y="1"/>
                  </a:cxn>
                  <a:cxn ang="0">
                    <a:pos x="33" y="0"/>
                  </a:cxn>
                  <a:cxn ang="0">
                    <a:pos x="0" y="0"/>
                  </a:cxn>
                  <a:cxn ang="0">
                    <a:pos x="0" y="1"/>
                  </a:cxn>
                </a:cxnLst>
                <a:rect l="0" t="0" r="r" b="b"/>
                <a:pathLst>
                  <a:path w="33" h="16">
                    <a:moveTo>
                      <a:pt x="0" y="1"/>
                    </a:moveTo>
                    <a:cubicBezTo>
                      <a:pt x="0" y="1"/>
                      <a:pt x="1" y="2"/>
                      <a:pt x="2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5"/>
                      <a:pt x="2" y="16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3" y="16"/>
                      <a:pt x="4" y="15"/>
                      <a:pt x="5" y="14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15" y="2"/>
                      <a:pt x="15" y="2"/>
                      <a:pt x="15" y="2"/>
                    </a:cubicBezTo>
                    <a:cubicBezTo>
                      <a:pt x="15" y="8"/>
                      <a:pt x="15" y="8"/>
                      <a:pt x="15" y="8"/>
                    </a:cubicBezTo>
                    <a:cubicBezTo>
                      <a:pt x="15" y="9"/>
                      <a:pt x="16" y="10"/>
                      <a:pt x="17" y="10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8" y="10"/>
                      <a:pt x="19" y="9"/>
                      <a:pt x="19" y="8"/>
                    </a:cubicBezTo>
                    <a:cubicBezTo>
                      <a:pt x="19" y="2"/>
                      <a:pt x="19" y="2"/>
                      <a:pt x="19" y="2"/>
                    </a:cubicBezTo>
                    <a:cubicBezTo>
                      <a:pt x="26" y="2"/>
                      <a:pt x="26" y="2"/>
                      <a:pt x="26" y="2"/>
                    </a:cubicBezTo>
                    <a:cubicBezTo>
                      <a:pt x="29" y="14"/>
                      <a:pt x="29" y="14"/>
                      <a:pt x="29" y="14"/>
                    </a:cubicBezTo>
                    <a:cubicBezTo>
                      <a:pt x="29" y="15"/>
                      <a:pt x="30" y="16"/>
                      <a:pt x="31" y="16"/>
                    </a:cubicBezTo>
                    <a:cubicBezTo>
                      <a:pt x="32" y="16"/>
                      <a:pt x="32" y="16"/>
                      <a:pt x="32" y="16"/>
                    </a:cubicBezTo>
                    <a:cubicBezTo>
                      <a:pt x="32" y="15"/>
                      <a:pt x="33" y="14"/>
                      <a:pt x="33" y="14"/>
                    </a:cubicBezTo>
                    <a:cubicBezTo>
                      <a:pt x="30" y="2"/>
                      <a:pt x="30" y="2"/>
                      <a:pt x="30" y="2"/>
                    </a:cubicBezTo>
                    <a:cubicBezTo>
                      <a:pt x="32" y="2"/>
                      <a:pt x="32" y="2"/>
                      <a:pt x="32" y="2"/>
                    </a:cubicBezTo>
                    <a:cubicBezTo>
                      <a:pt x="33" y="2"/>
                      <a:pt x="33" y="1"/>
                      <a:pt x="33" y="1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 sz="2400" dirty="0">
                  <a:cs typeface="+mn-ea"/>
                  <a:sym typeface="+mn-lt"/>
                </a:endParaRPr>
              </a:p>
            </p:txBody>
          </p:sp>
          <p:sp>
            <p:nvSpPr>
              <p:cNvPr id="55" name="Freeform: Shape 131"/>
              <p:cNvSpPr/>
              <p:nvPr/>
            </p:nvSpPr>
            <p:spPr bwMode="auto">
              <a:xfrm>
                <a:off x="4564063" y="1965325"/>
                <a:ext cx="169863" cy="144463"/>
              </a:xfrm>
              <a:custGeom>
                <a:avLst/>
                <a:gdLst/>
                <a:ahLst/>
                <a:cxnLst>
                  <a:cxn ang="0">
                    <a:pos x="52" y="6"/>
                  </a:cxn>
                  <a:cxn ang="0">
                    <a:pos x="30" y="6"/>
                  </a:cxn>
                  <a:cxn ang="0">
                    <a:pos x="30" y="2"/>
                  </a:cxn>
                  <a:cxn ang="0">
                    <a:pos x="28" y="0"/>
                  </a:cxn>
                  <a:cxn ang="0">
                    <a:pos x="28" y="0"/>
                  </a:cxn>
                  <a:cxn ang="0">
                    <a:pos x="26" y="2"/>
                  </a:cxn>
                  <a:cxn ang="0">
                    <a:pos x="26" y="6"/>
                  </a:cxn>
                  <a:cxn ang="0">
                    <a:pos x="4" y="6"/>
                  </a:cxn>
                  <a:cxn ang="0">
                    <a:pos x="0" y="10"/>
                  </a:cxn>
                  <a:cxn ang="0">
                    <a:pos x="0" y="19"/>
                  </a:cxn>
                  <a:cxn ang="0">
                    <a:pos x="3" y="22"/>
                  </a:cxn>
                  <a:cxn ang="0">
                    <a:pos x="3" y="10"/>
                  </a:cxn>
                  <a:cxn ang="0">
                    <a:pos x="3" y="9"/>
                  </a:cxn>
                  <a:cxn ang="0">
                    <a:pos x="4" y="8"/>
                  </a:cxn>
                  <a:cxn ang="0">
                    <a:pos x="26" y="8"/>
                  </a:cxn>
                  <a:cxn ang="0">
                    <a:pos x="30" y="8"/>
                  </a:cxn>
                  <a:cxn ang="0">
                    <a:pos x="52" y="8"/>
                  </a:cxn>
                  <a:cxn ang="0">
                    <a:pos x="53" y="9"/>
                  </a:cxn>
                  <a:cxn ang="0">
                    <a:pos x="53" y="10"/>
                  </a:cxn>
                  <a:cxn ang="0">
                    <a:pos x="53" y="44"/>
                  </a:cxn>
                  <a:cxn ang="0">
                    <a:pos x="53" y="45"/>
                  </a:cxn>
                  <a:cxn ang="0">
                    <a:pos x="52" y="45"/>
                  </a:cxn>
                  <a:cxn ang="0">
                    <a:pos x="4" y="45"/>
                  </a:cxn>
                  <a:cxn ang="0">
                    <a:pos x="3" y="45"/>
                  </a:cxn>
                  <a:cxn ang="0">
                    <a:pos x="3" y="44"/>
                  </a:cxn>
                  <a:cxn ang="0">
                    <a:pos x="3" y="30"/>
                  </a:cxn>
                  <a:cxn ang="0">
                    <a:pos x="2" y="30"/>
                  </a:cxn>
                  <a:cxn ang="0">
                    <a:pos x="2" y="30"/>
                  </a:cxn>
                  <a:cxn ang="0">
                    <a:pos x="1" y="30"/>
                  </a:cxn>
                  <a:cxn ang="0">
                    <a:pos x="1" y="29"/>
                  </a:cxn>
                  <a:cxn ang="0">
                    <a:pos x="0" y="29"/>
                  </a:cxn>
                  <a:cxn ang="0">
                    <a:pos x="0" y="44"/>
                  </a:cxn>
                  <a:cxn ang="0">
                    <a:pos x="4" y="47"/>
                  </a:cxn>
                  <a:cxn ang="0">
                    <a:pos x="52" y="47"/>
                  </a:cxn>
                  <a:cxn ang="0">
                    <a:pos x="55" y="44"/>
                  </a:cxn>
                  <a:cxn ang="0">
                    <a:pos x="55" y="10"/>
                  </a:cxn>
                  <a:cxn ang="0">
                    <a:pos x="52" y="6"/>
                  </a:cxn>
                </a:cxnLst>
                <a:rect l="0" t="0" r="r" b="b"/>
                <a:pathLst>
                  <a:path w="55" h="47">
                    <a:moveTo>
                      <a:pt x="52" y="6"/>
                    </a:moveTo>
                    <a:cubicBezTo>
                      <a:pt x="30" y="6"/>
                      <a:pt x="30" y="6"/>
                      <a:pt x="30" y="6"/>
                    </a:cubicBezTo>
                    <a:cubicBezTo>
                      <a:pt x="30" y="2"/>
                      <a:pt x="30" y="2"/>
                      <a:pt x="30" y="2"/>
                    </a:cubicBezTo>
                    <a:cubicBezTo>
                      <a:pt x="30" y="1"/>
                      <a:pt x="29" y="0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7" y="0"/>
                      <a:pt x="26" y="1"/>
                      <a:pt x="26" y="2"/>
                    </a:cubicBezTo>
                    <a:cubicBezTo>
                      <a:pt x="26" y="6"/>
                      <a:pt x="26" y="6"/>
                      <a:pt x="26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2" y="6"/>
                      <a:pt x="0" y="8"/>
                      <a:pt x="0" y="10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1" y="20"/>
                      <a:pt x="2" y="21"/>
                      <a:pt x="3" y="22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8"/>
                      <a:pt x="4" y="8"/>
                      <a:pt x="4" y="8"/>
                    </a:cubicBezTo>
                    <a:cubicBezTo>
                      <a:pt x="26" y="8"/>
                      <a:pt x="26" y="8"/>
                      <a:pt x="26" y="8"/>
                    </a:cubicBezTo>
                    <a:cubicBezTo>
                      <a:pt x="30" y="8"/>
                      <a:pt x="30" y="8"/>
                      <a:pt x="30" y="8"/>
                    </a:cubicBezTo>
                    <a:cubicBezTo>
                      <a:pt x="52" y="8"/>
                      <a:pt x="52" y="8"/>
                      <a:pt x="52" y="8"/>
                    </a:cubicBezTo>
                    <a:cubicBezTo>
                      <a:pt x="52" y="8"/>
                      <a:pt x="52" y="8"/>
                      <a:pt x="53" y="9"/>
                    </a:cubicBezTo>
                    <a:cubicBezTo>
                      <a:pt x="53" y="9"/>
                      <a:pt x="53" y="9"/>
                      <a:pt x="53" y="10"/>
                    </a:cubicBezTo>
                    <a:cubicBezTo>
                      <a:pt x="53" y="44"/>
                      <a:pt x="53" y="44"/>
                      <a:pt x="53" y="44"/>
                    </a:cubicBezTo>
                    <a:cubicBezTo>
                      <a:pt x="53" y="44"/>
                      <a:pt x="53" y="45"/>
                      <a:pt x="53" y="45"/>
                    </a:cubicBezTo>
                    <a:cubicBezTo>
                      <a:pt x="52" y="45"/>
                      <a:pt x="52" y="45"/>
                      <a:pt x="52" y="45"/>
                    </a:cubicBezTo>
                    <a:cubicBezTo>
                      <a:pt x="4" y="45"/>
                      <a:pt x="4" y="45"/>
                      <a:pt x="4" y="45"/>
                    </a:cubicBezTo>
                    <a:cubicBezTo>
                      <a:pt x="4" y="45"/>
                      <a:pt x="3" y="45"/>
                      <a:pt x="3" y="45"/>
                    </a:cubicBezTo>
                    <a:cubicBezTo>
                      <a:pt x="3" y="45"/>
                      <a:pt x="3" y="44"/>
                      <a:pt x="3" y="44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2" y="30"/>
                      <a:pt x="2" y="30"/>
                      <a:pt x="2" y="30"/>
                    </a:cubicBezTo>
                    <a:cubicBezTo>
                      <a:pt x="2" y="30"/>
                      <a:pt x="2" y="30"/>
                      <a:pt x="2" y="30"/>
                    </a:cubicBezTo>
                    <a:cubicBezTo>
                      <a:pt x="1" y="30"/>
                      <a:pt x="1" y="30"/>
                      <a:pt x="1" y="30"/>
                    </a:cubicBezTo>
                    <a:cubicBezTo>
                      <a:pt x="1" y="29"/>
                      <a:pt x="1" y="29"/>
                      <a:pt x="1" y="29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0" y="46"/>
                      <a:pt x="2" y="47"/>
                      <a:pt x="4" y="47"/>
                    </a:cubicBezTo>
                    <a:cubicBezTo>
                      <a:pt x="52" y="47"/>
                      <a:pt x="52" y="47"/>
                      <a:pt x="52" y="47"/>
                    </a:cubicBezTo>
                    <a:cubicBezTo>
                      <a:pt x="54" y="47"/>
                      <a:pt x="55" y="46"/>
                      <a:pt x="55" y="44"/>
                    </a:cubicBezTo>
                    <a:cubicBezTo>
                      <a:pt x="55" y="10"/>
                      <a:pt x="55" y="10"/>
                      <a:pt x="55" y="10"/>
                    </a:cubicBezTo>
                    <a:cubicBezTo>
                      <a:pt x="55" y="8"/>
                      <a:pt x="54" y="6"/>
                      <a:pt x="52" y="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 sz="2400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32" name="Group 132"/>
            <p:cNvGrpSpPr/>
            <p:nvPr/>
          </p:nvGrpSpPr>
          <p:grpSpPr>
            <a:xfrm>
              <a:off x="7000115" y="2858055"/>
              <a:ext cx="232749" cy="251509"/>
              <a:chOff x="5099050" y="2320925"/>
              <a:chExt cx="196850" cy="212725"/>
            </a:xfrm>
            <a:solidFill>
              <a:schemeClr val="accent4"/>
            </a:solidFill>
          </p:grpSpPr>
          <p:sp>
            <p:nvSpPr>
              <p:cNvPr id="40" name="Freeform: Shape 133"/>
              <p:cNvSpPr/>
              <p:nvPr/>
            </p:nvSpPr>
            <p:spPr bwMode="auto">
              <a:xfrm>
                <a:off x="5099050" y="2503488"/>
                <a:ext cx="15875" cy="14288"/>
              </a:xfrm>
              <a:custGeom>
                <a:avLst/>
                <a:gdLst/>
                <a:ahLst/>
                <a:cxnLst>
                  <a:cxn ang="0">
                    <a:pos x="3" y="5"/>
                  </a:cxn>
                  <a:cxn ang="0">
                    <a:pos x="5" y="5"/>
                  </a:cxn>
                  <a:cxn ang="0">
                    <a:pos x="1" y="0"/>
                  </a:cxn>
                  <a:cxn ang="0">
                    <a:pos x="0" y="3"/>
                  </a:cxn>
                  <a:cxn ang="0">
                    <a:pos x="1" y="5"/>
                  </a:cxn>
                  <a:cxn ang="0">
                    <a:pos x="3" y="5"/>
                  </a:cxn>
                </a:cxnLst>
                <a:rect l="0" t="0" r="r" b="b"/>
                <a:pathLst>
                  <a:path w="5" h="5">
                    <a:moveTo>
                      <a:pt x="3" y="5"/>
                    </a:moveTo>
                    <a:cubicBezTo>
                      <a:pt x="5" y="5"/>
                      <a:pt x="5" y="5"/>
                      <a:pt x="5" y="5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4"/>
                      <a:pt x="0" y="4"/>
                      <a:pt x="1" y="5"/>
                    </a:cubicBezTo>
                    <a:cubicBezTo>
                      <a:pt x="1" y="5"/>
                      <a:pt x="2" y="5"/>
                      <a:pt x="3" y="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 sz="2400" dirty="0">
                  <a:cs typeface="+mn-ea"/>
                  <a:sym typeface="+mn-lt"/>
                </a:endParaRPr>
              </a:p>
            </p:txBody>
          </p:sp>
          <p:sp>
            <p:nvSpPr>
              <p:cNvPr id="41" name="Freeform: Shape 134"/>
              <p:cNvSpPr/>
              <p:nvPr/>
            </p:nvSpPr>
            <p:spPr bwMode="auto">
              <a:xfrm>
                <a:off x="5129213" y="2379663"/>
                <a:ext cx="111125" cy="111125"/>
              </a:xfrm>
              <a:custGeom>
                <a:avLst/>
                <a:gdLst/>
                <a:ahLst/>
                <a:cxnLst>
                  <a:cxn ang="0">
                    <a:pos x="32" y="0"/>
                  </a:cxn>
                  <a:cxn ang="0">
                    <a:pos x="1" y="30"/>
                  </a:cxn>
                  <a:cxn ang="0">
                    <a:pos x="1" y="31"/>
                  </a:cxn>
                  <a:cxn ang="0">
                    <a:pos x="1" y="35"/>
                  </a:cxn>
                  <a:cxn ang="0">
                    <a:pos x="1" y="35"/>
                  </a:cxn>
                  <a:cxn ang="0">
                    <a:pos x="5" y="35"/>
                  </a:cxn>
                  <a:cxn ang="0">
                    <a:pos x="5" y="35"/>
                  </a:cxn>
                  <a:cxn ang="0">
                    <a:pos x="36" y="4"/>
                  </a:cxn>
                  <a:cxn ang="0">
                    <a:pos x="32" y="0"/>
                  </a:cxn>
                </a:cxnLst>
                <a:rect l="0" t="0" r="r" b="b"/>
                <a:pathLst>
                  <a:path w="36" h="36">
                    <a:moveTo>
                      <a:pt x="32" y="0"/>
                    </a:moveTo>
                    <a:cubicBezTo>
                      <a:pt x="1" y="30"/>
                      <a:pt x="1" y="30"/>
                      <a:pt x="1" y="30"/>
                    </a:cubicBezTo>
                    <a:cubicBezTo>
                      <a:pt x="1" y="31"/>
                      <a:pt x="1" y="31"/>
                      <a:pt x="1" y="31"/>
                    </a:cubicBezTo>
                    <a:cubicBezTo>
                      <a:pt x="0" y="32"/>
                      <a:pt x="0" y="34"/>
                      <a:pt x="1" y="35"/>
                    </a:cubicBezTo>
                    <a:cubicBezTo>
                      <a:pt x="1" y="35"/>
                      <a:pt x="1" y="35"/>
                      <a:pt x="1" y="35"/>
                    </a:cubicBezTo>
                    <a:cubicBezTo>
                      <a:pt x="2" y="36"/>
                      <a:pt x="4" y="36"/>
                      <a:pt x="5" y="35"/>
                    </a:cubicBezTo>
                    <a:cubicBezTo>
                      <a:pt x="5" y="35"/>
                      <a:pt x="5" y="35"/>
                      <a:pt x="5" y="35"/>
                    </a:cubicBezTo>
                    <a:cubicBezTo>
                      <a:pt x="36" y="4"/>
                      <a:pt x="36" y="4"/>
                      <a:pt x="36" y="4"/>
                    </a:cubicBezTo>
                    <a:lnTo>
                      <a:pt x="32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 sz="2400" dirty="0">
                  <a:cs typeface="+mn-ea"/>
                  <a:sym typeface="+mn-lt"/>
                </a:endParaRPr>
              </a:p>
            </p:txBody>
          </p:sp>
          <p:sp>
            <p:nvSpPr>
              <p:cNvPr id="42" name="Freeform: Shape 135"/>
              <p:cNvSpPr/>
              <p:nvPr/>
            </p:nvSpPr>
            <p:spPr bwMode="auto">
              <a:xfrm>
                <a:off x="5111750" y="2360613"/>
                <a:ext cx="111125" cy="111125"/>
              </a:xfrm>
              <a:custGeom>
                <a:avLst/>
                <a:gdLst/>
                <a:ahLst/>
                <a:cxnLst>
                  <a:cxn ang="0">
                    <a:pos x="1" y="35"/>
                  </a:cxn>
                  <a:cxn ang="0">
                    <a:pos x="5" y="35"/>
                  </a:cxn>
                  <a:cxn ang="0">
                    <a:pos x="5" y="35"/>
                  </a:cxn>
                  <a:cxn ang="0">
                    <a:pos x="36" y="4"/>
                  </a:cxn>
                  <a:cxn ang="0">
                    <a:pos x="32" y="0"/>
                  </a:cxn>
                  <a:cxn ang="0">
                    <a:pos x="0" y="31"/>
                  </a:cxn>
                  <a:cxn ang="0">
                    <a:pos x="1" y="35"/>
                  </a:cxn>
                </a:cxnLst>
                <a:rect l="0" t="0" r="r" b="b"/>
                <a:pathLst>
                  <a:path w="36" h="36">
                    <a:moveTo>
                      <a:pt x="1" y="35"/>
                    </a:moveTo>
                    <a:cubicBezTo>
                      <a:pt x="2" y="36"/>
                      <a:pt x="4" y="36"/>
                      <a:pt x="5" y="35"/>
                    </a:cubicBezTo>
                    <a:cubicBezTo>
                      <a:pt x="5" y="35"/>
                      <a:pt x="5" y="35"/>
                      <a:pt x="5" y="35"/>
                    </a:cubicBezTo>
                    <a:cubicBezTo>
                      <a:pt x="36" y="4"/>
                      <a:pt x="36" y="4"/>
                      <a:pt x="36" y="4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0" y="33"/>
                      <a:pt x="0" y="34"/>
                      <a:pt x="1" y="3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 sz="2400" dirty="0">
                  <a:cs typeface="+mn-ea"/>
                  <a:sym typeface="+mn-lt"/>
                </a:endParaRPr>
              </a:p>
            </p:txBody>
          </p:sp>
          <p:sp>
            <p:nvSpPr>
              <p:cNvPr id="43" name="Freeform: Shape 136"/>
              <p:cNvSpPr/>
              <p:nvPr/>
            </p:nvSpPr>
            <p:spPr bwMode="auto">
              <a:xfrm>
                <a:off x="5102225" y="2468563"/>
                <a:ext cx="49213" cy="49213"/>
              </a:xfrm>
              <a:custGeom>
                <a:avLst/>
                <a:gdLst/>
                <a:ahLst/>
                <a:cxnLst>
                  <a:cxn ang="0">
                    <a:pos x="16" y="14"/>
                  </a:cxn>
                  <a:cxn ang="0">
                    <a:pos x="16" y="14"/>
                  </a:cxn>
                  <a:cxn ang="0">
                    <a:pos x="14" y="13"/>
                  </a:cxn>
                  <a:cxn ang="0">
                    <a:pos x="14" y="13"/>
                  </a:cxn>
                  <a:cxn ang="0">
                    <a:pos x="13" y="9"/>
                  </a:cxn>
                  <a:cxn ang="0">
                    <a:pos x="8" y="7"/>
                  </a:cxn>
                  <a:cxn ang="0">
                    <a:pos x="8" y="7"/>
                  </a:cxn>
                  <a:cxn ang="0">
                    <a:pos x="7" y="3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0" y="9"/>
                  </a:cxn>
                  <a:cxn ang="0">
                    <a:pos x="7" y="16"/>
                  </a:cxn>
                  <a:cxn ang="0">
                    <a:pos x="16" y="14"/>
                  </a:cxn>
                </a:cxnLst>
                <a:rect l="0" t="0" r="r" b="b"/>
                <a:pathLst>
                  <a:path w="16" h="16">
                    <a:moveTo>
                      <a:pt x="16" y="14"/>
                    </a:moveTo>
                    <a:cubicBezTo>
                      <a:pt x="16" y="14"/>
                      <a:pt x="16" y="14"/>
                      <a:pt x="16" y="14"/>
                    </a:cubicBezTo>
                    <a:cubicBezTo>
                      <a:pt x="15" y="14"/>
                      <a:pt x="15" y="14"/>
                      <a:pt x="14" y="13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13" y="12"/>
                      <a:pt x="13" y="10"/>
                      <a:pt x="13" y="9"/>
                    </a:cubicBezTo>
                    <a:cubicBezTo>
                      <a:pt x="11" y="9"/>
                      <a:pt x="10" y="8"/>
                      <a:pt x="8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7" y="6"/>
                      <a:pt x="7" y="4"/>
                      <a:pt x="7" y="3"/>
                    </a:cubicBezTo>
                    <a:cubicBezTo>
                      <a:pt x="5" y="3"/>
                      <a:pt x="4" y="3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7" y="16"/>
                      <a:pt x="7" y="16"/>
                      <a:pt x="7" y="16"/>
                    </a:cubicBezTo>
                    <a:lnTo>
                      <a:pt x="16" y="14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 sz="2400" dirty="0">
                  <a:cs typeface="+mn-ea"/>
                  <a:sym typeface="+mn-lt"/>
                </a:endParaRPr>
              </a:p>
            </p:txBody>
          </p:sp>
          <p:sp>
            <p:nvSpPr>
              <p:cNvPr id="44" name="Freeform: Shape 137"/>
              <p:cNvSpPr/>
              <p:nvPr/>
            </p:nvSpPr>
            <p:spPr bwMode="auto">
              <a:xfrm>
                <a:off x="5148263" y="2393950"/>
                <a:ext cx="111125" cy="114300"/>
              </a:xfrm>
              <a:custGeom>
                <a:avLst/>
                <a:gdLst/>
                <a:ahLst/>
                <a:cxnLst>
                  <a:cxn ang="0">
                    <a:pos x="1" y="36"/>
                  </a:cxn>
                  <a:cxn ang="0">
                    <a:pos x="4" y="36"/>
                  </a:cxn>
                  <a:cxn ang="0">
                    <a:pos x="36" y="5"/>
                  </a:cxn>
                  <a:cxn ang="0">
                    <a:pos x="32" y="0"/>
                  </a:cxn>
                  <a:cxn ang="0">
                    <a:pos x="1" y="31"/>
                  </a:cxn>
                  <a:cxn ang="0">
                    <a:pos x="1" y="31"/>
                  </a:cxn>
                  <a:cxn ang="0">
                    <a:pos x="1" y="36"/>
                  </a:cxn>
                </a:cxnLst>
                <a:rect l="0" t="0" r="r" b="b"/>
                <a:pathLst>
                  <a:path w="36" h="37">
                    <a:moveTo>
                      <a:pt x="1" y="36"/>
                    </a:moveTo>
                    <a:cubicBezTo>
                      <a:pt x="2" y="37"/>
                      <a:pt x="3" y="37"/>
                      <a:pt x="4" y="36"/>
                    </a:cubicBezTo>
                    <a:cubicBezTo>
                      <a:pt x="36" y="5"/>
                      <a:pt x="36" y="5"/>
                      <a:pt x="36" y="5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1" y="31"/>
                      <a:pt x="1" y="31"/>
                      <a:pt x="1" y="31"/>
                    </a:cubicBezTo>
                    <a:cubicBezTo>
                      <a:pt x="1" y="31"/>
                      <a:pt x="1" y="31"/>
                      <a:pt x="1" y="31"/>
                    </a:cubicBezTo>
                    <a:cubicBezTo>
                      <a:pt x="0" y="33"/>
                      <a:pt x="0" y="34"/>
                      <a:pt x="1" y="3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 sz="2400" dirty="0">
                  <a:cs typeface="+mn-ea"/>
                  <a:sym typeface="+mn-lt"/>
                </a:endParaRPr>
              </a:p>
            </p:txBody>
          </p:sp>
          <p:sp>
            <p:nvSpPr>
              <p:cNvPr id="45" name="Freeform: Shape 138"/>
              <p:cNvSpPr/>
              <p:nvPr/>
            </p:nvSpPr>
            <p:spPr bwMode="auto">
              <a:xfrm>
                <a:off x="5232400" y="2320925"/>
                <a:ext cx="63500" cy="68263"/>
              </a:xfrm>
              <a:custGeom>
                <a:avLst/>
                <a:gdLst/>
                <a:ahLst/>
                <a:cxnLst>
                  <a:cxn ang="0">
                    <a:pos x="20" y="12"/>
                  </a:cxn>
                  <a:cxn ang="0">
                    <a:pos x="10" y="2"/>
                  </a:cxn>
                  <a:cxn ang="0">
                    <a:pos x="4" y="2"/>
                  </a:cxn>
                  <a:cxn ang="0">
                    <a:pos x="0" y="6"/>
                  </a:cxn>
                  <a:cxn ang="0">
                    <a:pos x="16" y="22"/>
                  </a:cxn>
                  <a:cxn ang="0">
                    <a:pos x="20" y="18"/>
                  </a:cxn>
                  <a:cxn ang="0">
                    <a:pos x="20" y="12"/>
                  </a:cxn>
                </a:cxnLst>
                <a:rect l="0" t="0" r="r" b="b"/>
                <a:pathLst>
                  <a:path w="21" h="22">
                    <a:moveTo>
                      <a:pt x="20" y="12"/>
                    </a:moveTo>
                    <a:cubicBezTo>
                      <a:pt x="10" y="2"/>
                      <a:pt x="10" y="2"/>
                      <a:pt x="10" y="2"/>
                    </a:cubicBezTo>
                    <a:cubicBezTo>
                      <a:pt x="8" y="0"/>
                      <a:pt x="5" y="0"/>
                      <a:pt x="4" y="2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16" y="22"/>
                      <a:pt x="16" y="22"/>
                      <a:pt x="16" y="22"/>
                    </a:cubicBezTo>
                    <a:cubicBezTo>
                      <a:pt x="20" y="18"/>
                      <a:pt x="20" y="18"/>
                      <a:pt x="20" y="18"/>
                    </a:cubicBezTo>
                    <a:cubicBezTo>
                      <a:pt x="21" y="16"/>
                      <a:pt x="21" y="14"/>
                      <a:pt x="20" y="1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 sz="2400" dirty="0">
                  <a:cs typeface="+mn-ea"/>
                  <a:sym typeface="+mn-lt"/>
                </a:endParaRPr>
              </a:p>
            </p:txBody>
          </p:sp>
          <p:sp>
            <p:nvSpPr>
              <p:cNvPr id="46" name="Freeform: Shape 139"/>
              <p:cNvSpPr/>
              <p:nvPr/>
            </p:nvSpPr>
            <p:spPr bwMode="auto">
              <a:xfrm>
                <a:off x="5213350" y="2341563"/>
                <a:ext cx="61913" cy="61913"/>
              </a:xfrm>
              <a:custGeom>
                <a:avLst/>
                <a:gdLst/>
                <a:ahLst/>
                <a:cxnLst>
                  <a:cxn ang="0">
                    <a:pos x="39" y="32"/>
                  </a:cxn>
                  <a:cxn ang="0">
                    <a:pos x="8" y="0"/>
                  </a:cxn>
                  <a:cxn ang="0">
                    <a:pos x="0" y="8"/>
                  </a:cxn>
                  <a:cxn ang="0">
                    <a:pos x="31" y="39"/>
                  </a:cxn>
                  <a:cxn ang="0">
                    <a:pos x="39" y="32"/>
                  </a:cxn>
                </a:cxnLst>
                <a:rect l="0" t="0" r="r" b="b"/>
                <a:pathLst>
                  <a:path w="39" h="39">
                    <a:moveTo>
                      <a:pt x="39" y="32"/>
                    </a:moveTo>
                    <a:lnTo>
                      <a:pt x="8" y="0"/>
                    </a:lnTo>
                    <a:lnTo>
                      <a:pt x="0" y="8"/>
                    </a:lnTo>
                    <a:lnTo>
                      <a:pt x="31" y="39"/>
                    </a:lnTo>
                    <a:lnTo>
                      <a:pt x="39" y="32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 sz="2400" dirty="0">
                  <a:cs typeface="+mn-ea"/>
                  <a:sym typeface="+mn-lt"/>
                </a:endParaRPr>
              </a:p>
            </p:txBody>
          </p:sp>
          <p:sp>
            <p:nvSpPr>
              <p:cNvPr id="47" name="Freeform: Shape 140"/>
              <p:cNvSpPr/>
              <p:nvPr/>
            </p:nvSpPr>
            <p:spPr bwMode="auto">
              <a:xfrm>
                <a:off x="5099050" y="2524125"/>
                <a:ext cx="192088" cy="9525"/>
              </a:xfrm>
              <a:custGeom>
                <a:avLst/>
                <a:gdLst/>
                <a:ahLst/>
                <a:cxnLst>
                  <a:cxn ang="0">
                    <a:pos x="61" y="0"/>
                  </a:cxn>
                  <a:cxn ang="0">
                    <a:pos x="2" y="0"/>
                  </a:cxn>
                  <a:cxn ang="0">
                    <a:pos x="0" y="2"/>
                  </a:cxn>
                  <a:cxn ang="0">
                    <a:pos x="2" y="3"/>
                  </a:cxn>
                  <a:cxn ang="0">
                    <a:pos x="61" y="3"/>
                  </a:cxn>
                  <a:cxn ang="0">
                    <a:pos x="62" y="2"/>
                  </a:cxn>
                  <a:cxn ang="0">
                    <a:pos x="61" y="0"/>
                  </a:cxn>
                </a:cxnLst>
                <a:rect l="0" t="0" r="r" b="b"/>
                <a:pathLst>
                  <a:path w="62" h="3">
                    <a:moveTo>
                      <a:pt x="61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2"/>
                      <a:pt x="1" y="3"/>
                      <a:pt x="2" y="3"/>
                    </a:cubicBezTo>
                    <a:cubicBezTo>
                      <a:pt x="61" y="3"/>
                      <a:pt x="61" y="3"/>
                      <a:pt x="61" y="3"/>
                    </a:cubicBezTo>
                    <a:cubicBezTo>
                      <a:pt x="61" y="3"/>
                      <a:pt x="62" y="2"/>
                      <a:pt x="62" y="2"/>
                    </a:cubicBezTo>
                    <a:cubicBezTo>
                      <a:pt x="62" y="1"/>
                      <a:pt x="61" y="0"/>
                      <a:pt x="61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 sz="2400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33" name="Group 141"/>
            <p:cNvGrpSpPr/>
            <p:nvPr/>
          </p:nvGrpSpPr>
          <p:grpSpPr>
            <a:xfrm>
              <a:off x="5833438" y="5576876"/>
              <a:ext cx="496719" cy="588428"/>
              <a:chOff x="4381885" y="3588430"/>
              <a:chExt cx="373882" cy="442912"/>
            </a:xfrm>
          </p:grpSpPr>
          <p:sp>
            <p:nvSpPr>
              <p:cNvPr id="34" name="Freeform: Shape 142"/>
              <p:cNvSpPr/>
              <p:nvPr/>
            </p:nvSpPr>
            <p:spPr bwMode="auto">
              <a:xfrm>
                <a:off x="4580994" y="3640817"/>
                <a:ext cx="160338" cy="384175"/>
              </a:xfrm>
              <a:custGeom>
                <a:avLst/>
                <a:gdLst/>
                <a:ahLst/>
                <a:cxnLst>
                  <a:cxn ang="0">
                    <a:pos x="51" y="0"/>
                  </a:cxn>
                  <a:cxn ang="0">
                    <a:pos x="40" y="0"/>
                  </a:cxn>
                  <a:cxn ang="0">
                    <a:pos x="0" y="185"/>
                  </a:cxn>
                  <a:cxn ang="0">
                    <a:pos x="9" y="171"/>
                  </a:cxn>
                  <a:cxn ang="0">
                    <a:pos x="67" y="38"/>
                  </a:cxn>
                  <a:cxn ang="0">
                    <a:pos x="51" y="0"/>
                  </a:cxn>
                </a:cxnLst>
                <a:rect l="0" t="0" r="r" b="b"/>
                <a:pathLst>
                  <a:path w="77" h="185">
                    <a:moveTo>
                      <a:pt x="51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0" y="185"/>
                      <a:pt x="0" y="185"/>
                      <a:pt x="0" y="185"/>
                    </a:cubicBezTo>
                    <a:cubicBezTo>
                      <a:pt x="3" y="182"/>
                      <a:pt x="7" y="178"/>
                      <a:pt x="9" y="171"/>
                    </a:cubicBezTo>
                    <a:cubicBezTo>
                      <a:pt x="67" y="38"/>
                      <a:pt x="67" y="38"/>
                      <a:pt x="67" y="38"/>
                    </a:cubicBezTo>
                    <a:cubicBezTo>
                      <a:pt x="77" y="17"/>
                      <a:pt x="69" y="0"/>
                      <a:pt x="51" y="0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 sz="2400" dirty="0">
                  <a:cs typeface="+mn-ea"/>
                  <a:sym typeface="+mn-lt"/>
                </a:endParaRPr>
              </a:p>
            </p:txBody>
          </p:sp>
          <p:sp>
            <p:nvSpPr>
              <p:cNvPr id="35" name="Freeform: Shape 143"/>
              <p:cNvSpPr/>
              <p:nvPr/>
            </p:nvSpPr>
            <p:spPr bwMode="auto">
              <a:xfrm>
                <a:off x="4475163" y="3640817"/>
                <a:ext cx="192088" cy="39052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38" y="185"/>
                  </a:cxn>
                  <a:cxn ang="0">
                    <a:pos x="52" y="185"/>
                  </a:cxn>
                  <a:cxn ang="0">
                    <a:pos x="92" y="0"/>
                  </a:cxn>
                  <a:cxn ang="0">
                    <a:pos x="0" y="0"/>
                  </a:cxn>
                </a:cxnLst>
                <a:rect l="0" t="0" r="r" b="b"/>
                <a:pathLst>
                  <a:path w="92" h="188">
                    <a:moveTo>
                      <a:pt x="0" y="0"/>
                    </a:moveTo>
                    <a:cubicBezTo>
                      <a:pt x="38" y="185"/>
                      <a:pt x="38" y="185"/>
                      <a:pt x="38" y="185"/>
                    </a:cubicBezTo>
                    <a:cubicBezTo>
                      <a:pt x="43" y="188"/>
                      <a:pt x="47" y="188"/>
                      <a:pt x="52" y="185"/>
                    </a:cubicBezTo>
                    <a:cubicBezTo>
                      <a:pt x="92" y="0"/>
                      <a:pt x="92" y="0"/>
                      <a:pt x="92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 sz="2400" dirty="0">
                  <a:cs typeface="+mn-ea"/>
                  <a:sym typeface="+mn-lt"/>
                </a:endParaRPr>
              </a:p>
            </p:txBody>
          </p:sp>
          <p:sp>
            <p:nvSpPr>
              <p:cNvPr id="36" name="Freeform: Shape 144"/>
              <p:cNvSpPr/>
              <p:nvPr/>
            </p:nvSpPr>
            <p:spPr bwMode="auto">
              <a:xfrm>
                <a:off x="4398142" y="3640817"/>
                <a:ext cx="160338" cy="384175"/>
              </a:xfrm>
              <a:custGeom>
                <a:avLst/>
                <a:gdLst/>
                <a:ahLst/>
                <a:cxnLst>
                  <a:cxn ang="0">
                    <a:pos x="26" y="0"/>
                  </a:cxn>
                  <a:cxn ang="0">
                    <a:pos x="9" y="38"/>
                  </a:cxn>
                  <a:cxn ang="0">
                    <a:pos x="67" y="171"/>
                  </a:cxn>
                  <a:cxn ang="0">
                    <a:pos x="77" y="185"/>
                  </a:cxn>
                  <a:cxn ang="0">
                    <a:pos x="39" y="0"/>
                  </a:cxn>
                  <a:cxn ang="0">
                    <a:pos x="26" y="0"/>
                  </a:cxn>
                </a:cxnLst>
                <a:rect l="0" t="0" r="r" b="b"/>
                <a:pathLst>
                  <a:path w="77" h="185">
                    <a:moveTo>
                      <a:pt x="26" y="0"/>
                    </a:moveTo>
                    <a:cubicBezTo>
                      <a:pt x="8" y="0"/>
                      <a:pt x="0" y="17"/>
                      <a:pt x="9" y="38"/>
                    </a:cubicBezTo>
                    <a:cubicBezTo>
                      <a:pt x="67" y="171"/>
                      <a:pt x="67" y="171"/>
                      <a:pt x="67" y="171"/>
                    </a:cubicBezTo>
                    <a:cubicBezTo>
                      <a:pt x="70" y="178"/>
                      <a:pt x="74" y="182"/>
                      <a:pt x="77" y="185"/>
                    </a:cubicBezTo>
                    <a:cubicBezTo>
                      <a:pt x="39" y="0"/>
                      <a:pt x="39" y="0"/>
                      <a:pt x="39" y="0"/>
                    </a:cubicBezTo>
                    <a:lnTo>
                      <a:pt x="26" y="0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 sz="2400" dirty="0">
                  <a:cs typeface="+mn-ea"/>
                  <a:sym typeface="+mn-lt"/>
                </a:endParaRPr>
              </a:p>
            </p:txBody>
          </p:sp>
          <p:sp>
            <p:nvSpPr>
              <p:cNvPr id="37" name="Freeform: Shape 145"/>
              <p:cNvSpPr/>
              <p:nvPr/>
            </p:nvSpPr>
            <p:spPr bwMode="auto">
              <a:xfrm>
                <a:off x="4381885" y="3618592"/>
                <a:ext cx="149225" cy="258763"/>
              </a:xfrm>
              <a:custGeom>
                <a:avLst/>
                <a:gdLst/>
                <a:ahLst/>
                <a:cxnLst>
                  <a:cxn ang="0">
                    <a:pos x="42" y="0"/>
                  </a:cxn>
                  <a:cxn ang="0">
                    <a:pos x="0" y="12"/>
                  </a:cxn>
                  <a:cxn ang="0">
                    <a:pos x="46" y="117"/>
                  </a:cxn>
                  <a:cxn ang="0">
                    <a:pos x="70" y="124"/>
                  </a:cxn>
                  <a:cxn ang="0">
                    <a:pos x="72" y="124"/>
                  </a:cxn>
                  <a:cxn ang="0">
                    <a:pos x="42" y="0"/>
                  </a:cxn>
                </a:cxnLst>
                <a:rect l="0" t="0" r="r" b="b"/>
                <a:pathLst>
                  <a:path w="72" h="124">
                    <a:moveTo>
                      <a:pt x="42" y="0"/>
                    </a:moveTo>
                    <a:cubicBezTo>
                      <a:pt x="31" y="6"/>
                      <a:pt x="20" y="12"/>
                      <a:pt x="0" y="12"/>
                    </a:cubicBezTo>
                    <a:cubicBezTo>
                      <a:pt x="46" y="117"/>
                      <a:pt x="46" y="117"/>
                      <a:pt x="46" y="117"/>
                    </a:cubicBezTo>
                    <a:cubicBezTo>
                      <a:pt x="70" y="124"/>
                      <a:pt x="70" y="124"/>
                      <a:pt x="70" y="124"/>
                    </a:cubicBezTo>
                    <a:cubicBezTo>
                      <a:pt x="72" y="124"/>
                      <a:pt x="72" y="124"/>
                      <a:pt x="72" y="124"/>
                    </a:cubicBezTo>
                    <a:lnTo>
                      <a:pt x="42" y="0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 sz="2400" dirty="0">
                  <a:cs typeface="+mn-ea"/>
                  <a:sym typeface="+mn-lt"/>
                </a:endParaRPr>
              </a:p>
            </p:txBody>
          </p:sp>
          <p:sp>
            <p:nvSpPr>
              <p:cNvPr id="38" name="Freeform: Shape 146"/>
              <p:cNvSpPr/>
              <p:nvPr/>
            </p:nvSpPr>
            <p:spPr bwMode="auto">
              <a:xfrm>
                <a:off x="4612892" y="3621767"/>
                <a:ext cx="142875" cy="255588"/>
              </a:xfrm>
              <a:custGeom>
                <a:avLst/>
                <a:gdLst/>
                <a:ahLst/>
                <a:cxnLst>
                  <a:cxn ang="0">
                    <a:pos x="0" y="123"/>
                  </a:cxn>
                  <a:cxn ang="0">
                    <a:pos x="21" y="119"/>
                  </a:cxn>
                  <a:cxn ang="0">
                    <a:pos x="69" y="12"/>
                  </a:cxn>
                  <a:cxn ang="0">
                    <a:pos x="28" y="0"/>
                  </a:cxn>
                  <a:cxn ang="0">
                    <a:pos x="0" y="123"/>
                  </a:cxn>
                </a:cxnLst>
                <a:rect l="0" t="0" r="r" b="b"/>
                <a:pathLst>
                  <a:path w="69" h="123">
                    <a:moveTo>
                      <a:pt x="0" y="123"/>
                    </a:moveTo>
                    <a:cubicBezTo>
                      <a:pt x="21" y="119"/>
                      <a:pt x="21" y="119"/>
                      <a:pt x="21" y="119"/>
                    </a:cubicBezTo>
                    <a:cubicBezTo>
                      <a:pt x="69" y="12"/>
                      <a:pt x="69" y="12"/>
                      <a:pt x="69" y="12"/>
                    </a:cubicBezTo>
                    <a:cubicBezTo>
                      <a:pt x="49" y="12"/>
                      <a:pt x="38" y="6"/>
                      <a:pt x="28" y="0"/>
                    </a:cubicBezTo>
                    <a:lnTo>
                      <a:pt x="0" y="123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 sz="2400" dirty="0">
                  <a:cs typeface="+mn-ea"/>
                  <a:sym typeface="+mn-lt"/>
                </a:endParaRPr>
              </a:p>
            </p:txBody>
          </p:sp>
          <p:sp>
            <p:nvSpPr>
              <p:cNvPr id="39" name="Freeform: Shape 147"/>
              <p:cNvSpPr/>
              <p:nvPr/>
            </p:nvSpPr>
            <p:spPr bwMode="auto">
              <a:xfrm>
                <a:off x="4467225" y="3588430"/>
                <a:ext cx="206375" cy="288925"/>
              </a:xfrm>
              <a:custGeom>
                <a:avLst/>
                <a:gdLst/>
                <a:ahLst/>
                <a:cxnLst>
                  <a:cxn ang="0">
                    <a:pos x="81" y="6"/>
                  </a:cxn>
                  <a:cxn ang="0">
                    <a:pos x="50" y="0"/>
                  </a:cxn>
                  <a:cxn ang="0">
                    <a:pos x="19" y="6"/>
                  </a:cxn>
                  <a:cxn ang="0">
                    <a:pos x="0" y="15"/>
                  </a:cxn>
                  <a:cxn ang="0">
                    <a:pos x="28" y="139"/>
                  </a:cxn>
                  <a:cxn ang="0">
                    <a:pos x="71" y="139"/>
                  </a:cxn>
                  <a:cxn ang="0">
                    <a:pos x="71" y="138"/>
                  </a:cxn>
                  <a:cxn ang="0">
                    <a:pos x="99" y="16"/>
                  </a:cxn>
                  <a:cxn ang="0">
                    <a:pos x="81" y="6"/>
                  </a:cxn>
                </a:cxnLst>
                <a:rect l="0" t="0" r="r" b="b"/>
                <a:pathLst>
                  <a:path w="99" h="139">
                    <a:moveTo>
                      <a:pt x="81" y="6"/>
                    </a:moveTo>
                    <a:cubicBezTo>
                      <a:pt x="73" y="3"/>
                      <a:pt x="63" y="0"/>
                      <a:pt x="50" y="0"/>
                    </a:cubicBezTo>
                    <a:cubicBezTo>
                      <a:pt x="37" y="0"/>
                      <a:pt x="27" y="3"/>
                      <a:pt x="19" y="6"/>
                    </a:cubicBezTo>
                    <a:cubicBezTo>
                      <a:pt x="12" y="8"/>
                      <a:pt x="6" y="12"/>
                      <a:pt x="0" y="15"/>
                    </a:cubicBezTo>
                    <a:cubicBezTo>
                      <a:pt x="28" y="139"/>
                      <a:pt x="28" y="139"/>
                      <a:pt x="28" y="139"/>
                    </a:cubicBezTo>
                    <a:cubicBezTo>
                      <a:pt x="71" y="139"/>
                      <a:pt x="71" y="139"/>
                      <a:pt x="71" y="139"/>
                    </a:cubicBezTo>
                    <a:cubicBezTo>
                      <a:pt x="71" y="138"/>
                      <a:pt x="71" y="138"/>
                      <a:pt x="71" y="138"/>
                    </a:cubicBezTo>
                    <a:cubicBezTo>
                      <a:pt x="99" y="16"/>
                      <a:pt x="99" y="16"/>
                      <a:pt x="99" y="16"/>
                    </a:cubicBezTo>
                    <a:cubicBezTo>
                      <a:pt x="93" y="12"/>
                      <a:pt x="87" y="9"/>
                      <a:pt x="81" y="6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 sz="2400" dirty="0">
                  <a:cs typeface="+mn-ea"/>
                  <a:sym typeface="+mn-lt"/>
                </a:endParaRPr>
              </a:p>
            </p:txBody>
          </p:sp>
        </p:grpSp>
      </p:grpSp>
      <p:sp>
        <p:nvSpPr>
          <p:cNvPr id="63" name="išľíďè"/>
          <p:cNvSpPr/>
          <p:nvPr/>
        </p:nvSpPr>
        <p:spPr bwMode="auto">
          <a:xfrm>
            <a:off x="1162630" y="2617104"/>
            <a:ext cx="3138743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+mn-lt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+mn-lt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+mn-lt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+mn-lt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+mn-lt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+mn-lt"/>
              </a:rPr>
              <a:t>58pic.com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Noto Sans S Chinese Light" panose="020B0300000000000000" pitchFamily="34" charset="-122"/>
              <a:ea typeface="Noto Sans S Chinese Light" panose="020B0300000000000000" pitchFamily="34" charset="-122"/>
              <a:cs typeface="+mn-ea"/>
              <a:sym typeface="+mn-lt"/>
            </a:endParaRPr>
          </a:p>
        </p:txBody>
      </p:sp>
      <p:sp>
        <p:nvSpPr>
          <p:cNvPr id="64" name="iSlíďè"/>
          <p:cNvSpPr txBox="1"/>
          <p:nvPr/>
        </p:nvSpPr>
        <p:spPr bwMode="auto">
          <a:xfrm>
            <a:off x="1190791" y="2265908"/>
            <a:ext cx="1780204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+mn-lt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Light" panose="020B0300000000000000" pitchFamily="34" charset="-122"/>
              <a:ea typeface="Noto Sans S Chinese Light" panose="020B0300000000000000" pitchFamily="34" charset="-122"/>
              <a:cs typeface="+mn-ea"/>
              <a:sym typeface="+mn-lt"/>
            </a:endParaRPr>
          </a:p>
        </p:txBody>
      </p:sp>
      <p:sp>
        <p:nvSpPr>
          <p:cNvPr id="65" name="išľíďè"/>
          <p:cNvSpPr/>
          <p:nvPr/>
        </p:nvSpPr>
        <p:spPr bwMode="auto">
          <a:xfrm>
            <a:off x="6310455" y="834411"/>
            <a:ext cx="3138743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+mn-lt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+mn-lt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+mn-lt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+mn-lt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+mn-lt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+mn-lt"/>
              </a:rPr>
              <a:t>58pic.com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Noto Sans S Chinese Light" panose="020B0300000000000000" pitchFamily="34" charset="-122"/>
              <a:ea typeface="Noto Sans S Chinese Light" panose="020B0300000000000000" pitchFamily="34" charset="-122"/>
              <a:cs typeface="+mn-ea"/>
              <a:sym typeface="+mn-lt"/>
            </a:endParaRPr>
          </a:p>
        </p:txBody>
      </p:sp>
      <p:sp>
        <p:nvSpPr>
          <p:cNvPr id="66" name="iSlíďè"/>
          <p:cNvSpPr txBox="1"/>
          <p:nvPr/>
        </p:nvSpPr>
        <p:spPr bwMode="auto">
          <a:xfrm>
            <a:off x="6338616" y="483215"/>
            <a:ext cx="1780204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+mn-lt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Light" panose="020B0300000000000000" pitchFamily="34" charset="-122"/>
              <a:ea typeface="Noto Sans S Chinese Light" panose="020B0300000000000000" pitchFamily="34" charset="-122"/>
              <a:cs typeface="+mn-ea"/>
              <a:sym typeface="+mn-lt"/>
            </a:endParaRPr>
          </a:p>
        </p:txBody>
      </p:sp>
      <p:sp>
        <p:nvSpPr>
          <p:cNvPr id="67" name="išľíďè"/>
          <p:cNvSpPr/>
          <p:nvPr/>
        </p:nvSpPr>
        <p:spPr bwMode="auto">
          <a:xfrm>
            <a:off x="7672512" y="1945423"/>
            <a:ext cx="3138743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+mn-lt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+mn-lt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+mn-lt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+mn-lt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+mn-lt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+mn-lt"/>
              </a:rPr>
              <a:t>58pic.com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Noto Sans S Chinese Light" panose="020B0300000000000000" pitchFamily="34" charset="-122"/>
              <a:ea typeface="Noto Sans S Chinese Light" panose="020B0300000000000000" pitchFamily="34" charset="-122"/>
              <a:cs typeface="+mn-ea"/>
              <a:sym typeface="+mn-lt"/>
            </a:endParaRPr>
          </a:p>
        </p:txBody>
      </p:sp>
      <p:sp>
        <p:nvSpPr>
          <p:cNvPr id="68" name="iSlíďè"/>
          <p:cNvSpPr txBox="1"/>
          <p:nvPr/>
        </p:nvSpPr>
        <p:spPr bwMode="auto">
          <a:xfrm>
            <a:off x="7700673" y="1594227"/>
            <a:ext cx="1780204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+mn-lt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Light" panose="020B0300000000000000" pitchFamily="34" charset="-122"/>
              <a:ea typeface="Noto Sans S Chinese Light" panose="020B0300000000000000" pitchFamily="34" charset="-122"/>
              <a:cs typeface="+mn-ea"/>
              <a:sym typeface="+mn-lt"/>
            </a:endParaRPr>
          </a:p>
        </p:txBody>
      </p:sp>
      <p:sp>
        <p:nvSpPr>
          <p:cNvPr id="69" name="išľíďè"/>
          <p:cNvSpPr/>
          <p:nvPr/>
        </p:nvSpPr>
        <p:spPr bwMode="auto">
          <a:xfrm>
            <a:off x="7936770" y="3148883"/>
            <a:ext cx="3138743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+mn-lt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+mn-lt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+mn-lt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+mn-lt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+mn-lt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+mn-lt"/>
              </a:rPr>
              <a:t>58pic.com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Noto Sans S Chinese Light" panose="020B0300000000000000" pitchFamily="34" charset="-122"/>
              <a:ea typeface="Noto Sans S Chinese Light" panose="020B0300000000000000" pitchFamily="34" charset="-122"/>
              <a:cs typeface="+mn-ea"/>
              <a:sym typeface="+mn-lt"/>
            </a:endParaRPr>
          </a:p>
        </p:txBody>
      </p:sp>
      <p:sp>
        <p:nvSpPr>
          <p:cNvPr id="70" name="iSlíďè"/>
          <p:cNvSpPr txBox="1"/>
          <p:nvPr/>
        </p:nvSpPr>
        <p:spPr bwMode="auto">
          <a:xfrm>
            <a:off x="7964931" y="2797687"/>
            <a:ext cx="1780204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+mn-lt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Light" panose="020B0300000000000000" pitchFamily="34" charset="-122"/>
              <a:ea typeface="Noto Sans S Chinese Light" panose="020B0300000000000000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/>
      <p:bldP spid="64" grpId="0"/>
      <p:bldP spid="65" grpId="0"/>
      <p:bldP spid="66" grpId="0"/>
      <p:bldP spid="67" grpId="0"/>
      <p:bldP spid="68" grpId="0"/>
      <p:bldP spid="69" grpId="0"/>
      <p:bldP spid="7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514122" y="2464446"/>
            <a:ext cx="4100035" cy="2984144"/>
            <a:chOff x="1074799" y="2667255"/>
            <a:chExt cx="4160776" cy="3028353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6" name="任意多边形: 形状 5"/>
            <p:cNvSpPr/>
            <p:nvPr/>
          </p:nvSpPr>
          <p:spPr>
            <a:xfrm>
              <a:off x="2290887" y="2667255"/>
              <a:ext cx="2047423" cy="1001183"/>
            </a:xfrm>
            <a:custGeom>
              <a:avLst/>
              <a:gdLst>
                <a:gd name="connsiteX0" fmla="*/ 0 w 3003549"/>
                <a:gd name="connsiteY0" fmla="*/ 1001183 h 1001183"/>
                <a:gd name="connsiteX1" fmla="*/ 750887 w 3003549"/>
                <a:gd name="connsiteY1" fmla="*/ 0 h 1001183"/>
                <a:gd name="connsiteX2" fmla="*/ 2252662 w 3003549"/>
                <a:gd name="connsiteY2" fmla="*/ 0 h 1001183"/>
                <a:gd name="connsiteX3" fmla="*/ 3003549 w 3003549"/>
                <a:gd name="connsiteY3" fmla="*/ 1001183 h 1001183"/>
                <a:gd name="connsiteX4" fmla="*/ 0 w 3003549"/>
                <a:gd name="connsiteY4" fmla="*/ 1001183 h 1001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03549" h="1001183">
                  <a:moveTo>
                    <a:pt x="0" y="1001183"/>
                  </a:moveTo>
                  <a:lnTo>
                    <a:pt x="750887" y="0"/>
                  </a:lnTo>
                  <a:lnTo>
                    <a:pt x="2252662" y="0"/>
                  </a:lnTo>
                  <a:lnTo>
                    <a:pt x="3003549" y="1001183"/>
                  </a:lnTo>
                  <a:lnTo>
                    <a:pt x="0" y="1001183"/>
                  </a:lnTo>
                  <a:close/>
                </a:path>
              </a:pathLst>
            </a:custGeom>
            <a:solidFill>
              <a:schemeClr val="accent2"/>
            </a:solidFill>
            <a:ln>
              <a:solidFill>
                <a:schemeClr val="bg1">
                  <a:lumMod val="9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0105" tIns="45053" rIns="90105" bIns="45053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1775" dirty="0"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7" name="任意多边形: 形状 6"/>
            <p:cNvSpPr/>
            <p:nvPr/>
          </p:nvSpPr>
          <p:spPr>
            <a:xfrm>
              <a:off x="1074799" y="3643462"/>
              <a:ext cx="3071133" cy="1001183"/>
            </a:xfrm>
            <a:custGeom>
              <a:avLst/>
              <a:gdLst>
                <a:gd name="connsiteX0" fmla="*/ 0 w 4505324"/>
                <a:gd name="connsiteY0" fmla="*/ 1001183 h 1001183"/>
                <a:gd name="connsiteX1" fmla="*/ 750887 w 4505324"/>
                <a:gd name="connsiteY1" fmla="*/ 0 h 1001183"/>
                <a:gd name="connsiteX2" fmla="*/ 3754437 w 4505324"/>
                <a:gd name="connsiteY2" fmla="*/ 0 h 1001183"/>
                <a:gd name="connsiteX3" fmla="*/ 4505324 w 4505324"/>
                <a:gd name="connsiteY3" fmla="*/ 1001183 h 1001183"/>
                <a:gd name="connsiteX4" fmla="*/ 0 w 4505324"/>
                <a:gd name="connsiteY4" fmla="*/ 1001183 h 1001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05324" h="1001183">
                  <a:moveTo>
                    <a:pt x="0" y="1001183"/>
                  </a:moveTo>
                  <a:lnTo>
                    <a:pt x="750887" y="0"/>
                  </a:lnTo>
                  <a:lnTo>
                    <a:pt x="3754437" y="0"/>
                  </a:lnTo>
                  <a:lnTo>
                    <a:pt x="4505324" y="1001183"/>
                  </a:lnTo>
                  <a:lnTo>
                    <a:pt x="0" y="1001183"/>
                  </a:lnTo>
                  <a:close/>
                </a:path>
              </a:pathLst>
            </a:custGeom>
            <a:solidFill>
              <a:schemeClr val="bg2">
                <a:lumMod val="10000"/>
              </a:schemeClr>
            </a:solidFill>
            <a:ln>
              <a:solidFill>
                <a:schemeClr val="bg1">
                  <a:lumMod val="9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0105" tIns="45053" rIns="90105" bIns="45053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1775"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8" name="任意多边形: 形状 7"/>
            <p:cNvSpPr/>
            <p:nvPr/>
          </p:nvSpPr>
          <p:spPr>
            <a:xfrm>
              <a:off x="1140731" y="4694425"/>
              <a:ext cx="4094844" cy="1001183"/>
            </a:xfrm>
            <a:custGeom>
              <a:avLst/>
              <a:gdLst>
                <a:gd name="connsiteX0" fmla="*/ 0 w 6007099"/>
                <a:gd name="connsiteY0" fmla="*/ 1001183 h 1001183"/>
                <a:gd name="connsiteX1" fmla="*/ 750887 w 6007099"/>
                <a:gd name="connsiteY1" fmla="*/ 0 h 1001183"/>
                <a:gd name="connsiteX2" fmla="*/ 5256212 w 6007099"/>
                <a:gd name="connsiteY2" fmla="*/ 0 h 1001183"/>
                <a:gd name="connsiteX3" fmla="*/ 6007099 w 6007099"/>
                <a:gd name="connsiteY3" fmla="*/ 1001183 h 1001183"/>
                <a:gd name="connsiteX4" fmla="*/ 0 w 6007099"/>
                <a:gd name="connsiteY4" fmla="*/ 1001183 h 1001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07099" h="1001183">
                  <a:moveTo>
                    <a:pt x="0" y="1001183"/>
                  </a:moveTo>
                  <a:lnTo>
                    <a:pt x="750887" y="0"/>
                  </a:lnTo>
                  <a:lnTo>
                    <a:pt x="5256212" y="0"/>
                  </a:lnTo>
                  <a:lnTo>
                    <a:pt x="6007099" y="1001183"/>
                  </a:lnTo>
                  <a:lnTo>
                    <a:pt x="0" y="1001183"/>
                  </a:lnTo>
                  <a:close/>
                </a:path>
              </a:pathLst>
            </a:custGeom>
            <a:solidFill>
              <a:schemeClr val="accent2"/>
            </a:solidFill>
            <a:ln>
              <a:solidFill>
                <a:schemeClr val="bg1">
                  <a:lumMod val="9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0105" tIns="45053" rIns="90105" bIns="45053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1775" dirty="0"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</p:grpSp>
      <p:cxnSp>
        <p:nvCxnSpPr>
          <p:cNvPr id="9" name="直接连接符 8"/>
          <p:cNvCxnSpPr/>
          <p:nvPr/>
        </p:nvCxnSpPr>
        <p:spPr>
          <a:xfrm>
            <a:off x="3960431" y="2464446"/>
            <a:ext cx="2771762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sys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组合 9"/>
          <p:cNvGrpSpPr/>
          <p:nvPr/>
        </p:nvGrpSpPr>
        <p:grpSpPr>
          <a:xfrm>
            <a:off x="4473905" y="2008779"/>
            <a:ext cx="6281061" cy="747293"/>
            <a:chOff x="2950267" y="1243684"/>
            <a:chExt cx="6374113" cy="758364"/>
          </a:xfrm>
        </p:grpSpPr>
        <p:sp>
          <p:nvSpPr>
            <p:cNvPr id="11" name="TextBox 19"/>
            <p:cNvSpPr txBox="1"/>
            <p:nvPr/>
          </p:nvSpPr>
          <p:spPr>
            <a:xfrm>
              <a:off x="2950267" y="1243684"/>
              <a:ext cx="2444433" cy="33999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defRPr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EngraversGothic BT" panose="020B0507020203020204" pitchFamily="34" charset="0"/>
                </a:defRPr>
              </a:lvl1pPr>
            </a:lstStyle>
            <a:p>
              <a:r>
                <a:rPr lang="zh-CN" altLang="en-US" sz="1575" b="1" dirty="0">
                  <a:latin typeface="Noto Sans S Chinese Light" panose="020B0300000000000000" pitchFamily="34" charset="-122"/>
                  <a:ea typeface="Noto Sans S Chinese Light" panose="020B0300000000000000" pitchFamily="34" charset="-122"/>
                </a:rPr>
                <a:t>标题文字添加</a:t>
              </a:r>
              <a:endParaRPr lang="en-US" sz="1575" b="1" dirty="0"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5394702" y="1662057"/>
              <a:ext cx="3929678" cy="33999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endParaRPr lang="en-US" altLang="zh-CN" sz="1575" b="1" dirty="0">
                <a:solidFill>
                  <a:schemeClr val="bg1">
                    <a:lumMod val="50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</p:grpSp>
      <p:cxnSp>
        <p:nvCxnSpPr>
          <p:cNvPr id="13" name="直接连接符 12"/>
          <p:cNvCxnSpPr/>
          <p:nvPr/>
        </p:nvCxnSpPr>
        <p:spPr>
          <a:xfrm>
            <a:off x="4464814" y="3441780"/>
            <a:ext cx="2267379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sys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组合 13"/>
          <p:cNvGrpSpPr/>
          <p:nvPr/>
        </p:nvGrpSpPr>
        <p:grpSpPr>
          <a:xfrm>
            <a:off x="4703228" y="2967166"/>
            <a:ext cx="6051738" cy="750869"/>
            <a:chOff x="3182987" y="1240058"/>
            <a:chExt cx="6141393" cy="761991"/>
          </a:xfrm>
        </p:grpSpPr>
        <p:sp>
          <p:nvSpPr>
            <p:cNvPr id="15" name="TextBox 19"/>
            <p:cNvSpPr txBox="1"/>
            <p:nvPr/>
          </p:nvSpPr>
          <p:spPr>
            <a:xfrm>
              <a:off x="3182987" y="1240058"/>
              <a:ext cx="2444433" cy="33999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defRPr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EngraversGothic BT" panose="020B0507020203020204" pitchFamily="34" charset="0"/>
                </a:defRPr>
              </a:lvl1pPr>
            </a:lstStyle>
            <a:p>
              <a:r>
                <a:rPr lang="zh-CN" altLang="en-US" sz="1575" b="1" dirty="0">
                  <a:latin typeface="Noto Sans S Chinese Light" panose="020B0300000000000000" pitchFamily="34" charset="-122"/>
                  <a:ea typeface="Noto Sans S Chinese Light" panose="020B0300000000000000" pitchFamily="34" charset="-122"/>
                </a:rPr>
                <a:t>标题文字添加</a:t>
              </a:r>
              <a:endParaRPr lang="en-US" sz="1575" b="1" dirty="0"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5394702" y="1662058"/>
              <a:ext cx="3929678" cy="33999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endParaRPr lang="en-US" altLang="zh-CN" sz="1575" b="1" dirty="0">
                <a:solidFill>
                  <a:schemeClr val="bg1">
                    <a:lumMod val="50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</p:grpSp>
      <p:cxnSp>
        <p:nvCxnSpPr>
          <p:cNvPr id="17" name="直接连接符 16"/>
          <p:cNvCxnSpPr/>
          <p:nvPr/>
        </p:nvCxnSpPr>
        <p:spPr>
          <a:xfrm>
            <a:off x="4969198" y="4419105"/>
            <a:ext cx="1762995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sys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" name="组合 17"/>
          <p:cNvGrpSpPr/>
          <p:nvPr/>
        </p:nvGrpSpPr>
        <p:grpSpPr>
          <a:xfrm>
            <a:off x="4969197" y="3929410"/>
            <a:ext cx="5785769" cy="767021"/>
            <a:chOff x="3452896" y="1223664"/>
            <a:chExt cx="5871484" cy="778384"/>
          </a:xfrm>
        </p:grpSpPr>
        <p:sp>
          <p:nvSpPr>
            <p:cNvPr id="19" name="TextBox 19"/>
            <p:cNvSpPr txBox="1"/>
            <p:nvPr/>
          </p:nvSpPr>
          <p:spPr>
            <a:xfrm>
              <a:off x="3452896" y="1223664"/>
              <a:ext cx="2444433" cy="33999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defRPr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EngraversGothic BT" panose="020B0507020203020204" pitchFamily="34" charset="0"/>
                </a:defRPr>
              </a:lvl1pPr>
            </a:lstStyle>
            <a:p>
              <a:r>
                <a:rPr lang="zh-CN" altLang="en-US" sz="1575" b="1" dirty="0">
                  <a:latin typeface="Noto Sans S Chinese Light" panose="020B0300000000000000" pitchFamily="34" charset="-122"/>
                  <a:ea typeface="Noto Sans S Chinese Light" panose="020B0300000000000000" pitchFamily="34" charset="-122"/>
                </a:rPr>
                <a:t>标题文字添加</a:t>
              </a:r>
              <a:endParaRPr lang="en-US" sz="1575" b="1" dirty="0"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5394701" y="1662057"/>
              <a:ext cx="3929679" cy="33999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endParaRPr lang="en-US" altLang="zh-CN" sz="1575" b="1" dirty="0">
                <a:solidFill>
                  <a:schemeClr val="bg1">
                    <a:lumMod val="50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</p:grpSp>
      <p:cxnSp>
        <p:nvCxnSpPr>
          <p:cNvPr id="21" name="直接连接符 20"/>
          <p:cNvCxnSpPr/>
          <p:nvPr/>
        </p:nvCxnSpPr>
        <p:spPr>
          <a:xfrm>
            <a:off x="5473580" y="5396437"/>
            <a:ext cx="1258611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sys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组合 21"/>
          <p:cNvGrpSpPr/>
          <p:nvPr/>
        </p:nvGrpSpPr>
        <p:grpSpPr>
          <a:xfrm>
            <a:off x="5295911" y="4980598"/>
            <a:ext cx="5459053" cy="691823"/>
            <a:chOff x="3784451" y="1299976"/>
            <a:chExt cx="5539929" cy="702072"/>
          </a:xfrm>
        </p:grpSpPr>
        <p:sp>
          <p:nvSpPr>
            <p:cNvPr id="23" name="TextBox 19"/>
            <p:cNvSpPr txBox="1"/>
            <p:nvPr/>
          </p:nvSpPr>
          <p:spPr>
            <a:xfrm>
              <a:off x="3784451" y="1299976"/>
              <a:ext cx="2444432" cy="33999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defRPr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EngraversGothic BT" panose="020B0507020203020204" pitchFamily="34" charset="0"/>
                </a:defRPr>
              </a:lvl1pPr>
            </a:lstStyle>
            <a:p>
              <a:r>
                <a:rPr lang="zh-CN" altLang="en-US" sz="1575" b="1" dirty="0">
                  <a:latin typeface="Noto Sans S Chinese Light" panose="020B0300000000000000" pitchFamily="34" charset="-122"/>
                  <a:ea typeface="Noto Sans S Chinese Light" panose="020B0300000000000000" pitchFamily="34" charset="-122"/>
                </a:rPr>
                <a:t>标题文字添加</a:t>
              </a:r>
              <a:endParaRPr lang="en-US" sz="1575" b="1" dirty="0"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5394701" y="1662057"/>
              <a:ext cx="3929679" cy="33999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endParaRPr lang="en-US" altLang="zh-CN" sz="1575" b="1" dirty="0">
                <a:solidFill>
                  <a:schemeClr val="bg1">
                    <a:lumMod val="50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</p:grpSp>
      <p:sp>
        <p:nvSpPr>
          <p:cNvPr id="25" name="文本框 24"/>
          <p:cNvSpPr txBox="1"/>
          <p:nvPr/>
        </p:nvSpPr>
        <p:spPr>
          <a:xfrm>
            <a:off x="7472790" y="1946427"/>
            <a:ext cx="3562641" cy="6633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315" dirty="0">
                <a:solidFill>
                  <a:schemeClr val="bg2">
                    <a:lumMod val="2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输入替换内容</a:t>
            </a:r>
            <a:r>
              <a:rPr lang="en-US" altLang="zh-CN" sz="1315" dirty="0">
                <a:solidFill>
                  <a:schemeClr val="bg2">
                    <a:lumMod val="2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58pic.com</a:t>
            </a:r>
            <a:r>
              <a:rPr lang="zh-CN" altLang="en-US" sz="1315" dirty="0">
                <a:solidFill>
                  <a:schemeClr val="bg2">
                    <a:lumMod val="2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输入替换</a:t>
            </a:r>
            <a:r>
              <a:rPr lang="en-US" altLang="zh-CN" sz="1315" dirty="0">
                <a:solidFill>
                  <a:schemeClr val="bg2">
                    <a:lumMod val="2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58pic.com</a:t>
            </a:r>
            <a:r>
              <a:rPr lang="zh-CN" altLang="en-US" sz="1315" dirty="0">
                <a:solidFill>
                  <a:schemeClr val="bg2">
                    <a:lumMod val="2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输入替换内容</a:t>
            </a:r>
            <a:r>
              <a:rPr lang="en-US" altLang="zh-CN" sz="1315" dirty="0">
                <a:solidFill>
                  <a:schemeClr val="bg2">
                    <a:lumMod val="2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58pic.com</a:t>
            </a:r>
            <a:r>
              <a:rPr lang="zh-CN" altLang="en-US" sz="1315" dirty="0">
                <a:solidFill>
                  <a:schemeClr val="bg2">
                    <a:lumMod val="2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输入替换</a:t>
            </a:r>
            <a:r>
              <a:rPr lang="en-US" altLang="zh-CN" sz="1315" dirty="0">
                <a:solidFill>
                  <a:schemeClr val="bg2">
                    <a:lumMod val="2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58pic.com</a:t>
            </a:r>
            <a:endParaRPr lang="en-US" altLang="zh-CN" sz="1315" dirty="0">
              <a:solidFill>
                <a:schemeClr val="bg2">
                  <a:lumMod val="25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  <a:cs typeface="Hiragino Sans GB W3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7491113" y="2941780"/>
            <a:ext cx="3562641" cy="6633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315" dirty="0">
                <a:solidFill>
                  <a:schemeClr val="bg2">
                    <a:lumMod val="2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输入替换内容</a:t>
            </a:r>
            <a:r>
              <a:rPr lang="en-US" altLang="zh-CN" sz="1315" dirty="0">
                <a:solidFill>
                  <a:schemeClr val="bg2">
                    <a:lumMod val="2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58pic.com</a:t>
            </a:r>
            <a:r>
              <a:rPr lang="zh-CN" altLang="en-US" sz="1315" dirty="0">
                <a:solidFill>
                  <a:schemeClr val="bg2">
                    <a:lumMod val="2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输入替换</a:t>
            </a:r>
            <a:r>
              <a:rPr lang="en-US" altLang="zh-CN" sz="1315" dirty="0">
                <a:solidFill>
                  <a:schemeClr val="bg2">
                    <a:lumMod val="2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58pic.com</a:t>
            </a:r>
            <a:r>
              <a:rPr lang="zh-CN" altLang="en-US" sz="1315" dirty="0">
                <a:solidFill>
                  <a:schemeClr val="bg2">
                    <a:lumMod val="2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输入替换内容</a:t>
            </a:r>
            <a:r>
              <a:rPr lang="en-US" altLang="zh-CN" sz="1315" dirty="0">
                <a:solidFill>
                  <a:schemeClr val="bg2">
                    <a:lumMod val="2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58pic.com</a:t>
            </a:r>
            <a:r>
              <a:rPr lang="zh-CN" altLang="en-US" sz="1315" dirty="0">
                <a:solidFill>
                  <a:schemeClr val="bg2">
                    <a:lumMod val="2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输入替换</a:t>
            </a:r>
            <a:r>
              <a:rPr lang="en-US" altLang="zh-CN" sz="1315" dirty="0">
                <a:solidFill>
                  <a:schemeClr val="bg2">
                    <a:lumMod val="2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58pic.com</a:t>
            </a:r>
            <a:endParaRPr lang="en-US" altLang="zh-CN" sz="1315" dirty="0">
              <a:solidFill>
                <a:schemeClr val="bg2">
                  <a:lumMod val="25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  <a:cs typeface="Hiragino Sans GB W3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7491113" y="3937132"/>
            <a:ext cx="3562641" cy="6633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315" dirty="0">
                <a:solidFill>
                  <a:schemeClr val="bg2">
                    <a:lumMod val="2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输入替换内容</a:t>
            </a:r>
            <a:r>
              <a:rPr lang="en-US" altLang="zh-CN" sz="1315" dirty="0">
                <a:solidFill>
                  <a:schemeClr val="bg2">
                    <a:lumMod val="2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58pic.com</a:t>
            </a:r>
            <a:r>
              <a:rPr lang="zh-CN" altLang="en-US" sz="1315" dirty="0">
                <a:solidFill>
                  <a:schemeClr val="bg2">
                    <a:lumMod val="2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输入替换</a:t>
            </a:r>
            <a:r>
              <a:rPr lang="en-US" altLang="zh-CN" sz="1315" dirty="0">
                <a:solidFill>
                  <a:schemeClr val="bg2">
                    <a:lumMod val="2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58pic.com</a:t>
            </a:r>
            <a:r>
              <a:rPr lang="zh-CN" altLang="en-US" sz="1315" dirty="0">
                <a:solidFill>
                  <a:schemeClr val="bg2">
                    <a:lumMod val="2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输入替换内容</a:t>
            </a:r>
            <a:r>
              <a:rPr lang="en-US" altLang="zh-CN" sz="1315" dirty="0">
                <a:solidFill>
                  <a:schemeClr val="bg2">
                    <a:lumMod val="2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58pic.com</a:t>
            </a:r>
            <a:r>
              <a:rPr lang="zh-CN" altLang="en-US" sz="1315" dirty="0">
                <a:solidFill>
                  <a:schemeClr val="bg2">
                    <a:lumMod val="2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输入替换</a:t>
            </a:r>
            <a:r>
              <a:rPr lang="en-US" altLang="zh-CN" sz="1315" dirty="0">
                <a:solidFill>
                  <a:schemeClr val="bg2">
                    <a:lumMod val="2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58pic.com</a:t>
            </a:r>
            <a:endParaRPr lang="en-US" altLang="zh-CN" sz="1315" dirty="0">
              <a:solidFill>
                <a:schemeClr val="bg2">
                  <a:lumMod val="25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  <a:cs typeface="Hiragino Sans GB W3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7491113" y="4911906"/>
            <a:ext cx="3562641" cy="6633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315" dirty="0">
                <a:solidFill>
                  <a:schemeClr val="bg2">
                    <a:lumMod val="2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输入替换内容</a:t>
            </a:r>
            <a:r>
              <a:rPr lang="en-US" altLang="zh-CN" sz="1315" dirty="0">
                <a:solidFill>
                  <a:schemeClr val="bg2">
                    <a:lumMod val="2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58pic.com</a:t>
            </a:r>
            <a:r>
              <a:rPr lang="zh-CN" altLang="en-US" sz="1315" dirty="0">
                <a:solidFill>
                  <a:schemeClr val="bg2">
                    <a:lumMod val="2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输入替换</a:t>
            </a:r>
            <a:r>
              <a:rPr lang="en-US" altLang="zh-CN" sz="1315" dirty="0">
                <a:solidFill>
                  <a:schemeClr val="bg2">
                    <a:lumMod val="2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58pic.com</a:t>
            </a:r>
            <a:r>
              <a:rPr lang="zh-CN" altLang="en-US" sz="1315" dirty="0">
                <a:solidFill>
                  <a:schemeClr val="bg2">
                    <a:lumMod val="2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输入替换内容</a:t>
            </a:r>
            <a:r>
              <a:rPr lang="en-US" altLang="zh-CN" sz="1315" dirty="0">
                <a:solidFill>
                  <a:schemeClr val="bg2">
                    <a:lumMod val="2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58pic.com</a:t>
            </a:r>
            <a:r>
              <a:rPr lang="zh-CN" altLang="en-US" sz="1315" dirty="0">
                <a:solidFill>
                  <a:schemeClr val="bg2">
                    <a:lumMod val="2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输入替换</a:t>
            </a:r>
            <a:r>
              <a:rPr lang="en-US" altLang="zh-CN" sz="1315" dirty="0">
                <a:solidFill>
                  <a:schemeClr val="bg2">
                    <a:lumMod val="2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58pic.com</a:t>
            </a:r>
            <a:endParaRPr lang="en-US" altLang="zh-CN" sz="1315" dirty="0">
              <a:solidFill>
                <a:schemeClr val="bg2">
                  <a:lumMod val="25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  <a:cs typeface="Hiragino Sans GB W3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2000">
        <p:blinds dir="vert"/>
      </p:transition>
    </mc:Choice>
    <mc:Fallback>
      <p:transition spd="slow" advClick="0" advTm="2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27" grpId="0"/>
      <p:bldP spid="2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57" b="12623"/>
          <a:stretch>
            <a:fillRect/>
          </a:stretch>
        </p:blipFill>
        <p:spPr>
          <a:xfrm>
            <a:off x="1450068" y="1331978"/>
            <a:ext cx="5072604" cy="2878539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203636" y="4691068"/>
            <a:ext cx="2771507" cy="496739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</p:spPr>
        <p:txBody>
          <a:bodyPr wrap="square" rtlCol="0" anchor="ctr">
            <a:spAutoFit/>
          </a:bodyPr>
          <a:lstStyle/>
          <a:p>
            <a:pPr algn="ctr">
              <a:spcBef>
                <a:spcPct val="0"/>
              </a:spcBef>
            </a:pPr>
            <a:endParaRPr lang="zh-CN" altLang="en-US" sz="2630">
              <a:solidFill>
                <a:srgbClr val="222B33"/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207399" y="4691068"/>
            <a:ext cx="2771507" cy="496739"/>
          </a:xfrm>
          <a:prstGeom prst="rect">
            <a:avLst/>
          </a:prstGeom>
          <a:solidFill>
            <a:schemeClr val="accent2"/>
          </a:solidFill>
        </p:spPr>
        <p:txBody>
          <a:bodyPr wrap="square" rtlCol="0" anchor="ctr">
            <a:spAutoFit/>
          </a:bodyPr>
          <a:lstStyle/>
          <a:p>
            <a:pPr algn="ctr">
              <a:spcBef>
                <a:spcPct val="0"/>
              </a:spcBef>
            </a:pPr>
            <a:endParaRPr lang="zh-CN" altLang="en-US" sz="2630">
              <a:solidFill>
                <a:srgbClr val="222B33"/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270980" y="4691068"/>
            <a:ext cx="2771507" cy="496739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</p:spPr>
        <p:txBody>
          <a:bodyPr wrap="square" rtlCol="0" anchor="ctr">
            <a:spAutoFit/>
          </a:bodyPr>
          <a:lstStyle/>
          <a:p>
            <a:pPr algn="ctr">
              <a:spcBef>
                <a:spcPct val="0"/>
              </a:spcBef>
            </a:pPr>
            <a:endParaRPr lang="zh-CN" altLang="en-US" sz="2630">
              <a:solidFill>
                <a:srgbClr val="222B33"/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2501446" y="5164287"/>
            <a:ext cx="175888" cy="0"/>
          </a:xfrm>
          <a:prstGeom prst="line">
            <a:avLst/>
          </a:prstGeom>
          <a:ln w="28575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5505207" y="5164287"/>
            <a:ext cx="175888" cy="0"/>
          </a:xfrm>
          <a:prstGeom prst="line">
            <a:avLst/>
          </a:prstGeom>
          <a:ln w="28575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8568790" y="5164287"/>
            <a:ext cx="175888" cy="0"/>
          </a:xfrm>
          <a:prstGeom prst="line">
            <a:avLst/>
          </a:prstGeom>
          <a:ln w="28575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1450068" y="5401354"/>
            <a:ext cx="2580233" cy="5993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790"/>
              </a:spcBef>
            </a:pPr>
            <a:r>
              <a:rPr lang="zh-CN" altLang="en-US" sz="1315" dirty="0">
                <a:solidFill>
                  <a:schemeClr val="tx1">
                    <a:lumMod val="95000"/>
                    <a:lumOff val="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输入替换内容</a:t>
            </a:r>
            <a:r>
              <a:rPr lang="en-US" altLang="zh-CN" sz="1315" dirty="0">
                <a:solidFill>
                  <a:schemeClr val="tx1">
                    <a:lumMod val="95000"/>
                    <a:lumOff val="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58pic.com</a:t>
            </a:r>
            <a:endParaRPr lang="en-US" altLang="zh-CN" sz="1315" dirty="0">
              <a:solidFill>
                <a:schemeClr val="tx1">
                  <a:lumMod val="95000"/>
                  <a:lumOff val="5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  <a:cs typeface="Hiragino Sans GB W3" charset="-122"/>
            </a:endParaRPr>
          </a:p>
          <a:p>
            <a:pPr algn="ctr">
              <a:spcBef>
                <a:spcPts val="790"/>
              </a:spcBef>
            </a:pPr>
            <a:r>
              <a:rPr lang="zh-CN" altLang="en-US" sz="1315" dirty="0">
                <a:solidFill>
                  <a:schemeClr val="tx1">
                    <a:lumMod val="95000"/>
                    <a:lumOff val="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输入替换内容</a:t>
            </a:r>
            <a:r>
              <a:rPr lang="en-US" altLang="zh-CN" sz="1315" dirty="0">
                <a:solidFill>
                  <a:schemeClr val="tx1">
                    <a:lumMod val="95000"/>
                    <a:lumOff val="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58pic.com</a:t>
            </a:r>
            <a:endParaRPr lang="en-US" altLang="zh-CN" sz="1315" dirty="0">
              <a:solidFill>
                <a:schemeClr val="tx1">
                  <a:lumMod val="95000"/>
                  <a:lumOff val="5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  <a:cs typeface="Hiragino Sans GB W3" charset="-122"/>
            </a:endParaRPr>
          </a:p>
        </p:txBody>
      </p:sp>
      <p:sp>
        <p:nvSpPr>
          <p:cNvPr id="22" name="Rectangle 24"/>
          <p:cNvSpPr>
            <a:spLocks noChangeArrowheads="1"/>
          </p:cNvSpPr>
          <p:nvPr/>
        </p:nvSpPr>
        <p:spPr bwMode="auto">
          <a:xfrm>
            <a:off x="1765424" y="4760991"/>
            <a:ext cx="1647928" cy="2716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95"/>
              </a:spcBef>
            </a:pPr>
            <a:r>
              <a:rPr lang="zh-CN" altLang="en-US" sz="1575" b="1" dirty="0">
                <a:solidFill>
                  <a:schemeClr val="bg1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单击填加标题</a:t>
            </a:r>
            <a:endParaRPr lang="zh-CN" altLang="en-US" sz="1575" b="1" dirty="0">
              <a:solidFill>
                <a:schemeClr val="bg1"/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4491618" y="5401354"/>
            <a:ext cx="2580233" cy="5993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790"/>
              </a:spcBef>
            </a:pPr>
            <a:r>
              <a:rPr lang="zh-CN" altLang="en-US" sz="1315" dirty="0">
                <a:solidFill>
                  <a:schemeClr val="tx1">
                    <a:lumMod val="95000"/>
                    <a:lumOff val="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输入替换内容</a:t>
            </a:r>
            <a:r>
              <a:rPr lang="en-US" altLang="zh-CN" sz="1315" dirty="0">
                <a:solidFill>
                  <a:schemeClr val="tx1">
                    <a:lumMod val="95000"/>
                    <a:lumOff val="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58pic.com</a:t>
            </a:r>
            <a:endParaRPr lang="en-US" altLang="zh-CN" sz="1315" dirty="0">
              <a:solidFill>
                <a:schemeClr val="tx1">
                  <a:lumMod val="95000"/>
                  <a:lumOff val="5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  <a:cs typeface="Hiragino Sans GB W3" charset="-122"/>
            </a:endParaRPr>
          </a:p>
          <a:p>
            <a:pPr algn="ctr">
              <a:spcBef>
                <a:spcPts val="790"/>
              </a:spcBef>
            </a:pPr>
            <a:r>
              <a:rPr lang="zh-CN" altLang="en-US" sz="1315" dirty="0">
                <a:solidFill>
                  <a:schemeClr val="tx1">
                    <a:lumMod val="95000"/>
                    <a:lumOff val="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输入替换内容</a:t>
            </a:r>
            <a:r>
              <a:rPr lang="en-US" altLang="zh-CN" sz="1315" dirty="0">
                <a:solidFill>
                  <a:schemeClr val="tx1">
                    <a:lumMod val="95000"/>
                    <a:lumOff val="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58pic.com</a:t>
            </a:r>
            <a:endParaRPr lang="en-US" altLang="zh-CN" sz="1315" dirty="0">
              <a:solidFill>
                <a:schemeClr val="tx1">
                  <a:lumMod val="95000"/>
                  <a:lumOff val="5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  <a:cs typeface="Hiragino Sans GB W3" charset="-122"/>
            </a:endParaRPr>
          </a:p>
        </p:txBody>
      </p:sp>
      <p:sp>
        <p:nvSpPr>
          <p:cNvPr id="24" name="Rectangle 24"/>
          <p:cNvSpPr>
            <a:spLocks noChangeArrowheads="1"/>
          </p:cNvSpPr>
          <p:nvPr/>
        </p:nvSpPr>
        <p:spPr bwMode="auto">
          <a:xfrm>
            <a:off x="4806974" y="4760991"/>
            <a:ext cx="1647928" cy="2716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95"/>
              </a:spcBef>
            </a:pPr>
            <a:r>
              <a:rPr lang="zh-CN" altLang="en-US" sz="1575" b="1" dirty="0">
                <a:solidFill>
                  <a:schemeClr val="bg1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单击填加标题</a:t>
            </a:r>
            <a:endParaRPr lang="zh-CN" altLang="en-US" sz="1575" b="1" dirty="0">
              <a:solidFill>
                <a:schemeClr val="bg1"/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7500630" y="5401354"/>
            <a:ext cx="2580233" cy="5993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790"/>
              </a:spcBef>
            </a:pPr>
            <a:r>
              <a:rPr lang="zh-CN" altLang="en-US" sz="1315" dirty="0">
                <a:solidFill>
                  <a:schemeClr val="tx1">
                    <a:lumMod val="95000"/>
                    <a:lumOff val="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输入替换内容</a:t>
            </a:r>
            <a:r>
              <a:rPr lang="en-US" altLang="zh-CN" sz="1315" dirty="0">
                <a:solidFill>
                  <a:schemeClr val="tx1">
                    <a:lumMod val="95000"/>
                    <a:lumOff val="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58pic.com</a:t>
            </a:r>
            <a:endParaRPr lang="en-US" altLang="zh-CN" sz="1315" dirty="0">
              <a:solidFill>
                <a:schemeClr val="tx1">
                  <a:lumMod val="95000"/>
                  <a:lumOff val="5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  <a:cs typeface="Hiragino Sans GB W3" charset="-122"/>
            </a:endParaRPr>
          </a:p>
          <a:p>
            <a:pPr algn="ctr">
              <a:spcBef>
                <a:spcPts val="790"/>
              </a:spcBef>
            </a:pPr>
            <a:r>
              <a:rPr lang="zh-CN" altLang="en-US" sz="1315" dirty="0">
                <a:solidFill>
                  <a:schemeClr val="tx1">
                    <a:lumMod val="95000"/>
                    <a:lumOff val="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输入替换内容</a:t>
            </a:r>
            <a:r>
              <a:rPr lang="en-US" altLang="zh-CN" sz="1315" dirty="0">
                <a:solidFill>
                  <a:schemeClr val="tx1">
                    <a:lumMod val="95000"/>
                    <a:lumOff val="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58pic.com</a:t>
            </a:r>
            <a:endParaRPr lang="en-US" altLang="zh-CN" sz="1315" dirty="0">
              <a:solidFill>
                <a:schemeClr val="tx1">
                  <a:lumMod val="95000"/>
                  <a:lumOff val="5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  <a:cs typeface="Hiragino Sans GB W3" charset="-122"/>
            </a:endParaRPr>
          </a:p>
        </p:txBody>
      </p:sp>
      <p:sp>
        <p:nvSpPr>
          <p:cNvPr id="26" name="Rectangle 24"/>
          <p:cNvSpPr>
            <a:spLocks noChangeArrowheads="1"/>
          </p:cNvSpPr>
          <p:nvPr/>
        </p:nvSpPr>
        <p:spPr bwMode="auto">
          <a:xfrm>
            <a:off x="7815987" y="4760991"/>
            <a:ext cx="1647928" cy="2716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95"/>
              </a:spcBef>
            </a:pPr>
            <a:r>
              <a:rPr lang="zh-CN" altLang="en-US" sz="1575" b="1" dirty="0">
                <a:solidFill>
                  <a:schemeClr val="bg1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单击填加标题</a:t>
            </a:r>
            <a:endParaRPr lang="zh-CN" altLang="en-US" sz="1575" b="1" dirty="0">
              <a:solidFill>
                <a:schemeClr val="bg1"/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02" t="6794" r="11824" b="26691"/>
          <a:stretch>
            <a:fillRect/>
          </a:stretch>
        </p:blipFill>
        <p:spPr>
          <a:xfrm>
            <a:off x="6701334" y="1327391"/>
            <a:ext cx="3127739" cy="2878539"/>
          </a:xfrm>
          <a:custGeom>
            <a:avLst/>
            <a:gdLst>
              <a:gd name="connsiteX0" fmla="*/ 0 w 4816210"/>
              <a:gd name="connsiteY0" fmla="*/ 0 h 2258828"/>
              <a:gd name="connsiteX1" fmla="*/ 4816210 w 4816210"/>
              <a:gd name="connsiteY1" fmla="*/ 0 h 2258828"/>
              <a:gd name="connsiteX2" fmla="*/ 4816210 w 4816210"/>
              <a:gd name="connsiteY2" fmla="*/ 2258828 h 2258828"/>
              <a:gd name="connsiteX3" fmla="*/ 0 w 4816210"/>
              <a:gd name="connsiteY3" fmla="*/ 2258828 h 22588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16210" h="2258828">
                <a:moveTo>
                  <a:pt x="0" y="0"/>
                </a:moveTo>
                <a:lnTo>
                  <a:pt x="4816210" y="0"/>
                </a:lnTo>
                <a:lnTo>
                  <a:pt x="4816210" y="2258828"/>
                </a:lnTo>
                <a:lnTo>
                  <a:pt x="0" y="2258828"/>
                </a:lnTo>
                <a:close/>
              </a:path>
            </a:pathLst>
          </a:custGeom>
        </p:spPr>
      </p:pic>
      <p:sp>
        <p:nvSpPr>
          <p:cNvPr id="31" name="矩形 30"/>
          <p:cNvSpPr/>
          <p:nvPr/>
        </p:nvSpPr>
        <p:spPr>
          <a:xfrm>
            <a:off x="1203636" y="1175555"/>
            <a:ext cx="8838851" cy="3243922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365"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322fd1bd-ba4d-494d-b399-0e943c35d1e4" descr="4AcAAB+LCAAAAAAABADNVU1vozAQ/S/e3RuNCNp+cWNbZcWh20qJtocqBxe7wRU2kTFVqij/vWODAQdoy6WquCTDm5n35os9+qletxSFaMmxVNcMbyTmsaIceSgmKBRllnnoDxOEic1fmZfbAoUP+8at++aeqfQqz3L5H2cl1QEEUwxn1d+w5+Rg7yQDBq/GNoYFWC/W7dMTS+gqpZxazIoJFQmyTDEBhD/zQYBkm1QJWhS14fbxmSaq4xaealRZpBDzx2LxOzg/iyIdzKTxDwcPLWmSC/I1JE/82fx0iGbg0Ly+0I9Lc6zcttI3TDBe8hpmMt/gXcc09ysjIySjXVgsFJUvTUPn2mZ+L5WEBItccqwg4d4//GrLcHYxM7xiQegOIlmyyOl/TVKP3uCE6RfNgJlxa53uMAwtBW4Dqvt+LdpDkdhkVp0tYRMWerOl/wCrCaEYmm8saO0qsGQgLhWqr+3gjZJa0Z2aJkN7dAUMVX5MgaFjUrYKagYO9w9pR+S5LBQHj2nkW7+uhHouguPJPLkcmM3gHIzvCjzukUN2mk67q1PHrKsOVr+gKkoSyFuvcHWAjL13lypqwZjCK5CSc920wC7YUUMt5/40fkul03r5nrj1gLzms6SX9+MPkkENXara/bM3yoV/ppjao8VNOUF1LqcilY41PG+3Ov/g4AcAAA=="/>
          <p:cNvGrpSpPr>
            <a:grpSpLocks noChangeAspect="1"/>
          </p:cNvGrpSpPr>
          <p:nvPr/>
        </p:nvGrpSpPr>
        <p:grpSpPr>
          <a:xfrm>
            <a:off x="1423389" y="1845024"/>
            <a:ext cx="9256338" cy="2869032"/>
            <a:chOff x="2049141" y="2021325"/>
            <a:chExt cx="8125301" cy="2518463"/>
          </a:xfrm>
        </p:grpSpPr>
        <p:sp>
          <p:nvSpPr>
            <p:cNvPr id="26" name="BackShape"/>
            <p:cNvSpPr/>
            <p:nvPr/>
          </p:nvSpPr>
          <p:spPr>
            <a:xfrm>
              <a:off x="7870342" y="2235688"/>
              <a:ext cx="2089734" cy="2089735"/>
            </a:xfrm>
            <a:prstGeom prst="ellipse">
              <a:avLst/>
            </a:prstGeom>
            <a:pattFill prst="dkDnDiag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365"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27" name="ValueShape"/>
            <p:cNvSpPr/>
            <p:nvPr/>
          </p:nvSpPr>
          <p:spPr>
            <a:xfrm>
              <a:off x="7655980" y="2021325"/>
              <a:ext cx="2518462" cy="2518463"/>
            </a:xfrm>
            <a:prstGeom prst="pie">
              <a:avLst>
                <a:gd name="adj1" fmla="val 16200000"/>
                <a:gd name="adj2" fmla="val 9288000"/>
              </a:avLst>
            </a:prstGeom>
            <a:solidFill>
              <a:schemeClr val="bg2">
                <a:lumMod val="10000"/>
              </a:schemeClr>
            </a:solidFill>
            <a:ln w="635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365" dirty="0"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28" name="ValueText"/>
            <p:cNvSpPr txBox="1"/>
            <p:nvPr/>
          </p:nvSpPr>
          <p:spPr>
            <a:xfrm>
              <a:off x="2279482" y="3043789"/>
              <a:ext cx="982196" cy="663344"/>
            </a:xfrm>
            <a:prstGeom prst="rect">
              <a:avLst/>
            </a:prstGeom>
            <a:noFill/>
          </p:spPr>
          <p:txBody>
            <a:bodyPr wrap="none" lIns="0" tIns="0" rIns="0" bIns="0" numCol="1">
              <a:prstTxWarp prst="textPlain">
                <a:avLst/>
              </a:prstTxWarp>
              <a:normAutofit/>
            </a:bodyPr>
            <a:lstStyle/>
            <a:p>
              <a:r>
                <a:rPr lang="en-US" sz="2365" dirty="0">
                  <a:solidFill>
                    <a:schemeClr val="bg2">
                      <a:lumMod val="10000"/>
                    </a:schemeClr>
                  </a:solidFill>
                  <a:latin typeface="Noto Sans S Chinese Light" panose="020B0300000000000000" pitchFamily="34" charset="-122"/>
                  <a:ea typeface="Noto Sans S Chinese Light" panose="020B0300000000000000" pitchFamily="34" charset="-122"/>
                </a:rPr>
                <a:t>68%</a:t>
              </a:r>
              <a:endParaRPr lang="en-US" sz="2365" dirty="0">
                <a:solidFill>
                  <a:schemeClr val="bg2">
                    <a:lumMod val="10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cxnSp>
          <p:nvCxnSpPr>
            <p:cNvPr id="29" name="LineShape"/>
            <p:cNvCxnSpPr/>
            <p:nvPr/>
          </p:nvCxnSpPr>
          <p:spPr>
            <a:xfrm flipH="1">
              <a:off x="2049141" y="2377128"/>
              <a:ext cx="5708728" cy="0"/>
            </a:xfrm>
            <a:prstGeom prst="straightConnector1">
              <a:avLst/>
            </a:prstGeom>
            <a:noFill/>
            <a:ln w="12700" cap="flat" cmpd="sng">
              <a:solidFill>
                <a:srgbClr val="D8D8D8"/>
              </a:solidFill>
              <a:prstDash val="solid"/>
              <a:miter/>
              <a:headEnd type="none" w="med" len="med"/>
              <a:tailEnd type="none" w="med" len="med"/>
            </a:ln>
          </p:spPr>
        </p:cxnSp>
        <p:sp>
          <p:nvSpPr>
            <p:cNvPr id="30" name="RelativeShape"/>
            <p:cNvSpPr/>
            <p:nvPr/>
          </p:nvSpPr>
          <p:spPr>
            <a:xfrm>
              <a:off x="4159061" y="2547315"/>
              <a:ext cx="3440682" cy="1352118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365"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31" name="IconShape"/>
            <p:cNvSpPr/>
            <p:nvPr/>
          </p:nvSpPr>
          <p:spPr bwMode="auto">
            <a:xfrm>
              <a:off x="4221354" y="2634963"/>
              <a:ext cx="513074" cy="479350"/>
            </a:xfrm>
            <a:custGeom>
              <a:avLst/>
              <a:gdLst>
                <a:gd name="connsiteX0" fmla="*/ 159472 w 338138"/>
                <a:gd name="connsiteY0" fmla="*/ 265112 h 315913"/>
                <a:gd name="connsiteX1" fmla="*/ 155575 w 338138"/>
                <a:gd name="connsiteY1" fmla="*/ 269194 h 315913"/>
                <a:gd name="connsiteX2" fmla="*/ 155575 w 338138"/>
                <a:gd name="connsiteY2" fmla="*/ 289605 h 315913"/>
                <a:gd name="connsiteX3" fmla="*/ 158173 w 338138"/>
                <a:gd name="connsiteY3" fmla="*/ 293687 h 315913"/>
                <a:gd name="connsiteX4" fmla="*/ 181553 w 338138"/>
                <a:gd name="connsiteY4" fmla="*/ 293687 h 315913"/>
                <a:gd name="connsiteX5" fmla="*/ 184150 w 338138"/>
                <a:gd name="connsiteY5" fmla="*/ 290966 h 315913"/>
                <a:gd name="connsiteX6" fmla="*/ 184150 w 338138"/>
                <a:gd name="connsiteY6" fmla="*/ 269194 h 315913"/>
                <a:gd name="connsiteX7" fmla="*/ 181553 w 338138"/>
                <a:gd name="connsiteY7" fmla="*/ 265112 h 315913"/>
                <a:gd name="connsiteX8" fmla="*/ 159472 w 338138"/>
                <a:gd name="connsiteY8" fmla="*/ 265112 h 315913"/>
                <a:gd name="connsiteX9" fmla="*/ 169069 w 338138"/>
                <a:gd name="connsiteY9" fmla="*/ 222250 h 315913"/>
                <a:gd name="connsiteX10" fmla="*/ 155575 w 338138"/>
                <a:gd name="connsiteY10" fmla="*/ 235744 h 315913"/>
                <a:gd name="connsiteX11" fmla="*/ 169069 w 338138"/>
                <a:gd name="connsiteY11" fmla="*/ 249238 h 315913"/>
                <a:gd name="connsiteX12" fmla="*/ 182563 w 338138"/>
                <a:gd name="connsiteY12" fmla="*/ 235744 h 315913"/>
                <a:gd name="connsiteX13" fmla="*/ 169069 w 338138"/>
                <a:gd name="connsiteY13" fmla="*/ 222250 h 315913"/>
                <a:gd name="connsiteX14" fmla="*/ 145852 w 338138"/>
                <a:gd name="connsiteY14" fmla="*/ 55033 h 315913"/>
                <a:gd name="connsiteX15" fmla="*/ 157704 w 338138"/>
                <a:gd name="connsiteY15" fmla="*/ 56356 h 315913"/>
                <a:gd name="connsiteX16" fmla="*/ 156388 w 338138"/>
                <a:gd name="connsiteY16" fmla="*/ 68262 h 315913"/>
                <a:gd name="connsiteX17" fmla="*/ 57619 w 338138"/>
                <a:gd name="connsiteY17" fmla="*/ 137054 h 315913"/>
                <a:gd name="connsiteX18" fmla="*/ 53669 w 338138"/>
                <a:gd name="connsiteY18" fmla="*/ 139700 h 315913"/>
                <a:gd name="connsiteX19" fmla="*/ 47084 w 338138"/>
                <a:gd name="connsiteY19" fmla="*/ 135731 h 315913"/>
                <a:gd name="connsiteX20" fmla="*/ 48401 w 338138"/>
                <a:gd name="connsiteY20" fmla="*/ 123825 h 315913"/>
                <a:gd name="connsiteX21" fmla="*/ 145852 w 338138"/>
                <a:gd name="connsiteY21" fmla="*/ 55033 h 315913"/>
                <a:gd name="connsiteX22" fmla="*/ 88577 w 338138"/>
                <a:gd name="connsiteY22" fmla="*/ 47055 h 315913"/>
                <a:gd name="connsiteX23" fmla="*/ 100532 w 338138"/>
                <a:gd name="connsiteY23" fmla="*/ 48358 h 315913"/>
                <a:gd name="connsiteX24" fmla="*/ 99203 w 338138"/>
                <a:gd name="connsiteY24" fmla="*/ 60081 h 315913"/>
                <a:gd name="connsiteX25" fmla="*/ 52712 w 338138"/>
                <a:gd name="connsiteY25" fmla="*/ 92645 h 315913"/>
                <a:gd name="connsiteX26" fmla="*/ 47399 w 338138"/>
                <a:gd name="connsiteY26" fmla="*/ 95250 h 315913"/>
                <a:gd name="connsiteX27" fmla="*/ 40757 w 338138"/>
                <a:gd name="connsiteY27" fmla="*/ 91342 h 315913"/>
                <a:gd name="connsiteX28" fmla="*/ 43414 w 338138"/>
                <a:gd name="connsiteY28" fmla="*/ 79619 h 315913"/>
                <a:gd name="connsiteX29" fmla="*/ 88577 w 338138"/>
                <a:gd name="connsiteY29" fmla="*/ 47055 h 315913"/>
                <a:gd name="connsiteX30" fmla="*/ 35086 w 338138"/>
                <a:gd name="connsiteY30" fmla="*/ 22225 h 315913"/>
                <a:gd name="connsiteX31" fmla="*/ 20637 w 338138"/>
                <a:gd name="connsiteY31" fmla="*/ 35344 h 315913"/>
                <a:gd name="connsiteX32" fmla="*/ 20637 w 338138"/>
                <a:gd name="connsiteY32" fmla="*/ 196707 h 315913"/>
                <a:gd name="connsiteX33" fmla="*/ 35086 w 338138"/>
                <a:gd name="connsiteY33" fmla="*/ 211138 h 315913"/>
                <a:gd name="connsiteX34" fmla="*/ 303051 w 338138"/>
                <a:gd name="connsiteY34" fmla="*/ 211138 h 315913"/>
                <a:gd name="connsiteX35" fmla="*/ 317500 w 338138"/>
                <a:gd name="connsiteY35" fmla="*/ 196707 h 315913"/>
                <a:gd name="connsiteX36" fmla="*/ 317500 w 338138"/>
                <a:gd name="connsiteY36" fmla="*/ 35344 h 315913"/>
                <a:gd name="connsiteX37" fmla="*/ 303051 w 338138"/>
                <a:gd name="connsiteY37" fmla="*/ 22225 h 315913"/>
                <a:gd name="connsiteX38" fmla="*/ 35086 w 338138"/>
                <a:gd name="connsiteY38" fmla="*/ 22225 h 315913"/>
                <a:gd name="connsiteX39" fmla="*/ 14529 w 338138"/>
                <a:gd name="connsiteY39" fmla="*/ 0 h 315913"/>
                <a:gd name="connsiteX40" fmla="*/ 323609 w 338138"/>
                <a:gd name="connsiteY40" fmla="*/ 0 h 315913"/>
                <a:gd name="connsiteX41" fmla="*/ 338138 w 338138"/>
                <a:gd name="connsiteY41" fmla="*/ 13163 h 315913"/>
                <a:gd name="connsiteX42" fmla="*/ 338138 w 338138"/>
                <a:gd name="connsiteY42" fmla="*/ 251414 h 315913"/>
                <a:gd name="connsiteX43" fmla="*/ 323609 w 338138"/>
                <a:gd name="connsiteY43" fmla="*/ 265893 h 315913"/>
                <a:gd name="connsiteX44" fmla="*/ 210016 w 338138"/>
                <a:gd name="connsiteY44" fmla="*/ 265893 h 315913"/>
                <a:gd name="connsiteX45" fmla="*/ 207374 w 338138"/>
                <a:gd name="connsiteY45" fmla="*/ 268526 h 315913"/>
                <a:gd name="connsiteX46" fmla="*/ 207374 w 338138"/>
                <a:gd name="connsiteY46" fmla="*/ 290903 h 315913"/>
                <a:gd name="connsiteX47" fmla="*/ 208695 w 338138"/>
                <a:gd name="connsiteY47" fmla="*/ 293536 h 315913"/>
                <a:gd name="connsiteX48" fmla="*/ 239074 w 338138"/>
                <a:gd name="connsiteY48" fmla="*/ 293536 h 315913"/>
                <a:gd name="connsiteX49" fmla="*/ 250962 w 338138"/>
                <a:gd name="connsiteY49" fmla="*/ 305383 h 315913"/>
                <a:gd name="connsiteX50" fmla="*/ 239074 w 338138"/>
                <a:gd name="connsiteY50" fmla="*/ 315913 h 315913"/>
                <a:gd name="connsiteX51" fmla="*/ 99064 w 338138"/>
                <a:gd name="connsiteY51" fmla="*/ 315913 h 315913"/>
                <a:gd name="connsiteX52" fmla="*/ 87176 w 338138"/>
                <a:gd name="connsiteY52" fmla="*/ 305383 h 315913"/>
                <a:gd name="connsiteX53" fmla="*/ 99064 w 338138"/>
                <a:gd name="connsiteY53" fmla="*/ 293536 h 315913"/>
                <a:gd name="connsiteX54" fmla="*/ 129444 w 338138"/>
                <a:gd name="connsiteY54" fmla="*/ 293536 h 315913"/>
                <a:gd name="connsiteX55" fmla="*/ 130765 w 338138"/>
                <a:gd name="connsiteY55" fmla="*/ 289587 h 315913"/>
                <a:gd name="connsiteX56" fmla="*/ 130765 w 338138"/>
                <a:gd name="connsiteY56" fmla="*/ 268526 h 315913"/>
                <a:gd name="connsiteX57" fmla="*/ 126802 w 338138"/>
                <a:gd name="connsiteY57" fmla="*/ 265893 h 315913"/>
                <a:gd name="connsiteX58" fmla="*/ 14529 w 338138"/>
                <a:gd name="connsiteY58" fmla="*/ 265893 h 315913"/>
                <a:gd name="connsiteX59" fmla="*/ 0 w 338138"/>
                <a:gd name="connsiteY59" fmla="*/ 251414 h 315913"/>
                <a:gd name="connsiteX60" fmla="*/ 0 w 338138"/>
                <a:gd name="connsiteY60" fmla="*/ 13163 h 315913"/>
                <a:gd name="connsiteX61" fmla="*/ 14529 w 338138"/>
                <a:gd name="connsiteY61" fmla="*/ 0 h 315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338138" h="315913">
                  <a:moveTo>
                    <a:pt x="159472" y="265112"/>
                  </a:moveTo>
                  <a:cubicBezTo>
                    <a:pt x="159472" y="265112"/>
                    <a:pt x="155575" y="265112"/>
                    <a:pt x="155575" y="269194"/>
                  </a:cubicBezTo>
                  <a:cubicBezTo>
                    <a:pt x="155575" y="269194"/>
                    <a:pt x="155575" y="269194"/>
                    <a:pt x="155575" y="289605"/>
                  </a:cubicBezTo>
                  <a:cubicBezTo>
                    <a:pt x="155575" y="292326"/>
                    <a:pt x="155575" y="293687"/>
                    <a:pt x="158173" y="293687"/>
                  </a:cubicBezTo>
                  <a:cubicBezTo>
                    <a:pt x="158173" y="293687"/>
                    <a:pt x="158173" y="293687"/>
                    <a:pt x="181553" y="293687"/>
                  </a:cubicBezTo>
                  <a:cubicBezTo>
                    <a:pt x="182851" y="293687"/>
                    <a:pt x="184150" y="292326"/>
                    <a:pt x="184150" y="290966"/>
                  </a:cubicBezTo>
                  <a:cubicBezTo>
                    <a:pt x="184150" y="290966"/>
                    <a:pt x="184150" y="290966"/>
                    <a:pt x="184150" y="269194"/>
                  </a:cubicBezTo>
                  <a:cubicBezTo>
                    <a:pt x="184150" y="265112"/>
                    <a:pt x="181553" y="265112"/>
                    <a:pt x="181553" y="265112"/>
                  </a:cubicBezTo>
                  <a:cubicBezTo>
                    <a:pt x="181553" y="265112"/>
                    <a:pt x="181553" y="265112"/>
                    <a:pt x="159472" y="265112"/>
                  </a:cubicBezTo>
                  <a:close/>
                  <a:moveTo>
                    <a:pt x="169069" y="222250"/>
                  </a:moveTo>
                  <a:cubicBezTo>
                    <a:pt x="161616" y="222250"/>
                    <a:pt x="155575" y="228291"/>
                    <a:pt x="155575" y="235744"/>
                  </a:cubicBezTo>
                  <a:cubicBezTo>
                    <a:pt x="155575" y="243197"/>
                    <a:pt x="161616" y="249238"/>
                    <a:pt x="169069" y="249238"/>
                  </a:cubicBezTo>
                  <a:cubicBezTo>
                    <a:pt x="176522" y="249238"/>
                    <a:pt x="182563" y="243197"/>
                    <a:pt x="182563" y="235744"/>
                  </a:cubicBezTo>
                  <a:cubicBezTo>
                    <a:pt x="182563" y="228291"/>
                    <a:pt x="176522" y="222250"/>
                    <a:pt x="169069" y="222250"/>
                  </a:cubicBezTo>
                  <a:close/>
                  <a:moveTo>
                    <a:pt x="145852" y="55033"/>
                  </a:moveTo>
                  <a:cubicBezTo>
                    <a:pt x="149803" y="52387"/>
                    <a:pt x="155071" y="52387"/>
                    <a:pt x="157704" y="56356"/>
                  </a:cubicBezTo>
                  <a:cubicBezTo>
                    <a:pt x="160338" y="60325"/>
                    <a:pt x="159021" y="65616"/>
                    <a:pt x="156388" y="68262"/>
                  </a:cubicBezTo>
                  <a:cubicBezTo>
                    <a:pt x="57619" y="137054"/>
                    <a:pt x="57619" y="137054"/>
                    <a:pt x="57619" y="137054"/>
                  </a:cubicBezTo>
                  <a:cubicBezTo>
                    <a:pt x="56302" y="138377"/>
                    <a:pt x="54986" y="139700"/>
                    <a:pt x="53669" y="139700"/>
                  </a:cubicBezTo>
                  <a:cubicBezTo>
                    <a:pt x="51035" y="139700"/>
                    <a:pt x="48401" y="138377"/>
                    <a:pt x="47084" y="135731"/>
                  </a:cubicBezTo>
                  <a:cubicBezTo>
                    <a:pt x="44450" y="131762"/>
                    <a:pt x="44450" y="126471"/>
                    <a:pt x="48401" y="123825"/>
                  </a:cubicBezTo>
                  <a:cubicBezTo>
                    <a:pt x="145852" y="55033"/>
                    <a:pt x="145852" y="55033"/>
                    <a:pt x="145852" y="55033"/>
                  </a:cubicBezTo>
                  <a:close/>
                  <a:moveTo>
                    <a:pt x="88577" y="47055"/>
                  </a:moveTo>
                  <a:cubicBezTo>
                    <a:pt x="92562" y="44450"/>
                    <a:pt x="97875" y="44450"/>
                    <a:pt x="100532" y="48358"/>
                  </a:cubicBezTo>
                  <a:cubicBezTo>
                    <a:pt x="103188" y="52265"/>
                    <a:pt x="101860" y="57476"/>
                    <a:pt x="99203" y="60081"/>
                  </a:cubicBezTo>
                  <a:cubicBezTo>
                    <a:pt x="52712" y="92645"/>
                    <a:pt x="52712" y="92645"/>
                    <a:pt x="52712" y="92645"/>
                  </a:cubicBezTo>
                  <a:cubicBezTo>
                    <a:pt x="51384" y="93947"/>
                    <a:pt x="50055" y="95250"/>
                    <a:pt x="47399" y="95250"/>
                  </a:cubicBezTo>
                  <a:cubicBezTo>
                    <a:pt x="44742" y="95250"/>
                    <a:pt x="42085" y="93947"/>
                    <a:pt x="40757" y="91342"/>
                  </a:cubicBezTo>
                  <a:cubicBezTo>
                    <a:pt x="38100" y="87435"/>
                    <a:pt x="39429" y="82224"/>
                    <a:pt x="43414" y="79619"/>
                  </a:cubicBezTo>
                  <a:cubicBezTo>
                    <a:pt x="88577" y="47055"/>
                    <a:pt x="88577" y="47055"/>
                    <a:pt x="88577" y="47055"/>
                  </a:cubicBezTo>
                  <a:close/>
                  <a:moveTo>
                    <a:pt x="35086" y="22225"/>
                  </a:moveTo>
                  <a:cubicBezTo>
                    <a:pt x="27205" y="22225"/>
                    <a:pt x="20637" y="28785"/>
                    <a:pt x="20637" y="35344"/>
                  </a:cubicBezTo>
                  <a:cubicBezTo>
                    <a:pt x="20637" y="35344"/>
                    <a:pt x="20637" y="35344"/>
                    <a:pt x="20637" y="196707"/>
                  </a:cubicBezTo>
                  <a:cubicBezTo>
                    <a:pt x="20637" y="204579"/>
                    <a:pt x="27205" y="211138"/>
                    <a:pt x="35086" y="211138"/>
                  </a:cubicBezTo>
                  <a:cubicBezTo>
                    <a:pt x="35086" y="211138"/>
                    <a:pt x="35086" y="211138"/>
                    <a:pt x="303051" y="211138"/>
                  </a:cubicBezTo>
                  <a:cubicBezTo>
                    <a:pt x="310932" y="211138"/>
                    <a:pt x="317500" y="204579"/>
                    <a:pt x="317500" y="196707"/>
                  </a:cubicBezTo>
                  <a:lnTo>
                    <a:pt x="317500" y="35344"/>
                  </a:lnTo>
                  <a:cubicBezTo>
                    <a:pt x="317500" y="28785"/>
                    <a:pt x="310932" y="22225"/>
                    <a:pt x="303051" y="22225"/>
                  </a:cubicBezTo>
                  <a:cubicBezTo>
                    <a:pt x="303051" y="22225"/>
                    <a:pt x="303051" y="22225"/>
                    <a:pt x="35086" y="22225"/>
                  </a:cubicBezTo>
                  <a:close/>
                  <a:moveTo>
                    <a:pt x="14529" y="0"/>
                  </a:moveTo>
                  <a:cubicBezTo>
                    <a:pt x="14529" y="0"/>
                    <a:pt x="14529" y="0"/>
                    <a:pt x="323609" y="0"/>
                  </a:cubicBezTo>
                  <a:cubicBezTo>
                    <a:pt x="331534" y="0"/>
                    <a:pt x="338138" y="5265"/>
                    <a:pt x="338138" y="13163"/>
                  </a:cubicBezTo>
                  <a:cubicBezTo>
                    <a:pt x="338138" y="13163"/>
                    <a:pt x="338138" y="13163"/>
                    <a:pt x="338138" y="251414"/>
                  </a:cubicBezTo>
                  <a:cubicBezTo>
                    <a:pt x="338138" y="259312"/>
                    <a:pt x="331534" y="265893"/>
                    <a:pt x="323609" y="265893"/>
                  </a:cubicBezTo>
                  <a:cubicBezTo>
                    <a:pt x="323609" y="265893"/>
                    <a:pt x="323609" y="265893"/>
                    <a:pt x="210016" y="265893"/>
                  </a:cubicBezTo>
                  <a:cubicBezTo>
                    <a:pt x="210016" y="265893"/>
                    <a:pt x="207374" y="265893"/>
                    <a:pt x="207374" y="268526"/>
                  </a:cubicBezTo>
                  <a:cubicBezTo>
                    <a:pt x="207374" y="268526"/>
                    <a:pt x="207374" y="268526"/>
                    <a:pt x="207374" y="290903"/>
                  </a:cubicBezTo>
                  <a:cubicBezTo>
                    <a:pt x="207374" y="292220"/>
                    <a:pt x="207374" y="293536"/>
                    <a:pt x="208695" y="293536"/>
                  </a:cubicBezTo>
                  <a:cubicBezTo>
                    <a:pt x="208695" y="293536"/>
                    <a:pt x="208695" y="293536"/>
                    <a:pt x="239074" y="293536"/>
                  </a:cubicBezTo>
                  <a:cubicBezTo>
                    <a:pt x="245679" y="293536"/>
                    <a:pt x="250962" y="298801"/>
                    <a:pt x="250962" y="305383"/>
                  </a:cubicBezTo>
                  <a:cubicBezTo>
                    <a:pt x="250962" y="310648"/>
                    <a:pt x="245679" y="315913"/>
                    <a:pt x="239074" y="315913"/>
                  </a:cubicBezTo>
                  <a:cubicBezTo>
                    <a:pt x="239074" y="315913"/>
                    <a:pt x="239074" y="315913"/>
                    <a:pt x="99064" y="315913"/>
                  </a:cubicBezTo>
                  <a:cubicBezTo>
                    <a:pt x="92460" y="315913"/>
                    <a:pt x="87176" y="310648"/>
                    <a:pt x="87176" y="305383"/>
                  </a:cubicBezTo>
                  <a:cubicBezTo>
                    <a:pt x="87176" y="298801"/>
                    <a:pt x="92460" y="293536"/>
                    <a:pt x="99064" y="293536"/>
                  </a:cubicBezTo>
                  <a:cubicBezTo>
                    <a:pt x="99064" y="293536"/>
                    <a:pt x="99064" y="293536"/>
                    <a:pt x="129444" y="293536"/>
                  </a:cubicBezTo>
                  <a:cubicBezTo>
                    <a:pt x="130765" y="293536"/>
                    <a:pt x="130765" y="292220"/>
                    <a:pt x="130765" y="289587"/>
                  </a:cubicBezTo>
                  <a:cubicBezTo>
                    <a:pt x="130765" y="289587"/>
                    <a:pt x="130765" y="289587"/>
                    <a:pt x="130765" y="268526"/>
                  </a:cubicBezTo>
                  <a:cubicBezTo>
                    <a:pt x="130765" y="264577"/>
                    <a:pt x="126802" y="265893"/>
                    <a:pt x="126802" y="265893"/>
                  </a:cubicBezTo>
                  <a:cubicBezTo>
                    <a:pt x="126802" y="265893"/>
                    <a:pt x="126802" y="265893"/>
                    <a:pt x="14529" y="265893"/>
                  </a:cubicBezTo>
                  <a:cubicBezTo>
                    <a:pt x="6604" y="265893"/>
                    <a:pt x="0" y="259312"/>
                    <a:pt x="0" y="251414"/>
                  </a:cubicBezTo>
                  <a:cubicBezTo>
                    <a:pt x="0" y="251414"/>
                    <a:pt x="0" y="251414"/>
                    <a:pt x="0" y="13163"/>
                  </a:cubicBezTo>
                  <a:cubicBezTo>
                    <a:pt x="0" y="5265"/>
                    <a:pt x="6604" y="0"/>
                    <a:pt x="1452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2365" dirty="0"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32" name="IconShape"/>
            <p:cNvSpPr/>
            <p:nvPr/>
          </p:nvSpPr>
          <p:spPr bwMode="auto">
            <a:xfrm>
              <a:off x="4922110" y="2634963"/>
              <a:ext cx="513074" cy="479350"/>
            </a:xfrm>
            <a:custGeom>
              <a:avLst/>
              <a:gdLst>
                <a:gd name="connsiteX0" fmla="*/ 159472 w 338138"/>
                <a:gd name="connsiteY0" fmla="*/ 265112 h 315913"/>
                <a:gd name="connsiteX1" fmla="*/ 155575 w 338138"/>
                <a:gd name="connsiteY1" fmla="*/ 269194 h 315913"/>
                <a:gd name="connsiteX2" fmla="*/ 155575 w 338138"/>
                <a:gd name="connsiteY2" fmla="*/ 289605 h 315913"/>
                <a:gd name="connsiteX3" fmla="*/ 158173 w 338138"/>
                <a:gd name="connsiteY3" fmla="*/ 293687 h 315913"/>
                <a:gd name="connsiteX4" fmla="*/ 181553 w 338138"/>
                <a:gd name="connsiteY4" fmla="*/ 293687 h 315913"/>
                <a:gd name="connsiteX5" fmla="*/ 184150 w 338138"/>
                <a:gd name="connsiteY5" fmla="*/ 290966 h 315913"/>
                <a:gd name="connsiteX6" fmla="*/ 184150 w 338138"/>
                <a:gd name="connsiteY6" fmla="*/ 269194 h 315913"/>
                <a:gd name="connsiteX7" fmla="*/ 181553 w 338138"/>
                <a:gd name="connsiteY7" fmla="*/ 265112 h 315913"/>
                <a:gd name="connsiteX8" fmla="*/ 159472 w 338138"/>
                <a:gd name="connsiteY8" fmla="*/ 265112 h 315913"/>
                <a:gd name="connsiteX9" fmla="*/ 169069 w 338138"/>
                <a:gd name="connsiteY9" fmla="*/ 222250 h 315913"/>
                <a:gd name="connsiteX10" fmla="*/ 155575 w 338138"/>
                <a:gd name="connsiteY10" fmla="*/ 235744 h 315913"/>
                <a:gd name="connsiteX11" fmla="*/ 169069 w 338138"/>
                <a:gd name="connsiteY11" fmla="*/ 249238 h 315913"/>
                <a:gd name="connsiteX12" fmla="*/ 182563 w 338138"/>
                <a:gd name="connsiteY12" fmla="*/ 235744 h 315913"/>
                <a:gd name="connsiteX13" fmla="*/ 169069 w 338138"/>
                <a:gd name="connsiteY13" fmla="*/ 222250 h 315913"/>
                <a:gd name="connsiteX14" fmla="*/ 145852 w 338138"/>
                <a:gd name="connsiteY14" fmla="*/ 55033 h 315913"/>
                <a:gd name="connsiteX15" fmla="*/ 157704 w 338138"/>
                <a:gd name="connsiteY15" fmla="*/ 56356 h 315913"/>
                <a:gd name="connsiteX16" fmla="*/ 156388 w 338138"/>
                <a:gd name="connsiteY16" fmla="*/ 68262 h 315913"/>
                <a:gd name="connsiteX17" fmla="*/ 57619 w 338138"/>
                <a:gd name="connsiteY17" fmla="*/ 137054 h 315913"/>
                <a:gd name="connsiteX18" fmla="*/ 53669 w 338138"/>
                <a:gd name="connsiteY18" fmla="*/ 139700 h 315913"/>
                <a:gd name="connsiteX19" fmla="*/ 47084 w 338138"/>
                <a:gd name="connsiteY19" fmla="*/ 135731 h 315913"/>
                <a:gd name="connsiteX20" fmla="*/ 48401 w 338138"/>
                <a:gd name="connsiteY20" fmla="*/ 123825 h 315913"/>
                <a:gd name="connsiteX21" fmla="*/ 145852 w 338138"/>
                <a:gd name="connsiteY21" fmla="*/ 55033 h 315913"/>
                <a:gd name="connsiteX22" fmla="*/ 88577 w 338138"/>
                <a:gd name="connsiteY22" fmla="*/ 47055 h 315913"/>
                <a:gd name="connsiteX23" fmla="*/ 100532 w 338138"/>
                <a:gd name="connsiteY23" fmla="*/ 48358 h 315913"/>
                <a:gd name="connsiteX24" fmla="*/ 99203 w 338138"/>
                <a:gd name="connsiteY24" fmla="*/ 60081 h 315913"/>
                <a:gd name="connsiteX25" fmla="*/ 52712 w 338138"/>
                <a:gd name="connsiteY25" fmla="*/ 92645 h 315913"/>
                <a:gd name="connsiteX26" fmla="*/ 47399 w 338138"/>
                <a:gd name="connsiteY26" fmla="*/ 95250 h 315913"/>
                <a:gd name="connsiteX27" fmla="*/ 40757 w 338138"/>
                <a:gd name="connsiteY27" fmla="*/ 91342 h 315913"/>
                <a:gd name="connsiteX28" fmla="*/ 43414 w 338138"/>
                <a:gd name="connsiteY28" fmla="*/ 79619 h 315913"/>
                <a:gd name="connsiteX29" fmla="*/ 88577 w 338138"/>
                <a:gd name="connsiteY29" fmla="*/ 47055 h 315913"/>
                <a:gd name="connsiteX30" fmla="*/ 35086 w 338138"/>
                <a:gd name="connsiteY30" fmla="*/ 22225 h 315913"/>
                <a:gd name="connsiteX31" fmla="*/ 20637 w 338138"/>
                <a:gd name="connsiteY31" fmla="*/ 35344 h 315913"/>
                <a:gd name="connsiteX32" fmla="*/ 20637 w 338138"/>
                <a:gd name="connsiteY32" fmla="*/ 196707 h 315913"/>
                <a:gd name="connsiteX33" fmla="*/ 35086 w 338138"/>
                <a:gd name="connsiteY33" fmla="*/ 211138 h 315913"/>
                <a:gd name="connsiteX34" fmla="*/ 303051 w 338138"/>
                <a:gd name="connsiteY34" fmla="*/ 211138 h 315913"/>
                <a:gd name="connsiteX35" fmla="*/ 317500 w 338138"/>
                <a:gd name="connsiteY35" fmla="*/ 196707 h 315913"/>
                <a:gd name="connsiteX36" fmla="*/ 317500 w 338138"/>
                <a:gd name="connsiteY36" fmla="*/ 35344 h 315913"/>
                <a:gd name="connsiteX37" fmla="*/ 303051 w 338138"/>
                <a:gd name="connsiteY37" fmla="*/ 22225 h 315913"/>
                <a:gd name="connsiteX38" fmla="*/ 35086 w 338138"/>
                <a:gd name="connsiteY38" fmla="*/ 22225 h 315913"/>
                <a:gd name="connsiteX39" fmla="*/ 14529 w 338138"/>
                <a:gd name="connsiteY39" fmla="*/ 0 h 315913"/>
                <a:gd name="connsiteX40" fmla="*/ 323609 w 338138"/>
                <a:gd name="connsiteY40" fmla="*/ 0 h 315913"/>
                <a:gd name="connsiteX41" fmla="*/ 338138 w 338138"/>
                <a:gd name="connsiteY41" fmla="*/ 13163 h 315913"/>
                <a:gd name="connsiteX42" fmla="*/ 338138 w 338138"/>
                <a:gd name="connsiteY42" fmla="*/ 251414 h 315913"/>
                <a:gd name="connsiteX43" fmla="*/ 323609 w 338138"/>
                <a:gd name="connsiteY43" fmla="*/ 265893 h 315913"/>
                <a:gd name="connsiteX44" fmla="*/ 210016 w 338138"/>
                <a:gd name="connsiteY44" fmla="*/ 265893 h 315913"/>
                <a:gd name="connsiteX45" fmla="*/ 207374 w 338138"/>
                <a:gd name="connsiteY45" fmla="*/ 268526 h 315913"/>
                <a:gd name="connsiteX46" fmla="*/ 207374 w 338138"/>
                <a:gd name="connsiteY46" fmla="*/ 290903 h 315913"/>
                <a:gd name="connsiteX47" fmla="*/ 208695 w 338138"/>
                <a:gd name="connsiteY47" fmla="*/ 293536 h 315913"/>
                <a:gd name="connsiteX48" fmla="*/ 239074 w 338138"/>
                <a:gd name="connsiteY48" fmla="*/ 293536 h 315913"/>
                <a:gd name="connsiteX49" fmla="*/ 250962 w 338138"/>
                <a:gd name="connsiteY49" fmla="*/ 305383 h 315913"/>
                <a:gd name="connsiteX50" fmla="*/ 239074 w 338138"/>
                <a:gd name="connsiteY50" fmla="*/ 315913 h 315913"/>
                <a:gd name="connsiteX51" fmla="*/ 99064 w 338138"/>
                <a:gd name="connsiteY51" fmla="*/ 315913 h 315913"/>
                <a:gd name="connsiteX52" fmla="*/ 87176 w 338138"/>
                <a:gd name="connsiteY52" fmla="*/ 305383 h 315913"/>
                <a:gd name="connsiteX53" fmla="*/ 99064 w 338138"/>
                <a:gd name="connsiteY53" fmla="*/ 293536 h 315913"/>
                <a:gd name="connsiteX54" fmla="*/ 129444 w 338138"/>
                <a:gd name="connsiteY54" fmla="*/ 293536 h 315913"/>
                <a:gd name="connsiteX55" fmla="*/ 130765 w 338138"/>
                <a:gd name="connsiteY55" fmla="*/ 289587 h 315913"/>
                <a:gd name="connsiteX56" fmla="*/ 130765 w 338138"/>
                <a:gd name="connsiteY56" fmla="*/ 268526 h 315913"/>
                <a:gd name="connsiteX57" fmla="*/ 126802 w 338138"/>
                <a:gd name="connsiteY57" fmla="*/ 265893 h 315913"/>
                <a:gd name="connsiteX58" fmla="*/ 14529 w 338138"/>
                <a:gd name="connsiteY58" fmla="*/ 265893 h 315913"/>
                <a:gd name="connsiteX59" fmla="*/ 0 w 338138"/>
                <a:gd name="connsiteY59" fmla="*/ 251414 h 315913"/>
                <a:gd name="connsiteX60" fmla="*/ 0 w 338138"/>
                <a:gd name="connsiteY60" fmla="*/ 13163 h 315913"/>
                <a:gd name="connsiteX61" fmla="*/ 14529 w 338138"/>
                <a:gd name="connsiteY61" fmla="*/ 0 h 315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338138" h="315913">
                  <a:moveTo>
                    <a:pt x="159472" y="265112"/>
                  </a:moveTo>
                  <a:cubicBezTo>
                    <a:pt x="159472" y="265112"/>
                    <a:pt x="155575" y="265112"/>
                    <a:pt x="155575" y="269194"/>
                  </a:cubicBezTo>
                  <a:cubicBezTo>
                    <a:pt x="155575" y="269194"/>
                    <a:pt x="155575" y="269194"/>
                    <a:pt x="155575" y="289605"/>
                  </a:cubicBezTo>
                  <a:cubicBezTo>
                    <a:pt x="155575" y="292326"/>
                    <a:pt x="155575" y="293687"/>
                    <a:pt x="158173" y="293687"/>
                  </a:cubicBezTo>
                  <a:cubicBezTo>
                    <a:pt x="158173" y="293687"/>
                    <a:pt x="158173" y="293687"/>
                    <a:pt x="181553" y="293687"/>
                  </a:cubicBezTo>
                  <a:cubicBezTo>
                    <a:pt x="182851" y="293687"/>
                    <a:pt x="184150" y="292326"/>
                    <a:pt x="184150" y="290966"/>
                  </a:cubicBezTo>
                  <a:cubicBezTo>
                    <a:pt x="184150" y="290966"/>
                    <a:pt x="184150" y="290966"/>
                    <a:pt x="184150" y="269194"/>
                  </a:cubicBezTo>
                  <a:cubicBezTo>
                    <a:pt x="184150" y="265112"/>
                    <a:pt x="181553" y="265112"/>
                    <a:pt x="181553" y="265112"/>
                  </a:cubicBezTo>
                  <a:cubicBezTo>
                    <a:pt x="181553" y="265112"/>
                    <a:pt x="181553" y="265112"/>
                    <a:pt x="159472" y="265112"/>
                  </a:cubicBezTo>
                  <a:close/>
                  <a:moveTo>
                    <a:pt x="169069" y="222250"/>
                  </a:moveTo>
                  <a:cubicBezTo>
                    <a:pt x="161616" y="222250"/>
                    <a:pt x="155575" y="228291"/>
                    <a:pt x="155575" y="235744"/>
                  </a:cubicBezTo>
                  <a:cubicBezTo>
                    <a:pt x="155575" y="243197"/>
                    <a:pt x="161616" y="249238"/>
                    <a:pt x="169069" y="249238"/>
                  </a:cubicBezTo>
                  <a:cubicBezTo>
                    <a:pt x="176522" y="249238"/>
                    <a:pt x="182563" y="243197"/>
                    <a:pt x="182563" y="235744"/>
                  </a:cubicBezTo>
                  <a:cubicBezTo>
                    <a:pt x="182563" y="228291"/>
                    <a:pt x="176522" y="222250"/>
                    <a:pt x="169069" y="222250"/>
                  </a:cubicBezTo>
                  <a:close/>
                  <a:moveTo>
                    <a:pt x="145852" y="55033"/>
                  </a:moveTo>
                  <a:cubicBezTo>
                    <a:pt x="149803" y="52387"/>
                    <a:pt x="155071" y="52387"/>
                    <a:pt x="157704" y="56356"/>
                  </a:cubicBezTo>
                  <a:cubicBezTo>
                    <a:pt x="160338" y="60325"/>
                    <a:pt x="159021" y="65616"/>
                    <a:pt x="156388" y="68262"/>
                  </a:cubicBezTo>
                  <a:cubicBezTo>
                    <a:pt x="57619" y="137054"/>
                    <a:pt x="57619" y="137054"/>
                    <a:pt x="57619" y="137054"/>
                  </a:cubicBezTo>
                  <a:cubicBezTo>
                    <a:pt x="56302" y="138377"/>
                    <a:pt x="54986" y="139700"/>
                    <a:pt x="53669" y="139700"/>
                  </a:cubicBezTo>
                  <a:cubicBezTo>
                    <a:pt x="51035" y="139700"/>
                    <a:pt x="48401" y="138377"/>
                    <a:pt x="47084" y="135731"/>
                  </a:cubicBezTo>
                  <a:cubicBezTo>
                    <a:pt x="44450" y="131762"/>
                    <a:pt x="44450" y="126471"/>
                    <a:pt x="48401" y="123825"/>
                  </a:cubicBezTo>
                  <a:cubicBezTo>
                    <a:pt x="145852" y="55033"/>
                    <a:pt x="145852" y="55033"/>
                    <a:pt x="145852" y="55033"/>
                  </a:cubicBezTo>
                  <a:close/>
                  <a:moveTo>
                    <a:pt x="88577" y="47055"/>
                  </a:moveTo>
                  <a:cubicBezTo>
                    <a:pt x="92562" y="44450"/>
                    <a:pt x="97875" y="44450"/>
                    <a:pt x="100532" y="48358"/>
                  </a:cubicBezTo>
                  <a:cubicBezTo>
                    <a:pt x="103188" y="52265"/>
                    <a:pt x="101860" y="57476"/>
                    <a:pt x="99203" y="60081"/>
                  </a:cubicBezTo>
                  <a:cubicBezTo>
                    <a:pt x="52712" y="92645"/>
                    <a:pt x="52712" y="92645"/>
                    <a:pt x="52712" y="92645"/>
                  </a:cubicBezTo>
                  <a:cubicBezTo>
                    <a:pt x="51384" y="93947"/>
                    <a:pt x="50055" y="95250"/>
                    <a:pt x="47399" y="95250"/>
                  </a:cubicBezTo>
                  <a:cubicBezTo>
                    <a:pt x="44742" y="95250"/>
                    <a:pt x="42085" y="93947"/>
                    <a:pt x="40757" y="91342"/>
                  </a:cubicBezTo>
                  <a:cubicBezTo>
                    <a:pt x="38100" y="87435"/>
                    <a:pt x="39429" y="82224"/>
                    <a:pt x="43414" y="79619"/>
                  </a:cubicBezTo>
                  <a:cubicBezTo>
                    <a:pt x="88577" y="47055"/>
                    <a:pt x="88577" y="47055"/>
                    <a:pt x="88577" y="47055"/>
                  </a:cubicBezTo>
                  <a:close/>
                  <a:moveTo>
                    <a:pt x="35086" y="22225"/>
                  </a:moveTo>
                  <a:cubicBezTo>
                    <a:pt x="27205" y="22225"/>
                    <a:pt x="20637" y="28785"/>
                    <a:pt x="20637" y="35344"/>
                  </a:cubicBezTo>
                  <a:cubicBezTo>
                    <a:pt x="20637" y="35344"/>
                    <a:pt x="20637" y="35344"/>
                    <a:pt x="20637" y="196707"/>
                  </a:cubicBezTo>
                  <a:cubicBezTo>
                    <a:pt x="20637" y="204579"/>
                    <a:pt x="27205" y="211138"/>
                    <a:pt x="35086" y="211138"/>
                  </a:cubicBezTo>
                  <a:cubicBezTo>
                    <a:pt x="35086" y="211138"/>
                    <a:pt x="35086" y="211138"/>
                    <a:pt x="303051" y="211138"/>
                  </a:cubicBezTo>
                  <a:cubicBezTo>
                    <a:pt x="310932" y="211138"/>
                    <a:pt x="317500" y="204579"/>
                    <a:pt x="317500" y="196707"/>
                  </a:cubicBezTo>
                  <a:lnTo>
                    <a:pt x="317500" y="35344"/>
                  </a:lnTo>
                  <a:cubicBezTo>
                    <a:pt x="317500" y="28785"/>
                    <a:pt x="310932" y="22225"/>
                    <a:pt x="303051" y="22225"/>
                  </a:cubicBezTo>
                  <a:cubicBezTo>
                    <a:pt x="303051" y="22225"/>
                    <a:pt x="303051" y="22225"/>
                    <a:pt x="35086" y="22225"/>
                  </a:cubicBezTo>
                  <a:close/>
                  <a:moveTo>
                    <a:pt x="14529" y="0"/>
                  </a:moveTo>
                  <a:cubicBezTo>
                    <a:pt x="14529" y="0"/>
                    <a:pt x="14529" y="0"/>
                    <a:pt x="323609" y="0"/>
                  </a:cubicBezTo>
                  <a:cubicBezTo>
                    <a:pt x="331534" y="0"/>
                    <a:pt x="338138" y="5265"/>
                    <a:pt x="338138" y="13163"/>
                  </a:cubicBezTo>
                  <a:cubicBezTo>
                    <a:pt x="338138" y="13163"/>
                    <a:pt x="338138" y="13163"/>
                    <a:pt x="338138" y="251414"/>
                  </a:cubicBezTo>
                  <a:cubicBezTo>
                    <a:pt x="338138" y="259312"/>
                    <a:pt x="331534" y="265893"/>
                    <a:pt x="323609" y="265893"/>
                  </a:cubicBezTo>
                  <a:cubicBezTo>
                    <a:pt x="323609" y="265893"/>
                    <a:pt x="323609" y="265893"/>
                    <a:pt x="210016" y="265893"/>
                  </a:cubicBezTo>
                  <a:cubicBezTo>
                    <a:pt x="210016" y="265893"/>
                    <a:pt x="207374" y="265893"/>
                    <a:pt x="207374" y="268526"/>
                  </a:cubicBezTo>
                  <a:cubicBezTo>
                    <a:pt x="207374" y="268526"/>
                    <a:pt x="207374" y="268526"/>
                    <a:pt x="207374" y="290903"/>
                  </a:cubicBezTo>
                  <a:cubicBezTo>
                    <a:pt x="207374" y="292220"/>
                    <a:pt x="207374" y="293536"/>
                    <a:pt x="208695" y="293536"/>
                  </a:cubicBezTo>
                  <a:cubicBezTo>
                    <a:pt x="208695" y="293536"/>
                    <a:pt x="208695" y="293536"/>
                    <a:pt x="239074" y="293536"/>
                  </a:cubicBezTo>
                  <a:cubicBezTo>
                    <a:pt x="245679" y="293536"/>
                    <a:pt x="250962" y="298801"/>
                    <a:pt x="250962" y="305383"/>
                  </a:cubicBezTo>
                  <a:cubicBezTo>
                    <a:pt x="250962" y="310648"/>
                    <a:pt x="245679" y="315913"/>
                    <a:pt x="239074" y="315913"/>
                  </a:cubicBezTo>
                  <a:cubicBezTo>
                    <a:pt x="239074" y="315913"/>
                    <a:pt x="239074" y="315913"/>
                    <a:pt x="99064" y="315913"/>
                  </a:cubicBezTo>
                  <a:cubicBezTo>
                    <a:pt x="92460" y="315913"/>
                    <a:pt x="87176" y="310648"/>
                    <a:pt x="87176" y="305383"/>
                  </a:cubicBezTo>
                  <a:cubicBezTo>
                    <a:pt x="87176" y="298801"/>
                    <a:pt x="92460" y="293536"/>
                    <a:pt x="99064" y="293536"/>
                  </a:cubicBezTo>
                  <a:cubicBezTo>
                    <a:pt x="99064" y="293536"/>
                    <a:pt x="99064" y="293536"/>
                    <a:pt x="129444" y="293536"/>
                  </a:cubicBezTo>
                  <a:cubicBezTo>
                    <a:pt x="130765" y="293536"/>
                    <a:pt x="130765" y="292220"/>
                    <a:pt x="130765" y="289587"/>
                  </a:cubicBezTo>
                  <a:cubicBezTo>
                    <a:pt x="130765" y="289587"/>
                    <a:pt x="130765" y="289587"/>
                    <a:pt x="130765" y="268526"/>
                  </a:cubicBezTo>
                  <a:cubicBezTo>
                    <a:pt x="130765" y="264577"/>
                    <a:pt x="126802" y="265893"/>
                    <a:pt x="126802" y="265893"/>
                  </a:cubicBezTo>
                  <a:cubicBezTo>
                    <a:pt x="126802" y="265893"/>
                    <a:pt x="126802" y="265893"/>
                    <a:pt x="14529" y="265893"/>
                  </a:cubicBezTo>
                  <a:cubicBezTo>
                    <a:pt x="6604" y="265893"/>
                    <a:pt x="0" y="259312"/>
                    <a:pt x="0" y="251414"/>
                  </a:cubicBezTo>
                  <a:cubicBezTo>
                    <a:pt x="0" y="251414"/>
                    <a:pt x="0" y="251414"/>
                    <a:pt x="0" y="13163"/>
                  </a:cubicBezTo>
                  <a:cubicBezTo>
                    <a:pt x="0" y="5265"/>
                    <a:pt x="6604" y="0"/>
                    <a:pt x="1452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2365"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33" name="IconShape"/>
            <p:cNvSpPr/>
            <p:nvPr/>
          </p:nvSpPr>
          <p:spPr bwMode="auto">
            <a:xfrm>
              <a:off x="5622866" y="2634963"/>
              <a:ext cx="513074" cy="479350"/>
            </a:xfrm>
            <a:custGeom>
              <a:avLst/>
              <a:gdLst>
                <a:gd name="connsiteX0" fmla="*/ 159472 w 338138"/>
                <a:gd name="connsiteY0" fmla="*/ 265112 h 315913"/>
                <a:gd name="connsiteX1" fmla="*/ 155575 w 338138"/>
                <a:gd name="connsiteY1" fmla="*/ 269194 h 315913"/>
                <a:gd name="connsiteX2" fmla="*/ 155575 w 338138"/>
                <a:gd name="connsiteY2" fmla="*/ 289605 h 315913"/>
                <a:gd name="connsiteX3" fmla="*/ 158173 w 338138"/>
                <a:gd name="connsiteY3" fmla="*/ 293687 h 315913"/>
                <a:gd name="connsiteX4" fmla="*/ 181553 w 338138"/>
                <a:gd name="connsiteY4" fmla="*/ 293687 h 315913"/>
                <a:gd name="connsiteX5" fmla="*/ 184150 w 338138"/>
                <a:gd name="connsiteY5" fmla="*/ 290966 h 315913"/>
                <a:gd name="connsiteX6" fmla="*/ 184150 w 338138"/>
                <a:gd name="connsiteY6" fmla="*/ 269194 h 315913"/>
                <a:gd name="connsiteX7" fmla="*/ 181553 w 338138"/>
                <a:gd name="connsiteY7" fmla="*/ 265112 h 315913"/>
                <a:gd name="connsiteX8" fmla="*/ 159472 w 338138"/>
                <a:gd name="connsiteY8" fmla="*/ 265112 h 315913"/>
                <a:gd name="connsiteX9" fmla="*/ 169069 w 338138"/>
                <a:gd name="connsiteY9" fmla="*/ 222250 h 315913"/>
                <a:gd name="connsiteX10" fmla="*/ 155575 w 338138"/>
                <a:gd name="connsiteY10" fmla="*/ 235744 h 315913"/>
                <a:gd name="connsiteX11" fmla="*/ 169069 w 338138"/>
                <a:gd name="connsiteY11" fmla="*/ 249238 h 315913"/>
                <a:gd name="connsiteX12" fmla="*/ 182563 w 338138"/>
                <a:gd name="connsiteY12" fmla="*/ 235744 h 315913"/>
                <a:gd name="connsiteX13" fmla="*/ 169069 w 338138"/>
                <a:gd name="connsiteY13" fmla="*/ 222250 h 315913"/>
                <a:gd name="connsiteX14" fmla="*/ 145852 w 338138"/>
                <a:gd name="connsiteY14" fmla="*/ 55033 h 315913"/>
                <a:gd name="connsiteX15" fmla="*/ 157704 w 338138"/>
                <a:gd name="connsiteY15" fmla="*/ 56356 h 315913"/>
                <a:gd name="connsiteX16" fmla="*/ 156388 w 338138"/>
                <a:gd name="connsiteY16" fmla="*/ 68262 h 315913"/>
                <a:gd name="connsiteX17" fmla="*/ 57619 w 338138"/>
                <a:gd name="connsiteY17" fmla="*/ 137054 h 315913"/>
                <a:gd name="connsiteX18" fmla="*/ 53669 w 338138"/>
                <a:gd name="connsiteY18" fmla="*/ 139700 h 315913"/>
                <a:gd name="connsiteX19" fmla="*/ 47084 w 338138"/>
                <a:gd name="connsiteY19" fmla="*/ 135731 h 315913"/>
                <a:gd name="connsiteX20" fmla="*/ 48401 w 338138"/>
                <a:gd name="connsiteY20" fmla="*/ 123825 h 315913"/>
                <a:gd name="connsiteX21" fmla="*/ 145852 w 338138"/>
                <a:gd name="connsiteY21" fmla="*/ 55033 h 315913"/>
                <a:gd name="connsiteX22" fmla="*/ 88577 w 338138"/>
                <a:gd name="connsiteY22" fmla="*/ 47055 h 315913"/>
                <a:gd name="connsiteX23" fmla="*/ 100532 w 338138"/>
                <a:gd name="connsiteY23" fmla="*/ 48358 h 315913"/>
                <a:gd name="connsiteX24" fmla="*/ 99203 w 338138"/>
                <a:gd name="connsiteY24" fmla="*/ 60081 h 315913"/>
                <a:gd name="connsiteX25" fmla="*/ 52712 w 338138"/>
                <a:gd name="connsiteY25" fmla="*/ 92645 h 315913"/>
                <a:gd name="connsiteX26" fmla="*/ 47399 w 338138"/>
                <a:gd name="connsiteY26" fmla="*/ 95250 h 315913"/>
                <a:gd name="connsiteX27" fmla="*/ 40757 w 338138"/>
                <a:gd name="connsiteY27" fmla="*/ 91342 h 315913"/>
                <a:gd name="connsiteX28" fmla="*/ 43414 w 338138"/>
                <a:gd name="connsiteY28" fmla="*/ 79619 h 315913"/>
                <a:gd name="connsiteX29" fmla="*/ 88577 w 338138"/>
                <a:gd name="connsiteY29" fmla="*/ 47055 h 315913"/>
                <a:gd name="connsiteX30" fmla="*/ 35086 w 338138"/>
                <a:gd name="connsiteY30" fmla="*/ 22225 h 315913"/>
                <a:gd name="connsiteX31" fmla="*/ 20637 w 338138"/>
                <a:gd name="connsiteY31" fmla="*/ 35344 h 315913"/>
                <a:gd name="connsiteX32" fmla="*/ 20637 w 338138"/>
                <a:gd name="connsiteY32" fmla="*/ 196707 h 315913"/>
                <a:gd name="connsiteX33" fmla="*/ 35086 w 338138"/>
                <a:gd name="connsiteY33" fmla="*/ 211138 h 315913"/>
                <a:gd name="connsiteX34" fmla="*/ 303051 w 338138"/>
                <a:gd name="connsiteY34" fmla="*/ 211138 h 315913"/>
                <a:gd name="connsiteX35" fmla="*/ 317500 w 338138"/>
                <a:gd name="connsiteY35" fmla="*/ 196707 h 315913"/>
                <a:gd name="connsiteX36" fmla="*/ 317500 w 338138"/>
                <a:gd name="connsiteY36" fmla="*/ 35344 h 315913"/>
                <a:gd name="connsiteX37" fmla="*/ 303051 w 338138"/>
                <a:gd name="connsiteY37" fmla="*/ 22225 h 315913"/>
                <a:gd name="connsiteX38" fmla="*/ 35086 w 338138"/>
                <a:gd name="connsiteY38" fmla="*/ 22225 h 315913"/>
                <a:gd name="connsiteX39" fmla="*/ 14529 w 338138"/>
                <a:gd name="connsiteY39" fmla="*/ 0 h 315913"/>
                <a:gd name="connsiteX40" fmla="*/ 323609 w 338138"/>
                <a:gd name="connsiteY40" fmla="*/ 0 h 315913"/>
                <a:gd name="connsiteX41" fmla="*/ 338138 w 338138"/>
                <a:gd name="connsiteY41" fmla="*/ 13163 h 315913"/>
                <a:gd name="connsiteX42" fmla="*/ 338138 w 338138"/>
                <a:gd name="connsiteY42" fmla="*/ 251414 h 315913"/>
                <a:gd name="connsiteX43" fmla="*/ 323609 w 338138"/>
                <a:gd name="connsiteY43" fmla="*/ 265893 h 315913"/>
                <a:gd name="connsiteX44" fmla="*/ 210016 w 338138"/>
                <a:gd name="connsiteY44" fmla="*/ 265893 h 315913"/>
                <a:gd name="connsiteX45" fmla="*/ 207374 w 338138"/>
                <a:gd name="connsiteY45" fmla="*/ 268526 h 315913"/>
                <a:gd name="connsiteX46" fmla="*/ 207374 w 338138"/>
                <a:gd name="connsiteY46" fmla="*/ 290903 h 315913"/>
                <a:gd name="connsiteX47" fmla="*/ 208695 w 338138"/>
                <a:gd name="connsiteY47" fmla="*/ 293536 h 315913"/>
                <a:gd name="connsiteX48" fmla="*/ 239074 w 338138"/>
                <a:gd name="connsiteY48" fmla="*/ 293536 h 315913"/>
                <a:gd name="connsiteX49" fmla="*/ 250962 w 338138"/>
                <a:gd name="connsiteY49" fmla="*/ 305383 h 315913"/>
                <a:gd name="connsiteX50" fmla="*/ 239074 w 338138"/>
                <a:gd name="connsiteY50" fmla="*/ 315913 h 315913"/>
                <a:gd name="connsiteX51" fmla="*/ 99064 w 338138"/>
                <a:gd name="connsiteY51" fmla="*/ 315913 h 315913"/>
                <a:gd name="connsiteX52" fmla="*/ 87176 w 338138"/>
                <a:gd name="connsiteY52" fmla="*/ 305383 h 315913"/>
                <a:gd name="connsiteX53" fmla="*/ 99064 w 338138"/>
                <a:gd name="connsiteY53" fmla="*/ 293536 h 315913"/>
                <a:gd name="connsiteX54" fmla="*/ 129444 w 338138"/>
                <a:gd name="connsiteY54" fmla="*/ 293536 h 315913"/>
                <a:gd name="connsiteX55" fmla="*/ 130765 w 338138"/>
                <a:gd name="connsiteY55" fmla="*/ 289587 h 315913"/>
                <a:gd name="connsiteX56" fmla="*/ 130765 w 338138"/>
                <a:gd name="connsiteY56" fmla="*/ 268526 h 315913"/>
                <a:gd name="connsiteX57" fmla="*/ 126802 w 338138"/>
                <a:gd name="connsiteY57" fmla="*/ 265893 h 315913"/>
                <a:gd name="connsiteX58" fmla="*/ 14529 w 338138"/>
                <a:gd name="connsiteY58" fmla="*/ 265893 h 315913"/>
                <a:gd name="connsiteX59" fmla="*/ 0 w 338138"/>
                <a:gd name="connsiteY59" fmla="*/ 251414 h 315913"/>
                <a:gd name="connsiteX60" fmla="*/ 0 w 338138"/>
                <a:gd name="connsiteY60" fmla="*/ 13163 h 315913"/>
                <a:gd name="connsiteX61" fmla="*/ 14529 w 338138"/>
                <a:gd name="connsiteY61" fmla="*/ 0 h 315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338138" h="315913">
                  <a:moveTo>
                    <a:pt x="159472" y="265112"/>
                  </a:moveTo>
                  <a:cubicBezTo>
                    <a:pt x="159472" y="265112"/>
                    <a:pt x="155575" y="265112"/>
                    <a:pt x="155575" y="269194"/>
                  </a:cubicBezTo>
                  <a:cubicBezTo>
                    <a:pt x="155575" y="269194"/>
                    <a:pt x="155575" y="269194"/>
                    <a:pt x="155575" y="289605"/>
                  </a:cubicBezTo>
                  <a:cubicBezTo>
                    <a:pt x="155575" y="292326"/>
                    <a:pt x="155575" y="293687"/>
                    <a:pt x="158173" y="293687"/>
                  </a:cubicBezTo>
                  <a:cubicBezTo>
                    <a:pt x="158173" y="293687"/>
                    <a:pt x="158173" y="293687"/>
                    <a:pt x="181553" y="293687"/>
                  </a:cubicBezTo>
                  <a:cubicBezTo>
                    <a:pt x="182851" y="293687"/>
                    <a:pt x="184150" y="292326"/>
                    <a:pt x="184150" y="290966"/>
                  </a:cubicBezTo>
                  <a:cubicBezTo>
                    <a:pt x="184150" y="290966"/>
                    <a:pt x="184150" y="290966"/>
                    <a:pt x="184150" y="269194"/>
                  </a:cubicBezTo>
                  <a:cubicBezTo>
                    <a:pt x="184150" y="265112"/>
                    <a:pt x="181553" y="265112"/>
                    <a:pt x="181553" y="265112"/>
                  </a:cubicBezTo>
                  <a:cubicBezTo>
                    <a:pt x="181553" y="265112"/>
                    <a:pt x="181553" y="265112"/>
                    <a:pt x="159472" y="265112"/>
                  </a:cubicBezTo>
                  <a:close/>
                  <a:moveTo>
                    <a:pt x="169069" y="222250"/>
                  </a:moveTo>
                  <a:cubicBezTo>
                    <a:pt x="161616" y="222250"/>
                    <a:pt x="155575" y="228291"/>
                    <a:pt x="155575" y="235744"/>
                  </a:cubicBezTo>
                  <a:cubicBezTo>
                    <a:pt x="155575" y="243197"/>
                    <a:pt x="161616" y="249238"/>
                    <a:pt x="169069" y="249238"/>
                  </a:cubicBezTo>
                  <a:cubicBezTo>
                    <a:pt x="176522" y="249238"/>
                    <a:pt x="182563" y="243197"/>
                    <a:pt x="182563" y="235744"/>
                  </a:cubicBezTo>
                  <a:cubicBezTo>
                    <a:pt x="182563" y="228291"/>
                    <a:pt x="176522" y="222250"/>
                    <a:pt x="169069" y="222250"/>
                  </a:cubicBezTo>
                  <a:close/>
                  <a:moveTo>
                    <a:pt x="145852" y="55033"/>
                  </a:moveTo>
                  <a:cubicBezTo>
                    <a:pt x="149803" y="52387"/>
                    <a:pt x="155071" y="52387"/>
                    <a:pt x="157704" y="56356"/>
                  </a:cubicBezTo>
                  <a:cubicBezTo>
                    <a:pt x="160338" y="60325"/>
                    <a:pt x="159021" y="65616"/>
                    <a:pt x="156388" y="68262"/>
                  </a:cubicBezTo>
                  <a:cubicBezTo>
                    <a:pt x="57619" y="137054"/>
                    <a:pt x="57619" y="137054"/>
                    <a:pt x="57619" y="137054"/>
                  </a:cubicBezTo>
                  <a:cubicBezTo>
                    <a:pt x="56302" y="138377"/>
                    <a:pt x="54986" y="139700"/>
                    <a:pt x="53669" y="139700"/>
                  </a:cubicBezTo>
                  <a:cubicBezTo>
                    <a:pt x="51035" y="139700"/>
                    <a:pt x="48401" y="138377"/>
                    <a:pt x="47084" y="135731"/>
                  </a:cubicBezTo>
                  <a:cubicBezTo>
                    <a:pt x="44450" y="131762"/>
                    <a:pt x="44450" y="126471"/>
                    <a:pt x="48401" y="123825"/>
                  </a:cubicBezTo>
                  <a:cubicBezTo>
                    <a:pt x="145852" y="55033"/>
                    <a:pt x="145852" y="55033"/>
                    <a:pt x="145852" y="55033"/>
                  </a:cubicBezTo>
                  <a:close/>
                  <a:moveTo>
                    <a:pt x="88577" y="47055"/>
                  </a:moveTo>
                  <a:cubicBezTo>
                    <a:pt x="92562" y="44450"/>
                    <a:pt x="97875" y="44450"/>
                    <a:pt x="100532" y="48358"/>
                  </a:cubicBezTo>
                  <a:cubicBezTo>
                    <a:pt x="103188" y="52265"/>
                    <a:pt x="101860" y="57476"/>
                    <a:pt x="99203" y="60081"/>
                  </a:cubicBezTo>
                  <a:cubicBezTo>
                    <a:pt x="52712" y="92645"/>
                    <a:pt x="52712" y="92645"/>
                    <a:pt x="52712" y="92645"/>
                  </a:cubicBezTo>
                  <a:cubicBezTo>
                    <a:pt x="51384" y="93947"/>
                    <a:pt x="50055" y="95250"/>
                    <a:pt x="47399" y="95250"/>
                  </a:cubicBezTo>
                  <a:cubicBezTo>
                    <a:pt x="44742" y="95250"/>
                    <a:pt x="42085" y="93947"/>
                    <a:pt x="40757" y="91342"/>
                  </a:cubicBezTo>
                  <a:cubicBezTo>
                    <a:pt x="38100" y="87435"/>
                    <a:pt x="39429" y="82224"/>
                    <a:pt x="43414" y="79619"/>
                  </a:cubicBezTo>
                  <a:cubicBezTo>
                    <a:pt x="88577" y="47055"/>
                    <a:pt x="88577" y="47055"/>
                    <a:pt x="88577" y="47055"/>
                  </a:cubicBezTo>
                  <a:close/>
                  <a:moveTo>
                    <a:pt x="35086" y="22225"/>
                  </a:moveTo>
                  <a:cubicBezTo>
                    <a:pt x="27205" y="22225"/>
                    <a:pt x="20637" y="28785"/>
                    <a:pt x="20637" y="35344"/>
                  </a:cubicBezTo>
                  <a:cubicBezTo>
                    <a:pt x="20637" y="35344"/>
                    <a:pt x="20637" y="35344"/>
                    <a:pt x="20637" y="196707"/>
                  </a:cubicBezTo>
                  <a:cubicBezTo>
                    <a:pt x="20637" y="204579"/>
                    <a:pt x="27205" y="211138"/>
                    <a:pt x="35086" y="211138"/>
                  </a:cubicBezTo>
                  <a:cubicBezTo>
                    <a:pt x="35086" y="211138"/>
                    <a:pt x="35086" y="211138"/>
                    <a:pt x="303051" y="211138"/>
                  </a:cubicBezTo>
                  <a:cubicBezTo>
                    <a:pt x="310932" y="211138"/>
                    <a:pt x="317500" y="204579"/>
                    <a:pt x="317500" y="196707"/>
                  </a:cubicBezTo>
                  <a:lnTo>
                    <a:pt x="317500" y="35344"/>
                  </a:lnTo>
                  <a:cubicBezTo>
                    <a:pt x="317500" y="28785"/>
                    <a:pt x="310932" y="22225"/>
                    <a:pt x="303051" y="22225"/>
                  </a:cubicBezTo>
                  <a:cubicBezTo>
                    <a:pt x="303051" y="22225"/>
                    <a:pt x="303051" y="22225"/>
                    <a:pt x="35086" y="22225"/>
                  </a:cubicBezTo>
                  <a:close/>
                  <a:moveTo>
                    <a:pt x="14529" y="0"/>
                  </a:moveTo>
                  <a:cubicBezTo>
                    <a:pt x="14529" y="0"/>
                    <a:pt x="14529" y="0"/>
                    <a:pt x="323609" y="0"/>
                  </a:cubicBezTo>
                  <a:cubicBezTo>
                    <a:pt x="331534" y="0"/>
                    <a:pt x="338138" y="5265"/>
                    <a:pt x="338138" y="13163"/>
                  </a:cubicBezTo>
                  <a:cubicBezTo>
                    <a:pt x="338138" y="13163"/>
                    <a:pt x="338138" y="13163"/>
                    <a:pt x="338138" y="251414"/>
                  </a:cubicBezTo>
                  <a:cubicBezTo>
                    <a:pt x="338138" y="259312"/>
                    <a:pt x="331534" y="265893"/>
                    <a:pt x="323609" y="265893"/>
                  </a:cubicBezTo>
                  <a:cubicBezTo>
                    <a:pt x="323609" y="265893"/>
                    <a:pt x="323609" y="265893"/>
                    <a:pt x="210016" y="265893"/>
                  </a:cubicBezTo>
                  <a:cubicBezTo>
                    <a:pt x="210016" y="265893"/>
                    <a:pt x="207374" y="265893"/>
                    <a:pt x="207374" y="268526"/>
                  </a:cubicBezTo>
                  <a:cubicBezTo>
                    <a:pt x="207374" y="268526"/>
                    <a:pt x="207374" y="268526"/>
                    <a:pt x="207374" y="290903"/>
                  </a:cubicBezTo>
                  <a:cubicBezTo>
                    <a:pt x="207374" y="292220"/>
                    <a:pt x="207374" y="293536"/>
                    <a:pt x="208695" y="293536"/>
                  </a:cubicBezTo>
                  <a:cubicBezTo>
                    <a:pt x="208695" y="293536"/>
                    <a:pt x="208695" y="293536"/>
                    <a:pt x="239074" y="293536"/>
                  </a:cubicBezTo>
                  <a:cubicBezTo>
                    <a:pt x="245679" y="293536"/>
                    <a:pt x="250962" y="298801"/>
                    <a:pt x="250962" y="305383"/>
                  </a:cubicBezTo>
                  <a:cubicBezTo>
                    <a:pt x="250962" y="310648"/>
                    <a:pt x="245679" y="315913"/>
                    <a:pt x="239074" y="315913"/>
                  </a:cubicBezTo>
                  <a:cubicBezTo>
                    <a:pt x="239074" y="315913"/>
                    <a:pt x="239074" y="315913"/>
                    <a:pt x="99064" y="315913"/>
                  </a:cubicBezTo>
                  <a:cubicBezTo>
                    <a:pt x="92460" y="315913"/>
                    <a:pt x="87176" y="310648"/>
                    <a:pt x="87176" y="305383"/>
                  </a:cubicBezTo>
                  <a:cubicBezTo>
                    <a:pt x="87176" y="298801"/>
                    <a:pt x="92460" y="293536"/>
                    <a:pt x="99064" y="293536"/>
                  </a:cubicBezTo>
                  <a:cubicBezTo>
                    <a:pt x="99064" y="293536"/>
                    <a:pt x="99064" y="293536"/>
                    <a:pt x="129444" y="293536"/>
                  </a:cubicBezTo>
                  <a:cubicBezTo>
                    <a:pt x="130765" y="293536"/>
                    <a:pt x="130765" y="292220"/>
                    <a:pt x="130765" y="289587"/>
                  </a:cubicBezTo>
                  <a:cubicBezTo>
                    <a:pt x="130765" y="289587"/>
                    <a:pt x="130765" y="289587"/>
                    <a:pt x="130765" y="268526"/>
                  </a:cubicBezTo>
                  <a:cubicBezTo>
                    <a:pt x="130765" y="264577"/>
                    <a:pt x="126802" y="265893"/>
                    <a:pt x="126802" y="265893"/>
                  </a:cubicBezTo>
                  <a:cubicBezTo>
                    <a:pt x="126802" y="265893"/>
                    <a:pt x="126802" y="265893"/>
                    <a:pt x="14529" y="265893"/>
                  </a:cubicBezTo>
                  <a:cubicBezTo>
                    <a:pt x="6604" y="265893"/>
                    <a:pt x="0" y="259312"/>
                    <a:pt x="0" y="251414"/>
                  </a:cubicBezTo>
                  <a:cubicBezTo>
                    <a:pt x="0" y="251414"/>
                    <a:pt x="0" y="251414"/>
                    <a:pt x="0" y="13163"/>
                  </a:cubicBezTo>
                  <a:cubicBezTo>
                    <a:pt x="0" y="5265"/>
                    <a:pt x="6604" y="0"/>
                    <a:pt x="1452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2365"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34" name="IconShape"/>
            <p:cNvSpPr/>
            <p:nvPr/>
          </p:nvSpPr>
          <p:spPr bwMode="auto">
            <a:xfrm>
              <a:off x="6323622" y="2634963"/>
              <a:ext cx="513074" cy="479350"/>
            </a:xfrm>
            <a:custGeom>
              <a:avLst/>
              <a:gdLst>
                <a:gd name="connsiteX0" fmla="*/ 159472 w 338138"/>
                <a:gd name="connsiteY0" fmla="*/ 265112 h 315913"/>
                <a:gd name="connsiteX1" fmla="*/ 155575 w 338138"/>
                <a:gd name="connsiteY1" fmla="*/ 269194 h 315913"/>
                <a:gd name="connsiteX2" fmla="*/ 155575 w 338138"/>
                <a:gd name="connsiteY2" fmla="*/ 289605 h 315913"/>
                <a:gd name="connsiteX3" fmla="*/ 158173 w 338138"/>
                <a:gd name="connsiteY3" fmla="*/ 293687 h 315913"/>
                <a:gd name="connsiteX4" fmla="*/ 181553 w 338138"/>
                <a:gd name="connsiteY4" fmla="*/ 293687 h 315913"/>
                <a:gd name="connsiteX5" fmla="*/ 184150 w 338138"/>
                <a:gd name="connsiteY5" fmla="*/ 290966 h 315913"/>
                <a:gd name="connsiteX6" fmla="*/ 184150 w 338138"/>
                <a:gd name="connsiteY6" fmla="*/ 269194 h 315913"/>
                <a:gd name="connsiteX7" fmla="*/ 181553 w 338138"/>
                <a:gd name="connsiteY7" fmla="*/ 265112 h 315913"/>
                <a:gd name="connsiteX8" fmla="*/ 159472 w 338138"/>
                <a:gd name="connsiteY8" fmla="*/ 265112 h 315913"/>
                <a:gd name="connsiteX9" fmla="*/ 169069 w 338138"/>
                <a:gd name="connsiteY9" fmla="*/ 222250 h 315913"/>
                <a:gd name="connsiteX10" fmla="*/ 155575 w 338138"/>
                <a:gd name="connsiteY10" fmla="*/ 235744 h 315913"/>
                <a:gd name="connsiteX11" fmla="*/ 169069 w 338138"/>
                <a:gd name="connsiteY11" fmla="*/ 249238 h 315913"/>
                <a:gd name="connsiteX12" fmla="*/ 182563 w 338138"/>
                <a:gd name="connsiteY12" fmla="*/ 235744 h 315913"/>
                <a:gd name="connsiteX13" fmla="*/ 169069 w 338138"/>
                <a:gd name="connsiteY13" fmla="*/ 222250 h 315913"/>
                <a:gd name="connsiteX14" fmla="*/ 145852 w 338138"/>
                <a:gd name="connsiteY14" fmla="*/ 55033 h 315913"/>
                <a:gd name="connsiteX15" fmla="*/ 157704 w 338138"/>
                <a:gd name="connsiteY15" fmla="*/ 56356 h 315913"/>
                <a:gd name="connsiteX16" fmla="*/ 156388 w 338138"/>
                <a:gd name="connsiteY16" fmla="*/ 68262 h 315913"/>
                <a:gd name="connsiteX17" fmla="*/ 57619 w 338138"/>
                <a:gd name="connsiteY17" fmla="*/ 137054 h 315913"/>
                <a:gd name="connsiteX18" fmla="*/ 53669 w 338138"/>
                <a:gd name="connsiteY18" fmla="*/ 139700 h 315913"/>
                <a:gd name="connsiteX19" fmla="*/ 47084 w 338138"/>
                <a:gd name="connsiteY19" fmla="*/ 135731 h 315913"/>
                <a:gd name="connsiteX20" fmla="*/ 48401 w 338138"/>
                <a:gd name="connsiteY20" fmla="*/ 123825 h 315913"/>
                <a:gd name="connsiteX21" fmla="*/ 145852 w 338138"/>
                <a:gd name="connsiteY21" fmla="*/ 55033 h 315913"/>
                <a:gd name="connsiteX22" fmla="*/ 88577 w 338138"/>
                <a:gd name="connsiteY22" fmla="*/ 47055 h 315913"/>
                <a:gd name="connsiteX23" fmla="*/ 100532 w 338138"/>
                <a:gd name="connsiteY23" fmla="*/ 48358 h 315913"/>
                <a:gd name="connsiteX24" fmla="*/ 99203 w 338138"/>
                <a:gd name="connsiteY24" fmla="*/ 60081 h 315913"/>
                <a:gd name="connsiteX25" fmla="*/ 52712 w 338138"/>
                <a:gd name="connsiteY25" fmla="*/ 92645 h 315913"/>
                <a:gd name="connsiteX26" fmla="*/ 47399 w 338138"/>
                <a:gd name="connsiteY26" fmla="*/ 95250 h 315913"/>
                <a:gd name="connsiteX27" fmla="*/ 40757 w 338138"/>
                <a:gd name="connsiteY27" fmla="*/ 91342 h 315913"/>
                <a:gd name="connsiteX28" fmla="*/ 43414 w 338138"/>
                <a:gd name="connsiteY28" fmla="*/ 79619 h 315913"/>
                <a:gd name="connsiteX29" fmla="*/ 88577 w 338138"/>
                <a:gd name="connsiteY29" fmla="*/ 47055 h 315913"/>
                <a:gd name="connsiteX30" fmla="*/ 35086 w 338138"/>
                <a:gd name="connsiteY30" fmla="*/ 22225 h 315913"/>
                <a:gd name="connsiteX31" fmla="*/ 20637 w 338138"/>
                <a:gd name="connsiteY31" fmla="*/ 35344 h 315913"/>
                <a:gd name="connsiteX32" fmla="*/ 20637 w 338138"/>
                <a:gd name="connsiteY32" fmla="*/ 196707 h 315913"/>
                <a:gd name="connsiteX33" fmla="*/ 35086 w 338138"/>
                <a:gd name="connsiteY33" fmla="*/ 211138 h 315913"/>
                <a:gd name="connsiteX34" fmla="*/ 303051 w 338138"/>
                <a:gd name="connsiteY34" fmla="*/ 211138 h 315913"/>
                <a:gd name="connsiteX35" fmla="*/ 317500 w 338138"/>
                <a:gd name="connsiteY35" fmla="*/ 196707 h 315913"/>
                <a:gd name="connsiteX36" fmla="*/ 317500 w 338138"/>
                <a:gd name="connsiteY36" fmla="*/ 35344 h 315913"/>
                <a:gd name="connsiteX37" fmla="*/ 303051 w 338138"/>
                <a:gd name="connsiteY37" fmla="*/ 22225 h 315913"/>
                <a:gd name="connsiteX38" fmla="*/ 35086 w 338138"/>
                <a:gd name="connsiteY38" fmla="*/ 22225 h 315913"/>
                <a:gd name="connsiteX39" fmla="*/ 14529 w 338138"/>
                <a:gd name="connsiteY39" fmla="*/ 0 h 315913"/>
                <a:gd name="connsiteX40" fmla="*/ 323609 w 338138"/>
                <a:gd name="connsiteY40" fmla="*/ 0 h 315913"/>
                <a:gd name="connsiteX41" fmla="*/ 338138 w 338138"/>
                <a:gd name="connsiteY41" fmla="*/ 13163 h 315913"/>
                <a:gd name="connsiteX42" fmla="*/ 338138 w 338138"/>
                <a:gd name="connsiteY42" fmla="*/ 251414 h 315913"/>
                <a:gd name="connsiteX43" fmla="*/ 323609 w 338138"/>
                <a:gd name="connsiteY43" fmla="*/ 265893 h 315913"/>
                <a:gd name="connsiteX44" fmla="*/ 210016 w 338138"/>
                <a:gd name="connsiteY44" fmla="*/ 265893 h 315913"/>
                <a:gd name="connsiteX45" fmla="*/ 207374 w 338138"/>
                <a:gd name="connsiteY45" fmla="*/ 268526 h 315913"/>
                <a:gd name="connsiteX46" fmla="*/ 207374 w 338138"/>
                <a:gd name="connsiteY46" fmla="*/ 290903 h 315913"/>
                <a:gd name="connsiteX47" fmla="*/ 208695 w 338138"/>
                <a:gd name="connsiteY47" fmla="*/ 293536 h 315913"/>
                <a:gd name="connsiteX48" fmla="*/ 239074 w 338138"/>
                <a:gd name="connsiteY48" fmla="*/ 293536 h 315913"/>
                <a:gd name="connsiteX49" fmla="*/ 250962 w 338138"/>
                <a:gd name="connsiteY49" fmla="*/ 305383 h 315913"/>
                <a:gd name="connsiteX50" fmla="*/ 239074 w 338138"/>
                <a:gd name="connsiteY50" fmla="*/ 315913 h 315913"/>
                <a:gd name="connsiteX51" fmla="*/ 99064 w 338138"/>
                <a:gd name="connsiteY51" fmla="*/ 315913 h 315913"/>
                <a:gd name="connsiteX52" fmla="*/ 87176 w 338138"/>
                <a:gd name="connsiteY52" fmla="*/ 305383 h 315913"/>
                <a:gd name="connsiteX53" fmla="*/ 99064 w 338138"/>
                <a:gd name="connsiteY53" fmla="*/ 293536 h 315913"/>
                <a:gd name="connsiteX54" fmla="*/ 129444 w 338138"/>
                <a:gd name="connsiteY54" fmla="*/ 293536 h 315913"/>
                <a:gd name="connsiteX55" fmla="*/ 130765 w 338138"/>
                <a:gd name="connsiteY55" fmla="*/ 289587 h 315913"/>
                <a:gd name="connsiteX56" fmla="*/ 130765 w 338138"/>
                <a:gd name="connsiteY56" fmla="*/ 268526 h 315913"/>
                <a:gd name="connsiteX57" fmla="*/ 126802 w 338138"/>
                <a:gd name="connsiteY57" fmla="*/ 265893 h 315913"/>
                <a:gd name="connsiteX58" fmla="*/ 14529 w 338138"/>
                <a:gd name="connsiteY58" fmla="*/ 265893 h 315913"/>
                <a:gd name="connsiteX59" fmla="*/ 0 w 338138"/>
                <a:gd name="connsiteY59" fmla="*/ 251414 h 315913"/>
                <a:gd name="connsiteX60" fmla="*/ 0 w 338138"/>
                <a:gd name="connsiteY60" fmla="*/ 13163 h 315913"/>
                <a:gd name="connsiteX61" fmla="*/ 14529 w 338138"/>
                <a:gd name="connsiteY61" fmla="*/ 0 h 315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338138" h="315913">
                  <a:moveTo>
                    <a:pt x="159472" y="265112"/>
                  </a:moveTo>
                  <a:cubicBezTo>
                    <a:pt x="159472" y="265112"/>
                    <a:pt x="155575" y="265112"/>
                    <a:pt x="155575" y="269194"/>
                  </a:cubicBezTo>
                  <a:cubicBezTo>
                    <a:pt x="155575" y="269194"/>
                    <a:pt x="155575" y="269194"/>
                    <a:pt x="155575" y="289605"/>
                  </a:cubicBezTo>
                  <a:cubicBezTo>
                    <a:pt x="155575" y="292326"/>
                    <a:pt x="155575" y="293687"/>
                    <a:pt x="158173" y="293687"/>
                  </a:cubicBezTo>
                  <a:cubicBezTo>
                    <a:pt x="158173" y="293687"/>
                    <a:pt x="158173" y="293687"/>
                    <a:pt x="181553" y="293687"/>
                  </a:cubicBezTo>
                  <a:cubicBezTo>
                    <a:pt x="182851" y="293687"/>
                    <a:pt x="184150" y="292326"/>
                    <a:pt x="184150" y="290966"/>
                  </a:cubicBezTo>
                  <a:cubicBezTo>
                    <a:pt x="184150" y="290966"/>
                    <a:pt x="184150" y="290966"/>
                    <a:pt x="184150" y="269194"/>
                  </a:cubicBezTo>
                  <a:cubicBezTo>
                    <a:pt x="184150" y="265112"/>
                    <a:pt x="181553" y="265112"/>
                    <a:pt x="181553" y="265112"/>
                  </a:cubicBezTo>
                  <a:cubicBezTo>
                    <a:pt x="181553" y="265112"/>
                    <a:pt x="181553" y="265112"/>
                    <a:pt x="159472" y="265112"/>
                  </a:cubicBezTo>
                  <a:close/>
                  <a:moveTo>
                    <a:pt x="169069" y="222250"/>
                  </a:moveTo>
                  <a:cubicBezTo>
                    <a:pt x="161616" y="222250"/>
                    <a:pt x="155575" y="228291"/>
                    <a:pt x="155575" y="235744"/>
                  </a:cubicBezTo>
                  <a:cubicBezTo>
                    <a:pt x="155575" y="243197"/>
                    <a:pt x="161616" y="249238"/>
                    <a:pt x="169069" y="249238"/>
                  </a:cubicBezTo>
                  <a:cubicBezTo>
                    <a:pt x="176522" y="249238"/>
                    <a:pt x="182563" y="243197"/>
                    <a:pt x="182563" y="235744"/>
                  </a:cubicBezTo>
                  <a:cubicBezTo>
                    <a:pt x="182563" y="228291"/>
                    <a:pt x="176522" y="222250"/>
                    <a:pt x="169069" y="222250"/>
                  </a:cubicBezTo>
                  <a:close/>
                  <a:moveTo>
                    <a:pt x="145852" y="55033"/>
                  </a:moveTo>
                  <a:cubicBezTo>
                    <a:pt x="149803" y="52387"/>
                    <a:pt x="155071" y="52387"/>
                    <a:pt x="157704" y="56356"/>
                  </a:cubicBezTo>
                  <a:cubicBezTo>
                    <a:pt x="160338" y="60325"/>
                    <a:pt x="159021" y="65616"/>
                    <a:pt x="156388" y="68262"/>
                  </a:cubicBezTo>
                  <a:cubicBezTo>
                    <a:pt x="57619" y="137054"/>
                    <a:pt x="57619" y="137054"/>
                    <a:pt x="57619" y="137054"/>
                  </a:cubicBezTo>
                  <a:cubicBezTo>
                    <a:pt x="56302" y="138377"/>
                    <a:pt x="54986" y="139700"/>
                    <a:pt x="53669" y="139700"/>
                  </a:cubicBezTo>
                  <a:cubicBezTo>
                    <a:pt x="51035" y="139700"/>
                    <a:pt x="48401" y="138377"/>
                    <a:pt x="47084" y="135731"/>
                  </a:cubicBezTo>
                  <a:cubicBezTo>
                    <a:pt x="44450" y="131762"/>
                    <a:pt x="44450" y="126471"/>
                    <a:pt x="48401" y="123825"/>
                  </a:cubicBezTo>
                  <a:cubicBezTo>
                    <a:pt x="145852" y="55033"/>
                    <a:pt x="145852" y="55033"/>
                    <a:pt x="145852" y="55033"/>
                  </a:cubicBezTo>
                  <a:close/>
                  <a:moveTo>
                    <a:pt x="88577" y="47055"/>
                  </a:moveTo>
                  <a:cubicBezTo>
                    <a:pt x="92562" y="44450"/>
                    <a:pt x="97875" y="44450"/>
                    <a:pt x="100532" y="48358"/>
                  </a:cubicBezTo>
                  <a:cubicBezTo>
                    <a:pt x="103188" y="52265"/>
                    <a:pt x="101860" y="57476"/>
                    <a:pt x="99203" y="60081"/>
                  </a:cubicBezTo>
                  <a:cubicBezTo>
                    <a:pt x="52712" y="92645"/>
                    <a:pt x="52712" y="92645"/>
                    <a:pt x="52712" y="92645"/>
                  </a:cubicBezTo>
                  <a:cubicBezTo>
                    <a:pt x="51384" y="93947"/>
                    <a:pt x="50055" y="95250"/>
                    <a:pt x="47399" y="95250"/>
                  </a:cubicBezTo>
                  <a:cubicBezTo>
                    <a:pt x="44742" y="95250"/>
                    <a:pt x="42085" y="93947"/>
                    <a:pt x="40757" y="91342"/>
                  </a:cubicBezTo>
                  <a:cubicBezTo>
                    <a:pt x="38100" y="87435"/>
                    <a:pt x="39429" y="82224"/>
                    <a:pt x="43414" y="79619"/>
                  </a:cubicBezTo>
                  <a:cubicBezTo>
                    <a:pt x="88577" y="47055"/>
                    <a:pt x="88577" y="47055"/>
                    <a:pt x="88577" y="47055"/>
                  </a:cubicBezTo>
                  <a:close/>
                  <a:moveTo>
                    <a:pt x="35086" y="22225"/>
                  </a:moveTo>
                  <a:cubicBezTo>
                    <a:pt x="27205" y="22225"/>
                    <a:pt x="20637" y="28785"/>
                    <a:pt x="20637" y="35344"/>
                  </a:cubicBezTo>
                  <a:cubicBezTo>
                    <a:pt x="20637" y="35344"/>
                    <a:pt x="20637" y="35344"/>
                    <a:pt x="20637" y="196707"/>
                  </a:cubicBezTo>
                  <a:cubicBezTo>
                    <a:pt x="20637" y="204579"/>
                    <a:pt x="27205" y="211138"/>
                    <a:pt x="35086" y="211138"/>
                  </a:cubicBezTo>
                  <a:cubicBezTo>
                    <a:pt x="35086" y="211138"/>
                    <a:pt x="35086" y="211138"/>
                    <a:pt x="303051" y="211138"/>
                  </a:cubicBezTo>
                  <a:cubicBezTo>
                    <a:pt x="310932" y="211138"/>
                    <a:pt x="317500" y="204579"/>
                    <a:pt x="317500" y="196707"/>
                  </a:cubicBezTo>
                  <a:lnTo>
                    <a:pt x="317500" y="35344"/>
                  </a:lnTo>
                  <a:cubicBezTo>
                    <a:pt x="317500" y="28785"/>
                    <a:pt x="310932" y="22225"/>
                    <a:pt x="303051" y="22225"/>
                  </a:cubicBezTo>
                  <a:cubicBezTo>
                    <a:pt x="303051" y="22225"/>
                    <a:pt x="303051" y="22225"/>
                    <a:pt x="35086" y="22225"/>
                  </a:cubicBezTo>
                  <a:close/>
                  <a:moveTo>
                    <a:pt x="14529" y="0"/>
                  </a:moveTo>
                  <a:cubicBezTo>
                    <a:pt x="14529" y="0"/>
                    <a:pt x="14529" y="0"/>
                    <a:pt x="323609" y="0"/>
                  </a:cubicBezTo>
                  <a:cubicBezTo>
                    <a:pt x="331534" y="0"/>
                    <a:pt x="338138" y="5265"/>
                    <a:pt x="338138" y="13163"/>
                  </a:cubicBezTo>
                  <a:cubicBezTo>
                    <a:pt x="338138" y="13163"/>
                    <a:pt x="338138" y="13163"/>
                    <a:pt x="338138" y="251414"/>
                  </a:cubicBezTo>
                  <a:cubicBezTo>
                    <a:pt x="338138" y="259312"/>
                    <a:pt x="331534" y="265893"/>
                    <a:pt x="323609" y="265893"/>
                  </a:cubicBezTo>
                  <a:cubicBezTo>
                    <a:pt x="323609" y="265893"/>
                    <a:pt x="323609" y="265893"/>
                    <a:pt x="210016" y="265893"/>
                  </a:cubicBezTo>
                  <a:cubicBezTo>
                    <a:pt x="210016" y="265893"/>
                    <a:pt x="207374" y="265893"/>
                    <a:pt x="207374" y="268526"/>
                  </a:cubicBezTo>
                  <a:cubicBezTo>
                    <a:pt x="207374" y="268526"/>
                    <a:pt x="207374" y="268526"/>
                    <a:pt x="207374" y="290903"/>
                  </a:cubicBezTo>
                  <a:cubicBezTo>
                    <a:pt x="207374" y="292220"/>
                    <a:pt x="207374" y="293536"/>
                    <a:pt x="208695" y="293536"/>
                  </a:cubicBezTo>
                  <a:cubicBezTo>
                    <a:pt x="208695" y="293536"/>
                    <a:pt x="208695" y="293536"/>
                    <a:pt x="239074" y="293536"/>
                  </a:cubicBezTo>
                  <a:cubicBezTo>
                    <a:pt x="245679" y="293536"/>
                    <a:pt x="250962" y="298801"/>
                    <a:pt x="250962" y="305383"/>
                  </a:cubicBezTo>
                  <a:cubicBezTo>
                    <a:pt x="250962" y="310648"/>
                    <a:pt x="245679" y="315913"/>
                    <a:pt x="239074" y="315913"/>
                  </a:cubicBezTo>
                  <a:cubicBezTo>
                    <a:pt x="239074" y="315913"/>
                    <a:pt x="239074" y="315913"/>
                    <a:pt x="99064" y="315913"/>
                  </a:cubicBezTo>
                  <a:cubicBezTo>
                    <a:pt x="92460" y="315913"/>
                    <a:pt x="87176" y="310648"/>
                    <a:pt x="87176" y="305383"/>
                  </a:cubicBezTo>
                  <a:cubicBezTo>
                    <a:pt x="87176" y="298801"/>
                    <a:pt x="92460" y="293536"/>
                    <a:pt x="99064" y="293536"/>
                  </a:cubicBezTo>
                  <a:cubicBezTo>
                    <a:pt x="99064" y="293536"/>
                    <a:pt x="99064" y="293536"/>
                    <a:pt x="129444" y="293536"/>
                  </a:cubicBezTo>
                  <a:cubicBezTo>
                    <a:pt x="130765" y="293536"/>
                    <a:pt x="130765" y="292220"/>
                    <a:pt x="130765" y="289587"/>
                  </a:cubicBezTo>
                  <a:cubicBezTo>
                    <a:pt x="130765" y="289587"/>
                    <a:pt x="130765" y="289587"/>
                    <a:pt x="130765" y="268526"/>
                  </a:cubicBezTo>
                  <a:cubicBezTo>
                    <a:pt x="130765" y="264577"/>
                    <a:pt x="126802" y="265893"/>
                    <a:pt x="126802" y="265893"/>
                  </a:cubicBezTo>
                  <a:cubicBezTo>
                    <a:pt x="126802" y="265893"/>
                    <a:pt x="126802" y="265893"/>
                    <a:pt x="14529" y="265893"/>
                  </a:cubicBezTo>
                  <a:cubicBezTo>
                    <a:pt x="6604" y="265893"/>
                    <a:pt x="0" y="259312"/>
                    <a:pt x="0" y="251414"/>
                  </a:cubicBezTo>
                  <a:cubicBezTo>
                    <a:pt x="0" y="251414"/>
                    <a:pt x="0" y="251414"/>
                    <a:pt x="0" y="13163"/>
                  </a:cubicBezTo>
                  <a:cubicBezTo>
                    <a:pt x="0" y="5265"/>
                    <a:pt x="6604" y="0"/>
                    <a:pt x="1452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2365"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35" name="IconShape"/>
            <p:cNvSpPr/>
            <p:nvPr/>
          </p:nvSpPr>
          <p:spPr bwMode="auto">
            <a:xfrm>
              <a:off x="7024378" y="2634963"/>
              <a:ext cx="513074" cy="479350"/>
            </a:xfrm>
            <a:custGeom>
              <a:avLst/>
              <a:gdLst>
                <a:gd name="connsiteX0" fmla="*/ 159472 w 338138"/>
                <a:gd name="connsiteY0" fmla="*/ 265112 h 315913"/>
                <a:gd name="connsiteX1" fmla="*/ 155575 w 338138"/>
                <a:gd name="connsiteY1" fmla="*/ 269194 h 315913"/>
                <a:gd name="connsiteX2" fmla="*/ 155575 w 338138"/>
                <a:gd name="connsiteY2" fmla="*/ 289605 h 315913"/>
                <a:gd name="connsiteX3" fmla="*/ 158173 w 338138"/>
                <a:gd name="connsiteY3" fmla="*/ 293687 h 315913"/>
                <a:gd name="connsiteX4" fmla="*/ 181553 w 338138"/>
                <a:gd name="connsiteY4" fmla="*/ 293687 h 315913"/>
                <a:gd name="connsiteX5" fmla="*/ 184150 w 338138"/>
                <a:gd name="connsiteY5" fmla="*/ 290966 h 315913"/>
                <a:gd name="connsiteX6" fmla="*/ 184150 w 338138"/>
                <a:gd name="connsiteY6" fmla="*/ 269194 h 315913"/>
                <a:gd name="connsiteX7" fmla="*/ 181553 w 338138"/>
                <a:gd name="connsiteY7" fmla="*/ 265112 h 315913"/>
                <a:gd name="connsiteX8" fmla="*/ 159472 w 338138"/>
                <a:gd name="connsiteY8" fmla="*/ 265112 h 315913"/>
                <a:gd name="connsiteX9" fmla="*/ 169069 w 338138"/>
                <a:gd name="connsiteY9" fmla="*/ 222250 h 315913"/>
                <a:gd name="connsiteX10" fmla="*/ 155575 w 338138"/>
                <a:gd name="connsiteY10" fmla="*/ 235744 h 315913"/>
                <a:gd name="connsiteX11" fmla="*/ 169069 w 338138"/>
                <a:gd name="connsiteY11" fmla="*/ 249238 h 315913"/>
                <a:gd name="connsiteX12" fmla="*/ 182563 w 338138"/>
                <a:gd name="connsiteY12" fmla="*/ 235744 h 315913"/>
                <a:gd name="connsiteX13" fmla="*/ 169069 w 338138"/>
                <a:gd name="connsiteY13" fmla="*/ 222250 h 315913"/>
                <a:gd name="connsiteX14" fmla="*/ 145852 w 338138"/>
                <a:gd name="connsiteY14" fmla="*/ 55033 h 315913"/>
                <a:gd name="connsiteX15" fmla="*/ 157704 w 338138"/>
                <a:gd name="connsiteY15" fmla="*/ 56356 h 315913"/>
                <a:gd name="connsiteX16" fmla="*/ 156388 w 338138"/>
                <a:gd name="connsiteY16" fmla="*/ 68262 h 315913"/>
                <a:gd name="connsiteX17" fmla="*/ 57619 w 338138"/>
                <a:gd name="connsiteY17" fmla="*/ 137054 h 315913"/>
                <a:gd name="connsiteX18" fmla="*/ 53669 w 338138"/>
                <a:gd name="connsiteY18" fmla="*/ 139700 h 315913"/>
                <a:gd name="connsiteX19" fmla="*/ 47084 w 338138"/>
                <a:gd name="connsiteY19" fmla="*/ 135731 h 315913"/>
                <a:gd name="connsiteX20" fmla="*/ 48401 w 338138"/>
                <a:gd name="connsiteY20" fmla="*/ 123825 h 315913"/>
                <a:gd name="connsiteX21" fmla="*/ 145852 w 338138"/>
                <a:gd name="connsiteY21" fmla="*/ 55033 h 315913"/>
                <a:gd name="connsiteX22" fmla="*/ 88577 w 338138"/>
                <a:gd name="connsiteY22" fmla="*/ 47055 h 315913"/>
                <a:gd name="connsiteX23" fmla="*/ 100532 w 338138"/>
                <a:gd name="connsiteY23" fmla="*/ 48358 h 315913"/>
                <a:gd name="connsiteX24" fmla="*/ 99203 w 338138"/>
                <a:gd name="connsiteY24" fmla="*/ 60081 h 315913"/>
                <a:gd name="connsiteX25" fmla="*/ 52712 w 338138"/>
                <a:gd name="connsiteY25" fmla="*/ 92645 h 315913"/>
                <a:gd name="connsiteX26" fmla="*/ 47399 w 338138"/>
                <a:gd name="connsiteY26" fmla="*/ 95250 h 315913"/>
                <a:gd name="connsiteX27" fmla="*/ 40757 w 338138"/>
                <a:gd name="connsiteY27" fmla="*/ 91342 h 315913"/>
                <a:gd name="connsiteX28" fmla="*/ 43414 w 338138"/>
                <a:gd name="connsiteY28" fmla="*/ 79619 h 315913"/>
                <a:gd name="connsiteX29" fmla="*/ 88577 w 338138"/>
                <a:gd name="connsiteY29" fmla="*/ 47055 h 315913"/>
                <a:gd name="connsiteX30" fmla="*/ 35086 w 338138"/>
                <a:gd name="connsiteY30" fmla="*/ 22225 h 315913"/>
                <a:gd name="connsiteX31" fmla="*/ 20637 w 338138"/>
                <a:gd name="connsiteY31" fmla="*/ 35344 h 315913"/>
                <a:gd name="connsiteX32" fmla="*/ 20637 w 338138"/>
                <a:gd name="connsiteY32" fmla="*/ 196707 h 315913"/>
                <a:gd name="connsiteX33" fmla="*/ 35086 w 338138"/>
                <a:gd name="connsiteY33" fmla="*/ 211138 h 315913"/>
                <a:gd name="connsiteX34" fmla="*/ 303051 w 338138"/>
                <a:gd name="connsiteY34" fmla="*/ 211138 h 315913"/>
                <a:gd name="connsiteX35" fmla="*/ 317500 w 338138"/>
                <a:gd name="connsiteY35" fmla="*/ 196707 h 315913"/>
                <a:gd name="connsiteX36" fmla="*/ 317500 w 338138"/>
                <a:gd name="connsiteY36" fmla="*/ 35344 h 315913"/>
                <a:gd name="connsiteX37" fmla="*/ 303051 w 338138"/>
                <a:gd name="connsiteY37" fmla="*/ 22225 h 315913"/>
                <a:gd name="connsiteX38" fmla="*/ 35086 w 338138"/>
                <a:gd name="connsiteY38" fmla="*/ 22225 h 315913"/>
                <a:gd name="connsiteX39" fmla="*/ 14529 w 338138"/>
                <a:gd name="connsiteY39" fmla="*/ 0 h 315913"/>
                <a:gd name="connsiteX40" fmla="*/ 323609 w 338138"/>
                <a:gd name="connsiteY40" fmla="*/ 0 h 315913"/>
                <a:gd name="connsiteX41" fmla="*/ 338138 w 338138"/>
                <a:gd name="connsiteY41" fmla="*/ 13163 h 315913"/>
                <a:gd name="connsiteX42" fmla="*/ 338138 w 338138"/>
                <a:gd name="connsiteY42" fmla="*/ 251414 h 315913"/>
                <a:gd name="connsiteX43" fmla="*/ 323609 w 338138"/>
                <a:gd name="connsiteY43" fmla="*/ 265893 h 315913"/>
                <a:gd name="connsiteX44" fmla="*/ 210016 w 338138"/>
                <a:gd name="connsiteY44" fmla="*/ 265893 h 315913"/>
                <a:gd name="connsiteX45" fmla="*/ 207374 w 338138"/>
                <a:gd name="connsiteY45" fmla="*/ 268526 h 315913"/>
                <a:gd name="connsiteX46" fmla="*/ 207374 w 338138"/>
                <a:gd name="connsiteY46" fmla="*/ 290903 h 315913"/>
                <a:gd name="connsiteX47" fmla="*/ 208695 w 338138"/>
                <a:gd name="connsiteY47" fmla="*/ 293536 h 315913"/>
                <a:gd name="connsiteX48" fmla="*/ 239074 w 338138"/>
                <a:gd name="connsiteY48" fmla="*/ 293536 h 315913"/>
                <a:gd name="connsiteX49" fmla="*/ 250962 w 338138"/>
                <a:gd name="connsiteY49" fmla="*/ 305383 h 315913"/>
                <a:gd name="connsiteX50" fmla="*/ 239074 w 338138"/>
                <a:gd name="connsiteY50" fmla="*/ 315913 h 315913"/>
                <a:gd name="connsiteX51" fmla="*/ 99064 w 338138"/>
                <a:gd name="connsiteY51" fmla="*/ 315913 h 315913"/>
                <a:gd name="connsiteX52" fmla="*/ 87176 w 338138"/>
                <a:gd name="connsiteY52" fmla="*/ 305383 h 315913"/>
                <a:gd name="connsiteX53" fmla="*/ 99064 w 338138"/>
                <a:gd name="connsiteY53" fmla="*/ 293536 h 315913"/>
                <a:gd name="connsiteX54" fmla="*/ 129444 w 338138"/>
                <a:gd name="connsiteY54" fmla="*/ 293536 h 315913"/>
                <a:gd name="connsiteX55" fmla="*/ 130765 w 338138"/>
                <a:gd name="connsiteY55" fmla="*/ 289587 h 315913"/>
                <a:gd name="connsiteX56" fmla="*/ 130765 w 338138"/>
                <a:gd name="connsiteY56" fmla="*/ 268526 h 315913"/>
                <a:gd name="connsiteX57" fmla="*/ 126802 w 338138"/>
                <a:gd name="connsiteY57" fmla="*/ 265893 h 315913"/>
                <a:gd name="connsiteX58" fmla="*/ 14529 w 338138"/>
                <a:gd name="connsiteY58" fmla="*/ 265893 h 315913"/>
                <a:gd name="connsiteX59" fmla="*/ 0 w 338138"/>
                <a:gd name="connsiteY59" fmla="*/ 251414 h 315913"/>
                <a:gd name="connsiteX60" fmla="*/ 0 w 338138"/>
                <a:gd name="connsiteY60" fmla="*/ 13163 h 315913"/>
                <a:gd name="connsiteX61" fmla="*/ 14529 w 338138"/>
                <a:gd name="connsiteY61" fmla="*/ 0 h 315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338138" h="315913">
                  <a:moveTo>
                    <a:pt x="159472" y="265112"/>
                  </a:moveTo>
                  <a:cubicBezTo>
                    <a:pt x="159472" y="265112"/>
                    <a:pt x="155575" y="265112"/>
                    <a:pt x="155575" y="269194"/>
                  </a:cubicBezTo>
                  <a:cubicBezTo>
                    <a:pt x="155575" y="269194"/>
                    <a:pt x="155575" y="269194"/>
                    <a:pt x="155575" y="289605"/>
                  </a:cubicBezTo>
                  <a:cubicBezTo>
                    <a:pt x="155575" y="292326"/>
                    <a:pt x="155575" y="293687"/>
                    <a:pt x="158173" y="293687"/>
                  </a:cubicBezTo>
                  <a:cubicBezTo>
                    <a:pt x="158173" y="293687"/>
                    <a:pt x="158173" y="293687"/>
                    <a:pt x="181553" y="293687"/>
                  </a:cubicBezTo>
                  <a:cubicBezTo>
                    <a:pt x="182851" y="293687"/>
                    <a:pt x="184150" y="292326"/>
                    <a:pt x="184150" y="290966"/>
                  </a:cubicBezTo>
                  <a:cubicBezTo>
                    <a:pt x="184150" y="290966"/>
                    <a:pt x="184150" y="290966"/>
                    <a:pt x="184150" y="269194"/>
                  </a:cubicBezTo>
                  <a:cubicBezTo>
                    <a:pt x="184150" y="265112"/>
                    <a:pt x="181553" y="265112"/>
                    <a:pt x="181553" y="265112"/>
                  </a:cubicBezTo>
                  <a:cubicBezTo>
                    <a:pt x="181553" y="265112"/>
                    <a:pt x="181553" y="265112"/>
                    <a:pt x="159472" y="265112"/>
                  </a:cubicBezTo>
                  <a:close/>
                  <a:moveTo>
                    <a:pt x="169069" y="222250"/>
                  </a:moveTo>
                  <a:cubicBezTo>
                    <a:pt x="161616" y="222250"/>
                    <a:pt x="155575" y="228291"/>
                    <a:pt x="155575" y="235744"/>
                  </a:cubicBezTo>
                  <a:cubicBezTo>
                    <a:pt x="155575" y="243197"/>
                    <a:pt x="161616" y="249238"/>
                    <a:pt x="169069" y="249238"/>
                  </a:cubicBezTo>
                  <a:cubicBezTo>
                    <a:pt x="176522" y="249238"/>
                    <a:pt x="182563" y="243197"/>
                    <a:pt x="182563" y="235744"/>
                  </a:cubicBezTo>
                  <a:cubicBezTo>
                    <a:pt x="182563" y="228291"/>
                    <a:pt x="176522" y="222250"/>
                    <a:pt x="169069" y="222250"/>
                  </a:cubicBezTo>
                  <a:close/>
                  <a:moveTo>
                    <a:pt x="145852" y="55033"/>
                  </a:moveTo>
                  <a:cubicBezTo>
                    <a:pt x="149803" y="52387"/>
                    <a:pt x="155071" y="52387"/>
                    <a:pt x="157704" y="56356"/>
                  </a:cubicBezTo>
                  <a:cubicBezTo>
                    <a:pt x="160338" y="60325"/>
                    <a:pt x="159021" y="65616"/>
                    <a:pt x="156388" y="68262"/>
                  </a:cubicBezTo>
                  <a:cubicBezTo>
                    <a:pt x="57619" y="137054"/>
                    <a:pt x="57619" y="137054"/>
                    <a:pt x="57619" y="137054"/>
                  </a:cubicBezTo>
                  <a:cubicBezTo>
                    <a:pt x="56302" y="138377"/>
                    <a:pt x="54986" y="139700"/>
                    <a:pt x="53669" y="139700"/>
                  </a:cubicBezTo>
                  <a:cubicBezTo>
                    <a:pt x="51035" y="139700"/>
                    <a:pt x="48401" y="138377"/>
                    <a:pt x="47084" y="135731"/>
                  </a:cubicBezTo>
                  <a:cubicBezTo>
                    <a:pt x="44450" y="131762"/>
                    <a:pt x="44450" y="126471"/>
                    <a:pt x="48401" y="123825"/>
                  </a:cubicBezTo>
                  <a:cubicBezTo>
                    <a:pt x="145852" y="55033"/>
                    <a:pt x="145852" y="55033"/>
                    <a:pt x="145852" y="55033"/>
                  </a:cubicBezTo>
                  <a:close/>
                  <a:moveTo>
                    <a:pt x="88577" y="47055"/>
                  </a:moveTo>
                  <a:cubicBezTo>
                    <a:pt x="92562" y="44450"/>
                    <a:pt x="97875" y="44450"/>
                    <a:pt x="100532" y="48358"/>
                  </a:cubicBezTo>
                  <a:cubicBezTo>
                    <a:pt x="103188" y="52265"/>
                    <a:pt x="101860" y="57476"/>
                    <a:pt x="99203" y="60081"/>
                  </a:cubicBezTo>
                  <a:cubicBezTo>
                    <a:pt x="52712" y="92645"/>
                    <a:pt x="52712" y="92645"/>
                    <a:pt x="52712" y="92645"/>
                  </a:cubicBezTo>
                  <a:cubicBezTo>
                    <a:pt x="51384" y="93947"/>
                    <a:pt x="50055" y="95250"/>
                    <a:pt x="47399" y="95250"/>
                  </a:cubicBezTo>
                  <a:cubicBezTo>
                    <a:pt x="44742" y="95250"/>
                    <a:pt x="42085" y="93947"/>
                    <a:pt x="40757" y="91342"/>
                  </a:cubicBezTo>
                  <a:cubicBezTo>
                    <a:pt x="38100" y="87435"/>
                    <a:pt x="39429" y="82224"/>
                    <a:pt x="43414" y="79619"/>
                  </a:cubicBezTo>
                  <a:cubicBezTo>
                    <a:pt x="88577" y="47055"/>
                    <a:pt x="88577" y="47055"/>
                    <a:pt x="88577" y="47055"/>
                  </a:cubicBezTo>
                  <a:close/>
                  <a:moveTo>
                    <a:pt x="35086" y="22225"/>
                  </a:moveTo>
                  <a:cubicBezTo>
                    <a:pt x="27205" y="22225"/>
                    <a:pt x="20637" y="28785"/>
                    <a:pt x="20637" y="35344"/>
                  </a:cubicBezTo>
                  <a:cubicBezTo>
                    <a:pt x="20637" y="35344"/>
                    <a:pt x="20637" y="35344"/>
                    <a:pt x="20637" y="196707"/>
                  </a:cubicBezTo>
                  <a:cubicBezTo>
                    <a:pt x="20637" y="204579"/>
                    <a:pt x="27205" y="211138"/>
                    <a:pt x="35086" y="211138"/>
                  </a:cubicBezTo>
                  <a:cubicBezTo>
                    <a:pt x="35086" y="211138"/>
                    <a:pt x="35086" y="211138"/>
                    <a:pt x="303051" y="211138"/>
                  </a:cubicBezTo>
                  <a:cubicBezTo>
                    <a:pt x="310932" y="211138"/>
                    <a:pt x="317500" y="204579"/>
                    <a:pt x="317500" y="196707"/>
                  </a:cubicBezTo>
                  <a:lnTo>
                    <a:pt x="317500" y="35344"/>
                  </a:lnTo>
                  <a:cubicBezTo>
                    <a:pt x="317500" y="28785"/>
                    <a:pt x="310932" y="22225"/>
                    <a:pt x="303051" y="22225"/>
                  </a:cubicBezTo>
                  <a:cubicBezTo>
                    <a:pt x="303051" y="22225"/>
                    <a:pt x="303051" y="22225"/>
                    <a:pt x="35086" y="22225"/>
                  </a:cubicBezTo>
                  <a:close/>
                  <a:moveTo>
                    <a:pt x="14529" y="0"/>
                  </a:moveTo>
                  <a:cubicBezTo>
                    <a:pt x="14529" y="0"/>
                    <a:pt x="14529" y="0"/>
                    <a:pt x="323609" y="0"/>
                  </a:cubicBezTo>
                  <a:cubicBezTo>
                    <a:pt x="331534" y="0"/>
                    <a:pt x="338138" y="5265"/>
                    <a:pt x="338138" y="13163"/>
                  </a:cubicBezTo>
                  <a:cubicBezTo>
                    <a:pt x="338138" y="13163"/>
                    <a:pt x="338138" y="13163"/>
                    <a:pt x="338138" y="251414"/>
                  </a:cubicBezTo>
                  <a:cubicBezTo>
                    <a:pt x="338138" y="259312"/>
                    <a:pt x="331534" y="265893"/>
                    <a:pt x="323609" y="265893"/>
                  </a:cubicBezTo>
                  <a:cubicBezTo>
                    <a:pt x="323609" y="265893"/>
                    <a:pt x="323609" y="265893"/>
                    <a:pt x="210016" y="265893"/>
                  </a:cubicBezTo>
                  <a:cubicBezTo>
                    <a:pt x="210016" y="265893"/>
                    <a:pt x="207374" y="265893"/>
                    <a:pt x="207374" y="268526"/>
                  </a:cubicBezTo>
                  <a:cubicBezTo>
                    <a:pt x="207374" y="268526"/>
                    <a:pt x="207374" y="268526"/>
                    <a:pt x="207374" y="290903"/>
                  </a:cubicBezTo>
                  <a:cubicBezTo>
                    <a:pt x="207374" y="292220"/>
                    <a:pt x="207374" y="293536"/>
                    <a:pt x="208695" y="293536"/>
                  </a:cubicBezTo>
                  <a:cubicBezTo>
                    <a:pt x="208695" y="293536"/>
                    <a:pt x="208695" y="293536"/>
                    <a:pt x="239074" y="293536"/>
                  </a:cubicBezTo>
                  <a:cubicBezTo>
                    <a:pt x="245679" y="293536"/>
                    <a:pt x="250962" y="298801"/>
                    <a:pt x="250962" y="305383"/>
                  </a:cubicBezTo>
                  <a:cubicBezTo>
                    <a:pt x="250962" y="310648"/>
                    <a:pt x="245679" y="315913"/>
                    <a:pt x="239074" y="315913"/>
                  </a:cubicBezTo>
                  <a:cubicBezTo>
                    <a:pt x="239074" y="315913"/>
                    <a:pt x="239074" y="315913"/>
                    <a:pt x="99064" y="315913"/>
                  </a:cubicBezTo>
                  <a:cubicBezTo>
                    <a:pt x="92460" y="315913"/>
                    <a:pt x="87176" y="310648"/>
                    <a:pt x="87176" y="305383"/>
                  </a:cubicBezTo>
                  <a:cubicBezTo>
                    <a:pt x="87176" y="298801"/>
                    <a:pt x="92460" y="293536"/>
                    <a:pt x="99064" y="293536"/>
                  </a:cubicBezTo>
                  <a:cubicBezTo>
                    <a:pt x="99064" y="293536"/>
                    <a:pt x="99064" y="293536"/>
                    <a:pt x="129444" y="293536"/>
                  </a:cubicBezTo>
                  <a:cubicBezTo>
                    <a:pt x="130765" y="293536"/>
                    <a:pt x="130765" y="292220"/>
                    <a:pt x="130765" y="289587"/>
                  </a:cubicBezTo>
                  <a:cubicBezTo>
                    <a:pt x="130765" y="289587"/>
                    <a:pt x="130765" y="289587"/>
                    <a:pt x="130765" y="268526"/>
                  </a:cubicBezTo>
                  <a:cubicBezTo>
                    <a:pt x="130765" y="264577"/>
                    <a:pt x="126802" y="265893"/>
                    <a:pt x="126802" y="265893"/>
                  </a:cubicBezTo>
                  <a:cubicBezTo>
                    <a:pt x="126802" y="265893"/>
                    <a:pt x="126802" y="265893"/>
                    <a:pt x="14529" y="265893"/>
                  </a:cubicBezTo>
                  <a:cubicBezTo>
                    <a:pt x="6604" y="265893"/>
                    <a:pt x="0" y="259312"/>
                    <a:pt x="0" y="251414"/>
                  </a:cubicBezTo>
                  <a:cubicBezTo>
                    <a:pt x="0" y="251414"/>
                    <a:pt x="0" y="251414"/>
                    <a:pt x="0" y="13163"/>
                  </a:cubicBezTo>
                  <a:cubicBezTo>
                    <a:pt x="0" y="5265"/>
                    <a:pt x="6604" y="0"/>
                    <a:pt x="1452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2365"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36" name="IconShape"/>
            <p:cNvSpPr/>
            <p:nvPr/>
          </p:nvSpPr>
          <p:spPr bwMode="auto">
            <a:xfrm>
              <a:off x="4221354" y="3332434"/>
              <a:ext cx="513074" cy="479350"/>
            </a:xfrm>
            <a:custGeom>
              <a:avLst/>
              <a:gdLst>
                <a:gd name="connsiteX0" fmla="*/ 159472 w 338138"/>
                <a:gd name="connsiteY0" fmla="*/ 265112 h 315913"/>
                <a:gd name="connsiteX1" fmla="*/ 155575 w 338138"/>
                <a:gd name="connsiteY1" fmla="*/ 269194 h 315913"/>
                <a:gd name="connsiteX2" fmla="*/ 155575 w 338138"/>
                <a:gd name="connsiteY2" fmla="*/ 289605 h 315913"/>
                <a:gd name="connsiteX3" fmla="*/ 158173 w 338138"/>
                <a:gd name="connsiteY3" fmla="*/ 293687 h 315913"/>
                <a:gd name="connsiteX4" fmla="*/ 181553 w 338138"/>
                <a:gd name="connsiteY4" fmla="*/ 293687 h 315913"/>
                <a:gd name="connsiteX5" fmla="*/ 184150 w 338138"/>
                <a:gd name="connsiteY5" fmla="*/ 290966 h 315913"/>
                <a:gd name="connsiteX6" fmla="*/ 184150 w 338138"/>
                <a:gd name="connsiteY6" fmla="*/ 269194 h 315913"/>
                <a:gd name="connsiteX7" fmla="*/ 181553 w 338138"/>
                <a:gd name="connsiteY7" fmla="*/ 265112 h 315913"/>
                <a:gd name="connsiteX8" fmla="*/ 159472 w 338138"/>
                <a:gd name="connsiteY8" fmla="*/ 265112 h 315913"/>
                <a:gd name="connsiteX9" fmla="*/ 169069 w 338138"/>
                <a:gd name="connsiteY9" fmla="*/ 222250 h 315913"/>
                <a:gd name="connsiteX10" fmla="*/ 155575 w 338138"/>
                <a:gd name="connsiteY10" fmla="*/ 235744 h 315913"/>
                <a:gd name="connsiteX11" fmla="*/ 169069 w 338138"/>
                <a:gd name="connsiteY11" fmla="*/ 249238 h 315913"/>
                <a:gd name="connsiteX12" fmla="*/ 182563 w 338138"/>
                <a:gd name="connsiteY12" fmla="*/ 235744 h 315913"/>
                <a:gd name="connsiteX13" fmla="*/ 169069 w 338138"/>
                <a:gd name="connsiteY13" fmla="*/ 222250 h 315913"/>
                <a:gd name="connsiteX14" fmla="*/ 145852 w 338138"/>
                <a:gd name="connsiteY14" fmla="*/ 55033 h 315913"/>
                <a:gd name="connsiteX15" fmla="*/ 157704 w 338138"/>
                <a:gd name="connsiteY15" fmla="*/ 56356 h 315913"/>
                <a:gd name="connsiteX16" fmla="*/ 156388 w 338138"/>
                <a:gd name="connsiteY16" fmla="*/ 68262 h 315913"/>
                <a:gd name="connsiteX17" fmla="*/ 57619 w 338138"/>
                <a:gd name="connsiteY17" fmla="*/ 137054 h 315913"/>
                <a:gd name="connsiteX18" fmla="*/ 53669 w 338138"/>
                <a:gd name="connsiteY18" fmla="*/ 139700 h 315913"/>
                <a:gd name="connsiteX19" fmla="*/ 47084 w 338138"/>
                <a:gd name="connsiteY19" fmla="*/ 135731 h 315913"/>
                <a:gd name="connsiteX20" fmla="*/ 48401 w 338138"/>
                <a:gd name="connsiteY20" fmla="*/ 123825 h 315913"/>
                <a:gd name="connsiteX21" fmla="*/ 145852 w 338138"/>
                <a:gd name="connsiteY21" fmla="*/ 55033 h 315913"/>
                <a:gd name="connsiteX22" fmla="*/ 88577 w 338138"/>
                <a:gd name="connsiteY22" fmla="*/ 47055 h 315913"/>
                <a:gd name="connsiteX23" fmla="*/ 100532 w 338138"/>
                <a:gd name="connsiteY23" fmla="*/ 48358 h 315913"/>
                <a:gd name="connsiteX24" fmla="*/ 99203 w 338138"/>
                <a:gd name="connsiteY24" fmla="*/ 60081 h 315913"/>
                <a:gd name="connsiteX25" fmla="*/ 52712 w 338138"/>
                <a:gd name="connsiteY25" fmla="*/ 92645 h 315913"/>
                <a:gd name="connsiteX26" fmla="*/ 47399 w 338138"/>
                <a:gd name="connsiteY26" fmla="*/ 95250 h 315913"/>
                <a:gd name="connsiteX27" fmla="*/ 40757 w 338138"/>
                <a:gd name="connsiteY27" fmla="*/ 91342 h 315913"/>
                <a:gd name="connsiteX28" fmla="*/ 43414 w 338138"/>
                <a:gd name="connsiteY28" fmla="*/ 79619 h 315913"/>
                <a:gd name="connsiteX29" fmla="*/ 88577 w 338138"/>
                <a:gd name="connsiteY29" fmla="*/ 47055 h 315913"/>
                <a:gd name="connsiteX30" fmla="*/ 35086 w 338138"/>
                <a:gd name="connsiteY30" fmla="*/ 22225 h 315913"/>
                <a:gd name="connsiteX31" fmla="*/ 20637 w 338138"/>
                <a:gd name="connsiteY31" fmla="*/ 35344 h 315913"/>
                <a:gd name="connsiteX32" fmla="*/ 20637 w 338138"/>
                <a:gd name="connsiteY32" fmla="*/ 196707 h 315913"/>
                <a:gd name="connsiteX33" fmla="*/ 35086 w 338138"/>
                <a:gd name="connsiteY33" fmla="*/ 211138 h 315913"/>
                <a:gd name="connsiteX34" fmla="*/ 303051 w 338138"/>
                <a:gd name="connsiteY34" fmla="*/ 211138 h 315913"/>
                <a:gd name="connsiteX35" fmla="*/ 317500 w 338138"/>
                <a:gd name="connsiteY35" fmla="*/ 196707 h 315913"/>
                <a:gd name="connsiteX36" fmla="*/ 317500 w 338138"/>
                <a:gd name="connsiteY36" fmla="*/ 35344 h 315913"/>
                <a:gd name="connsiteX37" fmla="*/ 303051 w 338138"/>
                <a:gd name="connsiteY37" fmla="*/ 22225 h 315913"/>
                <a:gd name="connsiteX38" fmla="*/ 35086 w 338138"/>
                <a:gd name="connsiteY38" fmla="*/ 22225 h 315913"/>
                <a:gd name="connsiteX39" fmla="*/ 14529 w 338138"/>
                <a:gd name="connsiteY39" fmla="*/ 0 h 315913"/>
                <a:gd name="connsiteX40" fmla="*/ 323609 w 338138"/>
                <a:gd name="connsiteY40" fmla="*/ 0 h 315913"/>
                <a:gd name="connsiteX41" fmla="*/ 338138 w 338138"/>
                <a:gd name="connsiteY41" fmla="*/ 13163 h 315913"/>
                <a:gd name="connsiteX42" fmla="*/ 338138 w 338138"/>
                <a:gd name="connsiteY42" fmla="*/ 251414 h 315913"/>
                <a:gd name="connsiteX43" fmla="*/ 323609 w 338138"/>
                <a:gd name="connsiteY43" fmla="*/ 265893 h 315913"/>
                <a:gd name="connsiteX44" fmla="*/ 210016 w 338138"/>
                <a:gd name="connsiteY44" fmla="*/ 265893 h 315913"/>
                <a:gd name="connsiteX45" fmla="*/ 207374 w 338138"/>
                <a:gd name="connsiteY45" fmla="*/ 268526 h 315913"/>
                <a:gd name="connsiteX46" fmla="*/ 207374 w 338138"/>
                <a:gd name="connsiteY46" fmla="*/ 290903 h 315913"/>
                <a:gd name="connsiteX47" fmla="*/ 208695 w 338138"/>
                <a:gd name="connsiteY47" fmla="*/ 293536 h 315913"/>
                <a:gd name="connsiteX48" fmla="*/ 239074 w 338138"/>
                <a:gd name="connsiteY48" fmla="*/ 293536 h 315913"/>
                <a:gd name="connsiteX49" fmla="*/ 250962 w 338138"/>
                <a:gd name="connsiteY49" fmla="*/ 305383 h 315913"/>
                <a:gd name="connsiteX50" fmla="*/ 239074 w 338138"/>
                <a:gd name="connsiteY50" fmla="*/ 315913 h 315913"/>
                <a:gd name="connsiteX51" fmla="*/ 99064 w 338138"/>
                <a:gd name="connsiteY51" fmla="*/ 315913 h 315913"/>
                <a:gd name="connsiteX52" fmla="*/ 87176 w 338138"/>
                <a:gd name="connsiteY52" fmla="*/ 305383 h 315913"/>
                <a:gd name="connsiteX53" fmla="*/ 99064 w 338138"/>
                <a:gd name="connsiteY53" fmla="*/ 293536 h 315913"/>
                <a:gd name="connsiteX54" fmla="*/ 129444 w 338138"/>
                <a:gd name="connsiteY54" fmla="*/ 293536 h 315913"/>
                <a:gd name="connsiteX55" fmla="*/ 130765 w 338138"/>
                <a:gd name="connsiteY55" fmla="*/ 289587 h 315913"/>
                <a:gd name="connsiteX56" fmla="*/ 130765 w 338138"/>
                <a:gd name="connsiteY56" fmla="*/ 268526 h 315913"/>
                <a:gd name="connsiteX57" fmla="*/ 126802 w 338138"/>
                <a:gd name="connsiteY57" fmla="*/ 265893 h 315913"/>
                <a:gd name="connsiteX58" fmla="*/ 14529 w 338138"/>
                <a:gd name="connsiteY58" fmla="*/ 265893 h 315913"/>
                <a:gd name="connsiteX59" fmla="*/ 0 w 338138"/>
                <a:gd name="connsiteY59" fmla="*/ 251414 h 315913"/>
                <a:gd name="connsiteX60" fmla="*/ 0 w 338138"/>
                <a:gd name="connsiteY60" fmla="*/ 13163 h 315913"/>
                <a:gd name="connsiteX61" fmla="*/ 14529 w 338138"/>
                <a:gd name="connsiteY61" fmla="*/ 0 h 315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338138" h="315913">
                  <a:moveTo>
                    <a:pt x="159472" y="265112"/>
                  </a:moveTo>
                  <a:cubicBezTo>
                    <a:pt x="159472" y="265112"/>
                    <a:pt x="155575" y="265112"/>
                    <a:pt x="155575" y="269194"/>
                  </a:cubicBezTo>
                  <a:cubicBezTo>
                    <a:pt x="155575" y="269194"/>
                    <a:pt x="155575" y="269194"/>
                    <a:pt x="155575" y="289605"/>
                  </a:cubicBezTo>
                  <a:cubicBezTo>
                    <a:pt x="155575" y="292326"/>
                    <a:pt x="155575" y="293687"/>
                    <a:pt x="158173" y="293687"/>
                  </a:cubicBezTo>
                  <a:cubicBezTo>
                    <a:pt x="158173" y="293687"/>
                    <a:pt x="158173" y="293687"/>
                    <a:pt x="181553" y="293687"/>
                  </a:cubicBezTo>
                  <a:cubicBezTo>
                    <a:pt x="182851" y="293687"/>
                    <a:pt x="184150" y="292326"/>
                    <a:pt x="184150" y="290966"/>
                  </a:cubicBezTo>
                  <a:cubicBezTo>
                    <a:pt x="184150" y="290966"/>
                    <a:pt x="184150" y="290966"/>
                    <a:pt x="184150" y="269194"/>
                  </a:cubicBezTo>
                  <a:cubicBezTo>
                    <a:pt x="184150" y="265112"/>
                    <a:pt x="181553" y="265112"/>
                    <a:pt x="181553" y="265112"/>
                  </a:cubicBezTo>
                  <a:cubicBezTo>
                    <a:pt x="181553" y="265112"/>
                    <a:pt x="181553" y="265112"/>
                    <a:pt x="159472" y="265112"/>
                  </a:cubicBezTo>
                  <a:close/>
                  <a:moveTo>
                    <a:pt x="169069" y="222250"/>
                  </a:moveTo>
                  <a:cubicBezTo>
                    <a:pt x="161616" y="222250"/>
                    <a:pt x="155575" y="228291"/>
                    <a:pt x="155575" y="235744"/>
                  </a:cubicBezTo>
                  <a:cubicBezTo>
                    <a:pt x="155575" y="243197"/>
                    <a:pt x="161616" y="249238"/>
                    <a:pt x="169069" y="249238"/>
                  </a:cubicBezTo>
                  <a:cubicBezTo>
                    <a:pt x="176522" y="249238"/>
                    <a:pt x="182563" y="243197"/>
                    <a:pt x="182563" y="235744"/>
                  </a:cubicBezTo>
                  <a:cubicBezTo>
                    <a:pt x="182563" y="228291"/>
                    <a:pt x="176522" y="222250"/>
                    <a:pt x="169069" y="222250"/>
                  </a:cubicBezTo>
                  <a:close/>
                  <a:moveTo>
                    <a:pt x="145852" y="55033"/>
                  </a:moveTo>
                  <a:cubicBezTo>
                    <a:pt x="149803" y="52387"/>
                    <a:pt x="155071" y="52387"/>
                    <a:pt x="157704" y="56356"/>
                  </a:cubicBezTo>
                  <a:cubicBezTo>
                    <a:pt x="160338" y="60325"/>
                    <a:pt x="159021" y="65616"/>
                    <a:pt x="156388" y="68262"/>
                  </a:cubicBezTo>
                  <a:cubicBezTo>
                    <a:pt x="57619" y="137054"/>
                    <a:pt x="57619" y="137054"/>
                    <a:pt x="57619" y="137054"/>
                  </a:cubicBezTo>
                  <a:cubicBezTo>
                    <a:pt x="56302" y="138377"/>
                    <a:pt x="54986" y="139700"/>
                    <a:pt x="53669" y="139700"/>
                  </a:cubicBezTo>
                  <a:cubicBezTo>
                    <a:pt x="51035" y="139700"/>
                    <a:pt x="48401" y="138377"/>
                    <a:pt x="47084" y="135731"/>
                  </a:cubicBezTo>
                  <a:cubicBezTo>
                    <a:pt x="44450" y="131762"/>
                    <a:pt x="44450" y="126471"/>
                    <a:pt x="48401" y="123825"/>
                  </a:cubicBezTo>
                  <a:cubicBezTo>
                    <a:pt x="145852" y="55033"/>
                    <a:pt x="145852" y="55033"/>
                    <a:pt x="145852" y="55033"/>
                  </a:cubicBezTo>
                  <a:close/>
                  <a:moveTo>
                    <a:pt x="88577" y="47055"/>
                  </a:moveTo>
                  <a:cubicBezTo>
                    <a:pt x="92562" y="44450"/>
                    <a:pt x="97875" y="44450"/>
                    <a:pt x="100532" y="48358"/>
                  </a:cubicBezTo>
                  <a:cubicBezTo>
                    <a:pt x="103188" y="52265"/>
                    <a:pt x="101860" y="57476"/>
                    <a:pt x="99203" y="60081"/>
                  </a:cubicBezTo>
                  <a:cubicBezTo>
                    <a:pt x="52712" y="92645"/>
                    <a:pt x="52712" y="92645"/>
                    <a:pt x="52712" y="92645"/>
                  </a:cubicBezTo>
                  <a:cubicBezTo>
                    <a:pt x="51384" y="93947"/>
                    <a:pt x="50055" y="95250"/>
                    <a:pt x="47399" y="95250"/>
                  </a:cubicBezTo>
                  <a:cubicBezTo>
                    <a:pt x="44742" y="95250"/>
                    <a:pt x="42085" y="93947"/>
                    <a:pt x="40757" y="91342"/>
                  </a:cubicBezTo>
                  <a:cubicBezTo>
                    <a:pt x="38100" y="87435"/>
                    <a:pt x="39429" y="82224"/>
                    <a:pt x="43414" y="79619"/>
                  </a:cubicBezTo>
                  <a:cubicBezTo>
                    <a:pt x="88577" y="47055"/>
                    <a:pt x="88577" y="47055"/>
                    <a:pt x="88577" y="47055"/>
                  </a:cubicBezTo>
                  <a:close/>
                  <a:moveTo>
                    <a:pt x="35086" y="22225"/>
                  </a:moveTo>
                  <a:cubicBezTo>
                    <a:pt x="27205" y="22225"/>
                    <a:pt x="20637" y="28785"/>
                    <a:pt x="20637" y="35344"/>
                  </a:cubicBezTo>
                  <a:cubicBezTo>
                    <a:pt x="20637" y="35344"/>
                    <a:pt x="20637" y="35344"/>
                    <a:pt x="20637" y="196707"/>
                  </a:cubicBezTo>
                  <a:cubicBezTo>
                    <a:pt x="20637" y="204579"/>
                    <a:pt x="27205" y="211138"/>
                    <a:pt x="35086" y="211138"/>
                  </a:cubicBezTo>
                  <a:cubicBezTo>
                    <a:pt x="35086" y="211138"/>
                    <a:pt x="35086" y="211138"/>
                    <a:pt x="303051" y="211138"/>
                  </a:cubicBezTo>
                  <a:cubicBezTo>
                    <a:pt x="310932" y="211138"/>
                    <a:pt x="317500" y="204579"/>
                    <a:pt x="317500" y="196707"/>
                  </a:cubicBezTo>
                  <a:lnTo>
                    <a:pt x="317500" y="35344"/>
                  </a:lnTo>
                  <a:cubicBezTo>
                    <a:pt x="317500" y="28785"/>
                    <a:pt x="310932" y="22225"/>
                    <a:pt x="303051" y="22225"/>
                  </a:cubicBezTo>
                  <a:cubicBezTo>
                    <a:pt x="303051" y="22225"/>
                    <a:pt x="303051" y="22225"/>
                    <a:pt x="35086" y="22225"/>
                  </a:cubicBezTo>
                  <a:close/>
                  <a:moveTo>
                    <a:pt x="14529" y="0"/>
                  </a:moveTo>
                  <a:cubicBezTo>
                    <a:pt x="14529" y="0"/>
                    <a:pt x="14529" y="0"/>
                    <a:pt x="323609" y="0"/>
                  </a:cubicBezTo>
                  <a:cubicBezTo>
                    <a:pt x="331534" y="0"/>
                    <a:pt x="338138" y="5265"/>
                    <a:pt x="338138" y="13163"/>
                  </a:cubicBezTo>
                  <a:cubicBezTo>
                    <a:pt x="338138" y="13163"/>
                    <a:pt x="338138" y="13163"/>
                    <a:pt x="338138" y="251414"/>
                  </a:cubicBezTo>
                  <a:cubicBezTo>
                    <a:pt x="338138" y="259312"/>
                    <a:pt x="331534" y="265893"/>
                    <a:pt x="323609" y="265893"/>
                  </a:cubicBezTo>
                  <a:cubicBezTo>
                    <a:pt x="323609" y="265893"/>
                    <a:pt x="323609" y="265893"/>
                    <a:pt x="210016" y="265893"/>
                  </a:cubicBezTo>
                  <a:cubicBezTo>
                    <a:pt x="210016" y="265893"/>
                    <a:pt x="207374" y="265893"/>
                    <a:pt x="207374" y="268526"/>
                  </a:cubicBezTo>
                  <a:cubicBezTo>
                    <a:pt x="207374" y="268526"/>
                    <a:pt x="207374" y="268526"/>
                    <a:pt x="207374" y="290903"/>
                  </a:cubicBezTo>
                  <a:cubicBezTo>
                    <a:pt x="207374" y="292220"/>
                    <a:pt x="207374" y="293536"/>
                    <a:pt x="208695" y="293536"/>
                  </a:cubicBezTo>
                  <a:cubicBezTo>
                    <a:pt x="208695" y="293536"/>
                    <a:pt x="208695" y="293536"/>
                    <a:pt x="239074" y="293536"/>
                  </a:cubicBezTo>
                  <a:cubicBezTo>
                    <a:pt x="245679" y="293536"/>
                    <a:pt x="250962" y="298801"/>
                    <a:pt x="250962" y="305383"/>
                  </a:cubicBezTo>
                  <a:cubicBezTo>
                    <a:pt x="250962" y="310648"/>
                    <a:pt x="245679" y="315913"/>
                    <a:pt x="239074" y="315913"/>
                  </a:cubicBezTo>
                  <a:cubicBezTo>
                    <a:pt x="239074" y="315913"/>
                    <a:pt x="239074" y="315913"/>
                    <a:pt x="99064" y="315913"/>
                  </a:cubicBezTo>
                  <a:cubicBezTo>
                    <a:pt x="92460" y="315913"/>
                    <a:pt x="87176" y="310648"/>
                    <a:pt x="87176" y="305383"/>
                  </a:cubicBezTo>
                  <a:cubicBezTo>
                    <a:pt x="87176" y="298801"/>
                    <a:pt x="92460" y="293536"/>
                    <a:pt x="99064" y="293536"/>
                  </a:cubicBezTo>
                  <a:cubicBezTo>
                    <a:pt x="99064" y="293536"/>
                    <a:pt x="99064" y="293536"/>
                    <a:pt x="129444" y="293536"/>
                  </a:cubicBezTo>
                  <a:cubicBezTo>
                    <a:pt x="130765" y="293536"/>
                    <a:pt x="130765" y="292220"/>
                    <a:pt x="130765" y="289587"/>
                  </a:cubicBezTo>
                  <a:cubicBezTo>
                    <a:pt x="130765" y="289587"/>
                    <a:pt x="130765" y="289587"/>
                    <a:pt x="130765" y="268526"/>
                  </a:cubicBezTo>
                  <a:cubicBezTo>
                    <a:pt x="130765" y="264577"/>
                    <a:pt x="126802" y="265893"/>
                    <a:pt x="126802" y="265893"/>
                  </a:cubicBezTo>
                  <a:cubicBezTo>
                    <a:pt x="126802" y="265893"/>
                    <a:pt x="126802" y="265893"/>
                    <a:pt x="14529" y="265893"/>
                  </a:cubicBezTo>
                  <a:cubicBezTo>
                    <a:pt x="6604" y="265893"/>
                    <a:pt x="0" y="259312"/>
                    <a:pt x="0" y="251414"/>
                  </a:cubicBezTo>
                  <a:cubicBezTo>
                    <a:pt x="0" y="251414"/>
                    <a:pt x="0" y="251414"/>
                    <a:pt x="0" y="13163"/>
                  </a:cubicBezTo>
                  <a:cubicBezTo>
                    <a:pt x="0" y="5265"/>
                    <a:pt x="6604" y="0"/>
                    <a:pt x="1452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2365"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37" name="IconShape"/>
            <p:cNvSpPr/>
            <p:nvPr/>
          </p:nvSpPr>
          <p:spPr bwMode="auto">
            <a:xfrm>
              <a:off x="4922110" y="3332434"/>
              <a:ext cx="513074" cy="479350"/>
            </a:xfrm>
            <a:custGeom>
              <a:avLst/>
              <a:gdLst>
                <a:gd name="connsiteX0" fmla="*/ 159472 w 338138"/>
                <a:gd name="connsiteY0" fmla="*/ 265112 h 315913"/>
                <a:gd name="connsiteX1" fmla="*/ 155575 w 338138"/>
                <a:gd name="connsiteY1" fmla="*/ 269194 h 315913"/>
                <a:gd name="connsiteX2" fmla="*/ 155575 w 338138"/>
                <a:gd name="connsiteY2" fmla="*/ 289605 h 315913"/>
                <a:gd name="connsiteX3" fmla="*/ 158173 w 338138"/>
                <a:gd name="connsiteY3" fmla="*/ 293687 h 315913"/>
                <a:gd name="connsiteX4" fmla="*/ 181553 w 338138"/>
                <a:gd name="connsiteY4" fmla="*/ 293687 h 315913"/>
                <a:gd name="connsiteX5" fmla="*/ 184150 w 338138"/>
                <a:gd name="connsiteY5" fmla="*/ 290966 h 315913"/>
                <a:gd name="connsiteX6" fmla="*/ 184150 w 338138"/>
                <a:gd name="connsiteY6" fmla="*/ 269194 h 315913"/>
                <a:gd name="connsiteX7" fmla="*/ 181553 w 338138"/>
                <a:gd name="connsiteY7" fmla="*/ 265112 h 315913"/>
                <a:gd name="connsiteX8" fmla="*/ 159472 w 338138"/>
                <a:gd name="connsiteY8" fmla="*/ 265112 h 315913"/>
                <a:gd name="connsiteX9" fmla="*/ 169069 w 338138"/>
                <a:gd name="connsiteY9" fmla="*/ 222250 h 315913"/>
                <a:gd name="connsiteX10" fmla="*/ 155575 w 338138"/>
                <a:gd name="connsiteY10" fmla="*/ 235744 h 315913"/>
                <a:gd name="connsiteX11" fmla="*/ 169069 w 338138"/>
                <a:gd name="connsiteY11" fmla="*/ 249238 h 315913"/>
                <a:gd name="connsiteX12" fmla="*/ 182563 w 338138"/>
                <a:gd name="connsiteY12" fmla="*/ 235744 h 315913"/>
                <a:gd name="connsiteX13" fmla="*/ 169069 w 338138"/>
                <a:gd name="connsiteY13" fmla="*/ 222250 h 315913"/>
                <a:gd name="connsiteX14" fmla="*/ 145852 w 338138"/>
                <a:gd name="connsiteY14" fmla="*/ 55033 h 315913"/>
                <a:gd name="connsiteX15" fmla="*/ 157704 w 338138"/>
                <a:gd name="connsiteY15" fmla="*/ 56356 h 315913"/>
                <a:gd name="connsiteX16" fmla="*/ 156388 w 338138"/>
                <a:gd name="connsiteY16" fmla="*/ 68262 h 315913"/>
                <a:gd name="connsiteX17" fmla="*/ 57619 w 338138"/>
                <a:gd name="connsiteY17" fmla="*/ 137054 h 315913"/>
                <a:gd name="connsiteX18" fmla="*/ 53669 w 338138"/>
                <a:gd name="connsiteY18" fmla="*/ 139700 h 315913"/>
                <a:gd name="connsiteX19" fmla="*/ 47084 w 338138"/>
                <a:gd name="connsiteY19" fmla="*/ 135731 h 315913"/>
                <a:gd name="connsiteX20" fmla="*/ 48401 w 338138"/>
                <a:gd name="connsiteY20" fmla="*/ 123825 h 315913"/>
                <a:gd name="connsiteX21" fmla="*/ 145852 w 338138"/>
                <a:gd name="connsiteY21" fmla="*/ 55033 h 315913"/>
                <a:gd name="connsiteX22" fmla="*/ 88577 w 338138"/>
                <a:gd name="connsiteY22" fmla="*/ 47055 h 315913"/>
                <a:gd name="connsiteX23" fmla="*/ 100532 w 338138"/>
                <a:gd name="connsiteY23" fmla="*/ 48358 h 315913"/>
                <a:gd name="connsiteX24" fmla="*/ 99203 w 338138"/>
                <a:gd name="connsiteY24" fmla="*/ 60081 h 315913"/>
                <a:gd name="connsiteX25" fmla="*/ 52712 w 338138"/>
                <a:gd name="connsiteY25" fmla="*/ 92645 h 315913"/>
                <a:gd name="connsiteX26" fmla="*/ 47399 w 338138"/>
                <a:gd name="connsiteY26" fmla="*/ 95250 h 315913"/>
                <a:gd name="connsiteX27" fmla="*/ 40757 w 338138"/>
                <a:gd name="connsiteY27" fmla="*/ 91342 h 315913"/>
                <a:gd name="connsiteX28" fmla="*/ 43414 w 338138"/>
                <a:gd name="connsiteY28" fmla="*/ 79619 h 315913"/>
                <a:gd name="connsiteX29" fmla="*/ 88577 w 338138"/>
                <a:gd name="connsiteY29" fmla="*/ 47055 h 315913"/>
                <a:gd name="connsiteX30" fmla="*/ 35086 w 338138"/>
                <a:gd name="connsiteY30" fmla="*/ 22225 h 315913"/>
                <a:gd name="connsiteX31" fmla="*/ 20637 w 338138"/>
                <a:gd name="connsiteY31" fmla="*/ 35344 h 315913"/>
                <a:gd name="connsiteX32" fmla="*/ 20637 w 338138"/>
                <a:gd name="connsiteY32" fmla="*/ 196707 h 315913"/>
                <a:gd name="connsiteX33" fmla="*/ 35086 w 338138"/>
                <a:gd name="connsiteY33" fmla="*/ 211138 h 315913"/>
                <a:gd name="connsiteX34" fmla="*/ 303051 w 338138"/>
                <a:gd name="connsiteY34" fmla="*/ 211138 h 315913"/>
                <a:gd name="connsiteX35" fmla="*/ 317500 w 338138"/>
                <a:gd name="connsiteY35" fmla="*/ 196707 h 315913"/>
                <a:gd name="connsiteX36" fmla="*/ 317500 w 338138"/>
                <a:gd name="connsiteY36" fmla="*/ 35344 h 315913"/>
                <a:gd name="connsiteX37" fmla="*/ 303051 w 338138"/>
                <a:gd name="connsiteY37" fmla="*/ 22225 h 315913"/>
                <a:gd name="connsiteX38" fmla="*/ 35086 w 338138"/>
                <a:gd name="connsiteY38" fmla="*/ 22225 h 315913"/>
                <a:gd name="connsiteX39" fmla="*/ 14529 w 338138"/>
                <a:gd name="connsiteY39" fmla="*/ 0 h 315913"/>
                <a:gd name="connsiteX40" fmla="*/ 323609 w 338138"/>
                <a:gd name="connsiteY40" fmla="*/ 0 h 315913"/>
                <a:gd name="connsiteX41" fmla="*/ 338138 w 338138"/>
                <a:gd name="connsiteY41" fmla="*/ 13163 h 315913"/>
                <a:gd name="connsiteX42" fmla="*/ 338138 w 338138"/>
                <a:gd name="connsiteY42" fmla="*/ 251414 h 315913"/>
                <a:gd name="connsiteX43" fmla="*/ 323609 w 338138"/>
                <a:gd name="connsiteY43" fmla="*/ 265893 h 315913"/>
                <a:gd name="connsiteX44" fmla="*/ 210016 w 338138"/>
                <a:gd name="connsiteY44" fmla="*/ 265893 h 315913"/>
                <a:gd name="connsiteX45" fmla="*/ 207374 w 338138"/>
                <a:gd name="connsiteY45" fmla="*/ 268526 h 315913"/>
                <a:gd name="connsiteX46" fmla="*/ 207374 w 338138"/>
                <a:gd name="connsiteY46" fmla="*/ 290903 h 315913"/>
                <a:gd name="connsiteX47" fmla="*/ 208695 w 338138"/>
                <a:gd name="connsiteY47" fmla="*/ 293536 h 315913"/>
                <a:gd name="connsiteX48" fmla="*/ 239074 w 338138"/>
                <a:gd name="connsiteY48" fmla="*/ 293536 h 315913"/>
                <a:gd name="connsiteX49" fmla="*/ 250962 w 338138"/>
                <a:gd name="connsiteY49" fmla="*/ 305383 h 315913"/>
                <a:gd name="connsiteX50" fmla="*/ 239074 w 338138"/>
                <a:gd name="connsiteY50" fmla="*/ 315913 h 315913"/>
                <a:gd name="connsiteX51" fmla="*/ 99064 w 338138"/>
                <a:gd name="connsiteY51" fmla="*/ 315913 h 315913"/>
                <a:gd name="connsiteX52" fmla="*/ 87176 w 338138"/>
                <a:gd name="connsiteY52" fmla="*/ 305383 h 315913"/>
                <a:gd name="connsiteX53" fmla="*/ 99064 w 338138"/>
                <a:gd name="connsiteY53" fmla="*/ 293536 h 315913"/>
                <a:gd name="connsiteX54" fmla="*/ 129444 w 338138"/>
                <a:gd name="connsiteY54" fmla="*/ 293536 h 315913"/>
                <a:gd name="connsiteX55" fmla="*/ 130765 w 338138"/>
                <a:gd name="connsiteY55" fmla="*/ 289587 h 315913"/>
                <a:gd name="connsiteX56" fmla="*/ 130765 w 338138"/>
                <a:gd name="connsiteY56" fmla="*/ 268526 h 315913"/>
                <a:gd name="connsiteX57" fmla="*/ 126802 w 338138"/>
                <a:gd name="connsiteY57" fmla="*/ 265893 h 315913"/>
                <a:gd name="connsiteX58" fmla="*/ 14529 w 338138"/>
                <a:gd name="connsiteY58" fmla="*/ 265893 h 315913"/>
                <a:gd name="connsiteX59" fmla="*/ 0 w 338138"/>
                <a:gd name="connsiteY59" fmla="*/ 251414 h 315913"/>
                <a:gd name="connsiteX60" fmla="*/ 0 w 338138"/>
                <a:gd name="connsiteY60" fmla="*/ 13163 h 315913"/>
                <a:gd name="connsiteX61" fmla="*/ 14529 w 338138"/>
                <a:gd name="connsiteY61" fmla="*/ 0 h 315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338138" h="315913">
                  <a:moveTo>
                    <a:pt x="159472" y="265112"/>
                  </a:moveTo>
                  <a:cubicBezTo>
                    <a:pt x="159472" y="265112"/>
                    <a:pt x="155575" y="265112"/>
                    <a:pt x="155575" y="269194"/>
                  </a:cubicBezTo>
                  <a:cubicBezTo>
                    <a:pt x="155575" y="269194"/>
                    <a:pt x="155575" y="269194"/>
                    <a:pt x="155575" y="289605"/>
                  </a:cubicBezTo>
                  <a:cubicBezTo>
                    <a:pt x="155575" y="292326"/>
                    <a:pt x="155575" y="293687"/>
                    <a:pt x="158173" y="293687"/>
                  </a:cubicBezTo>
                  <a:cubicBezTo>
                    <a:pt x="158173" y="293687"/>
                    <a:pt x="158173" y="293687"/>
                    <a:pt x="181553" y="293687"/>
                  </a:cubicBezTo>
                  <a:cubicBezTo>
                    <a:pt x="182851" y="293687"/>
                    <a:pt x="184150" y="292326"/>
                    <a:pt x="184150" y="290966"/>
                  </a:cubicBezTo>
                  <a:cubicBezTo>
                    <a:pt x="184150" y="290966"/>
                    <a:pt x="184150" y="290966"/>
                    <a:pt x="184150" y="269194"/>
                  </a:cubicBezTo>
                  <a:cubicBezTo>
                    <a:pt x="184150" y="265112"/>
                    <a:pt x="181553" y="265112"/>
                    <a:pt x="181553" y="265112"/>
                  </a:cubicBezTo>
                  <a:cubicBezTo>
                    <a:pt x="181553" y="265112"/>
                    <a:pt x="181553" y="265112"/>
                    <a:pt x="159472" y="265112"/>
                  </a:cubicBezTo>
                  <a:close/>
                  <a:moveTo>
                    <a:pt x="169069" y="222250"/>
                  </a:moveTo>
                  <a:cubicBezTo>
                    <a:pt x="161616" y="222250"/>
                    <a:pt x="155575" y="228291"/>
                    <a:pt x="155575" y="235744"/>
                  </a:cubicBezTo>
                  <a:cubicBezTo>
                    <a:pt x="155575" y="243197"/>
                    <a:pt x="161616" y="249238"/>
                    <a:pt x="169069" y="249238"/>
                  </a:cubicBezTo>
                  <a:cubicBezTo>
                    <a:pt x="176522" y="249238"/>
                    <a:pt x="182563" y="243197"/>
                    <a:pt x="182563" y="235744"/>
                  </a:cubicBezTo>
                  <a:cubicBezTo>
                    <a:pt x="182563" y="228291"/>
                    <a:pt x="176522" y="222250"/>
                    <a:pt x="169069" y="222250"/>
                  </a:cubicBezTo>
                  <a:close/>
                  <a:moveTo>
                    <a:pt x="145852" y="55033"/>
                  </a:moveTo>
                  <a:cubicBezTo>
                    <a:pt x="149803" y="52387"/>
                    <a:pt x="155071" y="52387"/>
                    <a:pt x="157704" y="56356"/>
                  </a:cubicBezTo>
                  <a:cubicBezTo>
                    <a:pt x="160338" y="60325"/>
                    <a:pt x="159021" y="65616"/>
                    <a:pt x="156388" y="68262"/>
                  </a:cubicBezTo>
                  <a:cubicBezTo>
                    <a:pt x="57619" y="137054"/>
                    <a:pt x="57619" y="137054"/>
                    <a:pt x="57619" y="137054"/>
                  </a:cubicBezTo>
                  <a:cubicBezTo>
                    <a:pt x="56302" y="138377"/>
                    <a:pt x="54986" y="139700"/>
                    <a:pt x="53669" y="139700"/>
                  </a:cubicBezTo>
                  <a:cubicBezTo>
                    <a:pt x="51035" y="139700"/>
                    <a:pt x="48401" y="138377"/>
                    <a:pt x="47084" y="135731"/>
                  </a:cubicBezTo>
                  <a:cubicBezTo>
                    <a:pt x="44450" y="131762"/>
                    <a:pt x="44450" y="126471"/>
                    <a:pt x="48401" y="123825"/>
                  </a:cubicBezTo>
                  <a:cubicBezTo>
                    <a:pt x="145852" y="55033"/>
                    <a:pt x="145852" y="55033"/>
                    <a:pt x="145852" y="55033"/>
                  </a:cubicBezTo>
                  <a:close/>
                  <a:moveTo>
                    <a:pt x="88577" y="47055"/>
                  </a:moveTo>
                  <a:cubicBezTo>
                    <a:pt x="92562" y="44450"/>
                    <a:pt x="97875" y="44450"/>
                    <a:pt x="100532" y="48358"/>
                  </a:cubicBezTo>
                  <a:cubicBezTo>
                    <a:pt x="103188" y="52265"/>
                    <a:pt x="101860" y="57476"/>
                    <a:pt x="99203" y="60081"/>
                  </a:cubicBezTo>
                  <a:cubicBezTo>
                    <a:pt x="52712" y="92645"/>
                    <a:pt x="52712" y="92645"/>
                    <a:pt x="52712" y="92645"/>
                  </a:cubicBezTo>
                  <a:cubicBezTo>
                    <a:pt x="51384" y="93947"/>
                    <a:pt x="50055" y="95250"/>
                    <a:pt x="47399" y="95250"/>
                  </a:cubicBezTo>
                  <a:cubicBezTo>
                    <a:pt x="44742" y="95250"/>
                    <a:pt x="42085" y="93947"/>
                    <a:pt x="40757" y="91342"/>
                  </a:cubicBezTo>
                  <a:cubicBezTo>
                    <a:pt x="38100" y="87435"/>
                    <a:pt x="39429" y="82224"/>
                    <a:pt x="43414" y="79619"/>
                  </a:cubicBezTo>
                  <a:cubicBezTo>
                    <a:pt x="88577" y="47055"/>
                    <a:pt x="88577" y="47055"/>
                    <a:pt x="88577" y="47055"/>
                  </a:cubicBezTo>
                  <a:close/>
                  <a:moveTo>
                    <a:pt x="35086" y="22225"/>
                  </a:moveTo>
                  <a:cubicBezTo>
                    <a:pt x="27205" y="22225"/>
                    <a:pt x="20637" y="28785"/>
                    <a:pt x="20637" y="35344"/>
                  </a:cubicBezTo>
                  <a:cubicBezTo>
                    <a:pt x="20637" y="35344"/>
                    <a:pt x="20637" y="35344"/>
                    <a:pt x="20637" y="196707"/>
                  </a:cubicBezTo>
                  <a:cubicBezTo>
                    <a:pt x="20637" y="204579"/>
                    <a:pt x="27205" y="211138"/>
                    <a:pt x="35086" y="211138"/>
                  </a:cubicBezTo>
                  <a:cubicBezTo>
                    <a:pt x="35086" y="211138"/>
                    <a:pt x="35086" y="211138"/>
                    <a:pt x="303051" y="211138"/>
                  </a:cubicBezTo>
                  <a:cubicBezTo>
                    <a:pt x="310932" y="211138"/>
                    <a:pt x="317500" y="204579"/>
                    <a:pt x="317500" y="196707"/>
                  </a:cubicBezTo>
                  <a:lnTo>
                    <a:pt x="317500" y="35344"/>
                  </a:lnTo>
                  <a:cubicBezTo>
                    <a:pt x="317500" y="28785"/>
                    <a:pt x="310932" y="22225"/>
                    <a:pt x="303051" y="22225"/>
                  </a:cubicBezTo>
                  <a:cubicBezTo>
                    <a:pt x="303051" y="22225"/>
                    <a:pt x="303051" y="22225"/>
                    <a:pt x="35086" y="22225"/>
                  </a:cubicBezTo>
                  <a:close/>
                  <a:moveTo>
                    <a:pt x="14529" y="0"/>
                  </a:moveTo>
                  <a:cubicBezTo>
                    <a:pt x="14529" y="0"/>
                    <a:pt x="14529" y="0"/>
                    <a:pt x="323609" y="0"/>
                  </a:cubicBezTo>
                  <a:cubicBezTo>
                    <a:pt x="331534" y="0"/>
                    <a:pt x="338138" y="5265"/>
                    <a:pt x="338138" y="13163"/>
                  </a:cubicBezTo>
                  <a:cubicBezTo>
                    <a:pt x="338138" y="13163"/>
                    <a:pt x="338138" y="13163"/>
                    <a:pt x="338138" y="251414"/>
                  </a:cubicBezTo>
                  <a:cubicBezTo>
                    <a:pt x="338138" y="259312"/>
                    <a:pt x="331534" y="265893"/>
                    <a:pt x="323609" y="265893"/>
                  </a:cubicBezTo>
                  <a:cubicBezTo>
                    <a:pt x="323609" y="265893"/>
                    <a:pt x="323609" y="265893"/>
                    <a:pt x="210016" y="265893"/>
                  </a:cubicBezTo>
                  <a:cubicBezTo>
                    <a:pt x="210016" y="265893"/>
                    <a:pt x="207374" y="265893"/>
                    <a:pt x="207374" y="268526"/>
                  </a:cubicBezTo>
                  <a:cubicBezTo>
                    <a:pt x="207374" y="268526"/>
                    <a:pt x="207374" y="268526"/>
                    <a:pt x="207374" y="290903"/>
                  </a:cubicBezTo>
                  <a:cubicBezTo>
                    <a:pt x="207374" y="292220"/>
                    <a:pt x="207374" y="293536"/>
                    <a:pt x="208695" y="293536"/>
                  </a:cubicBezTo>
                  <a:cubicBezTo>
                    <a:pt x="208695" y="293536"/>
                    <a:pt x="208695" y="293536"/>
                    <a:pt x="239074" y="293536"/>
                  </a:cubicBezTo>
                  <a:cubicBezTo>
                    <a:pt x="245679" y="293536"/>
                    <a:pt x="250962" y="298801"/>
                    <a:pt x="250962" y="305383"/>
                  </a:cubicBezTo>
                  <a:cubicBezTo>
                    <a:pt x="250962" y="310648"/>
                    <a:pt x="245679" y="315913"/>
                    <a:pt x="239074" y="315913"/>
                  </a:cubicBezTo>
                  <a:cubicBezTo>
                    <a:pt x="239074" y="315913"/>
                    <a:pt x="239074" y="315913"/>
                    <a:pt x="99064" y="315913"/>
                  </a:cubicBezTo>
                  <a:cubicBezTo>
                    <a:pt x="92460" y="315913"/>
                    <a:pt x="87176" y="310648"/>
                    <a:pt x="87176" y="305383"/>
                  </a:cubicBezTo>
                  <a:cubicBezTo>
                    <a:pt x="87176" y="298801"/>
                    <a:pt x="92460" y="293536"/>
                    <a:pt x="99064" y="293536"/>
                  </a:cubicBezTo>
                  <a:cubicBezTo>
                    <a:pt x="99064" y="293536"/>
                    <a:pt x="99064" y="293536"/>
                    <a:pt x="129444" y="293536"/>
                  </a:cubicBezTo>
                  <a:cubicBezTo>
                    <a:pt x="130765" y="293536"/>
                    <a:pt x="130765" y="292220"/>
                    <a:pt x="130765" y="289587"/>
                  </a:cubicBezTo>
                  <a:cubicBezTo>
                    <a:pt x="130765" y="289587"/>
                    <a:pt x="130765" y="289587"/>
                    <a:pt x="130765" y="268526"/>
                  </a:cubicBezTo>
                  <a:cubicBezTo>
                    <a:pt x="130765" y="264577"/>
                    <a:pt x="126802" y="265893"/>
                    <a:pt x="126802" y="265893"/>
                  </a:cubicBezTo>
                  <a:cubicBezTo>
                    <a:pt x="126802" y="265893"/>
                    <a:pt x="126802" y="265893"/>
                    <a:pt x="14529" y="265893"/>
                  </a:cubicBezTo>
                  <a:cubicBezTo>
                    <a:pt x="6604" y="265893"/>
                    <a:pt x="0" y="259312"/>
                    <a:pt x="0" y="251414"/>
                  </a:cubicBezTo>
                  <a:cubicBezTo>
                    <a:pt x="0" y="251414"/>
                    <a:pt x="0" y="251414"/>
                    <a:pt x="0" y="13163"/>
                  </a:cubicBezTo>
                  <a:cubicBezTo>
                    <a:pt x="0" y="5265"/>
                    <a:pt x="6604" y="0"/>
                    <a:pt x="1452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2365" dirty="0"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38" name="IconShape"/>
            <p:cNvSpPr/>
            <p:nvPr/>
          </p:nvSpPr>
          <p:spPr bwMode="auto">
            <a:xfrm>
              <a:off x="5622866" y="3332434"/>
              <a:ext cx="513074" cy="479350"/>
            </a:xfrm>
            <a:custGeom>
              <a:avLst/>
              <a:gdLst>
                <a:gd name="connsiteX0" fmla="*/ 159472 w 338138"/>
                <a:gd name="connsiteY0" fmla="*/ 265112 h 315913"/>
                <a:gd name="connsiteX1" fmla="*/ 155575 w 338138"/>
                <a:gd name="connsiteY1" fmla="*/ 269194 h 315913"/>
                <a:gd name="connsiteX2" fmla="*/ 155575 w 338138"/>
                <a:gd name="connsiteY2" fmla="*/ 289605 h 315913"/>
                <a:gd name="connsiteX3" fmla="*/ 158173 w 338138"/>
                <a:gd name="connsiteY3" fmla="*/ 293687 h 315913"/>
                <a:gd name="connsiteX4" fmla="*/ 181553 w 338138"/>
                <a:gd name="connsiteY4" fmla="*/ 293687 h 315913"/>
                <a:gd name="connsiteX5" fmla="*/ 184150 w 338138"/>
                <a:gd name="connsiteY5" fmla="*/ 290966 h 315913"/>
                <a:gd name="connsiteX6" fmla="*/ 184150 w 338138"/>
                <a:gd name="connsiteY6" fmla="*/ 269194 h 315913"/>
                <a:gd name="connsiteX7" fmla="*/ 181553 w 338138"/>
                <a:gd name="connsiteY7" fmla="*/ 265112 h 315913"/>
                <a:gd name="connsiteX8" fmla="*/ 159472 w 338138"/>
                <a:gd name="connsiteY8" fmla="*/ 265112 h 315913"/>
                <a:gd name="connsiteX9" fmla="*/ 169069 w 338138"/>
                <a:gd name="connsiteY9" fmla="*/ 222250 h 315913"/>
                <a:gd name="connsiteX10" fmla="*/ 155575 w 338138"/>
                <a:gd name="connsiteY10" fmla="*/ 235744 h 315913"/>
                <a:gd name="connsiteX11" fmla="*/ 169069 w 338138"/>
                <a:gd name="connsiteY11" fmla="*/ 249238 h 315913"/>
                <a:gd name="connsiteX12" fmla="*/ 182563 w 338138"/>
                <a:gd name="connsiteY12" fmla="*/ 235744 h 315913"/>
                <a:gd name="connsiteX13" fmla="*/ 169069 w 338138"/>
                <a:gd name="connsiteY13" fmla="*/ 222250 h 315913"/>
                <a:gd name="connsiteX14" fmla="*/ 145852 w 338138"/>
                <a:gd name="connsiteY14" fmla="*/ 55033 h 315913"/>
                <a:gd name="connsiteX15" fmla="*/ 157704 w 338138"/>
                <a:gd name="connsiteY15" fmla="*/ 56356 h 315913"/>
                <a:gd name="connsiteX16" fmla="*/ 156388 w 338138"/>
                <a:gd name="connsiteY16" fmla="*/ 68262 h 315913"/>
                <a:gd name="connsiteX17" fmla="*/ 57619 w 338138"/>
                <a:gd name="connsiteY17" fmla="*/ 137054 h 315913"/>
                <a:gd name="connsiteX18" fmla="*/ 53669 w 338138"/>
                <a:gd name="connsiteY18" fmla="*/ 139700 h 315913"/>
                <a:gd name="connsiteX19" fmla="*/ 47084 w 338138"/>
                <a:gd name="connsiteY19" fmla="*/ 135731 h 315913"/>
                <a:gd name="connsiteX20" fmla="*/ 48401 w 338138"/>
                <a:gd name="connsiteY20" fmla="*/ 123825 h 315913"/>
                <a:gd name="connsiteX21" fmla="*/ 145852 w 338138"/>
                <a:gd name="connsiteY21" fmla="*/ 55033 h 315913"/>
                <a:gd name="connsiteX22" fmla="*/ 88577 w 338138"/>
                <a:gd name="connsiteY22" fmla="*/ 47055 h 315913"/>
                <a:gd name="connsiteX23" fmla="*/ 100532 w 338138"/>
                <a:gd name="connsiteY23" fmla="*/ 48358 h 315913"/>
                <a:gd name="connsiteX24" fmla="*/ 99203 w 338138"/>
                <a:gd name="connsiteY24" fmla="*/ 60081 h 315913"/>
                <a:gd name="connsiteX25" fmla="*/ 52712 w 338138"/>
                <a:gd name="connsiteY25" fmla="*/ 92645 h 315913"/>
                <a:gd name="connsiteX26" fmla="*/ 47399 w 338138"/>
                <a:gd name="connsiteY26" fmla="*/ 95250 h 315913"/>
                <a:gd name="connsiteX27" fmla="*/ 40757 w 338138"/>
                <a:gd name="connsiteY27" fmla="*/ 91342 h 315913"/>
                <a:gd name="connsiteX28" fmla="*/ 43414 w 338138"/>
                <a:gd name="connsiteY28" fmla="*/ 79619 h 315913"/>
                <a:gd name="connsiteX29" fmla="*/ 88577 w 338138"/>
                <a:gd name="connsiteY29" fmla="*/ 47055 h 315913"/>
                <a:gd name="connsiteX30" fmla="*/ 35086 w 338138"/>
                <a:gd name="connsiteY30" fmla="*/ 22225 h 315913"/>
                <a:gd name="connsiteX31" fmla="*/ 20637 w 338138"/>
                <a:gd name="connsiteY31" fmla="*/ 35344 h 315913"/>
                <a:gd name="connsiteX32" fmla="*/ 20637 w 338138"/>
                <a:gd name="connsiteY32" fmla="*/ 196707 h 315913"/>
                <a:gd name="connsiteX33" fmla="*/ 35086 w 338138"/>
                <a:gd name="connsiteY33" fmla="*/ 211138 h 315913"/>
                <a:gd name="connsiteX34" fmla="*/ 303051 w 338138"/>
                <a:gd name="connsiteY34" fmla="*/ 211138 h 315913"/>
                <a:gd name="connsiteX35" fmla="*/ 317500 w 338138"/>
                <a:gd name="connsiteY35" fmla="*/ 196707 h 315913"/>
                <a:gd name="connsiteX36" fmla="*/ 317500 w 338138"/>
                <a:gd name="connsiteY36" fmla="*/ 35344 h 315913"/>
                <a:gd name="connsiteX37" fmla="*/ 303051 w 338138"/>
                <a:gd name="connsiteY37" fmla="*/ 22225 h 315913"/>
                <a:gd name="connsiteX38" fmla="*/ 35086 w 338138"/>
                <a:gd name="connsiteY38" fmla="*/ 22225 h 315913"/>
                <a:gd name="connsiteX39" fmla="*/ 14529 w 338138"/>
                <a:gd name="connsiteY39" fmla="*/ 0 h 315913"/>
                <a:gd name="connsiteX40" fmla="*/ 323609 w 338138"/>
                <a:gd name="connsiteY40" fmla="*/ 0 h 315913"/>
                <a:gd name="connsiteX41" fmla="*/ 338138 w 338138"/>
                <a:gd name="connsiteY41" fmla="*/ 13163 h 315913"/>
                <a:gd name="connsiteX42" fmla="*/ 338138 w 338138"/>
                <a:gd name="connsiteY42" fmla="*/ 251414 h 315913"/>
                <a:gd name="connsiteX43" fmla="*/ 323609 w 338138"/>
                <a:gd name="connsiteY43" fmla="*/ 265893 h 315913"/>
                <a:gd name="connsiteX44" fmla="*/ 210016 w 338138"/>
                <a:gd name="connsiteY44" fmla="*/ 265893 h 315913"/>
                <a:gd name="connsiteX45" fmla="*/ 207374 w 338138"/>
                <a:gd name="connsiteY45" fmla="*/ 268526 h 315913"/>
                <a:gd name="connsiteX46" fmla="*/ 207374 w 338138"/>
                <a:gd name="connsiteY46" fmla="*/ 290903 h 315913"/>
                <a:gd name="connsiteX47" fmla="*/ 208695 w 338138"/>
                <a:gd name="connsiteY47" fmla="*/ 293536 h 315913"/>
                <a:gd name="connsiteX48" fmla="*/ 239074 w 338138"/>
                <a:gd name="connsiteY48" fmla="*/ 293536 h 315913"/>
                <a:gd name="connsiteX49" fmla="*/ 250962 w 338138"/>
                <a:gd name="connsiteY49" fmla="*/ 305383 h 315913"/>
                <a:gd name="connsiteX50" fmla="*/ 239074 w 338138"/>
                <a:gd name="connsiteY50" fmla="*/ 315913 h 315913"/>
                <a:gd name="connsiteX51" fmla="*/ 99064 w 338138"/>
                <a:gd name="connsiteY51" fmla="*/ 315913 h 315913"/>
                <a:gd name="connsiteX52" fmla="*/ 87176 w 338138"/>
                <a:gd name="connsiteY52" fmla="*/ 305383 h 315913"/>
                <a:gd name="connsiteX53" fmla="*/ 99064 w 338138"/>
                <a:gd name="connsiteY53" fmla="*/ 293536 h 315913"/>
                <a:gd name="connsiteX54" fmla="*/ 129444 w 338138"/>
                <a:gd name="connsiteY54" fmla="*/ 293536 h 315913"/>
                <a:gd name="connsiteX55" fmla="*/ 130765 w 338138"/>
                <a:gd name="connsiteY55" fmla="*/ 289587 h 315913"/>
                <a:gd name="connsiteX56" fmla="*/ 130765 w 338138"/>
                <a:gd name="connsiteY56" fmla="*/ 268526 h 315913"/>
                <a:gd name="connsiteX57" fmla="*/ 126802 w 338138"/>
                <a:gd name="connsiteY57" fmla="*/ 265893 h 315913"/>
                <a:gd name="connsiteX58" fmla="*/ 14529 w 338138"/>
                <a:gd name="connsiteY58" fmla="*/ 265893 h 315913"/>
                <a:gd name="connsiteX59" fmla="*/ 0 w 338138"/>
                <a:gd name="connsiteY59" fmla="*/ 251414 h 315913"/>
                <a:gd name="connsiteX60" fmla="*/ 0 w 338138"/>
                <a:gd name="connsiteY60" fmla="*/ 13163 h 315913"/>
                <a:gd name="connsiteX61" fmla="*/ 14529 w 338138"/>
                <a:gd name="connsiteY61" fmla="*/ 0 h 315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338138" h="315913">
                  <a:moveTo>
                    <a:pt x="159472" y="265112"/>
                  </a:moveTo>
                  <a:cubicBezTo>
                    <a:pt x="159472" y="265112"/>
                    <a:pt x="155575" y="265112"/>
                    <a:pt x="155575" y="269194"/>
                  </a:cubicBezTo>
                  <a:cubicBezTo>
                    <a:pt x="155575" y="269194"/>
                    <a:pt x="155575" y="269194"/>
                    <a:pt x="155575" y="289605"/>
                  </a:cubicBezTo>
                  <a:cubicBezTo>
                    <a:pt x="155575" y="292326"/>
                    <a:pt x="155575" y="293687"/>
                    <a:pt x="158173" y="293687"/>
                  </a:cubicBezTo>
                  <a:cubicBezTo>
                    <a:pt x="158173" y="293687"/>
                    <a:pt x="158173" y="293687"/>
                    <a:pt x="181553" y="293687"/>
                  </a:cubicBezTo>
                  <a:cubicBezTo>
                    <a:pt x="182851" y="293687"/>
                    <a:pt x="184150" y="292326"/>
                    <a:pt x="184150" y="290966"/>
                  </a:cubicBezTo>
                  <a:cubicBezTo>
                    <a:pt x="184150" y="290966"/>
                    <a:pt x="184150" y="290966"/>
                    <a:pt x="184150" y="269194"/>
                  </a:cubicBezTo>
                  <a:cubicBezTo>
                    <a:pt x="184150" y="265112"/>
                    <a:pt x="181553" y="265112"/>
                    <a:pt x="181553" y="265112"/>
                  </a:cubicBezTo>
                  <a:cubicBezTo>
                    <a:pt x="181553" y="265112"/>
                    <a:pt x="181553" y="265112"/>
                    <a:pt x="159472" y="265112"/>
                  </a:cubicBezTo>
                  <a:close/>
                  <a:moveTo>
                    <a:pt x="169069" y="222250"/>
                  </a:moveTo>
                  <a:cubicBezTo>
                    <a:pt x="161616" y="222250"/>
                    <a:pt x="155575" y="228291"/>
                    <a:pt x="155575" y="235744"/>
                  </a:cubicBezTo>
                  <a:cubicBezTo>
                    <a:pt x="155575" y="243197"/>
                    <a:pt x="161616" y="249238"/>
                    <a:pt x="169069" y="249238"/>
                  </a:cubicBezTo>
                  <a:cubicBezTo>
                    <a:pt x="176522" y="249238"/>
                    <a:pt x="182563" y="243197"/>
                    <a:pt x="182563" y="235744"/>
                  </a:cubicBezTo>
                  <a:cubicBezTo>
                    <a:pt x="182563" y="228291"/>
                    <a:pt x="176522" y="222250"/>
                    <a:pt x="169069" y="222250"/>
                  </a:cubicBezTo>
                  <a:close/>
                  <a:moveTo>
                    <a:pt x="145852" y="55033"/>
                  </a:moveTo>
                  <a:cubicBezTo>
                    <a:pt x="149803" y="52387"/>
                    <a:pt x="155071" y="52387"/>
                    <a:pt x="157704" y="56356"/>
                  </a:cubicBezTo>
                  <a:cubicBezTo>
                    <a:pt x="160338" y="60325"/>
                    <a:pt x="159021" y="65616"/>
                    <a:pt x="156388" y="68262"/>
                  </a:cubicBezTo>
                  <a:cubicBezTo>
                    <a:pt x="57619" y="137054"/>
                    <a:pt x="57619" y="137054"/>
                    <a:pt x="57619" y="137054"/>
                  </a:cubicBezTo>
                  <a:cubicBezTo>
                    <a:pt x="56302" y="138377"/>
                    <a:pt x="54986" y="139700"/>
                    <a:pt x="53669" y="139700"/>
                  </a:cubicBezTo>
                  <a:cubicBezTo>
                    <a:pt x="51035" y="139700"/>
                    <a:pt x="48401" y="138377"/>
                    <a:pt x="47084" y="135731"/>
                  </a:cubicBezTo>
                  <a:cubicBezTo>
                    <a:pt x="44450" y="131762"/>
                    <a:pt x="44450" y="126471"/>
                    <a:pt x="48401" y="123825"/>
                  </a:cubicBezTo>
                  <a:cubicBezTo>
                    <a:pt x="145852" y="55033"/>
                    <a:pt x="145852" y="55033"/>
                    <a:pt x="145852" y="55033"/>
                  </a:cubicBezTo>
                  <a:close/>
                  <a:moveTo>
                    <a:pt x="88577" y="47055"/>
                  </a:moveTo>
                  <a:cubicBezTo>
                    <a:pt x="92562" y="44450"/>
                    <a:pt x="97875" y="44450"/>
                    <a:pt x="100532" y="48358"/>
                  </a:cubicBezTo>
                  <a:cubicBezTo>
                    <a:pt x="103188" y="52265"/>
                    <a:pt x="101860" y="57476"/>
                    <a:pt x="99203" y="60081"/>
                  </a:cubicBezTo>
                  <a:cubicBezTo>
                    <a:pt x="52712" y="92645"/>
                    <a:pt x="52712" y="92645"/>
                    <a:pt x="52712" y="92645"/>
                  </a:cubicBezTo>
                  <a:cubicBezTo>
                    <a:pt x="51384" y="93947"/>
                    <a:pt x="50055" y="95250"/>
                    <a:pt x="47399" y="95250"/>
                  </a:cubicBezTo>
                  <a:cubicBezTo>
                    <a:pt x="44742" y="95250"/>
                    <a:pt x="42085" y="93947"/>
                    <a:pt x="40757" y="91342"/>
                  </a:cubicBezTo>
                  <a:cubicBezTo>
                    <a:pt x="38100" y="87435"/>
                    <a:pt x="39429" y="82224"/>
                    <a:pt x="43414" y="79619"/>
                  </a:cubicBezTo>
                  <a:cubicBezTo>
                    <a:pt x="88577" y="47055"/>
                    <a:pt x="88577" y="47055"/>
                    <a:pt x="88577" y="47055"/>
                  </a:cubicBezTo>
                  <a:close/>
                  <a:moveTo>
                    <a:pt x="35086" y="22225"/>
                  </a:moveTo>
                  <a:cubicBezTo>
                    <a:pt x="27205" y="22225"/>
                    <a:pt x="20637" y="28785"/>
                    <a:pt x="20637" y="35344"/>
                  </a:cubicBezTo>
                  <a:cubicBezTo>
                    <a:pt x="20637" y="35344"/>
                    <a:pt x="20637" y="35344"/>
                    <a:pt x="20637" y="196707"/>
                  </a:cubicBezTo>
                  <a:cubicBezTo>
                    <a:pt x="20637" y="204579"/>
                    <a:pt x="27205" y="211138"/>
                    <a:pt x="35086" y="211138"/>
                  </a:cubicBezTo>
                  <a:cubicBezTo>
                    <a:pt x="35086" y="211138"/>
                    <a:pt x="35086" y="211138"/>
                    <a:pt x="303051" y="211138"/>
                  </a:cubicBezTo>
                  <a:cubicBezTo>
                    <a:pt x="310932" y="211138"/>
                    <a:pt x="317500" y="204579"/>
                    <a:pt x="317500" y="196707"/>
                  </a:cubicBezTo>
                  <a:lnTo>
                    <a:pt x="317500" y="35344"/>
                  </a:lnTo>
                  <a:cubicBezTo>
                    <a:pt x="317500" y="28785"/>
                    <a:pt x="310932" y="22225"/>
                    <a:pt x="303051" y="22225"/>
                  </a:cubicBezTo>
                  <a:cubicBezTo>
                    <a:pt x="303051" y="22225"/>
                    <a:pt x="303051" y="22225"/>
                    <a:pt x="35086" y="22225"/>
                  </a:cubicBezTo>
                  <a:close/>
                  <a:moveTo>
                    <a:pt x="14529" y="0"/>
                  </a:moveTo>
                  <a:cubicBezTo>
                    <a:pt x="14529" y="0"/>
                    <a:pt x="14529" y="0"/>
                    <a:pt x="323609" y="0"/>
                  </a:cubicBezTo>
                  <a:cubicBezTo>
                    <a:pt x="331534" y="0"/>
                    <a:pt x="338138" y="5265"/>
                    <a:pt x="338138" y="13163"/>
                  </a:cubicBezTo>
                  <a:cubicBezTo>
                    <a:pt x="338138" y="13163"/>
                    <a:pt x="338138" y="13163"/>
                    <a:pt x="338138" y="251414"/>
                  </a:cubicBezTo>
                  <a:cubicBezTo>
                    <a:pt x="338138" y="259312"/>
                    <a:pt x="331534" y="265893"/>
                    <a:pt x="323609" y="265893"/>
                  </a:cubicBezTo>
                  <a:cubicBezTo>
                    <a:pt x="323609" y="265893"/>
                    <a:pt x="323609" y="265893"/>
                    <a:pt x="210016" y="265893"/>
                  </a:cubicBezTo>
                  <a:cubicBezTo>
                    <a:pt x="210016" y="265893"/>
                    <a:pt x="207374" y="265893"/>
                    <a:pt x="207374" y="268526"/>
                  </a:cubicBezTo>
                  <a:cubicBezTo>
                    <a:pt x="207374" y="268526"/>
                    <a:pt x="207374" y="268526"/>
                    <a:pt x="207374" y="290903"/>
                  </a:cubicBezTo>
                  <a:cubicBezTo>
                    <a:pt x="207374" y="292220"/>
                    <a:pt x="207374" y="293536"/>
                    <a:pt x="208695" y="293536"/>
                  </a:cubicBezTo>
                  <a:cubicBezTo>
                    <a:pt x="208695" y="293536"/>
                    <a:pt x="208695" y="293536"/>
                    <a:pt x="239074" y="293536"/>
                  </a:cubicBezTo>
                  <a:cubicBezTo>
                    <a:pt x="245679" y="293536"/>
                    <a:pt x="250962" y="298801"/>
                    <a:pt x="250962" y="305383"/>
                  </a:cubicBezTo>
                  <a:cubicBezTo>
                    <a:pt x="250962" y="310648"/>
                    <a:pt x="245679" y="315913"/>
                    <a:pt x="239074" y="315913"/>
                  </a:cubicBezTo>
                  <a:cubicBezTo>
                    <a:pt x="239074" y="315913"/>
                    <a:pt x="239074" y="315913"/>
                    <a:pt x="99064" y="315913"/>
                  </a:cubicBezTo>
                  <a:cubicBezTo>
                    <a:pt x="92460" y="315913"/>
                    <a:pt x="87176" y="310648"/>
                    <a:pt x="87176" y="305383"/>
                  </a:cubicBezTo>
                  <a:cubicBezTo>
                    <a:pt x="87176" y="298801"/>
                    <a:pt x="92460" y="293536"/>
                    <a:pt x="99064" y="293536"/>
                  </a:cubicBezTo>
                  <a:cubicBezTo>
                    <a:pt x="99064" y="293536"/>
                    <a:pt x="99064" y="293536"/>
                    <a:pt x="129444" y="293536"/>
                  </a:cubicBezTo>
                  <a:cubicBezTo>
                    <a:pt x="130765" y="293536"/>
                    <a:pt x="130765" y="292220"/>
                    <a:pt x="130765" y="289587"/>
                  </a:cubicBezTo>
                  <a:cubicBezTo>
                    <a:pt x="130765" y="289587"/>
                    <a:pt x="130765" y="289587"/>
                    <a:pt x="130765" y="268526"/>
                  </a:cubicBezTo>
                  <a:cubicBezTo>
                    <a:pt x="130765" y="264577"/>
                    <a:pt x="126802" y="265893"/>
                    <a:pt x="126802" y="265893"/>
                  </a:cubicBezTo>
                  <a:cubicBezTo>
                    <a:pt x="126802" y="265893"/>
                    <a:pt x="126802" y="265893"/>
                    <a:pt x="14529" y="265893"/>
                  </a:cubicBezTo>
                  <a:cubicBezTo>
                    <a:pt x="6604" y="265893"/>
                    <a:pt x="0" y="259312"/>
                    <a:pt x="0" y="251414"/>
                  </a:cubicBezTo>
                  <a:cubicBezTo>
                    <a:pt x="0" y="251414"/>
                    <a:pt x="0" y="251414"/>
                    <a:pt x="0" y="13163"/>
                  </a:cubicBezTo>
                  <a:cubicBezTo>
                    <a:pt x="0" y="5265"/>
                    <a:pt x="6604" y="0"/>
                    <a:pt x="14529" y="0"/>
                  </a:cubicBezTo>
                  <a:close/>
                </a:path>
              </a:pathLst>
            </a:custGeom>
            <a:solidFill>
              <a:schemeClr val="lt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2365"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39" name="IconShape"/>
            <p:cNvSpPr/>
            <p:nvPr/>
          </p:nvSpPr>
          <p:spPr bwMode="auto">
            <a:xfrm>
              <a:off x="6323622" y="3332434"/>
              <a:ext cx="513074" cy="479350"/>
            </a:xfrm>
            <a:custGeom>
              <a:avLst/>
              <a:gdLst>
                <a:gd name="connsiteX0" fmla="*/ 159472 w 338138"/>
                <a:gd name="connsiteY0" fmla="*/ 265112 h 315913"/>
                <a:gd name="connsiteX1" fmla="*/ 155575 w 338138"/>
                <a:gd name="connsiteY1" fmla="*/ 269194 h 315913"/>
                <a:gd name="connsiteX2" fmla="*/ 155575 w 338138"/>
                <a:gd name="connsiteY2" fmla="*/ 289605 h 315913"/>
                <a:gd name="connsiteX3" fmla="*/ 158173 w 338138"/>
                <a:gd name="connsiteY3" fmla="*/ 293687 h 315913"/>
                <a:gd name="connsiteX4" fmla="*/ 181553 w 338138"/>
                <a:gd name="connsiteY4" fmla="*/ 293687 h 315913"/>
                <a:gd name="connsiteX5" fmla="*/ 184150 w 338138"/>
                <a:gd name="connsiteY5" fmla="*/ 290966 h 315913"/>
                <a:gd name="connsiteX6" fmla="*/ 184150 w 338138"/>
                <a:gd name="connsiteY6" fmla="*/ 269194 h 315913"/>
                <a:gd name="connsiteX7" fmla="*/ 181553 w 338138"/>
                <a:gd name="connsiteY7" fmla="*/ 265112 h 315913"/>
                <a:gd name="connsiteX8" fmla="*/ 159472 w 338138"/>
                <a:gd name="connsiteY8" fmla="*/ 265112 h 315913"/>
                <a:gd name="connsiteX9" fmla="*/ 169069 w 338138"/>
                <a:gd name="connsiteY9" fmla="*/ 222250 h 315913"/>
                <a:gd name="connsiteX10" fmla="*/ 155575 w 338138"/>
                <a:gd name="connsiteY10" fmla="*/ 235744 h 315913"/>
                <a:gd name="connsiteX11" fmla="*/ 169069 w 338138"/>
                <a:gd name="connsiteY11" fmla="*/ 249238 h 315913"/>
                <a:gd name="connsiteX12" fmla="*/ 182563 w 338138"/>
                <a:gd name="connsiteY12" fmla="*/ 235744 h 315913"/>
                <a:gd name="connsiteX13" fmla="*/ 169069 w 338138"/>
                <a:gd name="connsiteY13" fmla="*/ 222250 h 315913"/>
                <a:gd name="connsiteX14" fmla="*/ 145852 w 338138"/>
                <a:gd name="connsiteY14" fmla="*/ 55033 h 315913"/>
                <a:gd name="connsiteX15" fmla="*/ 157704 w 338138"/>
                <a:gd name="connsiteY15" fmla="*/ 56356 h 315913"/>
                <a:gd name="connsiteX16" fmla="*/ 156388 w 338138"/>
                <a:gd name="connsiteY16" fmla="*/ 68262 h 315913"/>
                <a:gd name="connsiteX17" fmla="*/ 57619 w 338138"/>
                <a:gd name="connsiteY17" fmla="*/ 137054 h 315913"/>
                <a:gd name="connsiteX18" fmla="*/ 53669 w 338138"/>
                <a:gd name="connsiteY18" fmla="*/ 139700 h 315913"/>
                <a:gd name="connsiteX19" fmla="*/ 47084 w 338138"/>
                <a:gd name="connsiteY19" fmla="*/ 135731 h 315913"/>
                <a:gd name="connsiteX20" fmla="*/ 48401 w 338138"/>
                <a:gd name="connsiteY20" fmla="*/ 123825 h 315913"/>
                <a:gd name="connsiteX21" fmla="*/ 145852 w 338138"/>
                <a:gd name="connsiteY21" fmla="*/ 55033 h 315913"/>
                <a:gd name="connsiteX22" fmla="*/ 88577 w 338138"/>
                <a:gd name="connsiteY22" fmla="*/ 47055 h 315913"/>
                <a:gd name="connsiteX23" fmla="*/ 100532 w 338138"/>
                <a:gd name="connsiteY23" fmla="*/ 48358 h 315913"/>
                <a:gd name="connsiteX24" fmla="*/ 99203 w 338138"/>
                <a:gd name="connsiteY24" fmla="*/ 60081 h 315913"/>
                <a:gd name="connsiteX25" fmla="*/ 52712 w 338138"/>
                <a:gd name="connsiteY25" fmla="*/ 92645 h 315913"/>
                <a:gd name="connsiteX26" fmla="*/ 47399 w 338138"/>
                <a:gd name="connsiteY26" fmla="*/ 95250 h 315913"/>
                <a:gd name="connsiteX27" fmla="*/ 40757 w 338138"/>
                <a:gd name="connsiteY27" fmla="*/ 91342 h 315913"/>
                <a:gd name="connsiteX28" fmla="*/ 43414 w 338138"/>
                <a:gd name="connsiteY28" fmla="*/ 79619 h 315913"/>
                <a:gd name="connsiteX29" fmla="*/ 88577 w 338138"/>
                <a:gd name="connsiteY29" fmla="*/ 47055 h 315913"/>
                <a:gd name="connsiteX30" fmla="*/ 35086 w 338138"/>
                <a:gd name="connsiteY30" fmla="*/ 22225 h 315913"/>
                <a:gd name="connsiteX31" fmla="*/ 20637 w 338138"/>
                <a:gd name="connsiteY31" fmla="*/ 35344 h 315913"/>
                <a:gd name="connsiteX32" fmla="*/ 20637 w 338138"/>
                <a:gd name="connsiteY32" fmla="*/ 196707 h 315913"/>
                <a:gd name="connsiteX33" fmla="*/ 35086 w 338138"/>
                <a:gd name="connsiteY33" fmla="*/ 211138 h 315913"/>
                <a:gd name="connsiteX34" fmla="*/ 303051 w 338138"/>
                <a:gd name="connsiteY34" fmla="*/ 211138 h 315913"/>
                <a:gd name="connsiteX35" fmla="*/ 317500 w 338138"/>
                <a:gd name="connsiteY35" fmla="*/ 196707 h 315913"/>
                <a:gd name="connsiteX36" fmla="*/ 317500 w 338138"/>
                <a:gd name="connsiteY36" fmla="*/ 35344 h 315913"/>
                <a:gd name="connsiteX37" fmla="*/ 303051 w 338138"/>
                <a:gd name="connsiteY37" fmla="*/ 22225 h 315913"/>
                <a:gd name="connsiteX38" fmla="*/ 35086 w 338138"/>
                <a:gd name="connsiteY38" fmla="*/ 22225 h 315913"/>
                <a:gd name="connsiteX39" fmla="*/ 14529 w 338138"/>
                <a:gd name="connsiteY39" fmla="*/ 0 h 315913"/>
                <a:gd name="connsiteX40" fmla="*/ 323609 w 338138"/>
                <a:gd name="connsiteY40" fmla="*/ 0 h 315913"/>
                <a:gd name="connsiteX41" fmla="*/ 338138 w 338138"/>
                <a:gd name="connsiteY41" fmla="*/ 13163 h 315913"/>
                <a:gd name="connsiteX42" fmla="*/ 338138 w 338138"/>
                <a:gd name="connsiteY42" fmla="*/ 251414 h 315913"/>
                <a:gd name="connsiteX43" fmla="*/ 323609 w 338138"/>
                <a:gd name="connsiteY43" fmla="*/ 265893 h 315913"/>
                <a:gd name="connsiteX44" fmla="*/ 210016 w 338138"/>
                <a:gd name="connsiteY44" fmla="*/ 265893 h 315913"/>
                <a:gd name="connsiteX45" fmla="*/ 207374 w 338138"/>
                <a:gd name="connsiteY45" fmla="*/ 268526 h 315913"/>
                <a:gd name="connsiteX46" fmla="*/ 207374 w 338138"/>
                <a:gd name="connsiteY46" fmla="*/ 290903 h 315913"/>
                <a:gd name="connsiteX47" fmla="*/ 208695 w 338138"/>
                <a:gd name="connsiteY47" fmla="*/ 293536 h 315913"/>
                <a:gd name="connsiteX48" fmla="*/ 239074 w 338138"/>
                <a:gd name="connsiteY48" fmla="*/ 293536 h 315913"/>
                <a:gd name="connsiteX49" fmla="*/ 250962 w 338138"/>
                <a:gd name="connsiteY49" fmla="*/ 305383 h 315913"/>
                <a:gd name="connsiteX50" fmla="*/ 239074 w 338138"/>
                <a:gd name="connsiteY50" fmla="*/ 315913 h 315913"/>
                <a:gd name="connsiteX51" fmla="*/ 99064 w 338138"/>
                <a:gd name="connsiteY51" fmla="*/ 315913 h 315913"/>
                <a:gd name="connsiteX52" fmla="*/ 87176 w 338138"/>
                <a:gd name="connsiteY52" fmla="*/ 305383 h 315913"/>
                <a:gd name="connsiteX53" fmla="*/ 99064 w 338138"/>
                <a:gd name="connsiteY53" fmla="*/ 293536 h 315913"/>
                <a:gd name="connsiteX54" fmla="*/ 129444 w 338138"/>
                <a:gd name="connsiteY54" fmla="*/ 293536 h 315913"/>
                <a:gd name="connsiteX55" fmla="*/ 130765 w 338138"/>
                <a:gd name="connsiteY55" fmla="*/ 289587 h 315913"/>
                <a:gd name="connsiteX56" fmla="*/ 130765 w 338138"/>
                <a:gd name="connsiteY56" fmla="*/ 268526 h 315913"/>
                <a:gd name="connsiteX57" fmla="*/ 126802 w 338138"/>
                <a:gd name="connsiteY57" fmla="*/ 265893 h 315913"/>
                <a:gd name="connsiteX58" fmla="*/ 14529 w 338138"/>
                <a:gd name="connsiteY58" fmla="*/ 265893 h 315913"/>
                <a:gd name="connsiteX59" fmla="*/ 0 w 338138"/>
                <a:gd name="connsiteY59" fmla="*/ 251414 h 315913"/>
                <a:gd name="connsiteX60" fmla="*/ 0 w 338138"/>
                <a:gd name="connsiteY60" fmla="*/ 13163 h 315913"/>
                <a:gd name="connsiteX61" fmla="*/ 14529 w 338138"/>
                <a:gd name="connsiteY61" fmla="*/ 0 h 315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338138" h="315913">
                  <a:moveTo>
                    <a:pt x="159472" y="265112"/>
                  </a:moveTo>
                  <a:cubicBezTo>
                    <a:pt x="159472" y="265112"/>
                    <a:pt x="155575" y="265112"/>
                    <a:pt x="155575" y="269194"/>
                  </a:cubicBezTo>
                  <a:cubicBezTo>
                    <a:pt x="155575" y="269194"/>
                    <a:pt x="155575" y="269194"/>
                    <a:pt x="155575" y="289605"/>
                  </a:cubicBezTo>
                  <a:cubicBezTo>
                    <a:pt x="155575" y="292326"/>
                    <a:pt x="155575" y="293687"/>
                    <a:pt x="158173" y="293687"/>
                  </a:cubicBezTo>
                  <a:cubicBezTo>
                    <a:pt x="158173" y="293687"/>
                    <a:pt x="158173" y="293687"/>
                    <a:pt x="181553" y="293687"/>
                  </a:cubicBezTo>
                  <a:cubicBezTo>
                    <a:pt x="182851" y="293687"/>
                    <a:pt x="184150" y="292326"/>
                    <a:pt x="184150" y="290966"/>
                  </a:cubicBezTo>
                  <a:cubicBezTo>
                    <a:pt x="184150" y="290966"/>
                    <a:pt x="184150" y="290966"/>
                    <a:pt x="184150" y="269194"/>
                  </a:cubicBezTo>
                  <a:cubicBezTo>
                    <a:pt x="184150" y="265112"/>
                    <a:pt x="181553" y="265112"/>
                    <a:pt x="181553" y="265112"/>
                  </a:cubicBezTo>
                  <a:cubicBezTo>
                    <a:pt x="181553" y="265112"/>
                    <a:pt x="181553" y="265112"/>
                    <a:pt x="159472" y="265112"/>
                  </a:cubicBezTo>
                  <a:close/>
                  <a:moveTo>
                    <a:pt x="169069" y="222250"/>
                  </a:moveTo>
                  <a:cubicBezTo>
                    <a:pt x="161616" y="222250"/>
                    <a:pt x="155575" y="228291"/>
                    <a:pt x="155575" y="235744"/>
                  </a:cubicBezTo>
                  <a:cubicBezTo>
                    <a:pt x="155575" y="243197"/>
                    <a:pt x="161616" y="249238"/>
                    <a:pt x="169069" y="249238"/>
                  </a:cubicBezTo>
                  <a:cubicBezTo>
                    <a:pt x="176522" y="249238"/>
                    <a:pt x="182563" y="243197"/>
                    <a:pt x="182563" y="235744"/>
                  </a:cubicBezTo>
                  <a:cubicBezTo>
                    <a:pt x="182563" y="228291"/>
                    <a:pt x="176522" y="222250"/>
                    <a:pt x="169069" y="222250"/>
                  </a:cubicBezTo>
                  <a:close/>
                  <a:moveTo>
                    <a:pt x="145852" y="55033"/>
                  </a:moveTo>
                  <a:cubicBezTo>
                    <a:pt x="149803" y="52387"/>
                    <a:pt x="155071" y="52387"/>
                    <a:pt x="157704" y="56356"/>
                  </a:cubicBezTo>
                  <a:cubicBezTo>
                    <a:pt x="160338" y="60325"/>
                    <a:pt x="159021" y="65616"/>
                    <a:pt x="156388" y="68262"/>
                  </a:cubicBezTo>
                  <a:cubicBezTo>
                    <a:pt x="57619" y="137054"/>
                    <a:pt x="57619" y="137054"/>
                    <a:pt x="57619" y="137054"/>
                  </a:cubicBezTo>
                  <a:cubicBezTo>
                    <a:pt x="56302" y="138377"/>
                    <a:pt x="54986" y="139700"/>
                    <a:pt x="53669" y="139700"/>
                  </a:cubicBezTo>
                  <a:cubicBezTo>
                    <a:pt x="51035" y="139700"/>
                    <a:pt x="48401" y="138377"/>
                    <a:pt x="47084" y="135731"/>
                  </a:cubicBezTo>
                  <a:cubicBezTo>
                    <a:pt x="44450" y="131762"/>
                    <a:pt x="44450" y="126471"/>
                    <a:pt x="48401" y="123825"/>
                  </a:cubicBezTo>
                  <a:cubicBezTo>
                    <a:pt x="145852" y="55033"/>
                    <a:pt x="145852" y="55033"/>
                    <a:pt x="145852" y="55033"/>
                  </a:cubicBezTo>
                  <a:close/>
                  <a:moveTo>
                    <a:pt x="88577" y="47055"/>
                  </a:moveTo>
                  <a:cubicBezTo>
                    <a:pt x="92562" y="44450"/>
                    <a:pt x="97875" y="44450"/>
                    <a:pt x="100532" y="48358"/>
                  </a:cubicBezTo>
                  <a:cubicBezTo>
                    <a:pt x="103188" y="52265"/>
                    <a:pt x="101860" y="57476"/>
                    <a:pt x="99203" y="60081"/>
                  </a:cubicBezTo>
                  <a:cubicBezTo>
                    <a:pt x="52712" y="92645"/>
                    <a:pt x="52712" y="92645"/>
                    <a:pt x="52712" y="92645"/>
                  </a:cubicBezTo>
                  <a:cubicBezTo>
                    <a:pt x="51384" y="93947"/>
                    <a:pt x="50055" y="95250"/>
                    <a:pt x="47399" y="95250"/>
                  </a:cubicBezTo>
                  <a:cubicBezTo>
                    <a:pt x="44742" y="95250"/>
                    <a:pt x="42085" y="93947"/>
                    <a:pt x="40757" y="91342"/>
                  </a:cubicBezTo>
                  <a:cubicBezTo>
                    <a:pt x="38100" y="87435"/>
                    <a:pt x="39429" y="82224"/>
                    <a:pt x="43414" y="79619"/>
                  </a:cubicBezTo>
                  <a:cubicBezTo>
                    <a:pt x="88577" y="47055"/>
                    <a:pt x="88577" y="47055"/>
                    <a:pt x="88577" y="47055"/>
                  </a:cubicBezTo>
                  <a:close/>
                  <a:moveTo>
                    <a:pt x="35086" y="22225"/>
                  </a:moveTo>
                  <a:cubicBezTo>
                    <a:pt x="27205" y="22225"/>
                    <a:pt x="20637" y="28785"/>
                    <a:pt x="20637" y="35344"/>
                  </a:cubicBezTo>
                  <a:cubicBezTo>
                    <a:pt x="20637" y="35344"/>
                    <a:pt x="20637" y="35344"/>
                    <a:pt x="20637" y="196707"/>
                  </a:cubicBezTo>
                  <a:cubicBezTo>
                    <a:pt x="20637" y="204579"/>
                    <a:pt x="27205" y="211138"/>
                    <a:pt x="35086" y="211138"/>
                  </a:cubicBezTo>
                  <a:cubicBezTo>
                    <a:pt x="35086" y="211138"/>
                    <a:pt x="35086" y="211138"/>
                    <a:pt x="303051" y="211138"/>
                  </a:cubicBezTo>
                  <a:cubicBezTo>
                    <a:pt x="310932" y="211138"/>
                    <a:pt x="317500" y="204579"/>
                    <a:pt x="317500" y="196707"/>
                  </a:cubicBezTo>
                  <a:lnTo>
                    <a:pt x="317500" y="35344"/>
                  </a:lnTo>
                  <a:cubicBezTo>
                    <a:pt x="317500" y="28785"/>
                    <a:pt x="310932" y="22225"/>
                    <a:pt x="303051" y="22225"/>
                  </a:cubicBezTo>
                  <a:cubicBezTo>
                    <a:pt x="303051" y="22225"/>
                    <a:pt x="303051" y="22225"/>
                    <a:pt x="35086" y="22225"/>
                  </a:cubicBezTo>
                  <a:close/>
                  <a:moveTo>
                    <a:pt x="14529" y="0"/>
                  </a:moveTo>
                  <a:cubicBezTo>
                    <a:pt x="14529" y="0"/>
                    <a:pt x="14529" y="0"/>
                    <a:pt x="323609" y="0"/>
                  </a:cubicBezTo>
                  <a:cubicBezTo>
                    <a:pt x="331534" y="0"/>
                    <a:pt x="338138" y="5265"/>
                    <a:pt x="338138" y="13163"/>
                  </a:cubicBezTo>
                  <a:cubicBezTo>
                    <a:pt x="338138" y="13163"/>
                    <a:pt x="338138" y="13163"/>
                    <a:pt x="338138" y="251414"/>
                  </a:cubicBezTo>
                  <a:cubicBezTo>
                    <a:pt x="338138" y="259312"/>
                    <a:pt x="331534" y="265893"/>
                    <a:pt x="323609" y="265893"/>
                  </a:cubicBezTo>
                  <a:cubicBezTo>
                    <a:pt x="323609" y="265893"/>
                    <a:pt x="323609" y="265893"/>
                    <a:pt x="210016" y="265893"/>
                  </a:cubicBezTo>
                  <a:cubicBezTo>
                    <a:pt x="210016" y="265893"/>
                    <a:pt x="207374" y="265893"/>
                    <a:pt x="207374" y="268526"/>
                  </a:cubicBezTo>
                  <a:cubicBezTo>
                    <a:pt x="207374" y="268526"/>
                    <a:pt x="207374" y="268526"/>
                    <a:pt x="207374" y="290903"/>
                  </a:cubicBezTo>
                  <a:cubicBezTo>
                    <a:pt x="207374" y="292220"/>
                    <a:pt x="207374" y="293536"/>
                    <a:pt x="208695" y="293536"/>
                  </a:cubicBezTo>
                  <a:cubicBezTo>
                    <a:pt x="208695" y="293536"/>
                    <a:pt x="208695" y="293536"/>
                    <a:pt x="239074" y="293536"/>
                  </a:cubicBezTo>
                  <a:cubicBezTo>
                    <a:pt x="245679" y="293536"/>
                    <a:pt x="250962" y="298801"/>
                    <a:pt x="250962" y="305383"/>
                  </a:cubicBezTo>
                  <a:cubicBezTo>
                    <a:pt x="250962" y="310648"/>
                    <a:pt x="245679" y="315913"/>
                    <a:pt x="239074" y="315913"/>
                  </a:cubicBezTo>
                  <a:cubicBezTo>
                    <a:pt x="239074" y="315913"/>
                    <a:pt x="239074" y="315913"/>
                    <a:pt x="99064" y="315913"/>
                  </a:cubicBezTo>
                  <a:cubicBezTo>
                    <a:pt x="92460" y="315913"/>
                    <a:pt x="87176" y="310648"/>
                    <a:pt x="87176" y="305383"/>
                  </a:cubicBezTo>
                  <a:cubicBezTo>
                    <a:pt x="87176" y="298801"/>
                    <a:pt x="92460" y="293536"/>
                    <a:pt x="99064" y="293536"/>
                  </a:cubicBezTo>
                  <a:cubicBezTo>
                    <a:pt x="99064" y="293536"/>
                    <a:pt x="99064" y="293536"/>
                    <a:pt x="129444" y="293536"/>
                  </a:cubicBezTo>
                  <a:cubicBezTo>
                    <a:pt x="130765" y="293536"/>
                    <a:pt x="130765" y="292220"/>
                    <a:pt x="130765" y="289587"/>
                  </a:cubicBezTo>
                  <a:cubicBezTo>
                    <a:pt x="130765" y="289587"/>
                    <a:pt x="130765" y="289587"/>
                    <a:pt x="130765" y="268526"/>
                  </a:cubicBezTo>
                  <a:cubicBezTo>
                    <a:pt x="130765" y="264577"/>
                    <a:pt x="126802" y="265893"/>
                    <a:pt x="126802" y="265893"/>
                  </a:cubicBezTo>
                  <a:cubicBezTo>
                    <a:pt x="126802" y="265893"/>
                    <a:pt x="126802" y="265893"/>
                    <a:pt x="14529" y="265893"/>
                  </a:cubicBezTo>
                  <a:cubicBezTo>
                    <a:pt x="6604" y="265893"/>
                    <a:pt x="0" y="259312"/>
                    <a:pt x="0" y="251414"/>
                  </a:cubicBezTo>
                  <a:cubicBezTo>
                    <a:pt x="0" y="251414"/>
                    <a:pt x="0" y="251414"/>
                    <a:pt x="0" y="13163"/>
                  </a:cubicBezTo>
                  <a:cubicBezTo>
                    <a:pt x="0" y="5265"/>
                    <a:pt x="6604" y="0"/>
                    <a:pt x="14529" y="0"/>
                  </a:cubicBezTo>
                  <a:close/>
                </a:path>
              </a:pathLst>
            </a:custGeom>
            <a:solidFill>
              <a:schemeClr val="lt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2365"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40" name="IconShape"/>
            <p:cNvSpPr/>
            <p:nvPr/>
          </p:nvSpPr>
          <p:spPr bwMode="auto">
            <a:xfrm>
              <a:off x="7024378" y="3332434"/>
              <a:ext cx="513074" cy="479350"/>
            </a:xfrm>
            <a:custGeom>
              <a:avLst/>
              <a:gdLst>
                <a:gd name="connsiteX0" fmla="*/ 159472 w 338138"/>
                <a:gd name="connsiteY0" fmla="*/ 265112 h 315913"/>
                <a:gd name="connsiteX1" fmla="*/ 155575 w 338138"/>
                <a:gd name="connsiteY1" fmla="*/ 269194 h 315913"/>
                <a:gd name="connsiteX2" fmla="*/ 155575 w 338138"/>
                <a:gd name="connsiteY2" fmla="*/ 289605 h 315913"/>
                <a:gd name="connsiteX3" fmla="*/ 158173 w 338138"/>
                <a:gd name="connsiteY3" fmla="*/ 293687 h 315913"/>
                <a:gd name="connsiteX4" fmla="*/ 181553 w 338138"/>
                <a:gd name="connsiteY4" fmla="*/ 293687 h 315913"/>
                <a:gd name="connsiteX5" fmla="*/ 184150 w 338138"/>
                <a:gd name="connsiteY5" fmla="*/ 290966 h 315913"/>
                <a:gd name="connsiteX6" fmla="*/ 184150 w 338138"/>
                <a:gd name="connsiteY6" fmla="*/ 269194 h 315913"/>
                <a:gd name="connsiteX7" fmla="*/ 181553 w 338138"/>
                <a:gd name="connsiteY7" fmla="*/ 265112 h 315913"/>
                <a:gd name="connsiteX8" fmla="*/ 159472 w 338138"/>
                <a:gd name="connsiteY8" fmla="*/ 265112 h 315913"/>
                <a:gd name="connsiteX9" fmla="*/ 169069 w 338138"/>
                <a:gd name="connsiteY9" fmla="*/ 222250 h 315913"/>
                <a:gd name="connsiteX10" fmla="*/ 155575 w 338138"/>
                <a:gd name="connsiteY10" fmla="*/ 235744 h 315913"/>
                <a:gd name="connsiteX11" fmla="*/ 169069 w 338138"/>
                <a:gd name="connsiteY11" fmla="*/ 249238 h 315913"/>
                <a:gd name="connsiteX12" fmla="*/ 182563 w 338138"/>
                <a:gd name="connsiteY12" fmla="*/ 235744 h 315913"/>
                <a:gd name="connsiteX13" fmla="*/ 169069 w 338138"/>
                <a:gd name="connsiteY13" fmla="*/ 222250 h 315913"/>
                <a:gd name="connsiteX14" fmla="*/ 145852 w 338138"/>
                <a:gd name="connsiteY14" fmla="*/ 55033 h 315913"/>
                <a:gd name="connsiteX15" fmla="*/ 157704 w 338138"/>
                <a:gd name="connsiteY15" fmla="*/ 56356 h 315913"/>
                <a:gd name="connsiteX16" fmla="*/ 156388 w 338138"/>
                <a:gd name="connsiteY16" fmla="*/ 68262 h 315913"/>
                <a:gd name="connsiteX17" fmla="*/ 57619 w 338138"/>
                <a:gd name="connsiteY17" fmla="*/ 137054 h 315913"/>
                <a:gd name="connsiteX18" fmla="*/ 53669 w 338138"/>
                <a:gd name="connsiteY18" fmla="*/ 139700 h 315913"/>
                <a:gd name="connsiteX19" fmla="*/ 47084 w 338138"/>
                <a:gd name="connsiteY19" fmla="*/ 135731 h 315913"/>
                <a:gd name="connsiteX20" fmla="*/ 48401 w 338138"/>
                <a:gd name="connsiteY20" fmla="*/ 123825 h 315913"/>
                <a:gd name="connsiteX21" fmla="*/ 145852 w 338138"/>
                <a:gd name="connsiteY21" fmla="*/ 55033 h 315913"/>
                <a:gd name="connsiteX22" fmla="*/ 88577 w 338138"/>
                <a:gd name="connsiteY22" fmla="*/ 47055 h 315913"/>
                <a:gd name="connsiteX23" fmla="*/ 100532 w 338138"/>
                <a:gd name="connsiteY23" fmla="*/ 48358 h 315913"/>
                <a:gd name="connsiteX24" fmla="*/ 99203 w 338138"/>
                <a:gd name="connsiteY24" fmla="*/ 60081 h 315913"/>
                <a:gd name="connsiteX25" fmla="*/ 52712 w 338138"/>
                <a:gd name="connsiteY25" fmla="*/ 92645 h 315913"/>
                <a:gd name="connsiteX26" fmla="*/ 47399 w 338138"/>
                <a:gd name="connsiteY26" fmla="*/ 95250 h 315913"/>
                <a:gd name="connsiteX27" fmla="*/ 40757 w 338138"/>
                <a:gd name="connsiteY27" fmla="*/ 91342 h 315913"/>
                <a:gd name="connsiteX28" fmla="*/ 43414 w 338138"/>
                <a:gd name="connsiteY28" fmla="*/ 79619 h 315913"/>
                <a:gd name="connsiteX29" fmla="*/ 88577 w 338138"/>
                <a:gd name="connsiteY29" fmla="*/ 47055 h 315913"/>
                <a:gd name="connsiteX30" fmla="*/ 35086 w 338138"/>
                <a:gd name="connsiteY30" fmla="*/ 22225 h 315913"/>
                <a:gd name="connsiteX31" fmla="*/ 20637 w 338138"/>
                <a:gd name="connsiteY31" fmla="*/ 35344 h 315913"/>
                <a:gd name="connsiteX32" fmla="*/ 20637 w 338138"/>
                <a:gd name="connsiteY32" fmla="*/ 196707 h 315913"/>
                <a:gd name="connsiteX33" fmla="*/ 35086 w 338138"/>
                <a:gd name="connsiteY33" fmla="*/ 211138 h 315913"/>
                <a:gd name="connsiteX34" fmla="*/ 303051 w 338138"/>
                <a:gd name="connsiteY34" fmla="*/ 211138 h 315913"/>
                <a:gd name="connsiteX35" fmla="*/ 317500 w 338138"/>
                <a:gd name="connsiteY35" fmla="*/ 196707 h 315913"/>
                <a:gd name="connsiteX36" fmla="*/ 317500 w 338138"/>
                <a:gd name="connsiteY36" fmla="*/ 35344 h 315913"/>
                <a:gd name="connsiteX37" fmla="*/ 303051 w 338138"/>
                <a:gd name="connsiteY37" fmla="*/ 22225 h 315913"/>
                <a:gd name="connsiteX38" fmla="*/ 35086 w 338138"/>
                <a:gd name="connsiteY38" fmla="*/ 22225 h 315913"/>
                <a:gd name="connsiteX39" fmla="*/ 14529 w 338138"/>
                <a:gd name="connsiteY39" fmla="*/ 0 h 315913"/>
                <a:gd name="connsiteX40" fmla="*/ 323609 w 338138"/>
                <a:gd name="connsiteY40" fmla="*/ 0 h 315913"/>
                <a:gd name="connsiteX41" fmla="*/ 338138 w 338138"/>
                <a:gd name="connsiteY41" fmla="*/ 13163 h 315913"/>
                <a:gd name="connsiteX42" fmla="*/ 338138 w 338138"/>
                <a:gd name="connsiteY42" fmla="*/ 251414 h 315913"/>
                <a:gd name="connsiteX43" fmla="*/ 323609 w 338138"/>
                <a:gd name="connsiteY43" fmla="*/ 265893 h 315913"/>
                <a:gd name="connsiteX44" fmla="*/ 210016 w 338138"/>
                <a:gd name="connsiteY44" fmla="*/ 265893 h 315913"/>
                <a:gd name="connsiteX45" fmla="*/ 207374 w 338138"/>
                <a:gd name="connsiteY45" fmla="*/ 268526 h 315913"/>
                <a:gd name="connsiteX46" fmla="*/ 207374 w 338138"/>
                <a:gd name="connsiteY46" fmla="*/ 290903 h 315913"/>
                <a:gd name="connsiteX47" fmla="*/ 208695 w 338138"/>
                <a:gd name="connsiteY47" fmla="*/ 293536 h 315913"/>
                <a:gd name="connsiteX48" fmla="*/ 239074 w 338138"/>
                <a:gd name="connsiteY48" fmla="*/ 293536 h 315913"/>
                <a:gd name="connsiteX49" fmla="*/ 250962 w 338138"/>
                <a:gd name="connsiteY49" fmla="*/ 305383 h 315913"/>
                <a:gd name="connsiteX50" fmla="*/ 239074 w 338138"/>
                <a:gd name="connsiteY50" fmla="*/ 315913 h 315913"/>
                <a:gd name="connsiteX51" fmla="*/ 99064 w 338138"/>
                <a:gd name="connsiteY51" fmla="*/ 315913 h 315913"/>
                <a:gd name="connsiteX52" fmla="*/ 87176 w 338138"/>
                <a:gd name="connsiteY52" fmla="*/ 305383 h 315913"/>
                <a:gd name="connsiteX53" fmla="*/ 99064 w 338138"/>
                <a:gd name="connsiteY53" fmla="*/ 293536 h 315913"/>
                <a:gd name="connsiteX54" fmla="*/ 129444 w 338138"/>
                <a:gd name="connsiteY54" fmla="*/ 293536 h 315913"/>
                <a:gd name="connsiteX55" fmla="*/ 130765 w 338138"/>
                <a:gd name="connsiteY55" fmla="*/ 289587 h 315913"/>
                <a:gd name="connsiteX56" fmla="*/ 130765 w 338138"/>
                <a:gd name="connsiteY56" fmla="*/ 268526 h 315913"/>
                <a:gd name="connsiteX57" fmla="*/ 126802 w 338138"/>
                <a:gd name="connsiteY57" fmla="*/ 265893 h 315913"/>
                <a:gd name="connsiteX58" fmla="*/ 14529 w 338138"/>
                <a:gd name="connsiteY58" fmla="*/ 265893 h 315913"/>
                <a:gd name="connsiteX59" fmla="*/ 0 w 338138"/>
                <a:gd name="connsiteY59" fmla="*/ 251414 h 315913"/>
                <a:gd name="connsiteX60" fmla="*/ 0 w 338138"/>
                <a:gd name="connsiteY60" fmla="*/ 13163 h 315913"/>
                <a:gd name="connsiteX61" fmla="*/ 14529 w 338138"/>
                <a:gd name="connsiteY61" fmla="*/ 0 h 315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338138" h="315913">
                  <a:moveTo>
                    <a:pt x="159472" y="265112"/>
                  </a:moveTo>
                  <a:cubicBezTo>
                    <a:pt x="159472" y="265112"/>
                    <a:pt x="155575" y="265112"/>
                    <a:pt x="155575" y="269194"/>
                  </a:cubicBezTo>
                  <a:cubicBezTo>
                    <a:pt x="155575" y="269194"/>
                    <a:pt x="155575" y="269194"/>
                    <a:pt x="155575" y="289605"/>
                  </a:cubicBezTo>
                  <a:cubicBezTo>
                    <a:pt x="155575" y="292326"/>
                    <a:pt x="155575" y="293687"/>
                    <a:pt x="158173" y="293687"/>
                  </a:cubicBezTo>
                  <a:cubicBezTo>
                    <a:pt x="158173" y="293687"/>
                    <a:pt x="158173" y="293687"/>
                    <a:pt x="181553" y="293687"/>
                  </a:cubicBezTo>
                  <a:cubicBezTo>
                    <a:pt x="182851" y="293687"/>
                    <a:pt x="184150" y="292326"/>
                    <a:pt x="184150" y="290966"/>
                  </a:cubicBezTo>
                  <a:cubicBezTo>
                    <a:pt x="184150" y="290966"/>
                    <a:pt x="184150" y="290966"/>
                    <a:pt x="184150" y="269194"/>
                  </a:cubicBezTo>
                  <a:cubicBezTo>
                    <a:pt x="184150" y="265112"/>
                    <a:pt x="181553" y="265112"/>
                    <a:pt x="181553" y="265112"/>
                  </a:cubicBezTo>
                  <a:cubicBezTo>
                    <a:pt x="181553" y="265112"/>
                    <a:pt x="181553" y="265112"/>
                    <a:pt x="159472" y="265112"/>
                  </a:cubicBezTo>
                  <a:close/>
                  <a:moveTo>
                    <a:pt x="169069" y="222250"/>
                  </a:moveTo>
                  <a:cubicBezTo>
                    <a:pt x="161616" y="222250"/>
                    <a:pt x="155575" y="228291"/>
                    <a:pt x="155575" y="235744"/>
                  </a:cubicBezTo>
                  <a:cubicBezTo>
                    <a:pt x="155575" y="243197"/>
                    <a:pt x="161616" y="249238"/>
                    <a:pt x="169069" y="249238"/>
                  </a:cubicBezTo>
                  <a:cubicBezTo>
                    <a:pt x="176522" y="249238"/>
                    <a:pt x="182563" y="243197"/>
                    <a:pt x="182563" y="235744"/>
                  </a:cubicBezTo>
                  <a:cubicBezTo>
                    <a:pt x="182563" y="228291"/>
                    <a:pt x="176522" y="222250"/>
                    <a:pt x="169069" y="222250"/>
                  </a:cubicBezTo>
                  <a:close/>
                  <a:moveTo>
                    <a:pt x="145852" y="55033"/>
                  </a:moveTo>
                  <a:cubicBezTo>
                    <a:pt x="149803" y="52387"/>
                    <a:pt x="155071" y="52387"/>
                    <a:pt x="157704" y="56356"/>
                  </a:cubicBezTo>
                  <a:cubicBezTo>
                    <a:pt x="160338" y="60325"/>
                    <a:pt x="159021" y="65616"/>
                    <a:pt x="156388" y="68262"/>
                  </a:cubicBezTo>
                  <a:cubicBezTo>
                    <a:pt x="57619" y="137054"/>
                    <a:pt x="57619" y="137054"/>
                    <a:pt x="57619" y="137054"/>
                  </a:cubicBezTo>
                  <a:cubicBezTo>
                    <a:pt x="56302" y="138377"/>
                    <a:pt x="54986" y="139700"/>
                    <a:pt x="53669" y="139700"/>
                  </a:cubicBezTo>
                  <a:cubicBezTo>
                    <a:pt x="51035" y="139700"/>
                    <a:pt x="48401" y="138377"/>
                    <a:pt x="47084" y="135731"/>
                  </a:cubicBezTo>
                  <a:cubicBezTo>
                    <a:pt x="44450" y="131762"/>
                    <a:pt x="44450" y="126471"/>
                    <a:pt x="48401" y="123825"/>
                  </a:cubicBezTo>
                  <a:cubicBezTo>
                    <a:pt x="145852" y="55033"/>
                    <a:pt x="145852" y="55033"/>
                    <a:pt x="145852" y="55033"/>
                  </a:cubicBezTo>
                  <a:close/>
                  <a:moveTo>
                    <a:pt x="88577" y="47055"/>
                  </a:moveTo>
                  <a:cubicBezTo>
                    <a:pt x="92562" y="44450"/>
                    <a:pt x="97875" y="44450"/>
                    <a:pt x="100532" y="48358"/>
                  </a:cubicBezTo>
                  <a:cubicBezTo>
                    <a:pt x="103188" y="52265"/>
                    <a:pt x="101860" y="57476"/>
                    <a:pt x="99203" y="60081"/>
                  </a:cubicBezTo>
                  <a:cubicBezTo>
                    <a:pt x="52712" y="92645"/>
                    <a:pt x="52712" y="92645"/>
                    <a:pt x="52712" y="92645"/>
                  </a:cubicBezTo>
                  <a:cubicBezTo>
                    <a:pt x="51384" y="93947"/>
                    <a:pt x="50055" y="95250"/>
                    <a:pt x="47399" y="95250"/>
                  </a:cubicBezTo>
                  <a:cubicBezTo>
                    <a:pt x="44742" y="95250"/>
                    <a:pt x="42085" y="93947"/>
                    <a:pt x="40757" y="91342"/>
                  </a:cubicBezTo>
                  <a:cubicBezTo>
                    <a:pt x="38100" y="87435"/>
                    <a:pt x="39429" y="82224"/>
                    <a:pt x="43414" y="79619"/>
                  </a:cubicBezTo>
                  <a:cubicBezTo>
                    <a:pt x="88577" y="47055"/>
                    <a:pt x="88577" y="47055"/>
                    <a:pt x="88577" y="47055"/>
                  </a:cubicBezTo>
                  <a:close/>
                  <a:moveTo>
                    <a:pt x="35086" y="22225"/>
                  </a:moveTo>
                  <a:cubicBezTo>
                    <a:pt x="27205" y="22225"/>
                    <a:pt x="20637" y="28785"/>
                    <a:pt x="20637" y="35344"/>
                  </a:cubicBezTo>
                  <a:cubicBezTo>
                    <a:pt x="20637" y="35344"/>
                    <a:pt x="20637" y="35344"/>
                    <a:pt x="20637" y="196707"/>
                  </a:cubicBezTo>
                  <a:cubicBezTo>
                    <a:pt x="20637" y="204579"/>
                    <a:pt x="27205" y="211138"/>
                    <a:pt x="35086" y="211138"/>
                  </a:cubicBezTo>
                  <a:cubicBezTo>
                    <a:pt x="35086" y="211138"/>
                    <a:pt x="35086" y="211138"/>
                    <a:pt x="303051" y="211138"/>
                  </a:cubicBezTo>
                  <a:cubicBezTo>
                    <a:pt x="310932" y="211138"/>
                    <a:pt x="317500" y="204579"/>
                    <a:pt x="317500" y="196707"/>
                  </a:cubicBezTo>
                  <a:lnTo>
                    <a:pt x="317500" y="35344"/>
                  </a:lnTo>
                  <a:cubicBezTo>
                    <a:pt x="317500" y="28785"/>
                    <a:pt x="310932" y="22225"/>
                    <a:pt x="303051" y="22225"/>
                  </a:cubicBezTo>
                  <a:cubicBezTo>
                    <a:pt x="303051" y="22225"/>
                    <a:pt x="303051" y="22225"/>
                    <a:pt x="35086" y="22225"/>
                  </a:cubicBezTo>
                  <a:close/>
                  <a:moveTo>
                    <a:pt x="14529" y="0"/>
                  </a:moveTo>
                  <a:cubicBezTo>
                    <a:pt x="14529" y="0"/>
                    <a:pt x="14529" y="0"/>
                    <a:pt x="323609" y="0"/>
                  </a:cubicBezTo>
                  <a:cubicBezTo>
                    <a:pt x="331534" y="0"/>
                    <a:pt x="338138" y="5265"/>
                    <a:pt x="338138" y="13163"/>
                  </a:cubicBezTo>
                  <a:cubicBezTo>
                    <a:pt x="338138" y="13163"/>
                    <a:pt x="338138" y="13163"/>
                    <a:pt x="338138" y="251414"/>
                  </a:cubicBezTo>
                  <a:cubicBezTo>
                    <a:pt x="338138" y="259312"/>
                    <a:pt x="331534" y="265893"/>
                    <a:pt x="323609" y="265893"/>
                  </a:cubicBezTo>
                  <a:cubicBezTo>
                    <a:pt x="323609" y="265893"/>
                    <a:pt x="323609" y="265893"/>
                    <a:pt x="210016" y="265893"/>
                  </a:cubicBezTo>
                  <a:cubicBezTo>
                    <a:pt x="210016" y="265893"/>
                    <a:pt x="207374" y="265893"/>
                    <a:pt x="207374" y="268526"/>
                  </a:cubicBezTo>
                  <a:cubicBezTo>
                    <a:pt x="207374" y="268526"/>
                    <a:pt x="207374" y="268526"/>
                    <a:pt x="207374" y="290903"/>
                  </a:cubicBezTo>
                  <a:cubicBezTo>
                    <a:pt x="207374" y="292220"/>
                    <a:pt x="207374" y="293536"/>
                    <a:pt x="208695" y="293536"/>
                  </a:cubicBezTo>
                  <a:cubicBezTo>
                    <a:pt x="208695" y="293536"/>
                    <a:pt x="208695" y="293536"/>
                    <a:pt x="239074" y="293536"/>
                  </a:cubicBezTo>
                  <a:cubicBezTo>
                    <a:pt x="245679" y="293536"/>
                    <a:pt x="250962" y="298801"/>
                    <a:pt x="250962" y="305383"/>
                  </a:cubicBezTo>
                  <a:cubicBezTo>
                    <a:pt x="250962" y="310648"/>
                    <a:pt x="245679" y="315913"/>
                    <a:pt x="239074" y="315913"/>
                  </a:cubicBezTo>
                  <a:cubicBezTo>
                    <a:pt x="239074" y="315913"/>
                    <a:pt x="239074" y="315913"/>
                    <a:pt x="99064" y="315913"/>
                  </a:cubicBezTo>
                  <a:cubicBezTo>
                    <a:pt x="92460" y="315913"/>
                    <a:pt x="87176" y="310648"/>
                    <a:pt x="87176" y="305383"/>
                  </a:cubicBezTo>
                  <a:cubicBezTo>
                    <a:pt x="87176" y="298801"/>
                    <a:pt x="92460" y="293536"/>
                    <a:pt x="99064" y="293536"/>
                  </a:cubicBezTo>
                  <a:cubicBezTo>
                    <a:pt x="99064" y="293536"/>
                    <a:pt x="99064" y="293536"/>
                    <a:pt x="129444" y="293536"/>
                  </a:cubicBezTo>
                  <a:cubicBezTo>
                    <a:pt x="130765" y="293536"/>
                    <a:pt x="130765" y="292220"/>
                    <a:pt x="130765" y="289587"/>
                  </a:cubicBezTo>
                  <a:cubicBezTo>
                    <a:pt x="130765" y="289587"/>
                    <a:pt x="130765" y="289587"/>
                    <a:pt x="130765" y="268526"/>
                  </a:cubicBezTo>
                  <a:cubicBezTo>
                    <a:pt x="130765" y="264577"/>
                    <a:pt x="126802" y="265893"/>
                    <a:pt x="126802" y="265893"/>
                  </a:cubicBezTo>
                  <a:cubicBezTo>
                    <a:pt x="126802" y="265893"/>
                    <a:pt x="126802" y="265893"/>
                    <a:pt x="14529" y="265893"/>
                  </a:cubicBezTo>
                  <a:cubicBezTo>
                    <a:pt x="6604" y="265893"/>
                    <a:pt x="0" y="259312"/>
                    <a:pt x="0" y="251414"/>
                  </a:cubicBezTo>
                  <a:cubicBezTo>
                    <a:pt x="0" y="251414"/>
                    <a:pt x="0" y="251414"/>
                    <a:pt x="0" y="13163"/>
                  </a:cubicBezTo>
                  <a:cubicBezTo>
                    <a:pt x="0" y="5265"/>
                    <a:pt x="6604" y="0"/>
                    <a:pt x="14529" y="0"/>
                  </a:cubicBezTo>
                  <a:close/>
                </a:path>
              </a:pathLst>
            </a:custGeom>
            <a:solidFill>
              <a:schemeClr val="lt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2365"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cxnSp>
          <p:nvCxnSpPr>
            <p:cNvPr id="41" name="LineShape"/>
            <p:cNvCxnSpPr/>
            <p:nvPr/>
          </p:nvCxnSpPr>
          <p:spPr>
            <a:xfrm flipH="1">
              <a:off x="2049141" y="4151178"/>
              <a:ext cx="5708728" cy="0"/>
            </a:xfrm>
            <a:prstGeom prst="straightConnector1">
              <a:avLst/>
            </a:prstGeom>
            <a:noFill/>
            <a:ln w="12700" cap="flat" cmpd="sng">
              <a:solidFill>
                <a:srgbClr val="D8D8D8"/>
              </a:solidFill>
              <a:prstDash val="solid"/>
              <a:miter/>
              <a:headEnd type="none" w="med" len="med"/>
              <a:tailEnd type="none" w="med" len="med"/>
            </a:ln>
          </p:spPr>
        </p:cxnSp>
      </p:grpSp>
      <p:sp>
        <p:nvSpPr>
          <p:cNvPr id="42" name="文本框 41"/>
          <p:cNvSpPr txBox="1"/>
          <p:nvPr/>
        </p:nvSpPr>
        <p:spPr>
          <a:xfrm flipH="1">
            <a:off x="1856111" y="4412516"/>
            <a:ext cx="1966355" cy="335028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lvl="0"/>
            <a:r>
              <a:rPr lang="zh-CN" altLang="en-US" sz="1575" b="1" dirty="0">
                <a:solidFill>
                  <a:srgbClr val="595959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sym typeface="Arial" panose="020B0604020202020204" pitchFamily="34" charset="0"/>
              </a:rPr>
              <a:t>单击键入标题 </a:t>
            </a:r>
            <a:endParaRPr lang="zh-CN" altLang="en-US" sz="1575" b="1" dirty="0">
              <a:solidFill>
                <a:srgbClr val="595959"/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1685794" y="4917620"/>
            <a:ext cx="5789491" cy="9012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315" dirty="0">
                <a:solidFill>
                  <a:schemeClr val="bg2">
                    <a:lumMod val="2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输入替换内容</a:t>
            </a:r>
            <a:r>
              <a:rPr lang="en-US" altLang="zh-CN" sz="1315" dirty="0">
                <a:solidFill>
                  <a:schemeClr val="bg2">
                    <a:lumMod val="2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58pic.com</a:t>
            </a:r>
            <a:r>
              <a:rPr lang="zh-CN" altLang="en-US" sz="1315" dirty="0">
                <a:solidFill>
                  <a:schemeClr val="bg2">
                    <a:lumMod val="2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输入替换</a:t>
            </a:r>
            <a:r>
              <a:rPr lang="en-US" altLang="zh-CN" sz="1315" dirty="0">
                <a:solidFill>
                  <a:schemeClr val="bg2">
                    <a:lumMod val="2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58pic.com</a:t>
            </a:r>
            <a:r>
              <a:rPr lang="zh-CN" altLang="en-US" sz="1315" dirty="0">
                <a:solidFill>
                  <a:schemeClr val="bg2">
                    <a:lumMod val="2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输入替换</a:t>
            </a:r>
            <a:r>
              <a:rPr lang="en-US" altLang="zh-CN" sz="1315" dirty="0">
                <a:solidFill>
                  <a:schemeClr val="bg2">
                    <a:lumMod val="2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58pic.com</a:t>
            </a:r>
            <a:endParaRPr lang="en-US" altLang="zh-CN" sz="1315" dirty="0">
              <a:solidFill>
                <a:schemeClr val="bg2">
                  <a:lumMod val="25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  <a:cs typeface="Hiragino Sans GB W3" charset="-122"/>
            </a:endParaRPr>
          </a:p>
          <a:p>
            <a:endParaRPr lang="en-US" altLang="zh-CN" sz="1315" dirty="0">
              <a:solidFill>
                <a:schemeClr val="bg2">
                  <a:lumMod val="25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  <a:cs typeface="Hiragino Sans GB W3" charset="-122"/>
            </a:endParaRPr>
          </a:p>
          <a:p>
            <a:r>
              <a:rPr lang="zh-CN" altLang="en-US" sz="1315" dirty="0">
                <a:solidFill>
                  <a:schemeClr val="bg2">
                    <a:lumMod val="2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输入替换内容</a:t>
            </a:r>
            <a:r>
              <a:rPr lang="en-US" altLang="zh-CN" sz="1315" dirty="0">
                <a:solidFill>
                  <a:schemeClr val="bg2">
                    <a:lumMod val="2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58pic.com</a:t>
            </a:r>
            <a:endParaRPr lang="en-US" altLang="zh-CN" sz="1315" dirty="0">
              <a:solidFill>
                <a:schemeClr val="bg2">
                  <a:lumMod val="25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  <a:cs typeface="Hiragino Sans GB W3" charset="-122"/>
            </a:endParaRPr>
          </a:p>
          <a:p>
            <a:endParaRPr lang="en-US" altLang="zh-CN" sz="1315" dirty="0">
              <a:solidFill>
                <a:schemeClr val="bg2">
                  <a:lumMod val="25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  <a:cs typeface="Hiragino Sans GB W3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2000">
        <p:blinds dir="vert"/>
      </p:transition>
    </mc:Choice>
    <mc:Fallback>
      <p:transition spd="slow" advClick="0" advTm="2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4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6" t="48209" r="13180" b="-651"/>
          <a:stretch>
            <a:fillRect/>
          </a:stretch>
        </p:blipFill>
        <p:spPr>
          <a:xfrm>
            <a:off x="0" y="0"/>
            <a:ext cx="12192000" cy="6960093"/>
          </a:xfrm>
          <a:prstGeom prst="rect">
            <a:avLst/>
          </a:prstGeom>
        </p:spPr>
      </p:pic>
      <p:sp>
        <p:nvSpPr>
          <p:cNvPr id="26" name="矩形 25"/>
          <p:cNvSpPr/>
          <p:nvPr/>
        </p:nvSpPr>
        <p:spPr>
          <a:xfrm rot="20997436">
            <a:off x="5590738" y="2141785"/>
            <a:ext cx="2906071" cy="830997"/>
          </a:xfrm>
          <a:prstGeom prst="rect">
            <a:avLst/>
          </a:prstGeom>
          <a:effectLst>
            <a:reflection blurRad="6350" stA="50000" endA="300" endPos="55000" dir="5400000" sy="-100000" algn="bl" rotWithShape="0"/>
          </a:effectLst>
        </p:spPr>
        <p:txBody>
          <a:bodyPr wrap="square">
            <a:spAutoFit/>
          </a:bodyPr>
          <a:lstStyle/>
          <a:p>
            <a:pPr algn="dist"/>
            <a:r>
              <a:rPr lang="en-US" altLang="zh-CN" sz="4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PART  02</a:t>
            </a:r>
            <a:endParaRPr lang="zh-CN" altLang="en-US" sz="4800" b="1" dirty="0">
              <a:solidFill>
                <a:schemeClr val="tx1">
                  <a:lumMod val="85000"/>
                  <a:lumOff val="15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 rot="21043771">
            <a:off x="2477005" y="4017414"/>
            <a:ext cx="351717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49580">
              <a:defRPr/>
            </a:pPr>
            <a:r>
              <a:rPr lang="zh-CN" altLang="en-US" sz="4000" b="1" spc="6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sym typeface="+mn-ea"/>
              </a:rPr>
              <a:t>完成情况</a:t>
            </a:r>
            <a:endParaRPr kumimoji="1" lang="zh-CN" altLang="en-US" sz="4000" b="1" kern="0" spc="600" dirty="0">
              <a:solidFill>
                <a:schemeClr val="tx1">
                  <a:lumMod val="85000"/>
                  <a:lumOff val="15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  <a:cs typeface="+mn-ea"/>
              <a:sym typeface="+mn-ea"/>
            </a:endParaRPr>
          </a:p>
        </p:txBody>
      </p:sp>
      <p:sp>
        <p:nvSpPr>
          <p:cNvPr id="21" name="矩形 20"/>
          <p:cNvSpPr/>
          <p:nvPr/>
        </p:nvSpPr>
        <p:spPr>
          <a:xfrm rot="21043771">
            <a:off x="2635971" y="4790702"/>
            <a:ext cx="3275640" cy="29456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315" spc="788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COMPANY PROFILE</a:t>
            </a:r>
            <a:endParaRPr lang="zh-CN" altLang="en-US" sz="1315" spc="788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TextBox 22"/>
          <p:cNvSpPr txBox="1"/>
          <p:nvPr/>
        </p:nvSpPr>
        <p:spPr>
          <a:xfrm rot="21043771">
            <a:off x="2706995" y="4824935"/>
            <a:ext cx="5851081" cy="669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430"/>
              </a:lnSpc>
            </a:pPr>
            <a:r>
              <a:rPr lang="en-US" sz="1315" dirty="0">
                <a:solidFill>
                  <a:schemeClr val="tx1">
                    <a:lumMod val="85000"/>
                    <a:lumOff val="15000"/>
                  </a:schemeClr>
                </a:solidFill>
                <a:latin typeface="Lato Light" charset="0"/>
                <a:ea typeface="Lato Light" charset="0"/>
                <a:cs typeface="Lato Light" charset="0"/>
              </a:rPr>
              <a:t>Entrepreneurial activities differ substantially depending on the type of organization and creativity involved</a:t>
            </a:r>
            <a:endParaRPr lang="en-US" sz="1315" dirty="0">
              <a:solidFill>
                <a:schemeClr val="tx1">
                  <a:lumMod val="85000"/>
                  <a:lumOff val="15000"/>
                </a:schemeClr>
              </a:solidFill>
              <a:latin typeface="Lato Light" charset="0"/>
              <a:ea typeface="Lato Light" charset="0"/>
              <a:cs typeface="Lato Light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19" grpId="0"/>
      <p:bldP spid="21" grpId="0"/>
    </p:bldLst>
  </p:timing>
</p:sld>
</file>

<file path=ppt/tags/tag1.xml><?xml version="1.0" encoding="utf-8"?>
<p:tagLst xmlns:p="http://schemas.openxmlformats.org/presentationml/2006/main">
  <p:tag name="PA" val="v4.0.0"/>
</p:tagLst>
</file>

<file path=ppt/tags/tag2.xml><?xml version="1.0" encoding="utf-8"?>
<p:tagLst xmlns:p="http://schemas.openxmlformats.org/presentationml/2006/main">
  <p:tag name="PA" val="v4.0.0"/>
</p:tagLst>
</file>

<file path=ppt/tags/tag3.xml><?xml version="1.0" encoding="utf-8"?>
<p:tagLst xmlns:p="http://schemas.openxmlformats.org/presentationml/2006/main">
  <p:tag name="PA" val="v4.0.0"/>
</p:tagLst>
</file>

<file path=ppt/tags/tag4.xml><?xml version="1.0" encoding="utf-8"?>
<p:tagLst xmlns:p="http://schemas.openxmlformats.org/presentationml/2006/main">
  <p:tag name="PA" val="v4.0.0"/>
</p:tagLst>
</file>

<file path=ppt/tags/tag5.xml><?xml version="1.0" encoding="utf-8"?>
<p:tagLst xmlns:p="http://schemas.openxmlformats.org/presentationml/2006/main">
  <p:tag name="PA" val="v4.0.0"/>
</p:tagLst>
</file>

<file path=ppt/tags/tag6.xml><?xml version="1.0" encoding="utf-8"?>
<p:tagLst xmlns:p="http://schemas.openxmlformats.org/presentationml/2006/main">
  <p:tag name="PA" val="v4.0.0"/>
</p:tagLst>
</file>

<file path=ppt/tags/tag7.xml><?xml version="1.0" encoding="utf-8"?>
<p:tagLst xmlns:p="http://schemas.openxmlformats.org/presentationml/2006/main">
  <p:tag name="PA" val="v4.0.0"/>
</p:tagLst>
</file>

<file path=ppt/theme/theme1.xml><?xml version="1.0" encoding="utf-8"?>
<a:theme xmlns:a="http://schemas.openxmlformats.org/drawingml/2006/main" name="主题">
  <a:themeElements>
    <a:clrScheme name="自定义 504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62626"/>
      </a:accent1>
      <a:accent2>
        <a:srgbClr val="45B0B5"/>
      </a:accent2>
      <a:accent3>
        <a:srgbClr val="262626"/>
      </a:accent3>
      <a:accent4>
        <a:srgbClr val="45B0B5"/>
      </a:accent4>
      <a:accent5>
        <a:srgbClr val="262626"/>
      </a:accent5>
      <a:accent6>
        <a:srgbClr val="45B0B5"/>
      </a:accent6>
      <a:hlink>
        <a:srgbClr val="262626"/>
      </a:hlink>
      <a:folHlink>
        <a:srgbClr val="45B0B5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4706</Words>
  <Application>WPS 演示</Application>
  <PresentationFormat>自定义</PresentationFormat>
  <Paragraphs>428</Paragraphs>
  <Slides>24</Slides>
  <Notes>25</Notes>
  <HiddenSlides>0</HiddenSlides>
  <MMClips>1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44" baseType="lpstr">
      <vt:lpstr>Arial</vt:lpstr>
      <vt:lpstr>宋体</vt:lpstr>
      <vt:lpstr>Wingdings</vt:lpstr>
      <vt:lpstr>Noto Sans S Chinese Thin</vt:lpstr>
      <vt:lpstr>Noto Sans S Chinese Light</vt:lpstr>
      <vt:lpstr>Narkisim</vt:lpstr>
      <vt:lpstr>微软雅黑</vt:lpstr>
      <vt:lpstr>Lato Light</vt:lpstr>
      <vt:lpstr>EngraversGothic BT</vt:lpstr>
      <vt:lpstr>Hiragino Sans GB W3</vt:lpstr>
      <vt:lpstr>等线</vt:lpstr>
      <vt:lpstr>Arial Unicode MS</vt:lpstr>
      <vt:lpstr>等线 Light</vt:lpstr>
      <vt:lpstr>Gill Sans</vt:lpstr>
      <vt:lpstr>Lato</vt:lpstr>
      <vt:lpstr>MS PGothic</vt:lpstr>
      <vt:lpstr>Open Sans Light</vt:lpstr>
      <vt:lpstr>Segoe Print</vt:lpstr>
      <vt:lpstr>Calibri</vt:lpstr>
      <vt:lpstr>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Administrator</cp:lastModifiedBy>
  <cp:revision>2</cp:revision>
  <dcterms:created xsi:type="dcterms:W3CDTF">2019-01-24T01:53:42Z</dcterms:created>
  <dcterms:modified xsi:type="dcterms:W3CDTF">2019-01-24T02:15:25Z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2052-10.1.0.7469</vt:lpwstr>
  </property>
</Properties>
</file>