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8" r:id="rId3"/>
    <p:sldId id="259" r:id="rId4"/>
    <p:sldId id="263" r:id="rId5"/>
    <p:sldId id="264" r:id="rId6"/>
    <p:sldId id="265" r:id="rId7"/>
    <p:sldId id="260" r:id="rId8"/>
    <p:sldId id="266" r:id="rId9"/>
    <p:sldId id="267" r:id="rId10"/>
    <p:sldId id="268" r:id="rId11"/>
    <p:sldId id="262" r:id="rId12"/>
    <p:sldId id="269" r:id="rId13"/>
    <p:sldId id="270" r:id="rId14"/>
    <p:sldId id="271" r:id="rId15"/>
    <p:sldId id="261" r:id="rId16"/>
    <p:sldId id="272" r:id="rId17"/>
    <p:sldId id="273" r:id="rId18"/>
    <p:sldId id="274" r:id="rId19"/>
    <p:sldId id="257" r:id="rId20"/>
    <p:sldId id="275"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0404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2" d="100"/>
          <a:sy n="72" d="100"/>
        </p:scale>
        <p:origin x="660" y="6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4667814960627"/>
          <c:y val="0.10366645523705369"/>
          <c:w val="0.46888176673228349"/>
          <c:h val="0.70332260683300896"/>
        </c:manualLayout>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31D2-428B-94F3-4FFD204DB496}"/>
              </c:ext>
            </c:extLst>
          </c:dPt>
          <c:dPt>
            <c:idx val="1"/>
            <c:bubble3D val="0"/>
            <c:spPr>
              <a:noFill/>
              <a:ln w="19050">
                <a:noFill/>
              </a:ln>
              <a:effectLst/>
            </c:spPr>
            <c:extLst>
              <c:ext xmlns:c16="http://schemas.microsoft.com/office/drawing/2014/chart" uri="{C3380CC4-5D6E-409C-BE32-E72D297353CC}">
                <c16:uniqueId val="{00000003-31D2-428B-94F3-4FFD204DB496}"/>
              </c:ext>
            </c:extLst>
          </c:dPt>
          <c:dPt>
            <c:idx val="2"/>
            <c:bubble3D val="0"/>
            <c:spPr>
              <a:noFill/>
              <a:ln w="19050">
                <a:noFill/>
              </a:ln>
              <a:effectLst/>
            </c:spPr>
            <c:extLst>
              <c:ext xmlns:c16="http://schemas.microsoft.com/office/drawing/2014/chart" uri="{C3380CC4-5D6E-409C-BE32-E72D297353CC}">
                <c16:uniqueId val="{00000005-31D2-428B-94F3-4FFD204DB496}"/>
              </c:ext>
            </c:extLst>
          </c:dPt>
          <c:dPt>
            <c:idx val="3"/>
            <c:bubble3D val="0"/>
            <c:spPr>
              <a:noFill/>
              <a:ln w="19050">
                <a:noFill/>
              </a:ln>
              <a:effectLst/>
            </c:spPr>
            <c:extLst>
              <c:ext xmlns:c16="http://schemas.microsoft.com/office/drawing/2014/chart" uri="{C3380CC4-5D6E-409C-BE32-E72D297353CC}">
                <c16:uniqueId val="{00000007-31D2-428B-94F3-4FFD204DB496}"/>
              </c:ext>
            </c:extLst>
          </c:dPt>
          <c:dLbls>
            <c:dLbl>
              <c:idx val="0"/>
              <c:layout>
                <c:manualLayout>
                  <c:x val="-0.10638786364268232"/>
                  <c:y val="0.2424981469170332"/>
                </c:manualLayout>
              </c:layout>
              <c:tx>
                <c:rich>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FuturaBookC" pitchFamily="2" charset="-52"/>
                        <a:ea typeface="+mn-ea"/>
                        <a:cs typeface="+mn-cs"/>
                      </a:defRPr>
                    </a:pPr>
                    <a:fld id="{E172B8DC-446B-42CB-BFE0-E6581A7F709E}" type="PERCENTAGE">
                      <a:rPr lang="en-US" altLang="zh-CN" sz="4000">
                        <a:solidFill>
                          <a:schemeClr val="bg1"/>
                        </a:solidFill>
                        <a:latin typeface="FuturaBookC" pitchFamily="2" charset="-52"/>
                      </a:rPr>
                      <a:pPr>
                        <a:defRPr sz="4800">
                          <a:solidFill>
                            <a:schemeClr val="accent5">
                              <a:lumMod val="50000"/>
                            </a:schemeClr>
                          </a:solidFill>
                          <a:latin typeface="FuturaBookC" pitchFamily="2" charset="-52"/>
                        </a:defRPr>
                      </a:pPr>
                      <a:t>[百分比]</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FuturaBookC" pitchFamily="2" charset="-52"/>
                      <a:ea typeface="+mn-ea"/>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22124224901574802"/>
                      <c:h val="0.24189842261943753"/>
                    </c:manualLayout>
                  </c15:layout>
                  <c15:dlblFieldTable/>
                  <c15:showDataLabelsRange val="0"/>
                </c:ext>
                <c:ext xmlns:c16="http://schemas.microsoft.com/office/drawing/2014/chart" uri="{C3380CC4-5D6E-409C-BE32-E72D297353CC}">
                  <c16:uniqueId val="{00000001-31D2-428B-94F3-4FFD204DB496}"/>
                </c:ext>
              </c:extLst>
            </c:dLbl>
            <c:dLbl>
              <c:idx val="1"/>
              <c:delete val="1"/>
              <c:extLst>
                <c:ext xmlns:c15="http://schemas.microsoft.com/office/drawing/2012/chart" uri="{CE6537A1-D6FC-4f65-9D91-7224C49458BB}"/>
                <c:ext xmlns:c16="http://schemas.microsoft.com/office/drawing/2014/chart" uri="{C3380CC4-5D6E-409C-BE32-E72D297353CC}">
                  <c16:uniqueId val="{00000003-31D2-428B-94F3-4FFD204DB496}"/>
                </c:ext>
              </c:extLst>
            </c:dLbl>
            <c:dLbl>
              <c:idx val="2"/>
              <c:delete val="1"/>
              <c:extLst>
                <c:ext xmlns:c15="http://schemas.microsoft.com/office/drawing/2012/chart" uri="{CE6537A1-D6FC-4f65-9D91-7224C49458BB}"/>
                <c:ext xmlns:c16="http://schemas.microsoft.com/office/drawing/2014/chart" uri="{C3380CC4-5D6E-409C-BE32-E72D297353CC}">
                  <c16:uniqueId val="{00000005-31D2-428B-94F3-4FFD204DB496}"/>
                </c:ext>
              </c:extLst>
            </c:dLbl>
            <c:dLbl>
              <c:idx val="3"/>
              <c:delete val="1"/>
              <c:extLst>
                <c:ext xmlns:c15="http://schemas.microsoft.com/office/drawing/2012/chart" uri="{CE6537A1-D6FC-4f65-9D91-7224C49458BB}"/>
                <c:ext xmlns:c16="http://schemas.microsoft.com/office/drawing/2014/chart" uri="{C3380CC4-5D6E-409C-BE32-E72D297353CC}">
                  <c16:uniqueId val="{00000007-31D2-428B-94F3-4FFD204DB49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5">
                        <a:lumMod val="50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1.1000000000000001</c:v>
                </c:pt>
                <c:pt idx="1">
                  <c:v>3.2</c:v>
                </c:pt>
                <c:pt idx="2">
                  <c:v>1.4</c:v>
                </c:pt>
                <c:pt idx="3">
                  <c:v>1.2</c:v>
                </c:pt>
              </c:numCache>
            </c:numRef>
          </c:val>
          <c:extLst>
            <c:ext xmlns:c16="http://schemas.microsoft.com/office/drawing/2014/chart" uri="{C3380CC4-5D6E-409C-BE32-E72D297353CC}">
              <c16:uniqueId val="{00000008-31D2-428B-94F3-4FFD204DB496}"/>
            </c:ext>
          </c:extLst>
        </c:ser>
        <c:dLbls>
          <c:showLegendKey val="0"/>
          <c:showVal val="0"/>
          <c:showCatName val="0"/>
          <c:showSerName val="0"/>
          <c:showPercent val="0"/>
          <c:showBubbleSize val="0"/>
          <c:showLeaderLines val="0"/>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4667814960627"/>
          <c:y val="0.10366645523705369"/>
          <c:w val="0.46888176673228349"/>
          <c:h val="0.70332260683300896"/>
        </c:manualLayout>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B1D3-4B47-8182-19576026E522}"/>
              </c:ext>
            </c:extLst>
          </c:dPt>
          <c:dPt>
            <c:idx val="1"/>
            <c:bubble3D val="0"/>
            <c:spPr>
              <a:noFill/>
              <a:ln w="19050">
                <a:noFill/>
              </a:ln>
              <a:effectLst/>
            </c:spPr>
            <c:extLst>
              <c:ext xmlns:c16="http://schemas.microsoft.com/office/drawing/2014/chart" uri="{C3380CC4-5D6E-409C-BE32-E72D297353CC}">
                <c16:uniqueId val="{00000003-B1D3-4B47-8182-19576026E522}"/>
              </c:ext>
            </c:extLst>
          </c:dPt>
          <c:dPt>
            <c:idx val="2"/>
            <c:bubble3D val="0"/>
            <c:spPr>
              <a:noFill/>
              <a:ln w="19050">
                <a:noFill/>
              </a:ln>
              <a:effectLst/>
            </c:spPr>
            <c:extLst>
              <c:ext xmlns:c16="http://schemas.microsoft.com/office/drawing/2014/chart" uri="{C3380CC4-5D6E-409C-BE32-E72D297353CC}">
                <c16:uniqueId val="{00000005-B1D3-4B47-8182-19576026E522}"/>
              </c:ext>
            </c:extLst>
          </c:dPt>
          <c:dPt>
            <c:idx val="3"/>
            <c:bubble3D val="0"/>
            <c:spPr>
              <a:noFill/>
              <a:ln w="19050">
                <a:noFill/>
              </a:ln>
              <a:effectLst/>
            </c:spPr>
            <c:extLst>
              <c:ext xmlns:c16="http://schemas.microsoft.com/office/drawing/2014/chart" uri="{C3380CC4-5D6E-409C-BE32-E72D297353CC}">
                <c16:uniqueId val="{00000007-B1D3-4B47-8182-19576026E522}"/>
              </c:ext>
            </c:extLst>
          </c:dPt>
          <c:dLbls>
            <c:dLbl>
              <c:idx val="0"/>
              <c:layout>
                <c:manualLayout>
                  <c:x val="-0.22219666705708654"/>
                  <c:y val="2.8193165318823328E-2"/>
                </c:manualLayout>
              </c:layout>
              <c:tx>
                <c:rich>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FuturaBookC" pitchFamily="2" charset="-52"/>
                        <a:ea typeface="+mn-ea"/>
                        <a:cs typeface="+mn-cs"/>
                      </a:defRPr>
                    </a:pPr>
                    <a:fld id="{E172B8DC-446B-42CB-BFE0-E6581A7F709E}" type="PERCENTAGE">
                      <a:rPr lang="en-US" altLang="zh-CN" sz="4000">
                        <a:solidFill>
                          <a:schemeClr val="bg1"/>
                        </a:solidFill>
                        <a:latin typeface="FuturaBookC" pitchFamily="2" charset="-52"/>
                      </a:rPr>
                      <a:pPr>
                        <a:defRPr sz="4800">
                          <a:solidFill>
                            <a:schemeClr val="accent5">
                              <a:lumMod val="50000"/>
                            </a:schemeClr>
                          </a:solidFill>
                          <a:latin typeface="FuturaBookC" pitchFamily="2" charset="-52"/>
                        </a:defRPr>
                      </a:pPr>
                      <a:t>[百分比]</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FuturaBookC" pitchFamily="2" charset="-52"/>
                      <a:ea typeface="+mn-ea"/>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22124224901574802"/>
                      <c:h val="0.24189842261943753"/>
                    </c:manualLayout>
                  </c15:layout>
                  <c15:dlblFieldTable/>
                  <c15:showDataLabelsRange val="0"/>
                </c:ext>
                <c:ext xmlns:c16="http://schemas.microsoft.com/office/drawing/2014/chart" uri="{C3380CC4-5D6E-409C-BE32-E72D297353CC}">
                  <c16:uniqueId val="{00000001-B1D3-4B47-8182-19576026E522}"/>
                </c:ext>
              </c:extLst>
            </c:dLbl>
            <c:dLbl>
              <c:idx val="1"/>
              <c:delete val="1"/>
              <c:extLst>
                <c:ext xmlns:c15="http://schemas.microsoft.com/office/drawing/2012/chart" uri="{CE6537A1-D6FC-4f65-9D91-7224C49458BB}"/>
                <c:ext xmlns:c16="http://schemas.microsoft.com/office/drawing/2014/chart" uri="{C3380CC4-5D6E-409C-BE32-E72D297353CC}">
                  <c16:uniqueId val="{00000003-B1D3-4B47-8182-19576026E522}"/>
                </c:ext>
              </c:extLst>
            </c:dLbl>
            <c:dLbl>
              <c:idx val="2"/>
              <c:delete val="1"/>
              <c:extLst>
                <c:ext xmlns:c15="http://schemas.microsoft.com/office/drawing/2012/chart" uri="{CE6537A1-D6FC-4f65-9D91-7224C49458BB}"/>
                <c:ext xmlns:c16="http://schemas.microsoft.com/office/drawing/2014/chart" uri="{C3380CC4-5D6E-409C-BE32-E72D297353CC}">
                  <c16:uniqueId val="{00000005-B1D3-4B47-8182-19576026E522}"/>
                </c:ext>
              </c:extLst>
            </c:dLbl>
            <c:dLbl>
              <c:idx val="3"/>
              <c:delete val="1"/>
              <c:extLst>
                <c:ext xmlns:c15="http://schemas.microsoft.com/office/drawing/2012/chart" uri="{CE6537A1-D6FC-4f65-9D91-7224C49458BB}"/>
                <c:ext xmlns:c16="http://schemas.microsoft.com/office/drawing/2014/chart" uri="{C3380CC4-5D6E-409C-BE32-E72D297353CC}">
                  <c16:uniqueId val="{00000007-B1D3-4B47-8182-19576026E52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5">
                        <a:lumMod val="50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5</c:v>
                </c:pt>
                <c:pt idx="1">
                  <c:v>3.2</c:v>
                </c:pt>
                <c:pt idx="2">
                  <c:v>1.4</c:v>
                </c:pt>
                <c:pt idx="3">
                  <c:v>1.2</c:v>
                </c:pt>
              </c:numCache>
            </c:numRef>
          </c:val>
          <c:extLst>
            <c:ext xmlns:c16="http://schemas.microsoft.com/office/drawing/2014/chart" uri="{C3380CC4-5D6E-409C-BE32-E72D297353CC}">
              <c16:uniqueId val="{00000008-B1D3-4B47-8182-19576026E522}"/>
            </c:ext>
          </c:extLst>
        </c:ser>
        <c:dLbls>
          <c:showLegendKey val="0"/>
          <c:showVal val="0"/>
          <c:showCatName val="0"/>
          <c:showSerName val="0"/>
          <c:showPercent val="0"/>
          <c:showBubbleSize val="0"/>
          <c:showLeaderLines val="0"/>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4667814960627"/>
          <c:y val="0.10366645523705369"/>
          <c:w val="0.46888176673228349"/>
          <c:h val="0.70332260683300896"/>
        </c:manualLayout>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2EFD-4FA0-A7C6-616394D7FFA3}"/>
              </c:ext>
            </c:extLst>
          </c:dPt>
          <c:dPt>
            <c:idx val="1"/>
            <c:bubble3D val="0"/>
            <c:spPr>
              <a:noFill/>
              <a:ln w="19050">
                <a:noFill/>
              </a:ln>
              <a:effectLst/>
            </c:spPr>
            <c:extLst>
              <c:ext xmlns:c16="http://schemas.microsoft.com/office/drawing/2014/chart" uri="{C3380CC4-5D6E-409C-BE32-E72D297353CC}">
                <c16:uniqueId val="{00000003-2EFD-4FA0-A7C6-616394D7FFA3}"/>
              </c:ext>
            </c:extLst>
          </c:dPt>
          <c:dPt>
            <c:idx val="2"/>
            <c:bubble3D val="0"/>
            <c:spPr>
              <a:noFill/>
              <a:ln w="19050">
                <a:noFill/>
              </a:ln>
              <a:effectLst/>
            </c:spPr>
            <c:extLst>
              <c:ext xmlns:c16="http://schemas.microsoft.com/office/drawing/2014/chart" uri="{C3380CC4-5D6E-409C-BE32-E72D297353CC}">
                <c16:uniqueId val="{00000005-2EFD-4FA0-A7C6-616394D7FFA3}"/>
              </c:ext>
            </c:extLst>
          </c:dPt>
          <c:dPt>
            <c:idx val="3"/>
            <c:bubble3D val="0"/>
            <c:spPr>
              <a:noFill/>
              <a:ln w="19050">
                <a:noFill/>
              </a:ln>
              <a:effectLst/>
            </c:spPr>
            <c:extLst>
              <c:ext xmlns:c16="http://schemas.microsoft.com/office/drawing/2014/chart" uri="{C3380CC4-5D6E-409C-BE32-E72D297353CC}">
                <c16:uniqueId val="{00000007-2EFD-4FA0-A7C6-616394D7FFA3}"/>
              </c:ext>
            </c:extLst>
          </c:dPt>
          <c:dLbls>
            <c:dLbl>
              <c:idx val="0"/>
              <c:layout>
                <c:manualLayout>
                  <c:x val="-0.19388784844467669"/>
                  <c:y val="0.13849719996496079"/>
                </c:manualLayout>
              </c:layout>
              <c:tx>
                <c:rich>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FuturaBookC" pitchFamily="2" charset="-52"/>
                        <a:ea typeface="+mn-ea"/>
                        <a:cs typeface="+mn-cs"/>
                      </a:defRPr>
                    </a:pPr>
                    <a:fld id="{E172B8DC-446B-42CB-BFE0-E6581A7F709E}" type="PERCENTAGE">
                      <a:rPr lang="en-US" altLang="zh-CN" sz="4000">
                        <a:solidFill>
                          <a:schemeClr val="bg1"/>
                        </a:solidFill>
                        <a:latin typeface="FuturaBookC" pitchFamily="2" charset="-52"/>
                      </a:rPr>
                      <a:pPr>
                        <a:defRPr sz="4800">
                          <a:solidFill>
                            <a:schemeClr val="accent5">
                              <a:lumMod val="50000"/>
                            </a:schemeClr>
                          </a:solidFill>
                          <a:latin typeface="FuturaBookC" pitchFamily="2" charset="-52"/>
                        </a:defRPr>
                      </a:pPr>
                      <a:t>[百分比]</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sz="4800" b="0" i="0" u="none" strike="noStrike" kern="1200" baseline="0">
                      <a:solidFill>
                        <a:schemeClr val="accent5">
                          <a:lumMod val="50000"/>
                        </a:schemeClr>
                      </a:solidFill>
                      <a:latin typeface="FuturaBookC" pitchFamily="2" charset="-52"/>
                      <a:ea typeface="+mn-ea"/>
                      <a:cs typeface="+mn-cs"/>
                    </a:defRPr>
                  </a:pPr>
                  <a:endParaRPr lang="zh-CN"/>
                </a:p>
              </c:txPr>
              <c:showLegendKey val="0"/>
              <c:showVal val="0"/>
              <c:showCatName val="0"/>
              <c:showSerName val="0"/>
              <c:showPercent val="1"/>
              <c:showBubbleSize val="0"/>
              <c:extLst>
                <c:ext xmlns:c15="http://schemas.microsoft.com/office/drawing/2012/chart" uri="{CE6537A1-D6FC-4f65-9D91-7224C49458BB}">
                  <c15:layout>
                    <c:manualLayout>
                      <c:w val="0.22124224901574802"/>
                      <c:h val="0.24189842261943753"/>
                    </c:manualLayout>
                  </c15:layout>
                  <c15:dlblFieldTable/>
                  <c15:showDataLabelsRange val="0"/>
                </c:ext>
                <c:ext xmlns:c16="http://schemas.microsoft.com/office/drawing/2014/chart" uri="{C3380CC4-5D6E-409C-BE32-E72D297353CC}">
                  <c16:uniqueId val="{00000001-2EFD-4FA0-A7C6-616394D7FFA3}"/>
                </c:ext>
              </c:extLst>
            </c:dLbl>
            <c:dLbl>
              <c:idx val="1"/>
              <c:delete val="1"/>
              <c:extLst>
                <c:ext xmlns:c15="http://schemas.microsoft.com/office/drawing/2012/chart" uri="{CE6537A1-D6FC-4f65-9D91-7224C49458BB}"/>
                <c:ext xmlns:c16="http://schemas.microsoft.com/office/drawing/2014/chart" uri="{C3380CC4-5D6E-409C-BE32-E72D297353CC}">
                  <c16:uniqueId val="{00000003-2EFD-4FA0-A7C6-616394D7FFA3}"/>
                </c:ext>
              </c:extLst>
            </c:dLbl>
            <c:dLbl>
              <c:idx val="2"/>
              <c:delete val="1"/>
              <c:extLst>
                <c:ext xmlns:c15="http://schemas.microsoft.com/office/drawing/2012/chart" uri="{CE6537A1-D6FC-4f65-9D91-7224C49458BB}"/>
                <c:ext xmlns:c16="http://schemas.microsoft.com/office/drawing/2014/chart" uri="{C3380CC4-5D6E-409C-BE32-E72D297353CC}">
                  <c16:uniqueId val="{00000005-2EFD-4FA0-A7C6-616394D7FFA3}"/>
                </c:ext>
              </c:extLst>
            </c:dLbl>
            <c:dLbl>
              <c:idx val="3"/>
              <c:delete val="1"/>
              <c:extLst>
                <c:ext xmlns:c15="http://schemas.microsoft.com/office/drawing/2012/chart" uri="{CE6537A1-D6FC-4f65-9D91-7224C49458BB}"/>
                <c:ext xmlns:c16="http://schemas.microsoft.com/office/drawing/2014/chart" uri="{C3380CC4-5D6E-409C-BE32-E72D297353CC}">
                  <c16:uniqueId val="{00000007-2EFD-4FA0-A7C6-616394D7FFA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5">
                        <a:lumMod val="50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2.8</c:v>
                </c:pt>
                <c:pt idx="1">
                  <c:v>3.2</c:v>
                </c:pt>
                <c:pt idx="2">
                  <c:v>1.4</c:v>
                </c:pt>
                <c:pt idx="3">
                  <c:v>1.2</c:v>
                </c:pt>
              </c:numCache>
            </c:numRef>
          </c:val>
          <c:extLst>
            <c:ext xmlns:c16="http://schemas.microsoft.com/office/drawing/2014/chart" uri="{C3380CC4-5D6E-409C-BE32-E72D297353CC}">
              <c16:uniqueId val="{00000008-2EFD-4FA0-A7C6-616394D7FFA3}"/>
            </c:ext>
          </c:extLst>
        </c:ser>
        <c:dLbls>
          <c:showLegendKey val="0"/>
          <c:showVal val="0"/>
          <c:showCatName val="0"/>
          <c:showSerName val="0"/>
          <c:showPercent val="0"/>
          <c:showBubbleSize val="0"/>
          <c:showLeaderLines val="0"/>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119374134719323E-2"/>
          <c:y val="5.3230247713409444E-2"/>
          <c:w val="0.79979595264785253"/>
          <c:h val="0.82258741363547805"/>
        </c:manualLayout>
      </c:layout>
      <c:areaChart>
        <c:grouping val="standard"/>
        <c:varyColors val="0"/>
        <c:ser>
          <c:idx val="0"/>
          <c:order val="0"/>
          <c:tx>
            <c:strRef>
              <c:f>Sheet1!$B$1</c:f>
              <c:strCache>
                <c:ptCount val="1"/>
                <c:pt idx="0">
                  <c:v>系列 1</c:v>
                </c:pt>
              </c:strCache>
            </c:strRef>
          </c:tx>
          <c:spPr>
            <a:solidFill>
              <a:schemeClr val="bg1">
                <a:lumMod val="85000"/>
              </a:schemeClr>
            </a:solidFill>
            <a:ln>
              <a:noFill/>
            </a:ln>
            <a:effectLst/>
          </c:spPr>
          <c:cat>
            <c:strRef>
              <c:f>Sheet1!$A$2:$A$6</c:f>
              <c:strCache>
                <c:ptCount val="5"/>
                <c:pt idx="0">
                  <c:v>SEASON1</c:v>
                </c:pt>
                <c:pt idx="1">
                  <c:v>SEASON2</c:v>
                </c:pt>
                <c:pt idx="2">
                  <c:v>SEASON3</c:v>
                </c:pt>
                <c:pt idx="3">
                  <c:v>SEASON4</c:v>
                </c:pt>
                <c:pt idx="4">
                  <c:v>SEASON5</c:v>
                </c:pt>
              </c:strCache>
            </c:strRef>
          </c:cat>
          <c:val>
            <c:numRef>
              <c:f>Sheet1!$B$2:$B$6</c:f>
              <c:numCache>
                <c:formatCode>General</c:formatCode>
                <c:ptCount val="5"/>
                <c:pt idx="0">
                  <c:v>32</c:v>
                </c:pt>
                <c:pt idx="1">
                  <c:v>32</c:v>
                </c:pt>
                <c:pt idx="2">
                  <c:v>28</c:v>
                </c:pt>
                <c:pt idx="3">
                  <c:v>27</c:v>
                </c:pt>
                <c:pt idx="4">
                  <c:v>27</c:v>
                </c:pt>
              </c:numCache>
            </c:numRef>
          </c:val>
          <c:extLst>
            <c:ext xmlns:c16="http://schemas.microsoft.com/office/drawing/2014/chart" uri="{C3380CC4-5D6E-409C-BE32-E72D297353CC}">
              <c16:uniqueId val="{00000000-7F4B-42D0-88D0-9488DA114BBA}"/>
            </c:ext>
          </c:extLst>
        </c:ser>
        <c:ser>
          <c:idx val="1"/>
          <c:order val="1"/>
          <c:tx>
            <c:strRef>
              <c:f>Sheet1!$C$1</c:f>
              <c:strCache>
                <c:ptCount val="1"/>
                <c:pt idx="0">
                  <c:v>系列 2</c:v>
                </c:pt>
              </c:strCache>
            </c:strRef>
          </c:tx>
          <c:spPr>
            <a:solidFill>
              <a:schemeClr val="bg1">
                <a:lumMod val="50000"/>
              </a:schemeClr>
            </a:solidFill>
            <a:ln>
              <a:noFill/>
            </a:ln>
            <a:effectLst/>
          </c:spPr>
          <c:cat>
            <c:strRef>
              <c:f>Sheet1!$A$2:$A$6</c:f>
              <c:strCache>
                <c:ptCount val="5"/>
                <c:pt idx="0">
                  <c:v>SEASON1</c:v>
                </c:pt>
                <c:pt idx="1">
                  <c:v>SEASON2</c:v>
                </c:pt>
                <c:pt idx="2">
                  <c:v>SEASON3</c:v>
                </c:pt>
                <c:pt idx="3">
                  <c:v>SEASON4</c:v>
                </c:pt>
                <c:pt idx="4">
                  <c:v>SEASON5</c:v>
                </c:pt>
              </c:strCache>
            </c:strRef>
          </c:cat>
          <c:val>
            <c:numRef>
              <c:f>Sheet1!$C$2:$C$6</c:f>
              <c:numCache>
                <c:formatCode>General</c:formatCode>
                <c:ptCount val="5"/>
                <c:pt idx="0">
                  <c:v>16</c:v>
                </c:pt>
                <c:pt idx="1">
                  <c:v>19</c:v>
                </c:pt>
                <c:pt idx="2">
                  <c:v>20</c:v>
                </c:pt>
                <c:pt idx="3">
                  <c:v>21</c:v>
                </c:pt>
                <c:pt idx="4">
                  <c:v>28</c:v>
                </c:pt>
              </c:numCache>
            </c:numRef>
          </c:val>
          <c:extLst>
            <c:ext xmlns:c16="http://schemas.microsoft.com/office/drawing/2014/chart" uri="{C3380CC4-5D6E-409C-BE32-E72D297353CC}">
              <c16:uniqueId val="{00000001-7F4B-42D0-88D0-9488DA114BBA}"/>
            </c:ext>
          </c:extLst>
        </c:ser>
        <c:ser>
          <c:idx val="2"/>
          <c:order val="2"/>
          <c:tx>
            <c:strRef>
              <c:f>Sheet1!$D$1</c:f>
              <c:strCache>
                <c:ptCount val="1"/>
                <c:pt idx="0">
                  <c:v>系列 22</c:v>
                </c:pt>
              </c:strCache>
            </c:strRef>
          </c:tx>
          <c:spPr>
            <a:solidFill>
              <a:schemeClr val="tx1">
                <a:lumMod val="75000"/>
                <a:lumOff val="25000"/>
              </a:schemeClr>
            </a:solidFill>
            <a:ln w="25400">
              <a:noFill/>
            </a:ln>
            <a:effectLst/>
          </c:spPr>
          <c:cat>
            <c:strRef>
              <c:f>Sheet1!$A$2:$A$6</c:f>
              <c:strCache>
                <c:ptCount val="5"/>
                <c:pt idx="0">
                  <c:v>SEASON1</c:v>
                </c:pt>
                <c:pt idx="1">
                  <c:v>SEASON2</c:v>
                </c:pt>
                <c:pt idx="2">
                  <c:v>SEASON3</c:v>
                </c:pt>
                <c:pt idx="3">
                  <c:v>SEASON4</c:v>
                </c:pt>
                <c:pt idx="4">
                  <c:v>SEASON5</c:v>
                </c:pt>
              </c:strCache>
            </c:strRef>
          </c:cat>
          <c:val>
            <c:numRef>
              <c:f>Sheet1!$D$2:$D$6</c:f>
              <c:numCache>
                <c:formatCode>General</c:formatCode>
                <c:ptCount val="5"/>
                <c:pt idx="0">
                  <c:v>11</c:v>
                </c:pt>
                <c:pt idx="1">
                  <c:v>15</c:v>
                </c:pt>
                <c:pt idx="2">
                  <c:v>25</c:v>
                </c:pt>
                <c:pt idx="3">
                  <c:v>27</c:v>
                </c:pt>
                <c:pt idx="4">
                  <c:v>19</c:v>
                </c:pt>
              </c:numCache>
            </c:numRef>
          </c:val>
          <c:extLst>
            <c:ext xmlns:c16="http://schemas.microsoft.com/office/drawing/2014/chart" uri="{C3380CC4-5D6E-409C-BE32-E72D297353CC}">
              <c16:uniqueId val="{00000002-7F4B-42D0-88D0-9488DA114BBA}"/>
            </c:ext>
          </c:extLst>
        </c:ser>
        <c:ser>
          <c:idx val="3"/>
          <c:order val="3"/>
          <c:tx>
            <c:strRef>
              <c:f>Sheet1!$E$1</c:f>
              <c:strCache>
                <c:ptCount val="1"/>
                <c:pt idx="0">
                  <c:v>系列 23</c:v>
                </c:pt>
              </c:strCache>
            </c:strRef>
          </c:tx>
          <c:spPr>
            <a:solidFill>
              <a:schemeClr val="tx1"/>
            </a:solidFill>
            <a:ln w="25400">
              <a:noFill/>
            </a:ln>
            <a:effectLst/>
          </c:spPr>
          <c:cat>
            <c:strRef>
              <c:f>Sheet1!$A$2:$A$6</c:f>
              <c:strCache>
                <c:ptCount val="5"/>
                <c:pt idx="0">
                  <c:v>SEASON1</c:v>
                </c:pt>
                <c:pt idx="1">
                  <c:v>SEASON2</c:v>
                </c:pt>
                <c:pt idx="2">
                  <c:v>SEASON3</c:v>
                </c:pt>
                <c:pt idx="3">
                  <c:v>SEASON4</c:v>
                </c:pt>
                <c:pt idx="4">
                  <c:v>SEASON5</c:v>
                </c:pt>
              </c:strCache>
            </c:strRef>
          </c:cat>
          <c:val>
            <c:numRef>
              <c:f>Sheet1!$E$2:$E$6</c:f>
              <c:numCache>
                <c:formatCode>General</c:formatCode>
                <c:ptCount val="5"/>
                <c:pt idx="0">
                  <c:v>9</c:v>
                </c:pt>
                <c:pt idx="1">
                  <c:v>15</c:v>
                </c:pt>
                <c:pt idx="2">
                  <c:v>10</c:v>
                </c:pt>
                <c:pt idx="3">
                  <c:v>17</c:v>
                </c:pt>
                <c:pt idx="4">
                  <c:v>18</c:v>
                </c:pt>
              </c:numCache>
            </c:numRef>
          </c:val>
          <c:extLst>
            <c:ext xmlns:c16="http://schemas.microsoft.com/office/drawing/2014/chart" uri="{C3380CC4-5D6E-409C-BE32-E72D297353CC}">
              <c16:uniqueId val="{00000003-7F4B-42D0-88D0-9488DA114BBA}"/>
            </c:ext>
          </c:extLst>
        </c:ser>
        <c:dLbls>
          <c:showLegendKey val="0"/>
          <c:showVal val="0"/>
          <c:showCatName val="0"/>
          <c:showSerName val="0"/>
          <c:showPercent val="0"/>
          <c:showBubbleSize val="0"/>
        </c:dLbls>
        <c:axId val="948570704"/>
        <c:axId val="948571264"/>
      </c:areaChart>
      <c:catAx>
        <c:axId val="9485707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48571264"/>
        <c:crosses val="autoZero"/>
        <c:auto val="1"/>
        <c:lblAlgn val="ctr"/>
        <c:lblOffset val="100"/>
        <c:noMultiLvlLbl val="0"/>
      </c:catAx>
      <c:valAx>
        <c:axId val="9485712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48570704"/>
        <c:crosses val="autoZero"/>
        <c:crossBetween val="midCat"/>
      </c:valAx>
      <c:spPr>
        <a:noFill/>
        <a:ln>
          <a:noFill/>
        </a:ln>
        <a:effectLst/>
      </c:spPr>
    </c:plotArea>
    <c:plotVisOnly val="1"/>
    <c:dispBlanksAs val="zero"/>
    <c:showDLblsOverMax val="0"/>
  </c:chart>
  <c:spPr>
    <a:noFill/>
    <a:ln>
      <a:noFill/>
    </a:ln>
    <a:effectLst/>
  </c:spPr>
  <c:txPr>
    <a:bodyPr/>
    <a:lstStyle/>
    <a:p>
      <a:pPr>
        <a:defRPr baseline="0">
          <a:solidFill>
            <a:schemeClr val="tx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59AC1F-AFEF-46E7-AA46-B28D3FAB6FFC}" type="datetimeFigureOut">
              <a:rPr lang="zh-CN" altLang="en-US" smtClean="0"/>
              <a:t>2018/6/5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B07BDD-45F3-4040-A6BE-4EA89F1A2095}" type="slidenum">
              <a:rPr lang="zh-CN" altLang="en-US" smtClean="0"/>
              <a:t>‹#›</a:t>
            </a:fld>
            <a:endParaRPr lang="zh-CN" altLang="en-US"/>
          </a:p>
        </p:txBody>
      </p:sp>
    </p:spTree>
    <p:extLst>
      <p:ext uri="{BB962C8B-B14F-4D97-AF65-F5344CB8AC3E}">
        <p14:creationId xmlns:p14="http://schemas.microsoft.com/office/powerpoint/2010/main" val="2866379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a:t>
            </a:fld>
            <a:endParaRPr lang="zh-CN" altLang="en-US"/>
          </a:p>
        </p:txBody>
      </p:sp>
    </p:spTree>
    <p:extLst>
      <p:ext uri="{BB962C8B-B14F-4D97-AF65-F5344CB8AC3E}">
        <p14:creationId xmlns:p14="http://schemas.microsoft.com/office/powerpoint/2010/main" val="2964559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10</a:t>
            </a:fld>
            <a:endParaRPr lang="zh-CN" altLang="en-US"/>
          </a:p>
        </p:txBody>
      </p:sp>
    </p:spTree>
    <p:extLst>
      <p:ext uri="{BB962C8B-B14F-4D97-AF65-F5344CB8AC3E}">
        <p14:creationId xmlns:p14="http://schemas.microsoft.com/office/powerpoint/2010/main" val="644285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11</a:t>
            </a:fld>
            <a:endParaRPr lang="zh-CN" altLang="en-US"/>
          </a:p>
        </p:txBody>
      </p:sp>
    </p:spTree>
    <p:extLst>
      <p:ext uri="{BB962C8B-B14F-4D97-AF65-F5344CB8AC3E}">
        <p14:creationId xmlns:p14="http://schemas.microsoft.com/office/powerpoint/2010/main" val="3653536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12</a:t>
            </a:fld>
            <a:endParaRPr lang="zh-CN" altLang="en-US"/>
          </a:p>
        </p:txBody>
      </p:sp>
    </p:spTree>
    <p:extLst>
      <p:ext uri="{BB962C8B-B14F-4D97-AF65-F5344CB8AC3E}">
        <p14:creationId xmlns:p14="http://schemas.microsoft.com/office/powerpoint/2010/main" val="1295398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13</a:t>
            </a:fld>
            <a:endParaRPr lang="zh-CN" altLang="en-US"/>
          </a:p>
        </p:txBody>
      </p:sp>
    </p:spTree>
    <p:extLst>
      <p:ext uri="{BB962C8B-B14F-4D97-AF65-F5344CB8AC3E}">
        <p14:creationId xmlns:p14="http://schemas.microsoft.com/office/powerpoint/2010/main" val="4207415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14</a:t>
            </a:fld>
            <a:endParaRPr lang="zh-CN" altLang="en-US"/>
          </a:p>
        </p:txBody>
      </p:sp>
    </p:spTree>
    <p:extLst>
      <p:ext uri="{BB962C8B-B14F-4D97-AF65-F5344CB8AC3E}">
        <p14:creationId xmlns:p14="http://schemas.microsoft.com/office/powerpoint/2010/main" val="4166669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15</a:t>
            </a:fld>
            <a:endParaRPr lang="zh-CN" altLang="en-US"/>
          </a:p>
        </p:txBody>
      </p:sp>
    </p:spTree>
    <p:extLst>
      <p:ext uri="{BB962C8B-B14F-4D97-AF65-F5344CB8AC3E}">
        <p14:creationId xmlns:p14="http://schemas.microsoft.com/office/powerpoint/2010/main" val="28122225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16</a:t>
            </a:fld>
            <a:endParaRPr lang="zh-CN" altLang="en-US"/>
          </a:p>
        </p:txBody>
      </p:sp>
    </p:spTree>
    <p:extLst>
      <p:ext uri="{BB962C8B-B14F-4D97-AF65-F5344CB8AC3E}">
        <p14:creationId xmlns:p14="http://schemas.microsoft.com/office/powerpoint/2010/main" val="1108596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17</a:t>
            </a:fld>
            <a:endParaRPr lang="zh-CN" altLang="en-US"/>
          </a:p>
        </p:txBody>
      </p:sp>
    </p:spTree>
    <p:extLst>
      <p:ext uri="{BB962C8B-B14F-4D97-AF65-F5344CB8AC3E}">
        <p14:creationId xmlns:p14="http://schemas.microsoft.com/office/powerpoint/2010/main" val="91665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18</a:t>
            </a:fld>
            <a:endParaRPr lang="zh-CN" altLang="en-US"/>
          </a:p>
        </p:txBody>
      </p:sp>
    </p:spTree>
    <p:extLst>
      <p:ext uri="{BB962C8B-B14F-4D97-AF65-F5344CB8AC3E}">
        <p14:creationId xmlns:p14="http://schemas.microsoft.com/office/powerpoint/2010/main" val="849709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19</a:t>
            </a:fld>
            <a:endParaRPr lang="zh-CN" altLang="en-US"/>
          </a:p>
        </p:txBody>
      </p:sp>
    </p:spTree>
    <p:extLst>
      <p:ext uri="{BB962C8B-B14F-4D97-AF65-F5344CB8AC3E}">
        <p14:creationId xmlns:p14="http://schemas.microsoft.com/office/powerpoint/2010/main" val="2999033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2</a:t>
            </a:fld>
            <a:endParaRPr lang="zh-CN" altLang="en-US"/>
          </a:p>
        </p:txBody>
      </p:sp>
    </p:spTree>
    <p:extLst>
      <p:ext uri="{BB962C8B-B14F-4D97-AF65-F5344CB8AC3E}">
        <p14:creationId xmlns:p14="http://schemas.microsoft.com/office/powerpoint/2010/main" val="3848698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20</a:t>
            </a:fld>
            <a:endParaRPr lang="zh-CN" altLang="en-US"/>
          </a:p>
        </p:txBody>
      </p:sp>
    </p:spTree>
    <p:extLst>
      <p:ext uri="{BB962C8B-B14F-4D97-AF65-F5344CB8AC3E}">
        <p14:creationId xmlns:p14="http://schemas.microsoft.com/office/powerpoint/2010/main" val="2280822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3</a:t>
            </a:fld>
            <a:endParaRPr lang="zh-CN" altLang="en-US"/>
          </a:p>
        </p:txBody>
      </p:sp>
    </p:spTree>
    <p:extLst>
      <p:ext uri="{BB962C8B-B14F-4D97-AF65-F5344CB8AC3E}">
        <p14:creationId xmlns:p14="http://schemas.microsoft.com/office/powerpoint/2010/main" val="2662311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4</a:t>
            </a:fld>
            <a:endParaRPr lang="zh-CN" altLang="en-US"/>
          </a:p>
        </p:txBody>
      </p:sp>
    </p:spTree>
    <p:extLst>
      <p:ext uri="{BB962C8B-B14F-4D97-AF65-F5344CB8AC3E}">
        <p14:creationId xmlns:p14="http://schemas.microsoft.com/office/powerpoint/2010/main" val="4258510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5</a:t>
            </a:fld>
            <a:endParaRPr lang="zh-CN" altLang="en-US"/>
          </a:p>
        </p:txBody>
      </p:sp>
    </p:spTree>
    <p:extLst>
      <p:ext uri="{BB962C8B-B14F-4D97-AF65-F5344CB8AC3E}">
        <p14:creationId xmlns:p14="http://schemas.microsoft.com/office/powerpoint/2010/main" val="921085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6</a:t>
            </a:fld>
            <a:endParaRPr lang="zh-CN" altLang="en-US"/>
          </a:p>
        </p:txBody>
      </p:sp>
    </p:spTree>
    <p:extLst>
      <p:ext uri="{BB962C8B-B14F-4D97-AF65-F5344CB8AC3E}">
        <p14:creationId xmlns:p14="http://schemas.microsoft.com/office/powerpoint/2010/main" val="2936109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7</a:t>
            </a:fld>
            <a:endParaRPr lang="zh-CN" altLang="en-US"/>
          </a:p>
        </p:txBody>
      </p:sp>
    </p:spTree>
    <p:extLst>
      <p:ext uri="{BB962C8B-B14F-4D97-AF65-F5344CB8AC3E}">
        <p14:creationId xmlns:p14="http://schemas.microsoft.com/office/powerpoint/2010/main" val="3673395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8</a:t>
            </a:fld>
            <a:endParaRPr lang="zh-CN" altLang="en-US"/>
          </a:p>
        </p:txBody>
      </p:sp>
    </p:spTree>
    <p:extLst>
      <p:ext uri="{BB962C8B-B14F-4D97-AF65-F5344CB8AC3E}">
        <p14:creationId xmlns:p14="http://schemas.microsoft.com/office/powerpoint/2010/main" val="2437594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B07BDD-45F3-4040-A6BE-4EA89F1A2095}" type="slidenum">
              <a:rPr lang="zh-CN" altLang="en-US" smtClean="0"/>
              <a:t>9</a:t>
            </a:fld>
            <a:endParaRPr lang="zh-CN" altLang="en-US"/>
          </a:p>
        </p:txBody>
      </p:sp>
    </p:spTree>
    <p:extLst>
      <p:ext uri="{BB962C8B-B14F-4D97-AF65-F5344CB8AC3E}">
        <p14:creationId xmlns:p14="http://schemas.microsoft.com/office/powerpoint/2010/main" val="2923462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E7FE63-5D63-4D91-BDEF-4AF4C1DDF4D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412DA0A-4B43-4A60-8ECF-8DB0DDDB82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DEEC476-7A37-4483-A30C-9141B7D95C91}"/>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5" name="页脚占位符 4">
            <a:extLst>
              <a:ext uri="{FF2B5EF4-FFF2-40B4-BE49-F238E27FC236}">
                <a16:creationId xmlns:a16="http://schemas.microsoft.com/office/drawing/2014/main" id="{BCE13551-9263-454F-8D00-99FAC1FCBF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F0A02F-41F9-4828-A77E-76EE1977EC93}"/>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139946865"/>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574C04-D4FA-4DB6-8883-1B77AB73A18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BAF6597-C7E6-402D-A223-3A2340C94FF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D20CB77-E5E4-43D1-861D-8E47F922BDF9}"/>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5" name="页脚占位符 4">
            <a:extLst>
              <a:ext uri="{FF2B5EF4-FFF2-40B4-BE49-F238E27FC236}">
                <a16:creationId xmlns:a16="http://schemas.microsoft.com/office/drawing/2014/main" id="{365D5085-1250-4E96-ACF7-979C98F91B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FA7A2D-9869-4554-A8AA-6824E5D267A0}"/>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664749560"/>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961C5A3-8E3E-4FF0-929B-7A47848ABE4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229E4F1-3142-4E4C-9ABB-DF896F68039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BF9098C-0328-4B63-A36F-BE53B2209AAD}"/>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5" name="页脚占位符 4">
            <a:extLst>
              <a:ext uri="{FF2B5EF4-FFF2-40B4-BE49-F238E27FC236}">
                <a16:creationId xmlns:a16="http://schemas.microsoft.com/office/drawing/2014/main" id="{3B265893-AED7-455E-A53D-145F806DBD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EEC896B-5A11-4856-966E-C0662806DF16}"/>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1241514377"/>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1417079"/>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A22FFB-B40C-4F22-BA5B-E772A2F8020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64AE90D-E2E6-458A-BD7F-35357A75977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F4C84D1-1591-4311-8014-A5190FCD8E17}"/>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5" name="页脚占位符 4">
            <a:extLst>
              <a:ext uri="{FF2B5EF4-FFF2-40B4-BE49-F238E27FC236}">
                <a16:creationId xmlns:a16="http://schemas.microsoft.com/office/drawing/2014/main" id="{F8BE8519-7055-4E43-888B-1984AE48355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5E87D7A-A270-49F1-B04D-1DD5FDC2AF1B}"/>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765208431"/>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0EB375-005F-4EBD-9D92-C29C4F33762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040B229-7022-43F9-BC60-533092C4DC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89FEAE47-4F55-42CB-9A4C-DC4975010286}"/>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5" name="页脚占位符 4">
            <a:extLst>
              <a:ext uri="{FF2B5EF4-FFF2-40B4-BE49-F238E27FC236}">
                <a16:creationId xmlns:a16="http://schemas.microsoft.com/office/drawing/2014/main" id="{4D070AC5-C849-4FA0-97E2-F7A1F9B7003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4A49D34-955E-4543-A9FE-D0839FCCAE4B}"/>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2376127878"/>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FE2239-7869-4E55-8ADA-DBF8054357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AE077EC-1793-4669-B74D-AACA4E7B33F6}"/>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75C5522B-23D2-46D2-A427-F3B7E7211E2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E35793B-A365-4C1A-8622-A30429054DD7}"/>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6" name="页脚占位符 5">
            <a:extLst>
              <a:ext uri="{FF2B5EF4-FFF2-40B4-BE49-F238E27FC236}">
                <a16:creationId xmlns:a16="http://schemas.microsoft.com/office/drawing/2014/main" id="{1E7E3B06-ABF8-4C0E-A26A-287FD11949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BA7FEEE-E245-4ACD-BB17-E5CC6C4BCD70}"/>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2791708878"/>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8CD80B-4134-4D30-BC86-B4D50B53DA8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DE49787-A217-41A2-B168-83D612BC74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2E72BC66-0AFD-4736-893B-061E1EB2B01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E8ED09E7-9D44-4985-8C8F-A07078A717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D48F827-A48A-4340-84DE-CF70186FE4D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5FCF5C7-3C1C-4677-BAA9-0AEC2942368B}"/>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8" name="页脚占位符 7">
            <a:extLst>
              <a:ext uri="{FF2B5EF4-FFF2-40B4-BE49-F238E27FC236}">
                <a16:creationId xmlns:a16="http://schemas.microsoft.com/office/drawing/2014/main" id="{5D7F6F23-6C9A-4E18-A00F-01D33C2B05C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32E2FDB-9D68-473A-9021-B424128DC6E8}"/>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4237066994"/>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88BB74-D5FD-4C52-A720-313B1FB51A8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AF695C6-5424-4EFC-8E2B-C860199E7BF2}"/>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4" name="页脚占位符 3">
            <a:extLst>
              <a:ext uri="{FF2B5EF4-FFF2-40B4-BE49-F238E27FC236}">
                <a16:creationId xmlns:a16="http://schemas.microsoft.com/office/drawing/2014/main" id="{646D8C32-8745-47D5-8757-8FEBA81A9A7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C852F73-AADE-44EE-8E46-EBDF78B4B860}"/>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1530778015"/>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A2B91D3-8691-424A-94D1-D74766E9AD3C}"/>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3" name="页脚占位符 2">
            <a:extLst>
              <a:ext uri="{FF2B5EF4-FFF2-40B4-BE49-F238E27FC236}">
                <a16:creationId xmlns:a16="http://schemas.microsoft.com/office/drawing/2014/main" id="{01D1DE60-B739-4813-AF2C-48F5927AF0E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F25B8F4-FB16-4720-B99D-4C0A5392F7B5}"/>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2741392093"/>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83A424-E207-4252-A169-3902F933269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C389AA6-9B66-4059-8455-F0E96BA32D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6812AE2-BE13-4814-A4F2-4F04ECFB9E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391172C-054A-4903-AE93-CACFF5BB4145}"/>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6" name="页脚占位符 5">
            <a:extLst>
              <a:ext uri="{FF2B5EF4-FFF2-40B4-BE49-F238E27FC236}">
                <a16:creationId xmlns:a16="http://schemas.microsoft.com/office/drawing/2014/main" id="{CFB4E470-B1F0-4E06-BBD4-5426516BC95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3D31F9-8D48-4583-AE9F-6723FA0A0AF0}"/>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1622486923"/>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B6F084-5EF0-45E9-9139-38D77CAE011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BBD73AF-8766-43B9-825E-1E84F7FDFDA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7C2390D-3B25-496E-A50C-9DCC3FC3AC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0344780-0BC8-4DAB-BABE-765F5301B216}"/>
              </a:ext>
            </a:extLst>
          </p:cNvPr>
          <p:cNvSpPr>
            <a:spLocks noGrp="1"/>
          </p:cNvSpPr>
          <p:nvPr>
            <p:ph type="dt" sz="half" idx="10"/>
          </p:nvPr>
        </p:nvSpPr>
        <p:spPr/>
        <p:txBody>
          <a:bodyPr/>
          <a:lstStyle/>
          <a:p>
            <a:fld id="{CEEF9929-0CFC-4719-8D73-BD6E7D053810}" type="datetimeFigureOut">
              <a:rPr lang="zh-CN" altLang="en-US" smtClean="0"/>
              <a:t>2018/6/5</a:t>
            </a:fld>
            <a:endParaRPr lang="zh-CN" altLang="en-US"/>
          </a:p>
        </p:txBody>
      </p:sp>
      <p:sp>
        <p:nvSpPr>
          <p:cNvPr id="6" name="页脚占位符 5">
            <a:extLst>
              <a:ext uri="{FF2B5EF4-FFF2-40B4-BE49-F238E27FC236}">
                <a16:creationId xmlns:a16="http://schemas.microsoft.com/office/drawing/2014/main" id="{4AFBD32B-1520-42FC-A821-FDB8D31A74E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1A44B95-73C9-4665-939E-C7DA2DB75765}"/>
              </a:ext>
            </a:extLst>
          </p:cNvPr>
          <p:cNvSpPr>
            <a:spLocks noGrp="1"/>
          </p:cNvSpPr>
          <p:nvPr>
            <p:ph type="sldNum" sz="quarter" idx="12"/>
          </p:nvPr>
        </p:nvSpPr>
        <p:spPr/>
        <p:txBody>
          <a:body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253015669"/>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229F635-64D6-4AA7-92A9-AF6FA71BA0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27FD943-7246-45B9-B7C8-E7B58240CE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648CEA8-34FC-4468-B5F4-DECC84E3E5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EF9929-0CFC-4719-8D73-BD6E7D053810}" type="datetimeFigureOut">
              <a:rPr lang="zh-CN" altLang="en-US" smtClean="0"/>
              <a:t>2018/6/5</a:t>
            </a:fld>
            <a:endParaRPr lang="zh-CN" altLang="en-US"/>
          </a:p>
        </p:txBody>
      </p:sp>
      <p:sp>
        <p:nvSpPr>
          <p:cNvPr id="5" name="页脚占位符 4">
            <a:extLst>
              <a:ext uri="{FF2B5EF4-FFF2-40B4-BE49-F238E27FC236}">
                <a16:creationId xmlns:a16="http://schemas.microsoft.com/office/drawing/2014/main" id="{B7269B8E-3528-4D7D-AE8E-54ADB1AA73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DD5E87B-1B9D-4504-BDB4-A6D9FBE834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B6380-FECA-4993-A27A-799718A5E32F}" type="slidenum">
              <a:rPr lang="zh-CN" altLang="en-US" smtClean="0"/>
              <a:t>‹#›</a:t>
            </a:fld>
            <a:endParaRPr lang="zh-CN" altLang="en-US"/>
          </a:p>
        </p:txBody>
      </p:sp>
    </p:spTree>
    <p:extLst>
      <p:ext uri="{BB962C8B-B14F-4D97-AF65-F5344CB8AC3E}">
        <p14:creationId xmlns:p14="http://schemas.microsoft.com/office/powerpoint/2010/main" val="34066595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11CB2F2B-E91F-4B65-9630-79E72639B527}"/>
              </a:ext>
            </a:extLst>
          </p:cNvPr>
          <p:cNvSpPr/>
          <p:nvPr/>
        </p:nvSpPr>
        <p:spPr>
          <a:xfrm>
            <a:off x="336884" y="268706"/>
            <a:ext cx="11518232" cy="6320589"/>
          </a:xfrm>
          <a:prstGeom prst="rect">
            <a:avLst/>
          </a:prstGeom>
          <a:blipFill>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B3248B2-CCB3-446C-8C44-31ACAE94A83F}"/>
              </a:ext>
            </a:extLst>
          </p:cNvPr>
          <p:cNvSpPr/>
          <p:nvPr/>
        </p:nvSpPr>
        <p:spPr>
          <a:xfrm>
            <a:off x="2590800" y="1247274"/>
            <a:ext cx="7010400" cy="4363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E1BA821F-BD36-4754-A8E3-017B7950E350}"/>
              </a:ext>
            </a:extLst>
          </p:cNvPr>
          <p:cNvSpPr/>
          <p:nvPr/>
        </p:nvSpPr>
        <p:spPr>
          <a:xfrm>
            <a:off x="4844716" y="5005137"/>
            <a:ext cx="2502569" cy="641685"/>
          </a:xfrm>
          <a:prstGeom prst="roundRect">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汇报人：千库网</a:t>
            </a:r>
          </a:p>
        </p:txBody>
      </p:sp>
      <p:sp>
        <p:nvSpPr>
          <p:cNvPr id="12" name="文本框 11">
            <a:extLst>
              <a:ext uri="{FF2B5EF4-FFF2-40B4-BE49-F238E27FC236}">
                <a16:creationId xmlns:a16="http://schemas.microsoft.com/office/drawing/2014/main" id="{0D3EF3A3-72B2-4B0E-AF4C-D3BA86134113}"/>
              </a:ext>
            </a:extLst>
          </p:cNvPr>
          <p:cNvSpPr txBox="1"/>
          <p:nvPr/>
        </p:nvSpPr>
        <p:spPr>
          <a:xfrm>
            <a:off x="2718927" y="1654344"/>
            <a:ext cx="6754146" cy="830997"/>
          </a:xfrm>
          <a:prstGeom prst="rect">
            <a:avLst/>
          </a:prstGeom>
          <a:noFill/>
        </p:spPr>
        <p:txBody>
          <a:bodyPr wrap="square" rtlCol="0">
            <a:spAutoFit/>
          </a:bodyPr>
          <a:lstStyle/>
          <a:p>
            <a:pPr algn="dist"/>
            <a:r>
              <a:rPr lang="zh-CN" altLang="en-US" sz="4800">
                <a:solidFill>
                  <a:schemeClr val="tx1">
                    <a:lumMod val="75000"/>
                    <a:lumOff val="25000"/>
                  </a:schemeClr>
                </a:solidFill>
                <a:latin typeface="+mn-ea"/>
              </a:rPr>
              <a:t>黑色简洁创意通用模板</a:t>
            </a:r>
            <a:endParaRPr lang="zh-CN" altLang="en-US" sz="4800" dirty="0">
              <a:solidFill>
                <a:schemeClr val="tx1">
                  <a:lumMod val="75000"/>
                  <a:lumOff val="25000"/>
                </a:schemeClr>
              </a:solidFill>
              <a:latin typeface="+mn-ea"/>
            </a:endParaRPr>
          </a:p>
        </p:txBody>
      </p:sp>
      <p:sp>
        <p:nvSpPr>
          <p:cNvPr id="13" name="文本框 12">
            <a:extLst>
              <a:ext uri="{FF2B5EF4-FFF2-40B4-BE49-F238E27FC236}">
                <a16:creationId xmlns:a16="http://schemas.microsoft.com/office/drawing/2014/main" id="{EAA33BA6-F6E3-4D2A-BC47-610709538364}"/>
              </a:ext>
            </a:extLst>
          </p:cNvPr>
          <p:cNvSpPr txBox="1"/>
          <p:nvPr/>
        </p:nvSpPr>
        <p:spPr>
          <a:xfrm>
            <a:off x="3887738" y="3455775"/>
            <a:ext cx="4416523" cy="874407"/>
          </a:xfrm>
          <a:prstGeom prst="rect">
            <a:avLst/>
          </a:prstGeom>
          <a:noFill/>
        </p:spPr>
        <p:txBody>
          <a:bodyPr wrap="square" rtlCol="0">
            <a:spAutoFit/>
          </a:bodyPr>
          <a:lstStyle/>
          <a:p>
            <a:pPr algn="ctr">
              <a:lnSpc>
                <a:spcPct val="150000"/>
              </a:lnSpc>
            </a:pPr>
            <a:r>
              <a:rPr lang="en-US" altLang="zh-CN" dirty="0">
                <a:solidFill>
                  <a:schemeClr val="tx1">
                    <a:lumMod val="50000"/>
                    <a:lumOff val="50000"/>
                  </a:schemeClr>
                </a:solidFill>
                <a:latin typeface="+mn-ea"/>
              </a:rPr>
              <a:t>Life was like a box of chocolates, you never know what you’re go to get.</a:t>
            </a:r>
            <a:endParaRPr lang="zh-CN" altLang="en-US" dirty="0">
              <a:solidFill>
                <a:schemeClr val="tx1">
                  <a:lumMod val="50000"/>
                  <a:lumOff val="50000"/>
                </a:schemeClr>
              </a:solidFill>
              <a:latin typeface="+mn-ea"/>
            </a:endParaRPr>
          </a:p>
        </p:txBody>
      </p:sp>
      <p:sp>
        <p:nvSpPr>
          <p:cNvPr id="14" name="文本框 13">
            <a:extLst>
              <a:ext uri="{FF2B5EF4-FFF2-40B4-BE49-F238E27FC236}">
                <a16:creationId xmlns:a16="http://schemas.microsoft.com/office/drawing/2014/main" id="{48D85550-48B7-4C41-8EDE-5C18B8059798}"/>
              </a:ext>
            </a:extLst>
          </p:cNvPr>
          <p:cNvSpPr txBox="1"/>
          <p:nvPr/>
        </p:nvSpPr>
        <p:spPr>
          <a:xfrm>
            <a:off x="2718927" y="2547124"/>
            <a:ext cx="6754147" cy="369332"/>
          </a:xfrm>
          <a:prstGeom prst="rect">
            <a:avLst/>
          </a:prstGeom>
          <a:noFill/>
        </p:spPr>
        <p:txBody>
          <a:bodyPr wrap="square" rtlCol="0">
            <a:spAutoFit/>
          </a:bodyPr>
          <a:lstStyle/>
          <a:p>
            <a:pPr algn="dist"/>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BLACK CONCISE TEMPLATE</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7" name="直接连接符 76">
            <a:extLst>
              <a:ext uri="{FF2B5EF4-FFF2-40B4-BE49-F238E27FC236}">
                <a16:creationId xmlns:a16="http://schemas.microsoft.com/office/drawing/2014/main" id="{04EB1D35-18C3-4604-AB7E-CDC4E6E80214}"/>
              </a:ext>
            </a:extLst>
          </p:cNvPr>
          <p:cNvCxnSpPr/>
          <p:nvPr/>
        </p:nvCxnSpPr>
        <p:spPr>
          <a:xfrm>
            <a:off x="4323348" y="3240505"/>
            <a:ext cx="3545305" cy="0"/>
          </a:xfrm>
          <a:prstGeom prst="line">
            <a:avLst/>
          </a:prstGeom>
          <a:ln w="12700">
            <a:gradFill flip="none" rotWithShape="1">
              <a:gsLst>
                <a:gs pos="0">
                  <a:schemeClr val="tx1">
                    <a:lumMod val="85000"/>
                    <a:lumOff val="15000"/>
                  </a:schemeClr>
                </a:gs>
                <a:gs pos="100000">
                  <a:schemeClr val="tx1">
                    <a:lumMod val="85000"/>
                    <a:lumOff val="15000"/>
                    <a:alpha val="0"/>
                  </a:schemeClr>
                </a:gs>
              </a:gsLst>
              <a:path path="circl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9329637"/>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37"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barn(outVertical)">
                                      <p:cBhvr>
                                        <p:cTn id="17" dur="500"/>
                                        <p:tgtEl>
                                          <p:spTgt spid="77"/>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FFA3A41-357D-4690-AD79-1BF7E142F647}"/>
              </a:ext>
            </a:extLst>
          </p:cNvPr>
          <p:cNvSpPr/>
          <p:nvPr/>
        </p:nvSpPr>
        <p:spPr>
          <a:xfrm>
            <a:off x="552450" y="124820"/>
            <a:ext cx="1603896"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TWO</a:t>
            </a:r>
            <a:endParaRPr lang="zh-CN" altLang="en-US" sz="2000">
              <a:solidFill>
                <a:schemeClr val="tx1">
                  <a:lumMod val="75000"/>
                  <a:lumOff val="25000"/>
                </a:schemeClr>
              </a:solidFill>
            </a:endParaRPr>
          </a:p>
        </p:txBody>
      </p:sp>
      <p:cxnSp>
        <p:nvCxnSpPr>
          <p:cNvPr id="6" name="直接连接符 5">
            <a:extLst>
              <a:ext uri="{FF2B5EF4-FFF2-40B4-BE49-F238E27FC236}">
                <a16:creationId xmlns:a16="http://schemas.microsoft.com/office/drawing/2014/main" id="{F01E3641-A2E6-4CC5-BAAF-A4495D4BE71C}"/>
              </a:ext>
            </a:extLst>
          </p:cNvPr>
          <p:cNvCxnSpPr/>
          <p:nvPr/>
        </p:nvCxnSpPr>
        <p:spPr>
          <a:xfrm flipV="1">
            <a:off x="0" y="4577826"/>
            <a:ext cx="2264229" cy="1393371"/>
          </a:xfrm>
          <a:prstGeom prst="line">
            <a:avLst/>
          </a:prstGeom>
          <a:ln w="25400">
            <a:solidFill>
              <a:schemeClr val="tx1">
                <a:lumMod val="75000"/>
                <a:lumOff val="2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B15933EE-0ADD-4E31-80B7-9C97A030E5E1}"/>
              </a:ext>
            </a:extLst>
          </p:cNvPr>
          <p:cNvCxnSpPr/>
          <p:nvPr/>
        </p:nvCxnSpPr>
        <p:spPr>
          <a:xfrm flipV="1">
            <a:off x="2264229" y="4490734"/>
            <a:ext cx="2481942" cy="87094"/>
          </a:xfrm>
          <a:prstGeom prst="line">
            <a:avLst/>
          </a:prstGeom>
          <a:ln w="25400">
            <a:solidFill>
              <a:schemeClr val="tx1">
                <a:lumMod val="75000"/>
                <a:lumOff val="2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6611CAB9-2A04-406C-B1A1-A981746C0F90}"/>
              </a:ext>
            </a:extLst>
          </p:cNvPr>
          <p:cNvCxnSpPr/>
          <p:nvPr/>
        </p:nvCxnSpPr>
        <p:spPr>
          <a:xfrm flipV="1">
            <a:off x="4746171" y="3474734"/>
            <a:ext cx="1465943" cy="1016000"/>
          </a:xfrm>
          <a:prstGeom prst="line">
            <a:avLst/>
          </a:prstGeom>
          <a:ln w="25400">
            <a:solidFill>
              <a:schemeClr val="tx1">
                <a:lumMod val="75000"/>
                <a:lumOff val="2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CC304B1-1A6E-4852-95B7-2AAC2638B216}"/>
              </a:ext>
            </a:extLst>
          </p:cNvPr>
          <p:cNvCxnSpPr/>
          <p:nvPr/>
        </p:nvCxnSpPr>
        <p:spPr>
          <a:xfrm flipV="1">
            <a:off x="6212114" y="2952588"/>
            <a:ext cx="3091543" cy="522147"/>
          </a:xfrm>
          <a:prstGeom prst="line">
            <a:avLst/>
          </a:prstGeom>
          <a:ln w="25400">
            <a:solidFill>
              <a:schemeClr val="tx1">
                <a:lumMod val="75000"/>
                <a:lumOff val="2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1E9A0728-1F78-454C-A3AA-892461C2F2C9}"/>
              </a:ext>
            </a:extLst>
          </p:cNvPr>
          <p:cNvCxnSpPr/>
          <p:nvPr/>
        </p:nvCxnSpPr>
        <p:spPr>
          <a:xfrm flipV="1">
            <a:off x="9303657" y="1384681"/>
            <a:ext cx="2888343" cy="1567907"/>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1F24E3C6-DDF5-4BE9-A7BF-DBCD11E6F478}"/>
              </a:ext>
            </a:extLst>
          </p:cNvPr>
          <p:cNvSpPr/>
          <p:nvPr/>
        </p:nvSpPr>
        <p:spPr>
          <a:xfrm>
            <a:off x="1240970" y="3877285"/>
            <a:ext cx="1611085" cy="439283"/>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n-ea"/>
            </a:endParaRPr>
          </a:p>
        </p:txBody>
      </p:sp>
      <p:sp>
        <p:nvSpPr>
          <p:cNvPr id="12" name="矩形 11">
            <a:extLst>
              <a:ext uri="{FF2B5EF4-FFF2-40B4-BE49-F238E27FC236}">
                <a16:creationId xmlns:a16="http://schemas.microsoft.com/office/drawing/2014/main" id="{87622B99-6459-47E7-8CD7-63E35EF742D8}"/>
              </a:ext>
            </a:extLst>
          </p:cNvPr>
          <p:cNvSpPr/>
          <p:nvPr/>
        </p:nvSpPr>
        <p:spPr>
          <a:xfrm>
            <a:off x="4542972" y="4702652"/>
            <a:ext cx="1611085" cy="439283"/>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n-ea"/>
            </a:endParaRPr>
          </a:p>
        </p:txBody>
      </p:sp>
      <p:sp>
        <p:nvSpPr>
          <p:cNvPr id="13" name="矩形 12">
            <a:extLst>
              <a:ext uri="{FF2B5EF4-FFF2-40B4-BE49-F238E27FC236}">
                <a16:creationId xmlns:a16="http://schemas.microsoft.com/office/drawing/2014/main" id="{3EB0D2D4-2E41-4CBC-AC50-1998F0E9C6A0}"/>
              </a:ext>
            </a:extLst>
          </p:cNvPr>
          <p:cNvSpPr/>
          <p:nvPr/>
        </p:nvSpPr>
        <p:spPr>
          <a:xfrm>
            <a:off x="5304971" y="2813368"/>
            <a:ext cx="1611085" cy="439283"/>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n-ea"/>
            </a:endParaRPr>
          </a:p>
        </p:txBody>
      </p:sp>
      <p:sp>
        <p:nvSpPr>
          <p:cNvPr id="14" name="矩形 13">
            <a:extLst>
              <a:ext uri="{FF2B5EF4-FFF2-40B4-BE49-F238E27FC236}">
                <a16:creationId xmlns:a16="http://schemas.microsoft.com/office/drawing/2014/main" id="{09B00E95-3C77-4551-B1AE-481374ABAA9F}"/>
              </a:ext>
            </a:extLst>
          </p:cNvPr>
          <p:cNvSpPr/>
          <p:nvPr/>
        </p:nvSpPr>
        <p:spPr>
          <a:xfrm>
            <a:off x="8356600" y="2037780"/>
            <a:ext cx="1611085" cy="439283"/>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n-ea"/>
            </a:endParaRPr>
          </a:p>
        </p:txBody>
      </p:sp>
      <p:sp>
        <p:nvSpPr>
          <p:cNvPr id="15" name="文本框 14">
            <a:extLst>
              <a:ext uri="{FF2B5EF4-FFF2-40B4-BE49-F238E27FC236}">
                <a16:creationId xmlns:a16="http://schemas.microsoft.com/office/drawing/2014/main" id="{1C9EC674-F3B4-4886-9D63-34B17D1B32EB}"/>
              </a:ext>
            </a:extLst>
          </p:cNvPr>
          <p:cNvSpPr txBox="1"/>
          <p:nvPr/>
        </p:nvSpPr>
        <p:spPr>
          <a:xfrm>
            <a:off x="1367969" y="3907698"/>
            <a:ext cx="1357086" cy="400110"/>
          </a:xfrm>
          <a:prstGeom prst="rect">
            <a:avLst/>
          </a:prstGeom>
          <a:noFill/>
          <a:ln>
            <a:noFill/>
          </a:ln>
        </p:spPr>
        <p:txBody>
          <a:bodyPr wrap="square" rtlCol="0">
            <a:spAutoFit/>
          </a:bodyPr>
          <a:lstStyle/>
          <a:p>
            <a:pPr algn="ctr"/>
            <a:r>
              <a:rPr lang="zh-CN" altLang="en-US" sz="2000" dirty="0">
                <a:solidFill>
                  <a:schemeClr val="bg1"/>
                </a:solidFill>
                <a:latin typeface="+mn-ea"/>
              </a:rPr>
              <a:t>第一目标</a:t>
            </a:r>
            <a:endParaRPr lang="en-US" altLang="zh-CN" sz="2000" dirty="0">
              <a:solidFill>
                <a:schemeClr val="bg1"/>
              </a:solidFill>
              <a:latin typeface="+mn-ea"/>
            </a:endParaRPr>
          </a:p>
        </p:txBody>
      </p:sp>
      <p:sp>
        <p:nvSpPr>
          <p:cNvPr id="16" name="文本框 15">
            <a:extLst>
              <a:ext uri="{FF2B5EF4-FFF2-40B4-BE49-F238E27FC236}">
                <a16:creationId xmlns:a16="http://schemas.microsoft.com/office/drawing/2014/main" id="{4CCF25AE-6DAF-440F-9B78-508DBD9D46D0}"/>
              </a:ext>
            </a:extLst>
          </p:cNvPr>
          <p:cNvSpPr txBox="1"/>
          <p:nvPr/>
        </p:nvSpPr>
        <p:spPr>
          <a:xfrm>
            <a:off x="4611914" y="4737627"/>
            <a:ext cx="1473200" cy="400110"/>
          </a:xfrm>
          <a:prstGeom prst="rect">
            <a:avLst/>
          </a:prstGeom>
          <a:noFill/>
          <a:ln>
            <a:noFill/>
          </a:ln>
        </p:spPr>
        <p:txBody>
          <a:bodyPr wrap="square" rtlCol="0">
            <a:spAutoFit/>
          </a:bodyPr>
          <a:lstStyle/>
          <a:p>
            <a:pPr algn="ctr"/>
            <a:r>
              <a:rPr lang="zh-CN" altLang="en-US" sz="2000">
                <a:solidFill>
                  <a:schemeClr val="bg1"/>
                </a:solidFill>
                <a:latin typeface="+mn-ea"/>
              </a:rPr>
              <a:t>第二目标</a:t>
            </a:r>
            <a:endParaRPr lang="en-US" altLang="zh-CN" sz="2000" dirty="0">
              <a:solidFill>
                <a:schemeClr val="bg1"/>
              </a:solidFill>
              <a:latin typeface="+mn-ea"/>
            </a:endParaRPr>
          </a:p>
        </p:txBody>
      </p:sp>
      <p:sp>
        <p:nvSpPr>
          <p:cNvPr id="17" name="文本框 16">
            <a:extLst>
              <a:ext uri="{FF2B5EF4-FFF2-40B4-BE49-F238E27FC236}">
                <a16:creationId xmlns:a16="http://schemas.microsoft.com/office/drawing/2014/main" id="{5B46A841-4D28-467E-B726-6B7A6A0A8DDF}"/>
              </a:ext>
            </a:extLst>
          </p:cNvPr>
          <p:cNvSpPr txBox="1"/>
          <p:nvPr/>
        </p:nvSpPr>
        <p:spPr>
          <a:xfrm>
            <a:off x="5431970" y="2844139"/>
            <a:ext cx="1357086" cy="400110"/>
          </a:xfrm>
          <a:prstGeom prst="rect">
            <a:avLst/>
          </a:prstGeom>
          <a:noFill/>
          <a:ln>
            <a:noFill/>
          </a:ln>
        </p:spPr>
        <p:txBody>
          <a:bodyPr wrap="square" rtlCol="0">
            <a:spAutoFit/>
          </a:bodyPr>
          <a:lstStyle/>
          <a:p>
            <a:pPr algn="ctr"/>
            <a:r>
              <a:rPr lang="zh-CN" altLang="en-US" sz="2000">
                <a:solidFill>
                  <a:schemeClr val="bg1"/>
                </a:solidFill>
                <a:latin typeface="+mn-ea"/>
              </a:rPr>
              <a:t>第三目标</a:t>
            </a:r>
            <a:endParaRPr lang="en-US" altLang="zh-CN" sz="2000" dirty="0">
              <a:solidFill>
                <a:schemeClr val="bg1"/>
              </a:solidFill>
              <a:latin typeface="+mn-ea"/>
            </a:endParaRPr>
          </a:p>
        </p:txBody>
      </p:sp>
      <p:sp>
        <p:nvSpPr>
          <p:cNvPr id="18" name="文本框 17">
            <a:extLst>
              <a:ext uri="{FF2B5EF4-FFF2-40B4-BE49-F238E27FC236}">
                <a16:creationId xmlns:a16="http://schemas.microsoft.com/office/drawing/2014/main" id="{482AFA2C-0016-434A-92F3-1C3ACE655A87}"/>
              </a:ext>
            </a:extLst>
          </p:cNvPr>
          <p:cNvSpPr txBox="1"/>
          <p:nvPr/>
        </p:nvSpPr>
        <p:spPr>
          <a:xfrm>
            <a:off x="8458201" y="2074257"/>
            <a:ext cx="1407883" cy="400110"/>
          </a:xfrm>
          <a:prstGeom prst="rect">
            <a:avLst/>
          </a:prstGeom>
          <a:noFill/>
          <a:ln>
            <a:noFill/>
          </a:ln>
        </p:spPr>
        <p:txBody>
          <a:bodyPr wrap="square" rtlCol="0">
            <a:spAutoFit/>
          </a:bodyPr>
          <a:lstStyle/>
          <a:p>
            <a:pPr algn="ctr"/>
            <a:r>
              <a:rPr lang="zh-CN" altLang="en-US" sz="2000">
                <a:solidFill>
                  <a:schemeClr val="bg1"/>
                </a:solidFill>
                <a:latin typeface="+mn-ea"/>
              </a:rPr>
              <a:t>第四目标</a:t>
            </a:r>
            <a:endParaRPr lang="en-US" altLang="zh-CN" sz="2000" dirty="0">
              <a:solidFill>
                <a:schemeClr val="bg1"/>
              </a:solidFill>
              <a:latin typeface="+mn-ea"/>
            </a:endParaRPr>
          </a:p>
        </p:txBody>
      </p:sp>
      <p:sp>
        <p:nvSpPr>
          <p:cNvPr id="19" name="文本框 18">
            <a:extLst>
              <a:ext uri="{FF2B5EF4-FFF2-40B4-BE49-F238E27FC236}">
                <a16:creationId xmlns:a16="http://schemas.microsoft.com/office/drawing/2014/main" id="{701A89D7-449E-4124-B177-3E508B8E0350}"/>
              </a:ext>
            </a:extLst>
          </p:cNvPr>
          <p:cNvSpPr txBox="1"/>
          <p:nvPr/>
        </p:nvSpPr>
        <p:spPr>
          <a:xfrm>
            <a:off x="497874" y="3184619"/>
            <a:ext cx="3320846" cy="523220"/>
          </a:xfrm>
          <a:prstGeom prst="rect">
            <a:avLst/>
          </a:prstGeom>
          <a:noFill/>
          <a:ln>
            <a:noFill/>
          </a:ln>
        </p:spPr>
        <p:txBody>
          <a:bodyPr wrap="square" rtlCol="0">
            <a:spAutoFit/>
          </a:bodyPr>
          <a:lstStyle/>
          <a:p>
            <a:pPr algn="ctr"/>
            <a:r>
              <a:rPr lang="zh-CN" altLang="en-US" dirty="0">
                <a:solidFill>
                  <a:schemeClr val="tx1">
                    <a:lumMod val="65000"/>
                    <a:lumOff val="35000"/>
                  </a:schemeClr>
                </a:solidFill>
                <a:latin typeface="+mn-ea"/>
              </a:rPr>
              <a:t>销售额同比增长</a:t>
            </a:r>
            <a:r>
              <a:rPr lang="en-US" altLang="zh-CN" sz="2800" dirty="0">
                <a:solidFill>
                  <a:schemeClr val="tx1">
                    <a:lumMod val="65000"/>
                    <a:lumOff val="35000"/>
                  </a:schemeClr>
                </a:solidFill>
                <a:latin typeface="+mn-ea"/>
              </a:rPr>
              <a:t>20%</a:t>
            </a:r>
            <a:r>
              <a:rPr lang="zh-CN" altLang="en-US" dirty="0">
                <a:solidFill>
                  <a:schemeClr val="tx1">
                    <a:lumMod val="65000"/>
                    <a:lumOff val="35000"/>
                  </a:schemeClr>
                </a:solidFill>
                <a:latin typeface="+mn-ea"/>
              </a:rPr>
              <a:t>以上</a:t>
            </a:r>
          </a:p>
        </p:txBody>
      </p:sp>
      <p:sp>
        <p:nvSpPr>
          <p:cNvPr id="20" name="文本框 19">
            <a:extLst>
              <a:ext uri="{FF2B5EF4-FFF2-40B4-BE49-F238E27FC236}">
                <a16:creationId xmlns:a16="http://schemas.microsoft.com/office/drawing/2014/main" id="{F5895E37-6668-46A2-814B-3C4FCA766ECD}"/>
              </a:ext>
            </a:extLst>
          </p:cNvPr>
          <p:cNvSpPr txBox="1"/>
          <p:nvPr/>
        </p:nvSpPr>
        <p:spPr>
          <a:xfrm>
            <a:off x="3818720" y="5427517"/>
            <a:ext cx="3651448" cy="523220"/>
          </a:xfrm>
          <a:prstGeom prst="rect">
            <a:avLst/>
          </a:prstGeom>
          <a:noFill/>
          <a:ln>
            <a:noFill/>
          </a:ln>
        </p:spPr>
        <p:txBody>
          <a:bodyPr wrap="square" rtlCol="0">
            <a:spAutoFit/>
          </a:bodyPr>
          <a:lstStyle/>
          <a:p>
            <a:pPr algn="ctr"/>
            <a:r>
              <a:rPr lang="zh-CN" altLang="en-US" dirty="0">
                <a:solidFill>
                  <a:schemeClr val="tx1">
                    <a:lumMod val="65000"/>
                    <a:lumOff val="35000"/>
                  </a:schemeClr>
                </a:solidFill>
                <a:latin typeface="+mn-ea"/>
              </a:rPr>
              <a:t>重点产品利润贡献率达到</a:t>
            </a:r>
            <a:r>
              <a:rPr lang="en-US" altLang="zh-CN" sz="2800" dirty="0">
                <a:solidFill>
                  <a:schemeClr val="tx1">
                    <a:lumMod val="65000"/>
                    <a:lumOff val="35000"/>
                  </a:schemeClr>
                </a:solidFill>
                <a:latin typeface="+mn-ea"/>
              </a:rPr>
              <a:t>49%</a:t>
            </a:r>
            <a:endParaRPr lang="zh-CN" altLang="en-US" dirty="0">
              <a:solidFill>
                <a:schemeClr val="tx1">
                  <a:lumMod val="65000"/>
                  <a:lumOff val="35000"/>
                </a:schemeClr>
              </a:solidFill>
              <a:latin typeface="+mn-ea"/>
            </a:endParaRPr>
          </a:p>
        </p:txBody>
      </p:sp>
      <p:sp>
        <p:nvSpPr>
          <p:cNvPr id="21" name="文本框 20">
            <a:extLst>
              <a:ext uri="{FF2B5EF4-FFF2-40B4-BE49-F238E27FC236}">
                <a16:creationId xmlns:a16="http://schemas.microsoft.com/office/drawing/2014/main" id="{E8E7B2D5-B410-471E-B987-C25C683A7DE4}"/>
              </a:ext>
            </a:extLst>
          </p:cNvPr>
          <p:cNvSpPr txBox="1"/>
          <p:nvPr/>
        </p:nvSpPr>
        <p:spPr>
          <a:xfrm>
            <a:off x="4130552" y="2179100"/>
            <a:ext cx="3857872" cy="523220"/>
          </a:xfrm>
          <a:prstGeom prst="rect">
            <a:avLst/>
          </a:prstGeom>
          <a:noFill/>
          <a:ln>
            <a:noFill/>
          </a:ln>
        </p:spPr>
        <p:txBody>
          <a:bodyPr wrap="square" rtlCol="0">
            <a:spAutoFit/>
          </a:bodyPr>
          <a:lstStyle/>
          <a:p>
            <a:pPr algn="ctr"/>
            <a:r>
              <a:rPr lang="zh-CN" altLang="en-US" dirty="0">
                <a:solidFill>
                  <a:schemeClr val="tx1">
                    <a:lumMod val="65000"/>
                    <a:lumOff val="35000"/>
                  </a:schemeClr>
                </a:solidFill>
                <a:latin typeface="+mn-ea"/>
              </a:rPr>
              <a:t>新产品贡献率达到</a:t>
            </a:r>
            <a:r>
              <a:rPr lang="en-US" altLang="zh-CN" sz="2800" dirty="0">
                <a:solidFill>
                  <a:schemeClr val="tx1">
                    <a:lumMod val="65000"/>
                    <a:lumOff val="35000"/>
                  </a:schemeClr>
                </a:solidFill>
                <a:latin typeface="+mn-ea"/>
              </a:rPr>
              <a:t>49%</a:t>
            </a:r>
            <a:endParaRPr lang="zh-CN" altLang="en-US" dirty="0">
              <a:solidFill>
                <a:schemeClr val="tx1">
                  <a:lumMod val="65000"/>
                  <a:lumOff val="35000"/>
                </a:schemeClr>
              </a:solidFill>
              <a:latin typeface="+mn-ea"/>
            </a:endParaRPr>
          </a:p>
        </p:txBody>
      </p:sp>
      <p:sp>
        <p:nvSpPr>
          <p:cNvPr id="22" name="文本框 21">
            <a:extLst>
              <a:ext uri="{FF2B5EF4-FFF2-40B4-BE49-F238E27FC236}">
                <a16:creationId xmlns:a16="http://schemas.microsoft.com/office/drawing/2014/main" id="{F16422DF-8CC3-4D7E-8351-7B2207AD9386}"/>
              </a:ext>
            </a:extLst>
          </p:cNvPr>
          <p:cNvSpPr txBox="1"/>
          <p:nvPr/>
        </p:nvSpPr>
        <p:spPr>
          <a:xfrm>
            <a:off x="7757885" y="3384564"/>
            <a:ext cx="3393109" cy="523220"/>
          </a:xfrm>
          <a:prstGeom prst="rect">
            <a:avLst/>
          </a:prstGeom>
          <a:noFill/>
          <a:ln>
            <a:noFill/>
          </a:ln>
        </p:spPr>
        <p:txBody>
          <a:bodyPr wrap="square" rtlCol="0">
            <a:spAutoFit/>
          </a:bodyPr>
          <a:lstStyle/>
          <a:p>
            <a:pPr algn="ctr"/>
            <a:r>
              <a:rPr lang="zh-CN" altLang="en-US" dirty="0">
                <a:solidFill>
                  <a:schemeClr val="tx1">
                    <a:lumMod val="65000"/>
                    <a:lumOff val="35000"/>
                  </a:schemeClr>
                </a:solidFill>
                <a:latin typeface="+mn-ea"/>
              </a:rPr>
              <a:t>市场占有率进入行业</a:t>
            </a:r>
            <a:r>
              <a:rPr lang="zh-CN" altLang="en-US" sz="2800" dirty="0">
                <a:solidFill>
                  <a:schemeClr val="tx1">
                    <a:lumMod val="65000"/>
                    <a:lumOff val="35000"/>
                  </a:schemeClr>
                </a:solidFill>
                <a:latin typeface="+mn-ea"/>
              </a:rPr>
              <a:t>前三甲</a:t>
            </a:r>
            <a:endParaRPr lang="zh-CN" altLang="en-US" dirty="0">
              <a:solidFill>
                <a:schemeClr val="tx1">
                  <a:lumMod val="65000"/>
                  <a:lumOff val="35000"/>
                </a:schemeClr>
              </a:solidFill>
              <a:latin typeface="+mn-ea"/>
            </a:endParaRPr>
          </a:p>
        </p:txBody>
      </p:sp>
    </p:spTree>
    <p:extLst>
      <p:ext uri="{BB962C8B-B14F-4D97-AF65-F5344CB8AC3E}">
        <p14:creationId xmlns:p14="http://schemas.microsoft.com/office/powerpoint/2010/main" val="3028464120"/>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500"/>
                                        <p:tgtEl>
                                          <p:spTgt spid="1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5661BB4-952A-4BB1-A349-9EE76FC28D4A}"/>
              </a:ext>
            </a:extLst>
          </p:cNvPr>
          <p:cNvSpPr txBox="1"/>
          <p:nvPr/>
        </p:nvSpPr>
        <p:spPr>
          <a:xfrm>
            <a:off x="-1067876" y="-433596"/>
            <a:ext cx="7613055" cy="7725192"/>
          </a:xfrm>
          <a:prstGeom prst="rect">
            <a:avLst/>
          </a:prstGeom>
          <a:noFill/>
        </p:spPr>
        <p:txBody>
          <a:bodyPr wrap="square" rtlCol="0">
            <a:spAutoFit/>
          </a:bodyPr>
          <a:lstStyle/>
          <a:p>
            <a:r>
              <a:rPr lang="en-US" altLang="zh-CN" sz="49600">
                <a:blipFill>
                  <a:blip r:embed="rId3"/>
                  <a:stretch>
                    <a:fillRect/>
                  </a:stretch>
                </a:blipFill>
              </a:rPr>
              <a:t>03</a:t>
            </a:r>
            <a:endParaRPr lang="zh-CN" altLang="en-US" sz="49600">
              <a:blipFill>
                <a:blip r:embed="rId3"/>
                <a:stretch>
                  <a:fillRect/>
                </a:stretch>
              </a:blipFill>
            </a:endParaRPr>
          </a:p>
        </p:txBody>
      </p:sp>
      <p:sp>
        <p:nvSpPr>
          <p:cNvPr id="3" name="文本框 2">
            <a:extLst>
              <a:ext uri="{FF2B5EF4-FFF2-40B4-BE49-F238E27FC236}">
                <a16:creationId xmlns:a16="http://schemas.microsoft.com/office/drawing/2014/main" id="{C23E1EA9-D265-4A7D-99E6-4B9E5AE30BAC}"/>
              </a:ext>
            </a:extLst>
          </p:cNvPr>
          <p:cNvSpPr txBox="1"/>
          <p:nvPr/>
        </p:nvSpPr>
        <p:spPr>
          <a:xfrm>
            <a:off x="6096000" y="1882523"/>
            <a:ext cx="4422225" cy="707886"/>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mn-ea"/>
              </a:rPr>
              <a:t>在此输入你的标题</a:t>
            </a:r>
          </a:p>
        </p:txBody>
      </p:sp>
      <p:sp>
        <p:nvSpPr>
          <p:cNvPr id="4" name="文本框 3">
            <a:extLst>
              <a:ext uri="{FF2B5EF4-FFF2-40B4-BE49-F238E27FC236}">
                <a16:creationId xmlns:a16="http://schemas.microsoft.com/office/drawing/2014/main" id="{F829EA1F-92B9-4100-A814-228FF4C6DB8F}"/>
              </a:ext>
            </a:extLst>
          </p:cNvPr>
          <p:cNvSpPr txBox="1"/>
          <p:nvPr/>
        </p:nvSpPr>
        <p:spPr>
          <a:xfrm>
            <a:off x="6168803" y="2685015"/>
            <a:ext cx="4681303" cy="789960"/>
          </a:xfrm>
          <a:prstGeom prst="rect">
            <a:avLst/>
          </a:prstGeom>
          <a:noFill/>
        </p:spPr>
        <p:txBody>
          <a:bodyPr wrap="square" rtlCol="0">
            <a:spAutoFit/>
          </a:bodyPr>
          <a:lstStyle/>
          <a:p>
            <a:pPr>
              <a:lnSpc>
                <a:spcPct val="150000"/>
              </a:lnSpc>
            </a:pPr>
            <a:r>
              <a:rPr lang="en-US" altLang="zh-CN" sz="1600" dirty="0">
                <a:solidFill>
                  <a:schemeClr val="tx1">
                    <a:lumMod val="65000"/>
                    <a:lumOff val="35000"/>
                  </a:schemeClr>
                </a:solidFill>
                <a:latin typeface="+mn-ea"/>
              </a:rPr>
              <a:t>Life was like a box of chocolates, you never know what you’re go to get.</a:t>
            </a:r>
            <a:endParaRPr lang="zh-CN" altLang="en-US" sz="1600" dirty="0">
              <a:solidFill>
                <a:schemeClr val="tx1">
                  <a:lumMod val="65000"/>
                  <a:lumOff val="35000"/>
                </a:schemeClr>
              </a:solidFill>
              <a:latin typeface="+mn-ea"/>
            </a:endParaRPr>
          </a:p>
        </p:txBody>
      </p:sp>
      <p:sp>
        <p:nvSpPr>
          <p:cNvPr id="5" name="文本框 4">
            <a:extLst>
              <a:ext uri="{FF2B5EF4-FFF2-40B4-BE49-F238E27FC236}">
                <a16:creationId xmlns:a16="http://schemas.microsoft.com/office/drawing/2014/main" id="{861F087B-0A7E-41A5-8C3D-0FE4AEEA8C77}"/>
              </a:ext>
            </a:extLst>
          </p:cNvPr>
          <p:cNvSpPr txBox="1"/>
          <p:nvPr/>
        </p:nvSpPr>
        <p:spPr>
          <a:xfrm>
            <a:off x="6096000" y="1137978"/>
            <a:ext cx="2971800" cy="584775"/>
          </a:xfrm>
          <a:prstGeom prst="rect">
            <a:avLst/>
          </a:prstGeom>
          <a:noFill/>
        </p:spPr>
        <p:txBody>
          <a:bodyPr wrap="square" rtlCol="0">
            <a:spAutoFit/>
          </a:bodyPr>
          <a:lstStyle/>
          <a:p>
            <a:r>
              <a:rPr lang="en-US" altLang="zh-CN" sz="3200" b="1">
                <a:solidFill>
                  <a:schemeClr val="tx1">
                    <a:lumMod val="75000"/>
                    <a:lumOff val="25000"/>
                  </a:schemeClr>
                </a:solidFill>
              </a:rPr>
              <a:t>PART THREE</a:t>
            </a:r>
            <a:endParaRPr lang="zh-CN" altLang="en-US" sz="3200" b="1">
              <a:solidFill>
                <a:schemeClr val="tx1">
                  <a:lumMod val="75000"/>
                  <a:lumOff val="25000"/>
                </a:schemeClr>
              </a:solidFill>
            </a:endParaRPr>
          </a:p>
        </p:txBody>
      </p:sp>
      <p:sp>
        <p:nvSpPr>
          <p:cNvPr id="7" name="矩形 6">
            <a:extLst>
              <a:ext uri="{FF2B5EF4-FFF2-40B4-BE49-F238E27FC236}">
                <a16:creationId xmlns:a16="http://schemas.microsoft.com/office/drawing/2014/main" id="{68137CAB-D7C7-431F-9805-CC4AAB33728F}"/>
              </a:ext>
            </a:extLst>
          </p:cNvPr>
          <p:cNvSpPr/>
          <p:nvPr/>
        </p:nvSpPr>
        <p:spPr>
          <a:xfrm>
            <a:off x="8934449" y="1466850"/>
            <a:ext cx="3257551" cy="143706"/>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5674905"/>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FFBDC0C-4D08-4EC5-8B20-430DE2EE285D}"/>
              </a:ext>
            </a:extLst>
          </p:cNvPr>
          <p:cNvSpPr/>
          <p:nvPr/>
        </p:nvSpPr>
        <p:spPr>
          <a:xfrm>
            <a:off x="0" y="1255594"/>
            <a:ext cx="12192000" cy="126744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FFA3A41-357D-4690-AD79-1BF7E142F647}"/>
              </a:ext>
            </a:extLst>
          </p:cNvPr>
          <p:cNvSpPr/>
          <p:nvPr/>
        </p:nvSpPr>
        <p:spPr>
          <a:xfrm>
            <a:off x="552449" y="124820"/>
            <a:ext cx="1876851"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THREE</a:t>
            </a:r>
            <a:endParaRPr lang="zh-CN" altLang="en-US" sz="2000">
              <a:solidFill>
                <a:schemeClr val="tx1">
                  <a:lumMod val="75000"/>
                  <a:lumOff val="25000"/>
                </a:schemeClr>
              </a:solidFill>
            </a:endParaRPr>
          </a:p>
        </p:txBody>
      </p:sp>
      <p:graphicFrame>
        <p:nvGraphicFramePr>
          <p:cNvPr id="23" name="图表 22">
            <a:extLst>
              <a:ext uri="{FF2B5EF4-FFF2-40B4-BE49-F238E27FC236}">
                <a16:creationId xmlns:a16="http://schemas.microsoft.com/office/drawing/2014/main" id="{31FBE9EB-30C3-42E8-84B9-3F29B093CE99}"/>
              </a:ext>
            </a:extLst>
          </p:cNvPr>
          <p:cNvGraphicFramePr/>
          <p:nvPr>
            <p:extLst>
              <p:ext uri="{D42A27DB-BD31-4B8C-83A1-F6EECF244321}">
                <p14:modId xmlns:p14="http://schemas.microsoft.com/office/powerpoint/2010/main" val="488993375"/>
              </p:ext>
            </p:extLst>
          </p:nvPr>
        </p:nvGraphicFramePr>
        <p:xfrm>
          <a:off x="552449" y="3021347"/>
          <a:ext cx="5403550" cy="2952377"/>
        </p:xfrm>
        <a:graphic>
          <a:graphicData uri="http://schemas.openxmlformats.org/drawingml/2006/chart">
            <c:chart xmlns:c="http://schemas.openxmlformats.org/drawingml/2006/chart" xmlns:r="http://schemas.openxmlformats.org/officeDocument/2006/relationships" r:id="rId3"/>
          </a:graphicData>
        </a:graphic>
      </p:graphicFrame>
      <p:sp>
        <p:nvSpPr>
          <p:cNvPr id="24" name="矩形 23">
            <a:extLst>
              <a:ext uri="{FF2B5EF4-FFF2-40B4-BE49-F238E27FC236}">
                <a16:creationId xmlns:a16="http://schemas.microsoft.com/office/drawing/2014/main" id="{81E0E6C0-BB6C-4CE4-838A-DF7E369DC39B}"/>
              </a:ext>
            </a:extLst>
          </p:cNvPr>
          <p:cNvSpPr/>
          <p:nvPr/>
        </p:nvSpPr>
        <p:spPr>
          <a:xfrm>
            <a:off x="6096000" y="2927518"/>
            <a:ext cx="462190" cy="4621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FZZhengHeiS-DB-GB" panose="02000000000000000000" pitchFamily="2" charset="0"/>
                <a:ea typeface="FZZhengHeiS-DB-GB" panose="02000000000000000000" pitchFamily="2" charset="0"/>
              </a:rPr>
              <a:t>1</a:t>
            </a:r>
            <a:endParaRPr lang="zh-CN" altLang="en-US" dirty="0">
              <a:latin typeface="FZZhengHeiS-DB-GB" panose="02000000000000000000" pitchFamily="2" charset="0"/>
              <a:ea typeface="FZZhengHeiS-DB-GB" panose="02000000000000000000" pitchFamily="2" charset="0"/>
            </a:endParaRPr>
          </a:p>
        </p:txBody>
      </p:sp>
      <p:sp>
        <p:nvSpPr>
          <p:cNvPr id="28" name="文本框 27">
            <a:extLst>
              <a:ext uri="{FF2B5EF4-FFF2-40B4-BE49-F238E27FC236}">
                <a16:creationId xmlns:a16="http://schemas.microsoft.com/office/drawing/2014/main" id="{15637A11-96A9-4D31-985C-E79D2EEB1991}"/>
              </a:ext>
            </a:extLst>
          </p:cNvPr>
          <p:cNvSpPr txBox="1"/>
          <p:nvPr/>
        </p:nvSpPr>
        <p:spPr>
          <a:xfrm>
            <a:off x="1444171" y="1491415"/>
            <a:ext cx="9303658" cy="787523"/>
          </a:xfrm>
          <a:prstGeom prst="rect">
            <a:avLst/>
          </a:prstGeom>
          <a:noFill/>
        </p:spPr>
        <p:txBody>
          <a:bodyPr wrap="square" rtlCol="0">
            <a:spAutoFit/>
          </a:bodyPr>
          <a:lstStyle/>
          <a:p>
            <a:pPr algn="just">
              <a:lnSpc>
                <a:spcPct val="150000"/>
              </a:lnSpc>
            </a:pPr>
            <a:r>
              <a:rPr lang="zh-CN" altLang="en-US" sz="1600" dirty="0">
                <a:solidFill>
                  <a:schemeClr val="bg1"/>
                </a:solidFill>
                <a:latin typeface="+mn-ea"/>
              </a:rPr>
              <a:t>全城搜索志在帮助那些不懂技术的个人或企业建立属于自己的接口程序，让完全不懂技术的个人或企业通过简单的配置，即可拥有强大的功能。</a:t>
            </a:r>
          </a:p>
        </p:txBody>
      </p:sp>
      <p:sp>
        <p:nvSpPr>
          <p:cNvPr id="29" name="文本框 28">
            <a:extLst>
              <a:ext uri="{FF2B5EF4-FFF2-40B4-BE49-F238E27FC236}">
                <a16:creationId xmlns:a16="http://schemas.microsoft.com/office/drawing/2014/main" id="{7E7ED526-4A88-47C0-BE52-6F7FF9AC8E1C}"/>
              </a:ext>
            </a:extLst>
          </p:cNvPr>
          <p:cNvSpPr txBox="1"/>
          <p:nvPr/>
        </p:nvSpPr>
        <p:spPr>
          <a:xfrm>
            <a:off x="6729357" y="2794117"/>
            <a:ext cx="4218431" cy="70057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微信由于</a:t>
            </a:r>
            <a:r>
              <a:rPr lang="en-US" altLang="zh-CN" sz="1400" dirty="0">
                <a:solidFill>
                  <a:schemeClr val="tx1">
                    <a:lumMod val="75000"/>
                    <a:lumOff val="25000"/>
                  </a:schemeClr>
                </a:solidFill>
                <a:latin typeface="+mn-ea"/>
              </a:rPr>
              <a:t>2010</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10</a:t>
            </a:r>
            <a:r>
              <a:rPr lang="zh-CN" altLang="en-US" sz="1400" dirty="0">
                <a:solidFill>
                  <a:schemeClr val="tx1">
                    <a:lumMod val="75000"/>
                    <a:lumOff val="25000"/>
                  </a:schemeClr>
                </a:solidFill>
                <a:latin typeface="+mn-ea"/>
              </a:rPr>
              <a:t>月筹划启动，由腾讯广州研发中心产品团队打造</a:t>
            </a:r>
          </a:p>
        </p:txBody>
      </p:sp>
      <p:sp>
        <p:nvSpPr>
          <p:cNvPr id="33" name="矩形 32">
            <a:extLst>
              <a:ext uri="{FF2B5EF4-FFF2-40B4-BE49-F238E27FC236}">
                <a16:creationId xmlns:a16="http://schemas.microsoft.com/office/drawing/2014/main" id="{30DE97D5-2434-4EDF-B62F-8FE95DA8216C}"/>
              </a:ext>
            </a:extLst>
          </p:cNvPr>
          <p:cNvSpPr/>
          <p:nvPr/>
        </p:nvSpPr>
        <p:spPr>
          <a:xfrm>
            <a:off x="6096000" y="3857698"/>
            <a:ext cx="462190" cy="46219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FZZhengHeiS-DB-GB" panose="02000000000000000000" pitchFamily="2" charset="0"/>
                <a:ea typeface="FZZhengHeiS-DB-GB" panose="02000000000000000000" pitchFamily="2" charset="0"/>
              </a:rPr>
              <a:t>2</a:t>
            </a:r>
            <a:endParaRPr lang="zh-CN" altLang="en-US" dirty="0">
              <a:latin typeface="FZZhengHeiS-DB-GB" panose="02000000000000000000" pitchFamily="2" charset="0"/>
              <a:ea typeface="FZZhengHeiS-DB-GB" panose="02000000000000000000" pitchFamily="2" charset="0"/>
            </a:endParaRPr>
          </a:p>
        </p:txBody>
      </p:sp>
      <p:sp>
        <p:nvSpPr>
          <p:cNvPr id="34" name="文本框 33">
            <a:extLst>
              <a:ext uri="{FF2B5EF4-FFF2-40B4-BE49-F238E27FC236}">
                <a16:creationId xmlns:a16="http://schemas.microsoft.com/office/drawing/2014/main" id="{BDD40488-8BDC-4E61-BD22-AA9046F8ED10}"/>
              </a:ext>
            </a:extLst>
          </p:cNvPr>
          <p:cNvSpPr txBox="1"/>
          <p:nvPr/>
        </p:nvSpPr>
        <p:spPr>
          <a:xfrm>
            <a:off x="6729357" y="3724297"/>
            <a:ext cx="4218431" cy="70057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微信由于</a:t>
            </a:r>
            <a:r>
              <a:rPr lang="en-US" altLang="zh-CN" sz="1400" dirty="0">
                <a:solidFill>
                  <a:schemeClr val="tx1">
                    <a:lumMod val="75000"/>
                    <a:lumOff val="25000"/>
                  </a:schemeClr>
                </a:solidFill>
                <a:latin typeface="+mn-ea"/>
              </a:rPr>
              <a:t>2010</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10</a:t>
            </a:r>
            <a:r>
              <a:rPr lang="zh-CN" altLang="en-US" sz="1400" dirty="0">
                <a:solidFill>
                  <a:schemeClr val="tx1">
                    <a:lumMod val="75000"/>
                    <a:lumOff val="25000"/>
                  </a:schemeClr>
                </a:solidFill>
                <a:latin typeface="+mn-ea"/>
              </a:rPr>
              <a:t>月筹划启动，由腾讯广州研发中心产品团队打造</a:t>
            </a:r>
          </a:p>
        </p:txBody>
      </p:sp>
      <p:sp>
        <p:nvSpPr>
          <p:cNvPr id="35" name="矩形 34">
            <a:extLst>
              <a:ext uri="{FF2B5EF4-FFF2-40B4-BE49-F238E27FC236}">
                <a16:creationId xmlns:a16="http://schemas.microsoft.com/office/drawing/2014/main" id="{56418A8D-BCBA-4BD7-8A93-ACE7AE45A3CE}"/>
              </a:ext>
            </a:extLst>
          </p:cNvPr>
          <p:cNvSpPr/>
          <p:nvPr/>
        </p:nvSpPr>
        <p:spPr>
          <a:xfrm>
            <a:off x="6096000" y="4787878"/>
            <a:ext cx="462190" cy="46219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FZZhengHeiS-DB-GB" panose="02000000000000000000" pitchFamily="2" charset="0"/>
                <a:ea typeface="FZZhengHeiS-DB-GB" panose="02000000000000000000" pitchFamily="2" charset="0"/>
              </a:rPr>
              <a:t>3</a:t>
            </a:r>
            <a:endParaRPr lang="zh-CN" altLang="en-US" dirty="0">
              <a:latin typeface="FZZhengHeiS-DB-GB" panose="02000000000000000000" pitchFamily="2" charset="0"/>
              <a:ea typeface="FZZhengHeiS-DB-GB" panose="02000000000000000000" pitchFamily="2" charset="0"/>
            </a:endParaRPr>
          </a:p>
        </p:txBody>
      </p:sp>
      <p:sp>
        <p:nvSpPr>
          <p:cNvPr id="36" name="文本框 35">
            <a:extLst>
              <a:ext uri="{FF2B5EF4-FFF2-40B4-BE49-F238E27FC236}">
                <a16:creationId xmlns:a16="http://schemas.microsoft.com/office/drawing/2014/main" id="{63B2D9C8-9AB6-441F-BF7E-FEC6EE314A6F}"/>
              </a:ext>
            </a:extLst>
          </p:cNvPr>
          <p:cNvSpPr txBox="1"/>
          <p:nvPr/>
        </p:nvSpPr>
        <p:spPr>
          <a:xfrm>
            <a:off x="6729357" y="4654477"/>
            <a:ext cx="4218431" cy="70057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微信由于</a:t>
            </a:r>
            <a:r>
              <a:rPr lang="en-US" altLang="zh-CN" sz="1400" dirty="0">
                <a:solidFill>
                  <a:schemeClr val="tx1">
                    <a:lumMod val="75000"/>
                    <a:lumOff val="25000"/>
                  </a:schemeClr>
                </a:solidFill>
                <a:latin typeface="+mn-ea"/>
              </a:rPr>
              <a:t>2010</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10</a:t>
            </a:r>
            <a:r>
              <a:rPr lang="zh-CN" altLang="en-US" sz="1400" dirty="0">
                <a:solidFill>
                  <a:schemeClr val="tx1">
                    <a:lumMod val="75000"/>
                    <a:lumOff val="25000"/>
                  </a:schemeClr>
                </a:solidFill>
                <a:latin typeface="+mn-ea"/>
              </a:rPr>
              <a:t>月筹划启动，由腾讯广州研发中心产品团队打造</a:t>
            </a:r>
          </a:p>
        </p:txBody>
      </p:sp>
      <p:sp>
        <p:nvSpPr>
          <p:cNvPr id="37" name="矩形 36">
            <a:extLst>
              <a:ext uri="{FF2B5EF4-FFF2-40B4-BE49-F238E27FC236}">
                <a16:creationId xmlns:a16="http://schemas.microsoft.com/office/drawing/2014/main" id="{D3E35230-9F4D-4755-AC55-FEEA9AEF9F1D}"/>
              </a:ext>
            </a:extLst>
          </p:cNvPr>
          <p:cNvSpPr/>
          <p:nvPr/>
        </p:nvSpPr>
        <p:spPr>
          <a:xfrm>
            <a:off x="6096000" y="5718058"/>
            <a:ext cx="462190" cy="46219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FZZhengHeiS-DB-GB" panose="02000000000000000000" pitchFamily="2" charset="0"/>
                <a:ea typeface="FZZhengHeiS-DB-GB" panose="02000000000000000000" pitchFamily="2" charset="0"/>
              </a:rPr>
              <a:t>4</a:t>
            </a:r>
            <a:endParaRPr lang="zh-CN" altLang="en-US" dirty="0">
              <a:latin typeface="FZZhengHeiS-DB-GB" panose="02000000000000000000" pitchFamily="2" charset="0"/>
              <a:ea typeface="FZZhengHeiS-DB-GB" panose="02000000000000000000" pitchFamily="2" charset="0"/>
            </a:endParaRPr>
          </a:p>
        </p:txBody>
      </p:sp>
      <p:sp>
        <p:nvSpPr>
          <p:cNvPr id="38" name="文本框 37">
            <a:extLst>
              <a:ext uri="{FF2B5EF4-FFF2-40B4-BE49-F238E27FC236}">
                <a16:creationId xmlns:a16="http://schemas.microsoft.com/office/drawing/2014/main" id="{F78C7E77-BC27-4F19-9DB9-119BF205E2ED}"/>
              </a:ext>
            </a:extLst>
          </p:cNvPr>
          <p:cNvSpPr txBox="1"/>
          <p:nvPr/>
        </p:nvSpPr>
        <p:spPr>
          <a:xfrm>
            <a:off x="6729357" y="5584657"/>
            <a:ext cx="4218431" cy="70057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mn-ea"/>
              </a:rPr>
              <a:t>微信由于</a:t>
            </a:r>
            <a:r>
              <a:rPr lang="en-US" altLang="zh-CN" sz="1400" dirty="0">
                <a:solidFill>
                  <a:schemeClr val="tx1">
                    <a:lumMod val="75000"/>
                    <a:lumOff val="25000"/>
                  </a:schemeClr>
                </a:solidFill>
                <a:latin typeface="+mn-ea"/>
              </a:rPr>
              <a:t>2010</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10</a:t>
            </a:r>
            <a:r>
              <a:rPr lang="zh-CN" altLang="en-US" sz="1400" dirty="0">
                <a:solidFill>
                  <a:schemeClr val="tx1">
                    <a:lumMod val="75000"/>
                    <a:lumOff val="25000"/>
                  </a:schemeClr>
                </a:solidFill>
                <a:latin typeface="+mn-ea"/>
              </a:rPr>
              <a:t>月筹划启动，由腾讯广州研发中心产品团队打造</a:t>
            </a:r>
          </a:p>
        </p:txBody>
      </p:sp>
    </p:spTree>
    <p:extLst>
      <p:ext uri="{BB962C8B-B14F-4D97-AF65-F5344CB8AC3E}">
        <p14:creationId xmlns:p14="http://schemas.microsoft.com/office/powerpoint/2010/main" val="1817460801"/>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ppt_x"/>
                                          </p:val>
                                        </p:tav>
                                        <p:tav tm="100000">
                                          <p:val>
                                            <p:strVal val="#ppt_x"/>
                                          </p:val>
                                        </p:tav>
                                      </p:tavLst>
                                    </p:anim>
                                    <p:anim calcmode="lin" valueType="num">
                                      <p:cBhvr additive="base">
                                        <p:cTn id="23" dur="500" fill="hold"/>
                                        <p:tgtEl>
                                          <p:spTgt spid="3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ppt_x"/>
                                          </p:val>
                                        </p:tav>
                                        <p:tav tm="100000">
                                          <p:val>
                                            <p:strVal val="#ppt_x"/>
                                          </p:val>
                                        </p:tav>
                                      </p:tavLst>
                                    </p:anim>
                                    <p:anim calcmode="lin" valueType="num">
                                      <p:cBhvr additive="base">
                                        <p:cTn id="33" dur="500" fill="hold"/>
                                        <p:tgtEl>
                                          <p:spTgt spid="3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8" grpId="0"/>
      <p:bldP spid="29" grpId="0"/>
      <p:bldP spid="33" grpId="0" animBg="1"/>
      <p:bldP spid="34" grpId="0"/>
      <p:bldP spid="35" grpId="0" animBg="1"/>
      <p:bldP spid="36" grpId="0"/>
      <p:bldP spid="37" grpId="0" animBg="1"/>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9491279D-9EC4-4E7E-8577-EFB6B5A4ED5F}"/>
              </a:ext>
            </a:extLst>
          </p:cNvPr>
          <p:cNvSpPr/>
          <p:nvPr/>
        </p:nvSpPr>
        <p:spPr>
          <a:xfrm>
            <a:off x="1528549" y="4175929"/>
            <a:ext cx="2333767" cy="40011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FFA3A41-357D-4690-AD79-1BF7E142F647}"/>
              </a:ext>
            </a:extLst>
          </p:cNvPr>
          <p:cNvSpPr/>
          <p:nvPr/>
        </p:nvSpPr>
        <p:spPr>
          <a:xfrm>
            <a:off x="552449" y="124820"/>
            <a:ext cx="1876851"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THREE</a:t>
            </a:r>
            <a:endParaRPr lang="zh-CN" altLang="en-US" sz="2000">
              <a:solidFill>
                <a:schemeClr val="tx1">
                  <a:lumMod val="75000"/>
                  <a:lumOff val="25000"/>
                </a:schemeClr>
              </a:solidFill>
            </a:endParaRPr>
          </a:p>
        </p:txBody>
      </p:sp>
      <p:sp>
        <p:nvSpPr>
          <p:cNvPr id="2" name="矩形 1">
            <a:extLst>
              <a:ext uri="{FF2B5EF4-FFF2-40B4-BE49-F238E27FC236}">
                <a16:creationId xmlns:a16="http://schemas.microsoft.com/office/drawing/2014/main" id="{9D906890-7398-4A75-BAC7-CA2B1D3FD7CD}"/>
              </a:ext>
            </a:extLst>
          </p:cNvPr>
          <p:cNvSpPr/>
          <p:nvPr/>
        </p:nvSpPr>
        <p:spPr>
          <a:xfrm>
            <a:off x="0" y="859809"/>
            <a:ext cx="6096000" cy="277049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ADB34838-1671-4472-88A8-06DE046037BD}"/>
              </a:ext>
            </a:extLst>
          </p:cNvPr>
          <p:cNvSpPr/>
          <p:nvPr/>
        </p:nvSpPr>
        <p:spPr>
          <a:xfrm>
            <a:off x="6096000" y="3630304"/>
            <a:ext cx="6096000" cy="277049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8AC2F28B-E28E-4914-A999-AF50C7BFE66C}"/>
              </a:ext>
            </a:extLst>
          </p:cNvPr>
          <p:cNvSpPr txBox="1"/>
          <p:nvPr/>
        </p:nvSpPr>
        <p:spPr>
          <a:xfrm>
            <a:off x="1163295" y="4175929"/>
            <a:ext cx="3055620" cy="400110"/>
          </a:xfrm>
          <a:prstGeom prst="rect">
            <a:avLst/>
          </a:prstGeom>
          <a:noFill/>
          <a:ln>
            <a:noFill/>
          </a:ln>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2000" dirty="0">
                <a:effectLst/>
                <a:latin typeface="+mn-ea"/>
                <a:ea typeface="+mn-ea"/>
              </a:rPr>
              <a:t>输入你的标题</a:t>
            </a:r>
          </a:p>
        </p:txBody>
      </p:sp>
      <p:sp>
        <p:nvSpPr>
          <p:cNvPr id="6" name="文本框 5">
            <a:extLst>
              <a:ext uri="{FF2B5EF4-FFF2-40B4-BE49-F238E27FC236}">
                <a16:creationId xmlns:a16="http://schemas.microsoft.com/office/drawing/2014/main" id="{25356E5E-8F4F-42C6-9A03-5C1A1C7E3368}"/>
              </a:ext>
            </a:extLst>
          </p:cNvPr>
          <p:cNvSpPr txBox="1"/>
          <p:nvPr/>
        </p:nvSpPr>
        <p:spPr>
          <a:xfrm>
            <a:off x="1111502" y="4855188"/>
            <a:ext cx="3208981" cy="700576"/>
          </a:xfrm>
          <a:prstGeom prst="rect">
            <a:avLst/>
          </a:prstGeom>
          <a:noFill/>
          <a:ln>
            <a:noFill/>
          </a:ln>
        </p:spPr>
        <p:txBody>
          <a:bodyPr wrap="square" rtlCol="0">
            <a:spAutoFit/>
          </a:bodyPr>
          <a:lstStyle/>
          <a:p>
            <a:pPr algn="ctr">
              <a:lnSpc>
                <a:spcPct val="150000"/>
              </a:lnSpc>
            </a:pPr>
            <a:r>
              <a:rPr lang="zh-CN" altLang="en-US" sz="1400" dirty="0">
                <a:solidFill>
                  <a:schemeClr val="tx1">
                    <a:lumMod val="75000"/>
                    <a:lumOff val="25000"/>
                  </a:schemeClr>
                </a:solidFill>
                <a:latin typeface="+mn-ea"/>
              </a:rPr>
              <a:t>微信由于</a:t>
            </a:r>
            <a:r>
              <a:rPr lang="en-US" altLang="zh-CN" sz="1400" dirty="0">
                <a:solidFill>
                  <a:schemeClr val="tx1">
                    <a:lumMod val="75000"/>
                    <a:lumOff val="25000"/>
                  </a:schemeClr>
                </a:solidFill>
                <a:latin typeface="+mn-ea"/>
              </a:rPr>
              <a:t>2010</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10</a:t>
            </a:r>
            <a:r>
              <a:rPr lang="zh-CN" altLang="en-US" sz="1400" dirty="0">
                <a:solidFill>
                  <a:schemeClr val="tx1">
                    <a:lumMod val="75000"/>
                    <a:lumOff val="25000"/>
                  </a:schemeClr>
                </a:solidFill>
                <a:latin typeface="+mn-ea"/>
              </a:rPr>
              <a:t>月筹划启动，由腾讯广州研发中心产品团队打造</a:t>
            </a:r>
          </a:p>
        </p:txBody>
      </p:sp>
      <p:sp>
        <p:nvSpPr>
          <p:cNvPr id="9" name="矩形 8">
            <a:extLst>
              <a:ext uri="{FF2B5EF4-FFF2-40B4-BE49-F238E27FC236}">
                <a16:creationId xmlns:a16="http://schemas.microsoft.com/office/drawing/2014/main" id="{C6DDD45A-176C-4728-A82A-3EDC3B01DBB2}"/>
              </a:ext>
            </a:extLst>
          </p:cNvPr>
          <p:cNvSpPr/>
          <p:nvPr/>
        </p:nvSpPr>
        <p:spPr>
          <a:xfrm>
            <a:off x="7727425" y="1355084"/>
            <a:ext cx="2333767" cy="40011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0B76029-1A3B-439F-B0BC-DDBD96A71D4C}"/>
              </a:ext>
            </a:extLst>
          </p:cNvPr>
          <p:cNvSpPr txBox="1"/>
          <p:nvPr/>
        </p:nvSpPr>
        <p:spPr>
          <a:xfrm>
            <a:off x="7362171" y="1355084"/>
            <a:ext cx="3055620" cy="400110"/>
          </a:xfrm>
          <a:prstGeom prst="rect">
            <a:avLst/>
          </a:prstGeom>
          <a:noFill/>
          <a:ln>
            <a:noFill/>
          </a:ln>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2000" dirty="0">
                <a:effectLst/>
                <a:latin typeface="+mn-ea"/>
                <a:ea typeface="+mn-ea"/>
              </a:rPr>
              <a:t>输入你的标题</a:t>
            </a:r>
          </a:p>
        </p:txBody>
      </p:sp>
      <p:sp>
        <p:nvSpPr>
          <p:cNvPr id="11" name="文本框 10">
            <a:extLst>
              <a:ext uri="{FF2B5EF4-FFF2-40B4-BE49-F238E27FC236}">
                <a16:creationId xmlns:a16="http://schemas.microsoft.com/office/drawing/2014/main" id="{26B665DF-BCF2-4196-8CFD-F39B5E11A2BA}"/>
              </a:ext>
            </a:extLst>
          </p:cNvPr>
          <p:cNvSpPr txBox="1"/>
          <p:nvPr/>
        </p:nvSpPr>
        <p:spPr>
          <a:xfrm>
            <a:off x="7310378" y="2034343"/>
            <a:ext cx="3208981" cy="700576"/>
          </a:xfrm>
          <a:prstGeom prst="rect">
            <a:avLst/>
          </a:prstGeom>
          <a:noFill/>
          <a:ln>
            <a:noFill/>
          </a:ln>
        </p:spPr>
        <p:txBody>
          <a:bodyPr wrap="square" rtlCol="0">
            <a:spAutoFit/>
          </a:bodyPr>
          <a:lstStyle/>
          <a:p>
            <a:pPr algn="ctr">
              <a:lnSpc>
                <a:spcPct val="150000"/>
              </a:lnSpc>
            </a:pPr>
            <a:r>
              <a:rPr lang="zh-CN" altLang="en-US" sz="1400" dirty="0">
                <a:solidFill>
                  <a:schemeClr val="tx1">
                    <a:lumMod val="75000"/>
                    <a:lumOff val="25000"/>
                  </a:schemeClr>
                </a:solidFill>
                <a:latin typeface="+mn-ea"/>
              </a:rPr>
              <a:t>微信由于</a:t>
            </a:r>
            <a:r>
              <a:rPr lang="en-US" altLang="zh-CN" sz="1400" dirty="0">
                <a:solidFill>
                  <a:schemeClr val="tx1">
                    <a:lumMod val="75000"/>
                    <a:lumOff val="25000"/>
                  </a:schemeClr>
                </a:solidFill>
                <a:latin typeface="+mn-ea"/>
              </a:rPr>
              <a:t>2010</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10</a:t>
            </a:r>
            <a:r>
              <a:rPr lang="zh-CN" altLang="en-US" sz="1400" dirty="0">
                <a:solidFill>
                  <a:schemeClr val="tx1">
                    <a:lumMod val="75000"/>
                    <a:lumOff val="25000"/>
                  </a:schemeClr>
                </a:solidFill>
                <a:latin typeface="+mn-ea"/>
              </a:rPr>
              <a:t>月筹划启动，由腾讯广州研发中心产品团队打造</a:t>
            </a:r>
          </a:p>
        </p:txBody>
      </p:sp>
    </p:spTree>
    <p:extLst>
      <p:ext uri="{BB962C8B-B14F-4D97-AF65-F5344CB8AC3E}">
        <p14:creationId xmlns:p14="http://schemas.microsoft.com/office/powerpoint/2010/main" val="1484210534"/>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4" grpId="0" animBg="1"/>
      <p:bldP spid="5" grpId="0"/>
      <p:bldP spid="6" grpId="0"/>
      <p:bldP spid="9" grpId="0"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75A99748-7616-4986-9095-834CA8DA0917}"/>
              </a:ext>
            </a:extLst>
          </p:cNvPr>
          <p:cNvSpPr/>
          <p:nvPr/>
        </p:nvSpPr>
        <p:spPr>
          <a:xfrm>
            <a:off x="8434316" y="1615727"/>
            <a:ext cx="1842448"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FFA3A41-357D-4690-AD79-1BF7E142F647}"/>
              </a:ext>
            </a:extLst>
          </p:cNvPr>
          <p:cNvSpPr/>
          <p:nvPr/>
        </p:nvSpPr>
        <p:spPr>
          <a:xfrm>
            <a:off x="552449" y="124820"/>
            <a:ext cx="1876851"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THREE</a:t>
            </a:r>
            <a:endParaRPr lang="zh-CN" altLang="en-US" sz="2000">
              <a:solidFill>
                <a:schemeClr val="tx1">
                  <a:lumMod val="75000"/>
                  <a:lumOff val="25000"/>
                </a:schemeClr>
              </a:solidFill>
            </a:endParaRPr>
          </a:p>
        </p:txBody>
      </p:sp>
      <p:grpSp>
        <p:nvGrpSpPr>
          <p:cNvPr id="4" name="组合 3">
            <a:extLst>
              <a:ext uri="{FF2B5EF4-FFF2-40B4-BE49-F238E27FC236}">
                <a16:creationId xmlns:a16="http://schemas.microsoft.com/office/drawing/2014/main" id="{E46C8B25-AF22-48C8-81E3-C50CE3ECE04A}"/>
              </a:ext>
            </a:extLst>
          </p:cNvPr>
          <p:cNvGrpSpPr/>
          <p:nvPr/>
        </p:nvGrpSpPr>
        <p:grpSpPr>
          <a:xfrm>
            <a:off x="4429723" y="719666"/>
            <a:ext cx="3332553" cy="5418666"/>
            <a:chOff x="4429723" y="719666"/>
            <a:chExt cx="3332553" cy="5418666"/>
          </a:xfrm>
          <a:solidFill>
            <a:schemeClr val="tx1">
              <a:lumMod val="75000"/>
              <a:lumOff val="25000"/>
            </a:schemeClr>
          </a:solidFill>
        </p:grpSpPr>
        <p:sp>
          <p:nvSpPr>
            <p:cNvPr id="5" name="箭头: 环形 4">
              <a:extLst>
                <a:ext uri="{FF2B5EF4-FFF2-40B4-BE49-F238E27FC236}">
                  <a16:creationId xmlns:a16="http://schemas.microsoft.com/office/drawing/2014/main" id="{F9C12DFC-FF5C-4562-BC83-CEDC69DD755B}"/>
                </a:ext>
              </a:extLst>
            </p:cNvPr>
            <p:cNvSpPr/>
            <p:nvPr/>
          </p:nvSpPr>
          <p:spPr>
            <a:xfrm>
              <a:off x="5154127" y="719666"/>
              <a:ext cx="2608149" cy="2608546"/>
            </a:xfrm>
            <a:prstGeom prst="circularArrow">
              <a:avLst>
                <a:gd name="adj1" fmla="val 10980"/>
                <a:gd name="adj2" fmla="val 1142322"/>
                <a:gd name="adj3" fmla="val 4500000"/>
                <a:gd name="adj4" fmla="val 10800000"/>
                <a:gd name="adj5" fmla="val 12500"/>
              </a:avLst>
            </a:prstGeom>
            <a:grp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7" name="形状 6">
              <a:extLst>
                <a:ext uri="{FF2B5EF4-FFF2-40B4-BE49-F238E27FC236}">
                  <a16:creationId xmlns:a16="http://schemas.microsoft.com/office/drawing/2014/main" id="{5D633F3C-A867-4342-8A30-00786967FD46}"/>
                </a:ext>
              </a:extLst>
            </p:cNvPr>
            <p:cNvSpPr/>
            <p:nvPr/>
          </p:nvSpPr>
          <p:spPr>
            <a:xfrm>
              <a:off x="4429723" y="2218469"/>
              <a:ext cx="2608149" cy="2608546"/>
            </a:xfrm>
            <a:prstGeom prst="leftCircularArrow">
              <a:avLst>
                <a:gd name="adj1" fmla="val 10980"/>
                <a:gd name="adj2" fmla="val 1142322"/>
                <a:gd name="adj3" fmla="val 6300000"/>
                <a:gd name="adj4" fmla="val 18900000"/>
                <a:gd name="adj5" fmla="val 12500"/>
              </a:avLst>
            </a:prstGeom>
            <a:grp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9" name="空心弧 8">
              <a:extLst>
                <a:ext uri="{FF2B5EF4-FFF2-40B4-BE49-F238E27FC236}">
                  <a16:creationId xmlns:a16="http://schemas.microsoft.com/office/drawing/2014/main" id="{F1A60DE7-EA60-41F1-9F73-8571062838FB}"/>
                </a:ext>
              </a:extLst>
            </p:cNvPr>
            <p:cNvSpPr/>
            <p:nvPr/>
          </p:nvSpPr>
          <p:spPr>
            <a:xfrm>
              <a:off x="5339759" y="3896630"/>
              <a:ext cx="2240804" cy="2241702"/>
            </a:xfrm>
            <a:prstGeom prst="blockArc">
              <a:avLst>
                <a:gd name="adj1" fmla="val 13500000"/>
                <a:gd name="adj2" fmla="val 10800000"/>
                <a:gd name="adj3" fmla="val 12740"/>
              </a:avLst>
            </a:prstGeom>
            <a:grp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grpSp>
      <p:sp>
        <p:nvSpPr>
          <p:cNvPr id="11" name="文本框 10">
            <a:extLst>
              <a:ext uri="{FF2B5EF4-FFF2-40B4-BE49-F238E27FC236}">
                <a16:creationId xmlns:a16="http://schemas.microsoft.com/office/drawing/2014/main" id="{2F60711B-F18F-435A-8D99-DC25B18754C3}"/>
              </a:ext>
            </a:extLst>
          </p:cNvPr>
          <p:cNvSpPr txBox="1"/>
          <p:nvPr/>
        </p:nvSpPr>
        <p:spPr>
          <a:xfrm>
            <a:off x="6096000" y="1626729"/>
            <a:ext cx="887104" cy="646331"/>
          </a:xfrm>
          <a:prstGeom prst="rect">
            <a:avLst/>
          </a:prstGeom>
          <a:noFill/>
        </p:spPr>
        <p:txBody>
          <a:bodyPr wrap="square" rtlCol="0">
            <a:spAutoFit/>
          </a:bodyPr>
          <a:lstStyle/>
          <a:p>
            <a:r>
              <a:rPr lang="en-US" altLang="zh-CN" sz="3600">
                <a:solidFill>
                  <a:schemeClr val="tx1">
                    <a:lumMod val="75000"/>
                    <a:lumOff val="25000"/>
                  </a:schemeClr>
                </a:solidFill>
              </a:rPr>
              <a:t>01</a:t>
            </a:r>
            <a:endParaRPr lang="zh-CN" altLang="en-US" sz="3600">
              <a:solidFill>
                <a:schemeClr val="tx1">
                  <a:lumMod val="75000"/>
                  <a:lumOff val="25000"/>
                </a:schemeClr>
              </a:solidFill>
            </a:endParaRPr>
          </a:p>
        </p:txBody>
      </p:sp>
      <p:sp>
        <p:nvSpPr>
          <p:cNvPr id="12" name="文本框 11">
            <a:extLst>
              <a:ext uri="{FF2B5EF4-FFF2-40B4-BE49-F238E27FC236}">
                <a16:creationId xmlns:a16="http://schemas.microsoft.com/office/drawing/2014/main" id="{4BB0655B-C578-43FD-97EC-4A8ED75B58A6}"/>
              </a:ext>
            </a:extLst>
          </p:cNvPr>
          <p:cNvSpPr txBox="1"/>
          <p:nvPr/>
        </p:nvSpPr>
        <p:spPr>
          <a:xfrm>
            <a:off x="5290245" y="3125532"/>
            <a:ext cx="887104" cy="646331"/>
          </a:xfrm>
          <a:prstGeom prst="rect">
            <a:avLst/>
          </a:prstGeom>
          <a:noFill/>
        </p:spPr>
        <p:txBody>
          <a:bodyPr wrap="square" rtlCol="0">
            <a:spAutoFit/>
          </a:bodyPr>
          <a:lstStyle/>
          <a:p>
            <a:r>
              <a:rPr lang="en-US" altLang="zh-CN" sz="3600">
                <a:solidFill>
                  <a:schemeClr val="tx1">
                    <a:lumMod val="75000"/>
                    <a:lumOff val="25000"/>
                  </a:schemeClr>
                </a:solidFill>
              </a:rPr>
              <a:t>02</a:t>
            </a:r>
            <a:endParaRPr lang="zh-CN" altLang="en-US" sz="3600">
              <a:solidFill>
                <a:schemeClr val="tx1">
                  <a:lumMod val="75000"/>
                  <a:lumOff val="25000"/>
                </a:schemeClr>
              </a:solidFill>
            </a:endParaRPr>
          </a:p>
        </p:txBody>
      </p:sp>
      <p:sp>
        <p:nvSpPr>
          <p:cNvPr id="13" name="文本框 12">
            <a:extLst>
              <a:ext uri="{FF2B5EF4-FFF2-40B4-BE49-F238E27FC236}">
                <a16:creationId xmlns:a16="http://schemas.microsoft.com/office/drawing/2014/main" id="{83409A3A-D26F-4AA8-A0E7-56CFE402ECC8}"/>
              </a:ext>
            </a:extLst>
          </p:cNvPr>
          <p:cNvSpPr txBox="1"/>
          <p:nvPr/>
        </p:nvSpPr>
        <p:spPr>
          <a:xfrm>
            <a:off x="6096000" y="4708259"/>
            <a:ext cx="887104" cy="646331"/>
          </a:xfrm>
          <a:prstGeom prst="rect">
            <a:avLst/>
          </a:prstGeom>
          <a:noFill/>
        </p:spPr>
        <p:txBody>
          <a:bodyPr wrap="square" rtlCol="0">
            <a:spAutoFit/>
          </a:bodyPr>
          <a:lstStyle/>
          <a:p>
            <a:r>
              <a:rPr lang="en-US" altLang="zh-CN" sz="3600">
                <a:solidFill>
                  <a:schemeClr val="tx1">
                    <a:lumMod val="75000"/>
                    <a:lumOff val="25000"/>
                  </a:schemeClr>
                </a:solidFill>
              </a:rPr>
              <a:t>03</a:t>
            </a:r>
            <a:endParaRPr lang="zh-CN" altLang="en-US" sz="3600">
              <a:solidFill>
                <a:schemeClr val="tx1">
                  <a:lumMod val="75000"/>
                  <a:lumOff val="25000"/>
                </a:schemeClr>
              </a:solidFill>
            </a:endParaRPr>
          </a:p>
        </p:txBody>
      </p:sp>
      <p:sp>
        <p:nvSpPr>
          <p:cNvPr id="16" name="文本框 15">
            <a:extLst>
              <a:ext uri="{FF2B5EF4-FFF2-40B4-BE49-F238E27FC236}">
                <a16:creationId xmlns:a16="http://schemas.microsoft.com/office/drawing/2014/main" id="{12E039C7-CD4D-497B-A597-BC556F1A10ED}"/>
              </a:ext>
            </a:extLst>
          </p:cNvPr>
          <p:cNvSpPr txBox="1"/>
          <p:nvPr/>
        </p:nvSpPr>
        <p:spPr>
          <a:xfrm>
            <a:off x="7762276" y="1905878"/>
            <a:ext cx="3208981" cy="700576"/>
          </a:xfrm>
          <a:prstGeom prst="rect">
            <a:avLst/>
          </a:prstGeom>
          <a:noFill/>
          <a:ln>
            <a:noFill/>
          </a:ln>
        </p:spPr>
        <p:txBody>
          <a:bodyPr wrap="square" rtlCol="0">
            <a:spAutoFit/>
          </a:bodyPr>
          <a:lstStyle/>
          <a:p>
            <a:pPr algn="ctr">
              <a:lnSpc>
                <a:spcPct val="150000"/>
              </a:lnSpc>
            </a:pPr>
            <a:r>
              <a:rPr lang="zh-CN" altLang="en-US" sz="1400" dirty="0">
                <a:solidFill>
                  <a:schemeClr val="tx1">
                    <a:lumMod val="75000"/>
                    <a:lumOff val="25000"/>
                  </a:schemeClr>
                </a:solidFill>
                <a:latin typeface="+mn-ea"/>
              </a:rPr>
              <a:t>微信由于</a:t>
            </a:r>
            <a:r>
              <a:rPr lang="en-US" altLang="zh-CN" sz="1400" dirty="0">
                <a:solidFill>
                  <a:schemeClr val="tx1">
                    <a:lumMod val="75000"/>
                    <a:lumOff val="25000"/>
                  </a:schemeClr>
                </a:solidFill>
                <a:latin typeface="+mn-ea"/>
              </a:rPr>
              <a:t>2010</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10</a:t>
            </a:r>
            <a:r>
              <a:rPr lang="zh-CN" altLang="en-US" sz="1400" dirty="0">
                <a:solidFill>
                  <a:schemeClr val="tx1">
                    <a:lumMod val="75000"/>
                    <a:lumOff val="25000"/>
                  </a:schemeClr>
                </a:solidFill>
                <a:latin typeface="+mn-ea"/>
              </a:rPr>
              <a:t>月筹划启动，由腾讯广州研发中心产品团队打造</a:t>
            </a:r>
          </a:p>
        </p:txBody>
      </p:sp>
      <p:sp>
        <p:nvSpPr>
          <p:cNvPr id="17" name="文本框 16">
            <a:extLst>
              <a:ext uri="{FF2B5EF4-FFF2-40B4-BE49-F238E27FC236}">
                <a16:creationId xmlns:a16="http://schemas.microsoft.com/office/drawing/2014/main" id="{309C81A4-AFDB-4DEB-87C0-417A94652F1B}"/>
              </a:ext>
            </a:extLst>
          </p:cNvPr>
          <p:cNvSpPr txBox="1"/>
          <p:nvPr/>
        </p:nvSpPr>
        <p:spPr>
          <a:xfrm>
            <a:off x="7838956" y="1426674"/>
            <a:ext cx="3055620" cy="400110"/>
          </a:xfrm>
          <a:prstGeom prst="rect">
            <a:avLst/>
          </a:prstGeom>
          <a:noFill/>
          <a:ln>
            <a:noFill/>
          </a:ln>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2000" dirty="0">
                <a:solidFill>
                  <a:schemeClr val="tx1">
                    <a:lumMod val="75000"/>
                    <a:lumOff val="25000"/>
                  </a:schemeClr>
                </a:solidFill>
                <a:effectLst/>
                <a:latin typeface="+mn-ea"/>
                <a:ea typeface="+mn-ea"/>
              </a:rPr>
              <a:t>输入你的标题</a:t>
            </a:r>
          </a:p>
        </p:txBody>
      </p:sp>
      <p:sp>
        <p:nvSpPr>
          <p:cNvPr id="19" name="矩形 18">
            <a:extLst>
              <a:ext uri="{FF2B5EF4-FFF2-40B4-BE49-F238E27FC236}">
                <a16:creationId xmlns:a16="http://schemas.microsoft.com/office/drawing/2014/main" id="{7EC44D31-371A-417D-8B43-84035AF43C26}"/>
              </a:ext>
            </a:extLst>
          </p:cNvPr>
          <p:cNvSpPr/>
          <p:nvPr/>
        </p:nvSpPr>
        <p:spPr>
          <a:xfrm>
            <a:off x="8434316" y="4816013"/>
            <a:ext cx="1842448"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31F1E308-64B2-4371-8178-82EEA3AF7C0A}"/>
              </a:ext>
            </a:extLst>
          </p:cNvPr>
          <p:cNvSpPr txBox="1"/>
          <p:nvPr/>
        </p:nvSpPr>
        <p:spPr>
          <a:xfrm>
            <a:off x="7762276" y="5106164"/>
            <a:ext cx="3208981" cy="700576"/>
          </a:xfrm>
          <a:prstGeom prst="rect">
            <a:avLst/>
          </a:prstGeom>
          <a:noFill/>
          <a:ln>
            <a:noFill/>
          </a:ln>
        </p:spPr>
        <p:txBody>
          <a:bodyPr wrap="square" rtlCol="0">
            <a:spAutoFit/>
          </a:bodyPr>
          <a:lstStyle/>
          <a:p>
            <a:pPr algn="ctr">
              <a:lnSpc>
                <a:spcPct val="150000"/>
              </a:lnSpc>
            </a:pPr>
            <a:r>
              <a:rPr lang="zh-CN" altLang="en-US" sz="1400" dirty="0">
                <a:solidFill>
                  <a:schemeClr val="tx1">
                    <a:lumMod val="75000"/>
                    <a:lumOff val="25000"/>
                  </a:schemeClr>
                </a:solidFill>
                <a:latin typeface="+mn-ea"/>
              </a:rPr>
              <a:t>微信由于</a:t>
            </a:r>
            <a:r>
              <a:rPr lang="en-US" altLang="zh-CN" sz="1400" dirty="0">
                <a:solidFill>
                  <a:schemeClr val="tx1">
                    <a:lumMod val="75000"/>
                    <a:lumOff val="25000"/>
                  </a:schemeClr>
                </a:solidFill>
                <a:latin typeface="+mn-ea"/>
              </a:rPr>
              <a:t>2010</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10</a:t>
            </a:r>
            <a:r>
              <a:rPr lang="zh-CN" altLang="en-US" sz="1400" dirty="0">
                <a:solidFill>
                  <a:schemeClr val="tx1">
                    <a:lumMod val="75000"/>
                    <a:lumOff val="25000"/>
                  </a:schemeClr>
                </a:solidFill>
                <a:latin typeface="+mn-ea"/>
              </a:rPr>
              <a:t>月筹划启动，由腾讯广州研发中心产品团队打造</a:t>
            </a:r>
          </a:p>
        </p:txBody>
      </p:sp>
      <p:sp>
        <p:nvSpPr>
          <p:cNvPr id="21" name="文本框 20">
            <a:extLst>
              <a:ext uri="{FF2B5EF4-FFF2-40B4-BE49-F238E27FC236}">
                <a16:creationId xmlns:a16="http://schemas.microsoft.com/office/drawing/2014/main" id="{64DAED03-C4BC-4513-8954-05CD01F9C9CF}"/>
              </a:ext>
            </a:extLst>
          </p:cNvPr>
          <p:cNvSpPr txBox="1"/>
          <p:nvPr/>
        </p:nvSpPr>
        <p:spPr>
          <a:xfrm>
            <a:off x="7838956" y="4626960"/>
            <a:ext cx="3055620" cy="400110"/>
          </a:xfrm>
          <a:prstGeom prst="rect">
            <a:avLst/>
          </a:prstGeom>
          <a:noFill/>
          <a:ln>
            <a:noFill/>
          </a:ln>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2000" dirty="0">
                <a:solidFill>
                  <a:schemeClr val="tx1">
                    <a:lumMod val="75000"/>
                    <a:lumOff val="25000"/>
                  </a:schemeClr>
                </a:solidFill>
                <a:effectLst/>
                <a:latin typeface="+mn-ea"/>
                <a:ea typeface="+mn-ea"/>
              </a:rPr>
              <a:t>输入你的标题</a:t>
            </a:r>
          </a:p>
        </p:txBody>
      </p:sp>
      <p:sp>
        <p:nvSpPr>
          <p:cNvPr id="22" name="矩形 21">
            <a:extLst>
              <a:ext uri="{FF2B5EF4-FFF2-40B4-BE49-F238E27FC236}">
                <a16:creationId xmlns:a16="http://schemas.microsoft.com/office/drawing/2014/main" id="{8B76F1FA-B0DF-4D48-8EC8-5BAD447717B6}"/>
              </a:ext>
            </a:extLst>
          </p:cNvPr>
          <p:cNvSpPr/>
          <p:nvPr/>
        </p:nvSpPr>
        <p:spPr>
          <a:xfrm>
            <a:off x="1969462" y="3114530"/>
            <a:ext cx="1842448"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5255B8B7-85CB-4B8B-B9B7-1F21771B49A9}"/>
              </a:ext>
            </a:extLst>
          </p:cNvPr>
          <p:cNvSpPr txBox="1"/>
          <p:nvPr/>
        </p:nvSpPr>
        <p:spPr>
          <a:xfrm>
            <a:off x="1297422" y="3404681"/>
            <a:ext cx="3208981" cy="700576"/>
          </a:xfrm>
          <a:prstGeom prst="rect">
            <a:avLst/>
          </a:prstGeom>
          <a:noFill/>
          <a:ln>
            <a:noFill/>
          </a:ln>
        </p:spPr>
        <p:txBody>
          <a:bodyPr wrap="square" rtlCol="0">
            <a:spAutoFit/>
          </a:bodyPr>
          <a:lstStyle/>
          <a:p>
            <a:pPr algn="ctr">
              <a:lnSpc>
                <a:spcPct val="150000"/>
              </a:lnSpc>
            </a:pPr>
            <a:r>
              <a:rPr lang="zh-CN" altLang="en-US" sz="1400" dirty="0">
                <a:solidFill>
                  <a:schemeClr val="tx1">
                    <a:lumMod val="75000"/>
                    <a:lumOff val="25000"/>
                  </a:schemeClr>
                </a:solidFill>
                <a:latin typeface="+mn-ea"/>
              </a:rPr>
              <a:t>微信由于</a:t>
            </a:r>
            <a:r>
              <a:rPr lang="en-US" altLang="zh-CN" sz="1400" dirty="0">
                <a:solidFill>
                  <a:schemeClr val="tx1">
                    <a:lumMod val="75000"/>
                    <a:lumOff val="25000"/>
                  </a:schemeClr>
                </a:solidFill>
                <a:latin typeface="+mn-ea"/>
              </a:rPr>
              <a:t>2010</a:t>
            </a:r>
            <a:r>
              <a:rPr lang="zh-CN" altLang="en-US" sz="1400" dirty="0">
                <a:solidFill>
                  <a:schemeClr val="tx1">
                    <a:lumMod val="75000"/>
                    <a:lumOff val="25000"/>
                  </a:schemeClr>
                </a:solidFill>
                <a:latin typeface="+mn-ea"/>
              </a:rPr>
              <a:t>年</a:t>
            </a:r>
            <a:r>
              <a:rPr lang="en-US" altLang="zh-CN" sz="1400" dirty="0">
                <a:solidFill>
                  <a:schemeClr val="tx1">
                    <a:lumMod val="75000"/>
                    <a:lumOff val="25000"/>
                  </a:schemeClr>
                </a:solidFill>
                <a:latin typeface="+mn-ea"/>
              </a:rPr>
              <a:t>10</a:t>
            </a:r>
            <a:r>
              <a:rPr lang="zh-CN" altLang="en-US" sz="1400" dirty="0">
                <a:solidFill>
                  <a:schemeClr val="tx1">
                    <a:lumMod val="75000"/>
                    <a:lumOff val="25000"/>
                  </a:schemeClr>
                </a:solidFill>
                <a:latin typeface="+mn-ea"/>
              </a:rPr>
              <a:t>月筹划启动，由腾讯广州研发中心产品团队打造</a:t>
            </a:r>
          </a:p>
        </p:txBody>
      </p:sp>
      <p:sp>
        <p:nvSpPr>
          <p:cNvPr id="24" name="文本框 23">
            <a:extLst>
              <a:ext uri="{FF2B5EF4-FFF2-40B4-BE49-F238E27FC236}">
                <a16:creationId xmlns:a16="http://schemas.microsoft.com/office/drawing/2014/main" id="{03C4C4A5-DE0A-4158-9DF6-58174E05E39A}"/>
              </a:ext>
            </a:extLst>
          </p:cNvPr>
          <p:cNvSpPr txBox="1"/>
          <p:nvPr/>
        </p:nvSpPr>
        <p:spPr>
          <a:xfrm>
            <a:off x="1374102" y="2925477"/>
            <a:ext cx="3055620" cy="400110"/>
          </a:xfrm>
          <a:prstGeom prst="rect">
            <a:avLst/>
          </a:prstGeom>
          <a:noFill/>
          <a:ln>
            <a:noFill/>
          </a:ln>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2000" dirty="0">
                <a:solidFill>
                  <a:schemeClr val="tx1">
                    <a:lumMod val="75000"/>
                    <a:lumOff val="25000"/>
                  </a:schemeClr>
                </a:solidFill>
                <a:effectLst/>
                <a:latin typeface="+mn-ea"/>
                <a:ea typeface="+mn-ea"/>
              </a:rPr>
              <a:t>输入你的标题</a:t>
            </a:r>
          </a:p>
        </p:txBody>
      </p:sp>
    </p:spTree>
    <p:extLst>
      <p:ext uri="{BB962C8B-B14F-4D97-AF65-F5344CB8AC3E}">
        <p14:creationId xmlns:p14="http://schemas.microsoft.com/office/powerpoint/2010/main" val="1773916098"/>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 presetClass="entr" presetSubtype="4"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4"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childTnLst>
                          </p:cTn>
                        </p:par>
                        <p:par>
                          <p:cTn id="60" fill="hold">
                            <p:stCondLst>
                              <p:cond delay="6000"/>
                            </p:stCondLst>
                            <p:childTnLst>
                              <p:par>
                                <p:cTn id="61" presetID="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ppt_x"/>
                                          </p:val>
                                        </p:tav>
                                        <p:tav tm="100000">
                                          <p:val>
                                            <p:strVal val="#ppt_x"/>
                                          </p:val>
                                        </p:tav>
                                      </p:tavLst>
                                    </p:anim>
                                    <p:anim calcmode="lin" valueType="num">
                                      <p:cBhvr additive="base">
                                        <p:cTn id="6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p:bldP spid="12" grpId="0"/>
      <p:bldP spid="13" grpId="0"/>
      <p:bldP spid="16" grpId="0"/>
      <p:bldP spid="17" grpId="0"/>
      <p:bldP spid="19" grpId="0" animBg="1"/>
      <p:bldP spid="20" grpId="0"/>
      <p:bldP spid="21" grpId="0"/>
      <p:bldP spid="22"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5661BB4-952A-4BB1-A349-9EE76FC28D4A}"/>
              </a:ext>
            </a:extLst>
          </p:cNvPr>
          <p:cNvSpPr txBox="1"/>
          <p:nvPr/>
        </p:nvSpPr>
        <p:spPr>
          <a:xfrm>
            <a:off x="-1067876" y="-433596"/>
            <a:ext cx="7613055" cy="7725192"/>
          </a:xfrm>
          <a:prstGeom prst="rect">
            <a:avLst/>
          </a:prstGeom>
          <a:noFill/>
        </p:spPr>
        <p:txBody>
          <a:bodyPr wrap="square" rtlCol="0">
            <a:spAutoFit/>
          </a:bodyPr>
          <a:lstStyle/>
          <a:p>
            <a:r>
              <a:rPr lang="en-US" altLang="zh-CN" sz="49600">
                <a:blipFill>
                  <a:blip r:embed="rId3"/>
                  <a:stretch>
                    <a:fillRect/>
                  </a:stretch>
                </a:blipFill>
              </a:rPr>
              <a:t>04</a:t>
            </a:r>
            <a:endParaRPr lang="zh-CN" altLang="en-US" sz="49600">
              <a:blipFill>
                <a:blip r:embed="rId3"/>
                <a:stretch>
                  <a:fillRect/>
                </a:stretch>
              </a:blipFill>
            </a:endParaRPr>
          </a:p>
        </p:txBody>
      </p:sp>
      <p:sp>
        <p:nvSpPr>
          <p:cNvPr id="3" name="文本框 2">
            <a:extLst>
              <a:ext uri="{FF2B5EF4-FFF2-40B4-BE49-F238E27FC236}">
                <a16:creationId xmlns:a16="http://schemas.microsoft.com/office/drawing/2014/main" id="{C23E1EA9-D265-4A7D-99E6-4B9E5AE30BAC}"/>
              </a:ext>
            </a:extLst>
          </p:cNvPr>
          <p:cNvSpPr txBox="1"/>
          <p:nvPr/>
        </p:nvSpPr>
        <p:spPr>
          <a:xfrm>
            <a:off x="6096000" y="1882523"/>
            <a:ext cx="4422225" cy="707886"/>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mn-ea"/>
              </a:rPr>
              <a:t>在此输入你的标题</a:t>
            </a:r>
          </a:p>
        </p:txBody>
      </p:sp>
      <p:sp>
        <p:nvSpPr>
          <p:cNvPr id="4" name="文本框 3">
            <a:extLst>
              <a:ext uri="{FF2B5EF4-FFF2-40B4-BE49-F238E27FC236}">
                <a16:creationId xmlns:a16="http://schemas.microsoft.com/office/drawing/2014/main" id="{F829EA1F-92B9-4100-A814-228FF4C6DB8F}"/>
              </a:ext>
            </a:extLst>
          </p:cNvPr>
          <p:cNvSpPr txBox="1"/>
          <p:nvPr/>
        </p:nvSpPr>
        <p:spPr>
          <a:xfrm>
            <a:off x="6168803" y="2685015"/>
            <a:ext cx="4681303" cy="789960"/>
          </a:xfrm>
          <a:prstGeom prst="rect">
            <a:avLst/>
          </a:prstGeom>
          <a:noFill/>
        </p:spPr>
        <p:txBody>
          <a:bodyPr wrap="square" rtlCol="0">
            <a:spAutoFit/>
          </a:bodyPr>
          <a:lstStyle/>
          <a:p>
            <a:pPr>
              <a:lnSpc>
                <a:spcPct val="150000"/>
              </a:lnSpc>
            </a:pPr>
            <a:r>
              <a:rPr lang="en-US" altLang="zh-CN" sz="1600" dirty="0">
                <a:solidFill>
                  <a:schemeClr val="tx1">
                    <a:lumMod val="65000"/>
                    <a:lumOff val="35000"/>
                  </a:schemeClr>
                </a:solidFill>
                <a:latin typeface="+mn-ea"/>
              </a:rPr>
              <a:t>Life was like a box of chocolates, you never know what you’re go to get.</a:t>
            </a:r>
            <a:endParaRPr lang="zh-CN" altLang="en-US" sz="1600" dirty="0">
              <a:solidFill>
                <a:schemeClr val="tx1">
                  <a:lumMod val="65000"/>
                  <a:lumOff val="35000"/>
                </a:schemeClr>
              </a:solidFill>
              <a:latin typeface="+mn-ea"/>
            </a:endParaRPr>
          </a:p>
        </p:txBody>
      </p:sp>
      <p:sp>
        <p:nvSpPr>
          <p:cNvPr id="5" name="文本框 4">
            <a:extLst>
              <a:ext uri="{FF2B5EF4-FFF2-40B4-BE49-F238E27FC236}">
                <a16:creationId xmlns:a16="http://schemas.microsoft.com/office/drawing/2014/main" id="{861F087B-0A7E-41A5-8C3D-0FE4AEEA8C77}"/>
              </a:ext>
            </a:extLst>
          </p:cNvPr>
          <p:cNvSpPr txBox="1"/>
          <p:nvPr/>
        </p:nvSpPr>
        <p:spPr>
          <a:xfrm>
            <a:off x="6096000" y="1137978"/>
            <a:ext cx="2657021" cy="584775"/>
          </a:xfrm>
          <a:prstGeom prst="rect">
            <a:avLst/>
          </a:prstGeom>
          <a:noFill/>
        </p:spPr>
        <p:txBody>
          <a:bodyPr wrap="square" rtlCol="0">
            <a:spAutoFit/>
          </a:bodyPr>
          <a:lstStyle/>
          <a:p>
            <a:r>
              <a:rPr lang="en-US" altLang="zh-CN" sz="3200" b="1">
                <a:solidFill>
                  <a:schemeClr val="tx1">
                    <a:lumMod val="75000"/>
                    <a:lumOff val="25000"/>
                  </a:schemeClr>
                </a:solidFill>
              </a:rPr>
              <a:t>PART FOUR</a:t>
            </a:r>
            <a:endParaRPr lang="zh-CN" altLang="en-US" sz="3200" b="1">
              <a:solidFill>
                <a:schemeClr val="tx1">
                  <a:lumMod val="75000"/>
                  <a:lumOff val="25000"/>
                </a:schemeClr>
              </a:solidFill>
            </a:endParaRPr>
          </a:p>
        </p:txBody>
      </p:sp>
      <p:sp>
        <p:nvSpPr>
          <p:cNvPr id="7" name="矩形 6">
            <a:extLst>
              <a:ext uri="{FF2B5EF4-FFF2-40B4-BE49-F238E27FC236}">
                <a16:creationId xmlns:a16="http://schemas.microsoft.com/office/drawing/2014/main" id="{68137CAB-D7C7-431F-9805-CC4AAB33728F}"/>
              </a:ext>
            </a:extLst>
          </p:cNvPr>
          <p:cNvSpPr/>
          <p:nvPr/>
        </p:nvSpPr>
        <p:spPr>
          <a:xfrm>
            <a:off x="8705851" y="1485900"/>
            <a:ext cx="3486150" cy="124656"/>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5500746"/>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7385EB8-A95F-43AC-8201-F056A7885ED7}"/>
              </a:ext>
            </a:extLst>
          </p:cNvPr>
          <p:cNvSpPr/>
          <p:nvPr/>
        </p:nvSpPr>
        <p:spPr>
          <a:xfrm>
            <a:off x="0" y="0"/>
            <a:ext cx="2811439" cy="68580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FFA3A41-357D-4690-AD79-1BF7E142F647}"/>
              </a:ext>
            </a:extLst>
          </p:cNvPr>
          <p:cNvSpPr/>
          <p:nvPr/>
        </p:nvSpPr>
        <p:spPr>
          <a:xfrm>
            <a:off x="552449" y="124820"/>
            <a:ext cx="1876851"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FOUR</a:t>
            </a:r>
            <a:endParaRPr lang="zh-CN" altLang="en-US" sz="2000">
              <a:solidFill>
                <a:schemeClr val="tx1">
                  <a:lumMod val="75000"/>
                  <a:lumOff val="25000"/>
                </a:schemeClr>
              </a:solidFill>
            </a:endParaRPr>
          </a:p>
        </p:txBody>
      </p:sp>
      <p:sp>
        <p:nvSpPr>
          <p:cNvPr id="6" name="矩形 5">
            <a:extLst>
              <a:ext uri="{FF2B5EF4-FFF2-40B4-BE49-F238E27FC236}">
                <a16:creationId xmlns:a16="http://schemas.microsoft.com/office/drawing/2014/main" id="{415C40DB-7997-41F8-8A3C-AD4ED0CD6113}"/>
              </a:ext>
            </a:extLst>
          </p:cNvPr>
          <p:cNvSpPr/>
          <p:nvPr/>
        </p:nvSpPr>
        <p:spPr>
          <a:xfrm>
            <a:off x="1815152" y="1975514"/>
            <a:ext cx="2442949" cy="290697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9F130434-BD63-40C1-B64F-ECDC82978283}"/>
              </a:ext>
            </a:extLst>
          </p:cNvPr>
          <p:cNvSpPr txBox="1"/>
          <p:nvPr/>
        </p:nvSpPr>
        <p:spPr>
          <a:xfrm>
            <a:off x="5613458" y="1806237"/>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en-US" altLang="zh-CN" sz="1600">
                <a:solidFill>
                  <a:schemeClr val="tx1">
                    <a:lumMod val="75000"/>
                    <a:lumOff val="25000"/>
                  </a:schemeClr>
                </a:solidFill>
                <a:effectLst/>
                <a:latin typeface="+mn-ea"/>
                <a:ea typeface="+mn-ea"/>
              </a:rPr>
              <a:t>01</a:t>
            </a:r>
            <a:endParaRPr lang="zh-CN" altLang="en-US" sz="1600" dirty="0">
              <a:solidFill>
                <a:schemeClr val="tx1">
                  <a:lumMod val="75000"/>
                  <a:lumOff val="25000"/>
                </a:schemeClr>
              </a:solidFill>
              <a:effectLst/>
              <a:latin typeface="+mn-ea"/>
              <a:ea typeface="+mn-ea"/>
            </a:endParaRPr>
          </a:p>
        </p:txBody>
      </p:sp>
      <p:sp>
        <p:nvSpPr>
          <p:cNvPr id="38" name="文本框 37">
            <a:extLst>
              <a:ext uri="{FF2B5EF4-FFF2-40B4-BE49-F238E27FC236}">
                <a16:creationId xmlns:a16="http://schemas.microsoft.com/office/drawing/2014/main" id="{F93CBBFC-8980-4E15-A896-E7396A8D7519}"/>
              </a:ext>
            </a:extLst>
          </p:cNvPr>
          <p:cNvSpPr txBox="1"/>
          <p:nvPr/>
        </p:nvSpPr>
        <p:spPr>
          <a:xfrm>
            <a:off x="5613458" y="2251755"/>
            <a:ext cx="2225040" cy="117724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mn-ea"/>
              </a:rPr>
              <a:t>企业使用全城搜索可以用低廉的成本实现智能客服机器人功能，店家可以轻松实现店铺商品和粉丝的关联与互动</a:t>
            </a:r>
          </a:p>
        </p:txBody>
      </p:sp>
      <p:pic>
        <p:nvPicPr>
          <p:cNvPr id="42" name="图片 41">
            <a:extLst>
              <a:ext uri="{FF2B5EF4-FFF2-40B4-BE49-F238E27FC236}">
                <a16:creationId xmlns:a16="http://schemas.microsoft.com/office/drawing/2014/main" id="{9F875CB8-25F2-47C4-A108-81860C004F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388" y="1122117"/>
            <a:ext cx="499181" cy="499181"/>
          </a:xfrm>
          <a:prstGeom prst="rect">
            <a:avLst/>
          </a:prstGeom>
        </p:spPr>
      </p:pic>
      <p:sp>
        <p:nvSpPr>
          <p:cNvPr id="43" name="文本框 42">
            <a:extLst>
              <a:ext uri="{FF2B5EF4-FFF2-40B4-BE49-F238E27FC236}">
                <a16:creationId xmlns:a16="http://schemas.microsoft.com/office/drawing/2014/main" id="{9F6E1CF5-EB6A-468E-A1B1-BD0C17738C12}"/>
              </a:ext>
            </a:extLst>
          </p:cNvPr>
          <p:cNvSpPr txBox="1"/>
          <p:nvPr/>
        </p:nvSpPr>
        <p:spPr>
          <a:xfrm>
            <a:off x="8330925" y="1806237"/>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en-US" altLang="zh-CN" sz="1600">
                <a:solidFill>
                  <a:schemeClr val="tx1">
                    <a:lumMod val="75000"/>
                    <a:lumOff val="25000"/>
                  </a:schemeClr>
                </a:solidFill>
                <a:effectLst/>
                <a:latin typeface="+mn-ea"/>
                <a:ea typeface="+mn-ea"/>
              </a:rPr>
              <a:t>02</a:t>
            </a:r>
            <a:endParaRPr lang="zh-CN" altLang="en-US" sz="1600" dirty="0">
              <a:solidFill>
                <a:schemeClr val="tx1">
                  <a:lumMod val="75000"/>
                  <a:lumOff val="25000"/>
                </a:schemeClr>
              </a:solidFill>
              <a:effectLst/>
              <a:latin typeface="+mn-ea"/>
              <a:ea typeface="+mn-ea"/>
            </a:endParaRPr>
          </a:p>
        </p:txBody>
      </p:sp>
      <p:sp>
        <p:nvSpPr>
          <p:cNvPr id="44" name="文本框 43">
            <a:extLst>
              <a:ext uri="{FF2B5EF4-FFF2-40B4-BE49-F238E27FC236}">
                <a16:creationId xmlns:a16="http://schemas.microsoft.com/office/drawing/2014/main" id="{91D99806-D481-4C72-9C9A-7C12048D7D51}"/>
              </a:ext>
            </a:extLst>
          </p:cNvPr>
          <p:cNvSpPr txBox="1"/>
          <p:nvPr/>
        </p:nvSpPr>
        <p:spPr>
          <a:xfrm>
            <a:off x="8330925" y="2251755"/>
            <a:ext cx="2225040" cy="117724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mn-ea"/>
              </a:rPr>
              <a:t>企业使用全城搜索可以用低廉的成本实现智能客服机器人功能，店家可以轻松实现店铺商品和粉丝的关联与互动</a:t>
            </a:r>
          </a:p>
        </p:txBody>
      </p:sp>
      <p:sp>
        <p:nvSpPr>
          <p:cNvPr id="55" name="文本框 54">
            <a:extLst>
              <a:ext uri="{FF2B5EF4-FFF2-40B4-BE49-F238E27FC236}">
                <a16:creationId xmlns:a16="http://schemas.microsoft.com/office/drawing/2014/main" id="{7676E17D-B3BC-4D4A-B739-2E28275EA156}"/>
              </a:ext>
            </a:extLst>
          </p:cNvPr>
          <p:cNvSpPr txBox="1"/>
          <p:nvPr/>
        </p:nvSpPr>
        <p:spPr>
          <a:xfrm>
            <a:off x="8330925" y="4385664"/>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en-US" altLang="zh-CN" sz="1600">
                <a:solidFill>
                  <a:schemeClr val="tx1">
                    <a:lumMod val="75000"/>
                    <a:lumOff val="25000"/>
                  </a:schemeClr>
                </a:solidFill>
                <a:effectLst/>
                <a:latin typeface="+mn-ea"/>
                <a:ea typeface="+mn-ea"/>
              </a:rPr>
              <a:t>04</a:t>
            </a:r>
            <a:endParaRPr lang="zh-CN" altLang="en-US" sz="1600" dirty="0">
              <a:solidFill>
                <a:schemeClr val="tx1">
                  <a:lumMod val="75000"/>
                  <a:lumOff val="25000"/>
                </a:schemeClr>
              </a:solidFill>
              <a:effectLst/>
              <a:latin typeface="+mn-ea"/>
              <a:ea typeface="+mn-ea"/>
            </a:endParaRPr>
          </a:p>
        </p:txBody>
      </p:sp>
      <p:sp>
        <p:nvSpPr>
          <p:cNvPr id="56" name="文本框 55">
            <a:extLst>
              <a:ext uri="{FF2B5EF4-FFF2-40B4-BE49-F238E27FC236}">
                <a16:creationId xmlns:a16="http://schemas.microsoft.com/office/drawing/2014/main" id="{BB8E7EF0-2C98-4630-951F-78A695EA2373}"/>
              </a:ext>
            </a:extLst>
          </p:cNvPr>
          <p:cNvSpPr txBox="1"/>
          <p:nvPr/>
        </p:nvSpPr>
        <p:spPr>
          <a:xfrm>
            <a:off x="8330925" y="4831182"/>
            <a:ext cx="2225040" cy="117724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mn-ea"/>
              </a:rPr>
              <a:t>企业使用全城搜索可以用低廉的成本实现智能客服机器人功能，店家可以轻松实现店铺商品和粉丝的关联与互动</a:t>
            </a:r>
          </a:p>
        </p:txBody>
      </p:sp>
      <p:sp>
        <p:nvSpPr>
          <p:cNvPr id="64" name="文本框 63">
            <a:extLst>
              <a:ext uri="{FF2B5EF4-FFF2-40B4-BE49-F238E27FC236}">
                <a16:creationId xmlns:a16="http://schemas.microsoft.com/office/drawing/2014/main" id="{EEB1F6A3-A749-46FA-B3FD-07BFA5263B1D}"/>
              </a:ext>
            </a:extLst>
          </p:cNvPr>
          <p:cNvSpPr txBox="1"/>
          <p:nvPr/>
        </p:nvSpPr>
        <p:spPr>
          <a:xfrm>
            <a:off x="5613458" y="4385664"/>
            <a:ext cx="2225040" cy="338554"/>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en-US" altLang="zh-CN" sz="1600">
                <a:solidFill>
                  <a:schemeClr val="tx1">
                    <a:lumMod val="75000"/>
                    <a:lumOff val="25000"/>
                  </a:schemeClr>
                </a:solidFill>
                <a:effectLst/>
                <a:latin typeface="+mn-ea"/>
                <a:ea typeface="+mn-ea"/>
              </a:rPr>
              <a:t>03</a:t>
            </a:r>
            <a:endParaRPr lang="zh-CN" altLang="en-US" sz="1600" dirty="0">
              <a:solidFill>
                <a:schemeClr val="tx1">
                  <a:lumMod val="75000"/>
                  <a:lumOff val="25000"/>
                </a:schemeClr>
              </a:solidFill>
              <a:effectLst/>
              <a:latin typeface="+mn-ea"/>
              <a:ea typeface="+mn-ea"/>
            </a:endParaRPr>
          </a:p>
        </p:txBody>
      </p:sp>
      <p:sp>
        <p:nvSpPr>
          <p:cNvPr id="65" name="文本框 64">
            <a:extLst>
              <a:ext uri="{FF2B5EF4-FFF2-40B4-BE49-F238E27FC236}">
                <a16:creationId xmlns:a16="http://schemas.microsoft.com/office/drawing/2014/main" id="{2114B0EF-A4CD-4CDF-99D5-9E374EA71DAF}"/>
              </a:ext>
            </a:extLst>
          </p:cNvPr>
          <p:cNvSpPr txBox="1"/>
          <p:nvPr/>
        </p:nvSpPr>
        <p:spPr>
          <a:xfrm>
            <a:off x="5613458" y="4831182"/>
            <a:ext cx="2225040" cy="1177245"/>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mn-ea"/>
              </a:rPr>
              <a:t>企业使用全城搜索可以用低廉的成本实现智能客服机器人功能，店家可以轻松实现店铺商品和粉丝的关联与互动</a:t>
            </a:r>
          </a:p>
        </p:txBody>
      </p:sp>
      <p:pic>
        <p:nvPicPr>
          <p:cNvPr id="67" name="图片 66">
            <a:extLst>
              <a:ext uri="{FF2B5EF4-FFF2-40B4-BE49-F238E27FC236}">
                <a16:creationId xmlns:a16="http://schemas.microsoft.com/office/drawing/2014/main" id="{CF1E01EE-A631-4B2A-93D9-D1F4578C18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9387" y="1193183"/>
            <a:ext cx="428115" cy="428115"/>
          </a:xfrm>
          <a:prstGeom prst="rect">
            <a:avLst/>
          </a:prstGeom>
        </p:spPr>
      </p:pic>
      <p:pic>
        <p:nvPicPr>
          <p:cNvPr id="68" name="图片 67">
            <a:extLst>
              <a:ext uri="{FF2B5EF4-FFF2-40B4-BE49-F238E27FC236}">
                <a16:creationId xmlns:a16="http://schemas.microsoft.com/office/drawing/2014/main" id="{B7B44498-8084-4B22-9DFD-852AC18FA8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57580" y="3648337"/>
            <a:ext cx="517989" cy="517989"/>
          </a:xfrm>
          <a:prstGeom prst="rect">
            <a:avLst/>
          </a:prstGeom>
        </p:spPr>
      </p:pic>
      <p:pic>
        <p:nvPicPr>
          <p:cNvPr id="69" name="图片 68">
            <a:extLst>
              <a:ext uri="{FF2B5EF4-FFF2-40B4-BE49-F238E27FC236}">
                <a16:creationId xmlns:a16="http://schemas.microsoft.com/office/drawing/2014/main" id="{9E086697-CE47-4FDC-B23D-ECC02622D33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75048" y="3629514"/>
            <a:ext cx="536812" cy="536812"/>
          </a:xfrm>
          <a:prstGeom prst="rect">
            <a:avLst/>
          </a:prstGeom>
        </p:spPr>
      </p:pic>
      <p:sp>
        <p:nvSpPr>
          <p:cNvPr id="8" name="矩形 7">
            <a:extLst>
              <a:ext uri="{FF2B5EF4-FFF2-40B4-BE49-F238E27FC236}">
                <a16:creationId xmlns:a16="http://schemas.microsoft.com/office/drawing/2014/main" id="{176BF7CB-3368-44BB-A60E-231E4E1158DE}"/>
              </a:ext>
            </a:extLst>
          </p:cNvPr>
          <p:cNvSpPr/>
          <p:nvPr/>
        </p:nvSpPr>
        <p:spPr>
          <a:xfrm>
            <a:off x="1405719" y="1612455"/>
            <a:ext cx="3289111" cy="363309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BDB64394-71E7-423A-AFBE-27DC3642A44E}"/>
              </a:ext>
            </a:extLst>
          </p:cNvPr>
          <p:cNvSpPr/>
          <p:nvPr/>
        </p:nvSpPr>
        <p:spPr>
          <a:xfrm>
            <a:off x="1413097" y="1596022"/>
            <a:ext cx="3289111" cy="3633090"/>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2973912"/>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wipe(left)">
                                      <p:cBhvr>
                                        <p:cTn id="15" dur="500"/>
                                        <p:tgtEl>
                                          <p:spTgt spid="7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wipe(left)">
                                      <p:cBhvr>
                                        <p:cTn id="31" dur="500"/>
                                        <p:tgtEl>
                                          <p:spTgt spid="6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500"/>
                                        <p:tgtEl>
                                          <p:spTgt spid="6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ipe(left)">
                                      <p:cBhvr>
                                        <p:cTn id="47" dur="500"/>
                                        <p:tgtEl>
                                          <p:spTgt spid="6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wipe(left)">
                                      <p:cBhvr>
                                        <p:cTn id="51" dur="500"/>
                                        <p:tgtEl>
                                          <p:spTgt spid="65"/>
                                        </p:tgtEl>
                                      </p:cBhvr>
                                    </p:animEffect>
                                  </p:childTnLst>
                                </p:cTn>
                              </p:par>
                            </p:childTnLst>
                          </p:cTn>
                        </p:par>
                        <p:par>
                          <p:cTn id="52" fill="hold">
                            <p:stCondLst>
                              <p:cond delay="6500"/>
                            </p:stCondLst>
                            <p:childTnLst>
                              <p:par>
                                <p:cTn id="53" presetID="22" presetClass="entr" presetSubtype="8"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left)">
                                      <p:cBhvr>
                                        <p:cTn id="55" dur="500"/>
                                        <p:tgtEl>
                                          <p:spTgt spid="69"/>
                                        </p:tgtEl>
                                      </p:cBhvr>
                                    </p:animEffect>
                                  </p:childTnLst>
                                </p:cTn>
                              </p:par>
                            </p:childTnLst>
                          </p:cTn>
                        </p:par>
                        <p:par>
                          <p:cTn id="56" fill="hold">
                            <p:stCondLst>
                              <p:cond delay="7000"/>
                            </p:stCondLst>
                            <p:childTnLst>
                              <p:par>
                                <p:cTn id="57" presetID="22" presetClass="entr" presetSubtype="8" fill="hold" grpId="0"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wipe(left)">
                                      <p:cBhvr>
                                        <p:cTn id="59" dur="500"/>
                                        <p:tgtEl>
                                          <p:spTgt spid="55"/>
                                        </p:tgtEl>
                                      </p:cBhvr>
                                    </p:animEffect>
                                  </p:childTnLst>
                                </p:cTn>
                              </p:par>
                            </p:childTnLst>
                          </p:cTn>
                        </p:par>
                        <p:par>
                          <p:cTn id="60" fill="hold">
                            <p:stCondLst>
                              <p:cond delay="7500"/>
                            </p:stCondLst>
                            <p:childTnLst>
                              <p:par>
                                <p:cTn id="61" presetID="22" presetClass="entr" presetSubtype="8"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left)">
                                      <p:cBhvr>
                                        <p:cTn id="6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7" grpId="0"/>
      <p:bldP spid="38" grpId="0"/>
      <p:bldP spid="43" grpId="0"/>
      <p:bldP spid="44" grpId="0"/>
      <p:bldP spid="55" grpId="0"/>
      <p:bldP spid="56" grpId="0"/>
      <p:bldP spid="64" grpId="0"/>
      <p:bldP spid="65" grpId="0"/>
      <p:bldP spid="8" grpId="0" animBg="1"/>
      <p:bldP spid="7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4A0F113-593E-4683-AD20-4A903C2D79D8}"/>
              </a:ext>
            </a:extLst>
          </p:cNvPr>
          <p:cNvSpPr/>
          <p:nvPr/>
        </p:nvSpPr>
        <p:spPr>
          <a:xfrm>
            <a:off x="0" y="1269242"/>
            <a:ext cx="12192000" cy="4572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FFA3A41-357D-4690-AD79-1BF7E142F647}"/>
              </a:ext>
            </a:extLst>
          </p:cNvPr>
          <p:cNvSpPr/>
          <p:nvPr/>
        </p:nvSpPr>
        <p:spPr>
          <a:xfrm>
            <a:off x="552449" y="124820"/>
            <a:ext cx="1876851"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FOUR</a:t>
            </a:r>
            <a:endParaRPr lang="zh-CN" altLang="en-US" sz="2000">
              <a:solidFill>
                <a:schemeClr val="tx1">
                  <a:lumMod val="75000"/>
                  <a:lumOff val="25000"/>
                </a:schemeClr>
              </a:solidFill>
            </a:endParaRPr>
          </a:p>
        </p:txBody>
      </p:sp>
      <p:sp>
        <p:nvSpPr>
          <p:cNvPr id="4" name="矩形 3">
            <a:extLst>
              <a:ext uri="{FF2B5EF4-FFF2-40B4-BE49-F238E27FC236}">
                <a16:creationId xmlns:a16="http://schemas.microsoft.com/office/drawing/2014/main" id="{789785FE-F8B7-4091-83A0-9F1B2EE40BAE}"/>
              </a:ext>
            </a:extLst>
          </p:cNvPr>
          <p:cNvSpPr/>
          <p:nvPr/>
        </p:nvSpPr>
        <p:spPr>
          <a:xfrm>
            <a:off x="0" y="1269242"/>
            <a:ext cx="2893325" cy="4572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72CB7AEA-BE80-44EE-993A-29A02C755426}"/>
              </a:ext>
            </a:extLst>
          </p:cNvPr>
          <p:cNvSpPr/>
          <p:nvPr/>
        </p:nvSpPr>
        <p:spPr>
          <a:xfrm>
            <a:off x="6132513" y="1269242"/>
            <a:ext cx="2893325" cy="4572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C9626456-1E91-46B3-9944-841E700D2673}"/>
              </a:ext>
            </a:extLst>
          </p:cNvPr>
          <p:cNvSpPr txBox="1"/>
          <p:nvPr/>
        </p:nvSpPr>
        <p:spPr>
          <a:xfrm>
            <a:off x="3305092" y="3298014"/>
            <a:ext cx="2415654" cy="1023742"/>
          </a:xfrm>
          <a:prstGeom prst="rect">
            <a:avLst/>
          </a:prstGeom>
          <a:noFill/>
        </p:spPr>
        <p:txBody>
          <a:bodyPr wrap="square" rtlCol="0">
            <a:spAutoFit/>
          </a:bodyPr>
          <a:lstStyle/>
          <a:p>
            <a:pPr>
              <a:lnSpc>
                <a:spcPct val="150000"/>
              </a:lnSpc>
            </a:pPr>
            <a:r>
              <a:rPr lang="zh-CN" altLang="en-US" sz="1400" dirty="0">
                <a:solidFill>
                  <a:schemeClr val="bg1"/>
                </a:solidFill>
                <a:latin typeface="+mn-ea"/>
              </a:rPr>
              <a:t>微信支付是集成在微信客户端的支付功能，用户可以通过手机完成快速的支付流程。</a:t>
            </a:r>
          </a:p>
        </p:txBody>
      </p:sp>
      <p:pic>
        <p:nvPicPr>
          <p:cNvPr id="7" name="图片 6">
            <a:extLst>
              <a:ext uri="{FF2B5EF4-FFF2-40B4-BE49-F238E27FC236}">
                <a16:creationId xmlns:a16="http://schemas.microsoft.com/office/drawing/2014/main" id="{151CBA6C-6AB3-4837-90E2-5B85A7CEAA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1468" y="2372396"/>
            <a:ext cx="429875" cy="429875"/>
          </a:xfrm>
          <a:prstGeom prst="rect">
            <a:avLst/>
          </a:prstGeom>
        </p:spPr>
      </p:pic>
      <p:sp>
        <p:nvSpPr>
          <p:cNvPr id="8" name="Shape 2552">
            <a:extLst>
              <a:ext uri="{FF2B5EF4-FFF2-40B4-BE49-F238E27FC236}">
                <a16:creationId xmlns:a16="http://schemas.microsoft.com/office/drawing/2014/main" id="{2080A20D-9137-4288-9AC0-4FCE2FEB3E7B}"/>
              </a:ext>
            </a:extLst>
          </p:cNvPr>
          <p:cNvSpPr/>
          <p:nvPr/>
        </p:nvSpPr>
        <p:spPr>
          <a:xfrm>
            <a:off x="10371471" y="2372396"/>
            <a:ext cx="436665" cy="398100"/>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chemeClr val="bg1"/>
          </a:solidFill>
          <a:ln w="12700">
            <a:miter lim="400000"/>
          </a:ln>
        </p:spPr>
        <p:txBody>
          <a:bodyPr lIns="38090" tIns="38090" rIns="38090" bIns="38090" anchor="ctr"/>
          <a:lstStyle/>
          <a:p>
            <a:pPr defTabSz="457063"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9" name="文本框 8">
            <a:extLst>
              <a:ext uri="{FF2B5EF4-FFF2-40B4-BE49-F238E27FC236}">
                <a16:creationId xmlns:a16="http://schemas.microsoft.com/office/drawing/2014/main" id="{642734C2-3A7A-4FD0-9A4A-D12D87ADE7E6}"/>
              </a:ext>
            </a:extLst>
          </p:cNvPr>
          <p:cNvSpPr txBox="1"/>
          <p:nvPr/>
        </p:nvSpPr>
        <p:spPr>
          <a:xfrm>
            <a:off x="9401092" y="3298014"/>
            <a:ext cx="2415654" cy="1023742"/>
          </a:xfrm>
          <a:prstGeom prst="rect">
            <a:avLst/>
          </a:prstGeom>
          <a:noFill/>
        </p:spPr>
        <p:txBody>
          <a:bodyPr wrap="square" rtlCol="0">
            <a:spAutoFit/>
          </a:bodyPr>
          <a:lstStyle/>
          <a:p>
            <a:pPr>
              <a:lnSpc>
                <a:spcPct val="150000"/>
              </a:lnSpc>
            </a:pPr>
            <a:r>
              <a:rPr lang="zh-CN" altLang="en-US" sz="1400" dirty="0">
                <a:solidFill>
                  <a:schemeClr val="bg1"/>
                </a:solidFill>
                <a:latin typeface="+mn-ea"/>
              </a:rPr>
              <a:t>微信支付是集成在微信客户端的支付功能，用户可以通过手机完成快速的支付流程。</a:t>
            </a:r>
          </a:p>
        </p:txBody>
      </p:sp>
    </p:spTree>
    <p:extLst>
      <p:ext uri="{BB962C8B-B14F-4D97-AF65-F5344CB8AC3E}">
        <p14:creationId xmlns:p14="http://schemas.microsoft.com/office/powerpoint/2010/main" val="2448789144"/>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FFA3A41-357D-4690-AD79-1BF7E142F647}"/>
              </a:ext>
            </a:extLst>
          </p:cNvPr>
          <p:cNvSpPr/>
          <p:nvPr/>
        </p:nvSpPr>
        <p:spPr>
          <a:xfrm>
            <a:off x="552449" y="124820"/>
            <a:ext cx="1876851"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FOUR</a:t>
            </a:r>
            <a:endParaRPr lang="zh-CN" altLang="en-US" sz="2000">
              <a:solidFill>
                <a:schemeClr val="tx1">
                  <a:lumMod val="75000"/>
                  <a:lumOff val="25000"/>
                </a:schemeClr>
              </a:solidFill>
            </a:endParaRPr>
          </a:p>
        </p:txBody>
      </p:sp>
      <p:grpSp>
        <p:nvGrpSpPr>
          <p:cNvPr id="4" name="组合 3">
            <a:extLst>
              <a:ext uri="{FF2B5EF4-FFF2-40B4-BE49-F238E27FC236}">
                <a16:creationId xmlns:a16="http://schemas.microsoft.com/office/drawing/2014/main" id="{5DCFA5AF-E9DD-44B0-B7F6-1821477DD328}"/>
              </a:ext>
            </a:extLst>
          </p:cNvPr>
          <p:cNvGrpSpPr/>
          <p:nvPr/>
        </p:nvGrpSpPr>
        <p:grpSpPr>
          <a:xfrm>
            <a:off x="4599239" y="2188373"/>
            <a:ext cx="2946912" cy="2844634"/>
            <a:chOff x="4599239" y="2188373"/>
            <a:chExt cx="2946912" cy="2844634"/>
          </a:xfrm>
          <a:effectLst/>
        </p:grpSpPr>
        <p:sp>
          <p:nvSpPr>
            <p:cNvPr id="5" name="任意多边形 40">
              <a:extLst>
                <a:ext uri="{FF2B5EF4-FFF2-40B4-BE49-F238E27FC236}">
                  <a16:creationId xmlns:a16="http://schemas.microsoft.com/office/drawing/2014/main" id="{DB994598-CDB3-46F5-95EC-3F8CF1B97AA0}"/>
                </a:ext>
              </a:extLst>
            </p:cNvPr>
            <p:cNvSpPr/>
            <p:nvPr/>
          </p:nvSpPr>
          <p:spPr>
            <a:xfrm rot="13500000">
              <a:off x="5906036" y="2586194"/>
              <a:ext cx="1817916" cy="1462314"/>
            </a:xfrm>
            <a:custGeom>
              <a:avLst/>
              <a:gdLst>
                <a:gd name="connsiteX0" fmla="*/ 0 w 1817916"/>
                <a:gd name="connsiteY0" fmla="*/ 0 h 1462314"/>
                <a:gd name="connsiteX1" fmla="*/ 500744 w 1817916"/>
                <a:gd name="connsiteY1" fmla="*/ 0 h 1462314"/>
                <a:gd name="connsiteX2" fmla="*/ 500744 w 1817916"/>
                <a:gd name="connsiteY2" fmla="*/ 722086 h 1462314"/>
                <a:gd name="connsiteX3" fmla="*/ 1106715 w 1817916"/>
                <a:gd name="connsiteY3" fmla="*/ 722086 h 1462314"/>
                <a:gd name="connsiteX4" fmla="*/ 1106715 w 1817916"/>
                <a:gd name="connsiteY4" fmla="*/ 475343 h 1462314"/>
                <a:gd name="connsiteX5" fmla="*/ 1817916 w 1817916"/>
                <a:gd name="connsiteY5" fmla="*/ 968829 h 1462314"/>
                <a:gd name="connsiteX6" fmla="*/ 1106715 w 1817916"/>
                <a:gd name="connsiteY6" fmla="*/ 1462314 h 1462314"/>
                <a:gd name="connsiteX7" fmla="*/ 1106715 w 1817916"/>
                <a:gd name="connsiteY7" fmla="*/ 1215571 h 1462314"/>
                <a:gd name="connsiteX8" fmla="*/ 254001 w 1817916"/>
                <a:gd name="connsiteY8" fmla="*/ 1215571 h 1462314"/>
                <a:gd name="connsiteX9" fmla="*/ 250371 w 1817916"/>
                <a:gd name="connsiteY9" fmla="*/ 1219201 h 1462314"/>
                <a:gd name="connsiteX10" fmla="*/ 0 w 1817916"/>
                <a:gd name="connsiteY10" fmla="*/ 968830 h 146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7916" h="1462314">
                  <a:moveTo>
                    <a:pt x="0" y="0"/>
                  </a:moveTo>
                  <a:lnTo>
                    <a:pt x="500744" y="0"/>
                  </a:lnTo>
                  <a:lnTo>
                    <a:pt x="500744" y="722086"/>
                  </a:lnTo>
                  <a:lnTo>
                    <a:pt x="1106715" y="722086"/>
                  </a:lnTo>
                  <a:lnTo>
                    <a:pt x="1106715" y="475343"/>
                  </a:lnTo>
                  <a:lnTo>
                    <a:pt x="1817916" y="968829"/>
                  </a:lnTo>
                  <a:lnTo>
                    <a:pt x="1106715" y="1462314"/>
                  </a:lnTo>
                  <a:lnTo>
                    <a:pt x="1106715" y="1215571"/>
                  </a:lnTo>
                  <a:lnTo>
                    <a:pt x="254001" y="1215571"/>
                  </a:lnTo>
                  <a:lnTo>
                    <a:pt x="250371" y="1219201"/>
                  </a:lnTo>
                  <a:lnTo>
                    <a:pt x="0" y="968830"/>
                  </a:lnTo>
                  <a:close/>
                </a:path>
              </a:pathLst>
            </a:custGeom>
            <a:solidFill>
              <a:schemeClr val="bg1">
                <a:lumMod val="7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41">
              <a:extLst>
                <a:ext uri="{FF2B5EF4-FFF2-40B4-BE49-F238E27FC236}">
                  <a16:creationId xmlns:a16="http://schemas.microsoft.com/office/drawing/2014/main" id="{CBEB6E6E-0A0B-4496-B8B5-7DD7276F69C1}"/>
                </a:ext>
              </a:extLst>
            </p:cNvPr>
            <p:cNvSpPr/>
            <p:nvPr/>
          </p:nvSpPr>
          <p:spPr>
            <a:xfrm rot="2700000">
              <a:off x="4421438" y="3158640"/>
              <a:ext cx="1817916" cy="1462314"/>
            </a:xfrm>
            <a:custGeom>
              <a:avLst/>
              <a:gdLst>
                <a:gd name="connsiteX0" fmla="*/ 0 w 1817916"/>
                <a:gd name="connsiteY0" fmla="*/ 0 h 1462314"/>
                <a:gd name="connsiteX1" fmla="*/ 500744 w 1817916"/>
                <a:gd name="connsiteY1" fmla="*/ 0 h 1462314"/>
                <a:gd name="connsiteX2" fmla="*/ 500744 w 1817916"/>
                <a:gd name="connsiteY2" fmla="*/ 722086 h 1462314"/>
                <a:gd name="connsiteX3" fmla="*/ 1106715 w 1817916"/>
                <a:gd name="connsiteY3" fmla="*/ 722086 h 1462314"/>
                <a:gd name="connsiteX4" fmla="*/ 1106715 w 1817916"/>
                <a:gd name="connsiteY4" fmla="*/ 475343 h 1462314"/>
                <a:gd name="connsiteX5" fmla="*/ 1817916 w 1817916"/>
                <a:gd name="connsiteY5" fmla="*/ 968829 h 1462314"/>
                <a:gd name="connsiteX6" fmla="*/ 1106715 w 1817916"/>
                <a:gd name="connsiteY6" fmla="*/ 1462314 h 1462314"/>
                <a:gd name="connsiteX7" fmla="*/ 1106715 w 1817916"/>
                <a:gd name="connsiteY7" fmla="*/ 1215571 h 1462314"/>
                <a:gd name="connsiteX8" fmla="*/ 254001 w 1817916"/>
                <a:gd name="connsiteY8" fmla="*/ 1215571 h 1462314"/>
                <a:gd name="connsiteX9" fmla="*/ 250371 w 1817916"/>
                <a:gd name="connsiteY9" fmla="*/ 1219201 h 1462314"/>
                <a:gd name="connsiteX10" fmla="*/ 0 w 1817916"/>
                <a:gd name="connsiteY10" fmla="*/ 968830 h 146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7916" h="1462314">
                  <a:moveTo>
                    <a:pt x="0" y="0"/>
                  </a:moveTo>
                  <a:lnTo>
                    <a:pt x="500744" y="0"/>
                  </a:lnTo>
                  <a:lnTo>
                    <a:pt x="500744" y="722086"/>
                  </a:lnTo>
                  <a:lnTo>
                    <a:pt x="1106715" y="722086"/>
                  </a:lnTo>
                  <a:lnTo>
                    <a:pt x="1106715" y="475343"/>
                  </a:lnTo>
                  <a:lnTo>
                    <a:pt x="1817916" y="968829"/>
                  </a:lnTo>
                  <a:lnTo>
                    <a:pt x="1106715" y="1462314"/>
                  </a:lnTo>
                  <a:lnTo>
                    <a:pt x="1106715" y="1215571"/>
                  </a:lnTo>
                  <a:lnTo>
                    <a:pt x="254001" y="1215571"/>
                  </a:lnTo>
                  <a:lnTo>
                    <a:pt x="250371" y="1219201"/>
                  </a:lnTo>
                  <a:lnTo>
                    <a:pt x="0" y="968830"/>
                  </a:lnTo>
                  <a:close/>
                </a:path>
              </a:pathLst>
            </a:custGeom>
            <a:solidFill>
              <a:schemeClr val="bg1">
                <a:lumMod val="75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42">
              <a:extLst>
                <a:ext uri="{FF2B5EF4-FFF2-40B4-BE49-F238E27FC236}">
                  <a16:creationId xmlns:a16="http://schemas.microsoft.com/office/drawing/2014/main" id="{A188187B-0199-4B56-8006-7C238DE67FBA}"/>
                </a:ext>
              </a:extLst>
            </p:cNvPr>
            <p:cNvSpPr/>
            <p:nvPr/>
          </p:nvSpPr>
          <p:spPr>
            <a:xfrm rot="8100000">
              <a:off x="4796584" y="2188373"/>
              <a:ext cx="1817916" cy="1244972"/>
            </a:xfrm>
            <a:custGeom>
              <a:avLst/>
              <a:gdLst>
                <a:gd name="connsiteX0" fmla="*/ 0 w 1817916"/>
                <a:gd name="connsiteY0" fmla="*/ 751488 h 1244972"/>
                <a:gd name="connsiteX1" fmla="*/ 0 w 1817916"/>
                <a:gd name="connsiteY1" fmla="*/ 15685 h 1244972"/>
                <a:gd name="connsiteX2" fmla="*/ 244930 w 1817916"/>
                <a:gd name="connsiteY2" fmla="*/ 368673 h 1244972"/>
                <a:gd name="connsiteX3" fmla="*/ 500744 w 1817916"/>
                <a:gd name="connsiteY3" fmla="*/ 0 h 1244972"/>
                <a:gd name="connsiteX4" fmla="*/ 500744 w 1817916"/>
                <a:gd name="connsiteY4" fmla="*/ 504744 h 1244972"/>
                <a:gd name="connsiteX5" fmla="*/ 1106715 w 1817916"/>
                <a:gd name="connsiteY5" fmla="*/ 504744 h 1244972"/>
                <a:gd name="connsiteX6" fmla="*/ 1106715 w 1817916"/>
                <a:gd name="connsiteY6" fmla="*/ 258001 h 1244972"/>
                <a:gd name="connsiteX7" fmla="*/ 1817916 w 1817916"/>
                <a:gd name="connsiteY7" fmla="*/ 751487 h 1244972"/>
                <a:gd name="connsiteX8" fmla="*/ 1106715 w 1817916"/>
                <a:gd name="connsiteY8" fmla="*/ 1244972 h 1244972"/>
                <a:gd name="connsiteX9" fmla="*/ 1106715 w 1817916"/>
                <a:gd name="connsiteY9" fmla="*/ 998229 h 1244972"/>
                <a:gd name="connsiteX10" fmla="*/ 254001 w 1817916"/>
                <a:gd name="connsiteY10" fmla="*/ 998229 h 1244972"/>
                <a:gd name="connsiteX11" fmla="*/ 250371 w 1817916"/>
                <a:gd name="connsiteY11" fmla="*/ 1001859 h 124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7916" h="1244972">
                  <a:moveTo>
                    <a:pt x="0" y="751488"/>
                  </a:moveTo>
                  <a:lnTo>
                    <a:pt x="0" y="15685"/>
                  </a:lnTo>
                  <a:lnTo>
                    <a:pt x="244930" y="368673"/>
                  </a:lnTo>
                  <a:lnTo>
                    <a:pt x="500744" y="0"/>
                  </a:lnTo>
                  <a:lnTo>
                    <a:pt x="500744" y="504744"/>
                  </a:lnTo>
                  <a:lnTo>
                    <a:pt x="1106715" y="504744"/>
                  </a:lnTo>
                  <a:lnTo>
                    <a:pt x="1106715" y="258001"/>
                  </a:lnTo>
                  <a:lnTo>
                    <a:pt x="1817916" y="751487"/>
                  </a:lnTo>
                  <a:lnTo>
                    <a:pt x="1106715" y="1244972"/>
                  </a:lnTo>
                  <a:lnTo>
                    <a:pt x="1106715" y="998229"/>
                  </a:lnTo>
                  <a:lnTo>
                    <a:pt x="254001" y="998229"/>
                  </a:lnTo>
                  <a:lnTo>
                    <a:pt x="250371" y="1001859"/>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8" name="任意多边形 43">
              <a:extLst>
                <a:ext uri="{FF2B5EF4-FFF2-40B4-BE49-F238E27FC236}">
                  <a16:creationId xmlns:a16="http://schemas.microsoft.com/office/drawing/2014/main" id="{3430113F-E37F-45A5-8466-197F12F0223E}"/>
                </a:ext>
              </a:extLst>
            </p:cNvPr>
            <p:cNvSpPr/>
            <p:nvPr/>
          </p:nvSpPr>
          <p:spPr>
            <a:xfrm rot="18900000">
              <a:off x="5545120" y="3788035"/>
              <a:ext cx="1817916" cy="1244972"/>
            </a:xfrm>
            <a:custGeom>
              <a:avLst/>
              <a:gdLst>
                <a:gd name="connsiteX0" fmla="*/ 1817916 w 1817916"/>
                <a:gd name="connsiteY0" fmla="*/ 751487 h 1244972"/>
                <a:gd name="connsiteX1" fmla="*/ 1106715 w 1817916"/>
                <a:gd name="connsiteY1" fmla="*/ 1244972 h 1244972"/>
                <a:gd name="connsiteX2" fmla="*/ 1106715 w 1817916"/>
                <a:gd name="connsiteY2" fmla="*/ 998229 h 1244972"/>
                <a:gd name="connsiteX3" fmla="*/ 254001 w 1817916"/>
                <a:gd name="connsiteY3" fmla="*/ 998229 h 1244972"/>
                <a:gd name="connsiteX4" fmla="*/ 250371 w 1817916"/>
                <a:gd name="connsiteY4" fmla="*/ 1001859 h 1244972"/>
                <a:gd name="connsiteX5" fmla="*/ 0 w 1817916"/>
                <a:gd name="connsiteY5" fmla="*/ 751488 h 1244972"/>
                <a:gd name="connsiteX6" fmla="*/ 0 w 1817916"/>
                <a:gd name="connsiteY6" fmla="*/ 15685 h 1244972"/>
                <a:gd name="connsiteX7" fmla="*/ 244930 w 1817916"/>
                <a:gd name="connsiteY7" fmla="*/ 368673 h 1244972"/>
                <a:gd name="connsiteX8" fmla="*/ 500744 w 1817916"/>
                <a:gd name="connsiteY8" fmla="*/ 0 h 1244972"/>
                <a:gd name="connsiteX9" fmla="*/ 500744 w 1817916"/>
                <a:gd name="connsiteY9" fmla="*/ 504744 h 1244972"/>
                <a:gd name="connsiteX10" fmla="*/ 1106715 w 1817916"/>
                <a:gd name="connsiteY10" fmla="*/ 504744 h 1244972"/>
                <a:gd name="connsiteX11" fmla="*/ 1106715 w 1817916"/>
                <a:gd name="connsiteY11" fmla="*/ 258001 h 124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7916" h="1244972">
                  <a:moveTo>
                    <a:pt x="1817916" y="751487"/>
                  </a:moveTo>
                  <a:lnTo>
                    <a:pt x="1106715" y="1244972"/>
                  </a:lnTo>
                  <a:lnTo>
                    <a:pt x="1106715" y="998229"/>
                  </a:lnTo>
                  <a:lnTo>
                    <a:pt x="254001" y="998229"/>
                  </a:lnTo>
                  <a:lnTo>
                    <a:pt x="250371" y="1001859"/>
                  </a:lnTo>
                  <a:lnTo>
                    <a:pt x="0" y="751488"/>
                  </a:lnTo>
                  <a:lnTo>
                    <a:pt x="0" y="15685"/>
                  </a:lnTo>
                  <a:lnTo>
                    <a:pt x="244930" y="368673"/>
                  </a:lnTo>
                  <a:lnTo>
                    <a:pt x="500744" y="0"/>
                  </a:lnTo>
                  <a:lnTo>
                    <a:pt x="500744" y="504744"/>
                  </a:lnTo>
                  <a:lnTo>
                    <a:pt x="1106715" y="504744"/>
                  </a:lnTo>
                  <a:lnTo>
                    <a:pt x="1106715" y="258001"/>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文本框 8">
            <a:extLst>
              <a:ext uri="{FF2B5EF4-FFF2-40B4-BE49-F238E27FC236}">
                <a16:creationId xmlns:a16="http://schemas.microsoft.com/office/drawing/2014/main" id="{4CB81309-4F5D-4E83-B972-EF29E2A64851}"/>
              </a:ext>
            </a:extLst>
          </p:cNvPr>
          <p:cNvSpPr txBox="1"/>
          <p:nvPr/>
        </p:nvSpPr>
        <p:spPr>
          <a:xfrm>
            <a:off x="1929623" y="2106734"/>
            <a:ext cx="2225040" cy="369332"/>
          </a:xfrm>
          <a:prstGeom prst="rect">
            <a:avLst/>
          </a:prstGeom>
          <a:noFill/>
        </p:spPr>
        <p:txBody>
          <a:bodyPr wrap="square" rtlCol="0">
            <a:spAutoFit/>
          </a:bodyPr>
          <a:lstStyle/>
          <a:p>
            <a:pPr algn="r"/>
            <a:r>
              <a:rPr lang="zh-CN" altLang="en-US" dirty="0">
                <a:solidFill>
                  <a:schemeClr val="tx1">
                    <a:lumMod val="75000"/>
                    <a:lumOff val="25000"/>
                  </a:schemeClr>
                </a:solidFill>
                <a:latin typeface="+mn-ea"/>
              </a:rPr>
              <a:t>输入你的标题</a:t>
            </a:r>
          </a:p>
        </p:txBody>
      </p:sp>
      <p:sp>
        <p:nvSpPr>
          <p:cNvPr id="10" name="文本框 9">
            <a:extLst>
              <a:ext uri="{FF2B5EF4-FFF2-40B4-BE49-F238E27FC236}">
                <a16:creationId xmlns:a16="http://schemas.microsoft.com/office/drawing/2014/main" id="{6CEA1272-BF93-4268-A50C-EDAAB4FC7EF2}"/>
              </a:ext>
            </a:extLst>
          </p:cNvPr>
          <p:cNvSpPr txBox="1"/>
          <p:nvPr/>
        </p:nvSpPr>
        <p:spPr>
          <a:xfrm>
            <a:off x="1289543" y="2557582"/>
            <a:ext cx="2865120" cy="711733"/>
          </a:xfrm>
          <a:prstGeom prst="rect">
            <a:avLst/>
          </a:prstGeom>
          <a:noFill/>
        </p:spPr>
        <p:txBody>
          <a:bodyPr wrap="square" rtlCol="0">
            <a:spAutoFit/>
          </a:bodyPr>
          <a:lstStyle/>
          <a:p>
            <a:pPr algn="just">
              <a:lnSpc>
                <a:spcPct val="150000"/>
              </a:lnSpc>
            </a:pPr>
            <a:r>
              <a:rPr lang="zh-CN" altLang="en-US" sz="1400" dirty="0">
                <a:solidFill>
                  <a:schemeClr val="tx1">
                    <a:lumMod val="65000"/>
                    <a:lumOff val="35000"/>
                  </a:schemeClr>
                </a:solidFill>
                <a:latin typeface="+mn-ea"/>
              </a:rPr>
              <a:t>微信由于</a:t>
            </a:r>
            <a:r>
              <a:rPr lang="en-US" altLang="zh-CN" sz="1400" dirty="0">
                <a:solidFill>
                  <a:schemeClr val="tx1">
                    <a:lumMod val="65000"/>
                    <a:lumOff val="35000"/>
                  </a:schemeClr>
                </a:solidFill>
                <a:latin typeface="+mn-ea"/>
              </a:rPr>
              <a:t>2010</a:t>
            </a:r>
            <a:r>
              <a:rPr lang="zh-CN" altLang="en-US" sz="1400" dirty="0">
                <a:solidFill>
                  <a:schemeClr val="tx1">
                    <a:lumMod val="65000"/>
                    <a:lumOff val="35000"/>
                  </a:schemeClr>
                </a:solidFill>
                <a:latin typeface="+mn-ea"/>
              </a:rPr>
              <a:t>年</a:t>
            </a:r>
            <a:r>
              <a:rPr lang="en-US" altLang="zh-CN" sz="1400" dirty="0">
                <a:solidFill>
                  <a:schemeClr val="tx1">
                    <a:lumMod val="65000"/>
                    <a:lumOff val="35000"/>
                  </a:schemeClr>
                </a:solidFill>
                <a:latin typeface="+mn-ea"/>
              </a:rPr>
              <a:t>10</a:t>
            </a:r>
            <a:r>
              <a:rPr lang="zh-CN" altLang="en-US" sz="1400" dirty="0">
                <a:solidFill>
                  <a:schemeClr val="tx1">
                    <a:lumMod val="65000"/>
                    <a:lumOff val="35000"/>
                  </a:schemeClr>
                </a:solidFill>
                <a:latin typeface="+mn-ea"/>
              </a:rPr>
              <a:t>月筹划启动，由腾讯广州研发中心产品团队打造</a:t>
            </a:r>
          </a:p>
        </p:txBody>
      </p:sp>
      <p:sp>
        <p:nvSpPr>
          <p:cNvPr id="11" name="文本框 10">
            <a:extLst>
              <a:ext uri="{FF2B5EF4-FFF2-40B4-BE49-F238E27FC236}">
                <a16:creationId xmlns:a16="http://schemas.microsoft.com/office/drawing/2014/main" id="{BF4C2DC5-11D4-4DE5-93A8-B730659F149E}"/>
              </a:ext>
            </a:extLst>
          </p:cNvPr>
          <p:cNvSpPr txBox="1"/>
          <p:nvPr/>
        </p:nvSpPr>
        <p:spPr>
          <a:xfrm>
            <a:off x="1929623" y="4212827"/>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chemeClr val="tx1">
                    <a:lumMod val="75000"/>
                    <a:lumOff val="25000"/>
                  </a:schemeClr>
                </a:solidFill>
                <a:effectLst/>
                <a:latin typeface="+mn-ea"/>
                <a:ea typeface="+mn-ea"/>
              </a:rPr>
              <a:t>输入你的标题</a:t>
            </a:r>
          </a:p>
        </p:txBody>
      </p:sp>
      <p:sp>
        <p:nvSpPr>
          <p:cNvPr id="12" name="文本框 11">
            <a:extLst>
              <a:ext uri="{FF2B5EF4-FFF2-40B4-BE49-F238E27FC236}">
                <a16:creationId xmlns:a16="http://schemas.microsoft.com/office/drawing/2014/main" id="{ED62752C-1104-4657-80E9-208334F3DBDA}"/>
              </a:ext>
            </a:extLst>
          </p:cNvPr>
          <p:cNvSpPr txBox="1"/>
          <p:nvPr/>
        </p:nvSpPr>
        <p:spPr>
          <a:xfrm>
            <a:off x="1289543" y="4663675"/>
            <a:ext cx="2865120" cy="1034899"/>
          </a:xfrm>
          <a:prstGeom prst="rect">
            <a:avLst/>
          </a:prstGeom>
          <a:noFill/>
        </p:spPr>
        <p:txBody>
          <a:bodyPr wrap="square" rtlCol="0">
            <a:spAutoFit/>
          </a:bodyPr>
          <a:lstStyle/>
          <a:p>
            <a:pPr algn="just">
              <a:lnSpc>
                <a:spcPct val="150000"/>
              </a:lnSpc>
            </a:pPr>
            <a:r>
              <a:rPr lang="zh-CN" altLang="en-US" sz="1400" dirty="0">
                <a:solidFill>
                  <a:schemeClr val="tx1">
                    <a:lumMod val="65000"/>
                    <a:lumOff val="35000"/>
                  </a:schemeClr>
                </a:solidFill>
                <a:latin typeface="+mn-ea"/>
              </a:rPr>
              <a:t>通过为合作伙伴提供“连接一切”的能力，微信正在形成一个全新的“智慧型”生活方式。</a:t>
            </a:r>
          </a:p>
        </p:txBody>
      </p:sp>
      <p:sp>
        <p:nvSpPr>
          <p:cNvPr id="13" name="文本框 12">
            <a:extLst>
              <a:ext uri="{FF2B5EF4-FFF2-40B4-BE49-F238E27FC236}">
                <a16:creationId xmlns:a16="http://schemas.microsoft.com/office/drawing/2014/main" id="{92DAB994-F4F7-4EC3-B4BB-D7CFCDD6426A}"/>
              </a:ext>
            </a:extLst>
          </p:cNvPr>
          <p:cNvSpPr txBox="1"/>
          <p:nvPr/>
        </p:nvSpPr>
        <p:spPr>
          <a:xfrm>
            <a:off x="7965988" y="2106436"/>
            <a:ext cx="2225040" cy="369332"/>
          </a:xfrm>
          <a:prstGeom prst="rect">
            <a:avLst/>
          </a:prstGeom>
          <a:noFill/>
        </p:spPr>
        <p:txBody>
          <a:bodyPr wrap="square" rtlCol="0">
            <a:spAutoFit/>
          </a:bodyPr>
          <a:lstStyle/>
          <a:p>
            <a:r>
              <a:rPr lang="zh-CN" altLang="en-US" dirty="0">
                <a:solidFill>
                  <a:schemeClr val="tx1">
                    <a:lumMod val="75000"/>
                    <a:lumOff val="25000"/>
                  </a:schemeClr>
                </a:solidFill>
                <a:latin typeface="+mn-ea"/>
              </a:rPr>
              <a:t>输入你的标题</a:t>
            </a:r>
          </a:p>
        </p:txBody>
      </p:sp>
      <p:sp>
        <p:nvSpPr>
          <p:cNvPr id="14" name="文本框 13">
            <a:extLst>
              <a:ext uri="{FF2B5EF4-FFF2-40B4-BE49-F238E27FC236}">
                <a16:creationId xmlns:a16="http://schemas.microsoft.com/office/drawing/2014/main" id="{C783AE7E-810C-4762-AFF9-BCE0F8347529}"/>
              </a:ext>
            </a:extLst>
          </p:cNvPr>
          <p:cNvSpPr txBox="1"/>
          <p:nvPr/>
        </p:nvSpPr>
        <p:spPr>
          <a:xfrm>
            <a:off x="7965988" y="2574170"/>
            <a:ext cx="2865120" cy="711733"/>
          </a:xfrm>
          <a:prstGeom prst="rect">
            <a:avLst/>
          </a:prstGeom>
          <a:noFill/>
        </p:spPr>
        <p:txBody>
          <a:bodyPr wrap="square" rtlCol="0">
            <a:spAutoFit/>
          </a:bodyPr>
          <a:lstStyle/>
          <a:p>
            <a:pPr algn="just">
              <a:lnSpc>
                <a:spcPct val="150000"/>
              </a:lnSpc>
            </a:pPr>
            <a:r>
              <a:rPr lang="zh-CN" altLang="en-US" sz="1400" dirty="0">
                <a:solidFill>
                  <a:schemeClr val="tx1">
                    <a:lumMod val="65000"/>
                    <a:lumOff val="35000"/>
                  </a:schemeClr>
                </a:solidFill>
                <a:latin typeface="+mn-ea"/>
              </a:rPr>
              <a:t>微</a:t>
            </a:r>
            <a:r>
              <a:rPr lang="zh-CN" altLang="en-US" sz="1400">
                <a:solidFill>
                  <a:schemeClr val="tx1">
                    <a:lumMod val="65000"/>
                    <a:lumOff val="35000"/>
                  </a:schemeClr>
                </a:solidFill>
                <a:latin typeface="+mn-ea"/>
              </a:rPr>
              <a:t>信由于</a:t>
            </a:r>
            <a:r>
              <a:rPr lang="en-US" altLang="zh-CN" sz="1400">
                <a:solidFill>
                  <a:schemeClr val="tx1">
                    <a:lumMod val="65000"/>
                    <a:lumOff val="35000"/>
                  </a:schemeClr>
                </a:solidFill>
                <a:latin typeface="+mn-ea"/>
              </a:rPr>
              <a:t>2010</a:t>
            </a:r>
            <a:r>
              <a:rPr lang="zh-CN" altLang="en-US" sz="1400">
                <a:solidFill>
                  <a:schemeClr val="tx1">
                    <a:lumMod val="65000"/>
                    <a:lumOff val="35000"/>
                  </a:schemeClr>
                </a:solidFill>
                <a:latin typeface="+mn-ea"/>
              </a:rPr>
              <a:t>年</a:t>
            </a:r>
            <a:r>
              <a:rPr lang="en-US" altLang="zh-CN" sz="1400" dirty="0">
                <a:solidFill>
                  <a:schemeClr val="tx1">
                    <a:lumMod val="65000"/>
                    <a:lumOff val="35000"/>
                  </a:schemeClr>
                </a:solidFill>
                <a:latin typeface="+mn-ea"/>
              </a:rPr>
              <a:t>10</a:t>
            </a:r>
            <a:r>
              <a:rPr lang="zh-CN" altLang="en-US" sz="1400" dirty="0">
                <a:solidFill>
                  <a:schemeClr val="tx1">
                    <a:lumMod val="65000"/>
                    <a:lumOff val="35000"/>
                  </a:schemeClr>
                </a:solidFill>
                <a:latin typeface="+mn-ea"/>
              </a:rPr>
              <a:t>月筹划启动，由腾讯广州研发中心产品团队打造</a:t>
            </a:r>
          </a:p>
        </p:txBody>
      </p:sp>
      <p:sp>
        <p:nvSpPr>
          <p:cNvPr id="15" name="文本框 14">
            <a:extLst>
              <a:ext uri="{FF2B5EF4-FFF2-40B4-BE49-F238E27FC236}">
                <a16:creationId xmlns:a16="http://schemas.microsoft.com/office/drawing/2014/main" id="{FB6F256A-584E-4517-8CBA-0EC685108B06}"/>
              </a:ext>
            </a:extLst>
          </p:cNvPr>
          <p:cNvSpPr txBox="1"/>
          <p:nvPr/>
        </p:nvSpPr>
        <p:spPr>
          <a:xfrm>
            <a:off x="8027720" y="4212827"/>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chemeClr val="tx1">
                    <a:lumMod val="75000"/>
                    <a:lumOff val="25000"/>
                  </a:schemeClr>
                </a:solidFill>
                <a:effectLst/>
                <a:latin typeface="+mn-ea"/>
                <a:ea typeface="+mn-ea"/>
              </a:rPr>
              <a:t>输入你的标题</a:t>
            </a:r>
          </a:p>
        </p:txBody>
      </p:sp>
      <p:sp>
        <p:nvSpPr>
          <p:cNvPr id="16" name="文本框 15">
            <a:extLst>
              <a:ext uri="{FF2B5EF4-FFF2-40B4-BE49-F238E27FC236}">
                <a16:creationId xmlns:a16="http://schemas.microsoft.com/office/drawing/2014/main" id="{97B9D25F-8354-420B-8777-75D3991CBE3A}"/>
              </a:ext>
            </a:extLst>
          </p:cNvPr>
          <p:cNvSpPr txBox="1"/>
          <p:nvPr/>
        </p:nvSpPr>
        <p:spPr>
          <a:xfrm>
            <a:off x="8027720" y="4680561"/>
            <a:ext cx="2865120" cy="700576"/>
          </a:xfrm>
          <a:prstGeom prst="rect">
            <a:avLst/>
          </a:prstGeom>
          <a:noFill/>
        </p:spPr>
        <p:txBody>
          <a:bodyPr wrap="square" rtlCol="0">
            <a:spAutoFit/>
          </a:bodyPr>
          <a:lstStyle/>
          <a:p>
            <a:pPr algn="just">
              <a:lnSpc>
                <a:spcPct val="150000"/>
              </a:lnSpc>
            </a:pPr>
            <a:r>
              <a:rPr lang="zh-CN" altLang="en-US" sz="1400" dirty="0">
                <a:solidFill>
                  <a:schemeClr val="tx1">
                    <a:lumMod val="65000"/>
                    <a:lumOff val="35000"/>
                  </a:schemeClr>
                </a:solidFill>
                <a:latin typeface="+mn-ea"/>
              </a:rPr>
              <a:t>微</a:t>
            </a:r>
            <a:r>
              <a:rPr lang="zh-CN" altLang="en-US" sz="1400">
                <a:solidFill>
                  <a:schemeClr val="tx1">
                    <a:lumMod val="65000"/>
                    <a:lumOff val="35000"/>
                  </a:schemeClr>
                </a:solidFill>
                <a:latin typeface="+mn-ea"/>
              </a:rPr>
              <a:t>信由于</a:t>
            </a:r>
            <a:r>
              <a:rPr lang="en-US" altLang="zh-CN" sz="1400">
                <a:solidFill>
                  <a:schemeClr val="tx1">
                    <a:lumMod val="65000"/>
                    <a:lumOff val="35000"/>
                  </a:schemeClr>
                </a:solidFill>
                <a:latin typeface="+mn-ea"/>
              </a:rPr>
              <a:t>2010</a:t>
            </a:r>
            <a:r>
              <a:rPr lang="zh-CN" altLang="en-US" sz="1400">
                <a:solidFill>
                  <a:schemeClr val="tx1">
                    <a:lumMod val="65000"/>
                    <a:lumOff val="35000"/>
                  </a:schemeClr>
                </a:solidFill>
                <a:latin typeface="+mn-ea"/>
              </a:rPr>
              <a:t>年</a:t>
            </a:r>
            <a:r>
              <a:rPr lang="en-US" altLang="zh-CN" sz="1400" dirty="0">
                <a:solidFill>
                  <a:schemeClr val="tx1">
                    <a:lumMod val="65000"/>
                    <a:lumOff val="35000"/>
                  </a:schemeClr>
                </a:solidFill>
                <a:latin typeface="+mn-ea"/>
              </a:rPr>
              <a:t>10</a:t>
            </a:r>
            <a:r>
              <a:rPr lang="zh-CN" altLang="en-US" sz="1400" dirty="0">
                <a:solidFill>
                  <a:schemeClr val="tx1">
                    <a:lumMod val="65000"/>
                    <a:lumOff val="35000"/>
                  </a:schemeClr>
                </a:solidFill>
                <a:latin typeface="+mn-ea"/>
              </a:rPr>
              <a:t>月筹划启动，由腾讯广州研发中心产品团队打造</a:t>
            </a:r>
          </a:p>
        </p:txBody>
      </p:sp>
    </p:spTree>
    <p:extLst>
      <p:ext uri="{BB962C8B-B14F-4D97-AF65-F5344CB8AC3E}">
        <p14:creationId xmlns:p14="http://schemas.microsoft.com/office/powerpoint/2010/main" val="1910182979"/>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1000"/>
                                        <p:tgtEl>
                                          <p:spTgt spid="9"/>
                                        </p:tgtEl>
                                      </p:cBhvr>
                                    </p:animEffect>
                                  </p:childTnLst>
                                </p:cTn>
                              </p:par>
                            </p:childTnLst>
                          </p:cTn>
                        </p:par>
                        <p:par>
                          <p:cTn id="12" fill="hold">
                            <p:stCondLst>
                              <p:cond delay="2000"/>
                            </p:stCondLst>
                            <p:childTnLst>
                              <p:par>
                                <p:cTn id="13" presetID="6"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1000"/>
                                        <p:tgtEl>
                                          <p:spTgt spid="10"/>
                                        </p:tgtEl>
                                      </p:cBhvr>
                                    </p:animEffect>
                                  </p:childTnLst>
                                </p:cTn>
                              </p:par>
                            </p:childTnLst>
                          </p:cTn>
                        </p:par>
                        <p:par>
                          <p:cTn id="16" fill="hold">
                            <p:stCondLst>
                              <p:cond delay="3000"/>
                            </p:stCondLst>
                            <p:childTnLst>
                              <p:par>
                                <p:cTn id="17" presetID="6"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1000"/>
                                        <p:tgtEl>
                                          <p:spTgt spid="11"/>
                                        </p:tgtEl>
                                      </p:cBhvr>
                                    </p:animEffect>
                                  </p:childTnLst>
                                </p:cTn>
                              </p:par>
                            </p:childTnLst>
                          </p:cTn>
                        </p:par>
                        <p:par>
                          <p:cTn id="20" fill="hold">
                            <p:stCondLst>
                              <p:cond delay="4000"/>
                            </p:stCondLst>
                            <p:childTnLst>
                              <p:par>
                                <p:cTn id="21" presetID="6"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ircle(in)">
                                      <p:cBhvr>
                                        <p:cTn id="23" dur="1000"/>
                                        <p:tgtEl>
                                          <p:spTgt spid="12"/>
                                        </p:tgtEl>
                                      </p:cBhvr>
                                    </p:animEffect>
                                  </p:childTnLst>
                                </p:cTn>
                              </p:par>
                            </p:childTnLst>
                          </p:cTn>
                        </p:par>
                        <p:par>
                          <p:cTn id="24" fill="hold">
                            <p:stCondLst>
                              <p:cond delay="5000"/>
                            </p:stCondLst>
                            <p:childTnLst>
                              <p:par>
                                <p:cTn id="25" presetID="6"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1000"/>
                                        <p:tgtEl>
                                          <p:spTgt spid="13"/>
                                        </p:tgtEl>
                                      </p:cBhvr>
                                    </p:animEffect>
                                  </p:childTnLst>
                                </p:cTn>
                              </p:par>
                            </p:childTnLst>
                          </p:cTn>
                        </p:par>
                        <p:par>
                          <p:cTn id="28" fill="hold">
                            <p:stCondLst>
                              <p:cond delay="6000"/>
                            </p:stCondLst>
                            <p:childTnLst>
                              <p:par>
                                <p:cTn id="29" presetID="6"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1000"/>
                                        <p:tgtEl>
                                          <p:spTgt spid="14"/>
                                        </p:tgtEl>
                                      </p:cBhvr>
                                    </p:animEffect>
                                  </p:childTnLst>
                                </p:cTn>
                              </p:par>
                            </p:childTnLst>
                          </p:cTn>
                        </p:par>
                        <p:par>
                          <p:cTn id="32" fill="hold">
                            <p:stCondLst>
                              <p:cond delay="7000"/>
                            </p:stCondLst>
                            <p:childTnLst>
                              <p:par>
                                <p:cTn id="33" presetID="6"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circle(in)">
                                      <p:cBhvr>
                                        <p:cTn id="35" dur="1000"/>
                                        <p:tgtEl>
                                          <p:spTgt spid="15"/>
                                        </p:tgtEl>
                                      </p:cBhvr>
                                    </p:animEffect>
                                  </p:childTnLst>
                                </p:cTn>
                              </p:par>
                            </p:childTnLst>
                          </p:cTn>
                        </p:par>
                        <p:par>
                          <p:cTn id="36" fill="hold">
                            <p:stCondLst>
                              <p:cond delay="8000"/>
                            </p:stCondLst>
                            <p:childTnLst>
                              <p:par>
                                <p:cTn id="37" presetID="6"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circle(in)">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11CB2F2B-E91F-4B65-9630-79E72639B527}"/>
              </a:ext>
            </a:extLst>
          </p:cNvPr>
          <p:cNvSpPr/>
          <p:nvPr/>
        </p:nvSpPr>
        <p:spPr>
          <a:xfrm>
            <a:off x="336884" y="268706"/>
            <a:ext cx="11518232" cy="6320589"/>
          </a:xfrm>
          <a:prstGeom prst="rect">
            <a:avLst/>
          </a:prstGeom>
          <a:blipFill>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B3248B2-CCB3-446C-8C44-31ACAE94A83F}"/>
              </a:ext>
            </a:extLst>
          </p:cNvPr>
          <p:cNvSpPr/>
          <p:nvPr/>
        </p:nvSpPr>
        <p:spPr>
          <a:xfrm>
            <a:off x="2590800" y="1247274"/>
            <a:ext cx="7010400" cy="4363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E1BA821F-BD36-4754-A8E3-017B7950E350}"/>
              </a:ext>
            </a:extLst>
          </p:cNvPr>
          <p:cNvSpPr/>
          <p:nvPr/>
        </p:nvSpPr>
        <p:spPr>
          <a:xfrm>
            <a:off x="4844716" y="5005137"/>
            <a:ext cx="2502569" cy="641685"/>
          </a:xfrm>
          <a:prstGeom prst="roundRect">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汇报人：千库网</a:t>
            </a:r>
          </a:p>
        </p:txBody>
      </p:sp>
      <p:sp>
        <p:nvSpPr>
          <p:cNvPr id="12" name="文本框 11">
            <a:extLst>
              <a:ext uri="{FF2B5EF4-FFF2-40B4-BE49-F238E27FC236}">
                <a16:creationId xmlns:a16="http://schemas.microsoft.com/office/drawing/2014/main" id="{0D3EF3A3-72B2-4B0E-AF4C-D3BA86134113}"/>
              </a:ext>
            </a:extLst>
          </p:cNvPr>
          <p:cNvSpPr txBox="1"/>
          <p:nvPr/>
        </p:nvSpPr>
        <p:spPr>
          <a:xfrm>
            <a:off x="2718927" y="1654344"/>
            <a:ext cx="6754146" cy="830997"/>
          </a:xfrm>
          <a:prstGeom prst="rect">
            <a:avLst/>
          </a:prstGeom>
          <a:noFill/>
        </p:spPr>
        <p:txBody>
          <a:bodyPr wrap="square" rtlCol="0">
            <a:spAutoFit/>
          </a:bodyPr>
          <a:lstStyle/>
          <a:p>
            <a:pPr algn="dist"/>
            <a:r>
              <a:rPr lang="zh-CN" altLang="en-US" sz="4800">
                <a:latin typeface="+mn-ea"/>
              </a:rPr>
              <a:t>感谢你的聆听</a:t>
            </a:r>
            <a:endParaRPr lang="zh-CN" altLang="en-US" sz="4800" dirty="0">
              <a:latin typeface="+mn-ea"/>
            </a:endParaRPr>
          </a:p>
        </p:txBody>
      </p:sp>
      <p:sp>
        <p:nvSpPr>
          <p:cNvPr id="13" name="文本框 12">
            <a:extLst>
              <a:ext uri="{FF2B5EF4-FFF2-40B4-BE49-F238E27FC236}">
                <a16:creationId xmlns:a16="http://schemas.microsoft.com/office/drawing/2014/main" id="{EAA33BA6-F6E3-4D2A-BC47-610709538364}"/>
              </a:ext>
            </a:extLst>
          </p:cNvPr>
          <p:cNvSpPr txBox="1"/>
          <p:nvPr/>
        </p:nvSpPr>
        <p:spPr>
          <a:xfrm>
            <a:off x="3887738" y="3455775"/>
            <a:ext cx="4416523" cy="874407"/>
          </a:xfrm>
          <a:prstGeom prst="rect">
            <a:avLst/>
          </a:prstGeom>
          <a:noFill/>
        </p:spPr>
        <p:txBody>
          <a:bodyPr wrap="square" rtlCol="0">
            <a:spAutoFit/>
          </a:bodyPr>
          <a:lstStyle/>
          <a:p>
            <a:pPr algn="ctr">
              <a:lnSpc>
                <a:spcPct val="150000"/>
              </a:lnSpc>
            </a:pPr>
            <a:r>
              <a:rPr lang="en-US" altLang="zh-CN" dirty="0">
                <a:solidFill>
                  <a:schemeClr val="tx1">
                    <a:lumMod val="50000"/>
                    <a:lumOff val="50000"/>
                  </a:schemeClr>
                </a:solidFill>
                <a:latin typeface="+mn-ea"/>
              </a:rPr>
              <a:t>Life was like a box of chocolates, you never know what you’re go to get.</a:t>
            </a:r>
            <a:endParaRPr lang="zh-CN" altLang="en-US" dirty="0">
              <a:solidFill>
                <a:schemeClr val="tx1">
                  <a:lumMod val="50000"/>
                  <a:lumOff val="50000"/>
                </a:schemeClr>
              </a:solidFill>
              <a:latin typeface="+mn-ea"/>
            </a:endParaRPr>
          </a:p>
        </p:txBody>
      </p:sp>
      <p:sp>
        <p:nvSpPr>
          <p:cNvPr id="14" name="文本框 13">
            <a:extLst>
              <a:ext uri="{FF2B5EF4-FFF2-40B4-BE49-F238E27FC236}">
                <a16:creationId xmlns:a16="http://schemas.microsoft.com/office/drawing/2014/main" id="{48D85550-48B7-4C41-8EDE-5C18B8059798}"/>
              </a:ext>
            </a:extLst>
          </p:cNvPr>
          <p:cNvSpPr txBox="1"/>
          <p:nvPr/>
        </p:nvSpPr>
        <p:spPr>
          <a:xfrm>
            <a:off x="2718927" y="2547124"/>
            <a:ext cx="6754147" cy="369332"/>
          </a:xfrm>
          <a:prstGeom prst="rect">
            <a:avLst/>
          </a:prstGeom>
          <a:noFill/>
        </p:spPr>
        <p:txBody>
          <a:bodyPr wrap="square" rtlCol="0">
            <a:spAutoFit/>
          </a:bodyPr>
          <a:lstStyle/>
          <a:p>
            <a:pPr algn="dist"/>
            <a:r>
              <a:rPr lang="en-US" altLang="zh-CN" dirty="0">
                <a:latin typeface="微软雅黑" panose="020B0503020204020204" pitchFamily="34" charset="-122"/>
                <a:ea typeface="微软雅黑" panose="020B0503020204020204" pitchFamily="34" charset="-122"/>
              </a:rPr>
              <a:t>BLACK CONCISE TEMPLATE</a:t>
            </a:r>
            <a:endParaRPr lang="zh-CN" altLang="en-US" dirty="0">
              <a:latin typeface="微软雅黑" panose="020B0503020204020204" pitchFamily="34" charset="-122"/>
              <a:ea typeface="微软雅黑" panose="020B0503020204020204" pitchFamily="34" charset="-122"/>
            </a:endParaRPr>
          </a:p>
        </p:txBody>
      </p:sp>
      <p:cxnSp>
        <p:nvCxnSpPr>
          <p:cNvPr id="77" name="直接连接符 76">
            <a:extLst>
              <a:ext uri="{FF2B5EF4-FFF2-40B4-BE49-F238E27FC236}">
                <a16:creationId xmlns:a16="http://schemas.microsoft.com/office/drawing/2014/main" id="{04EB1D35-18C3-4604-AB7E-CDC4E6E80214}"/>
              </a:ext>
            </a:extLst>
          </p:cNvPr>
          <p:cNvCxnSpPr/>
          <p:nvPr/>
        </p:nvCxnSpPr>
        <p:spPr>
          <a:xfrm>
            <a:off x="4323348" y="3240505"/>
            <a:ext cx="3545305" cy="0"/>
          </a:xfrm>
          <a:prstGeom prst="line">
            <a:avLst/>
          </a:prstGeom>
          <a:ln w="12700">
            <a:gradFill flip="none" rotWithShape="1">
              <a:gsLst>
                <a:gs pos="0">
                  <a:schemeClr val="tx1">
                    <a:lumMod val="85000"/>
                    <a:lumOff val="15000"/>
                  </a:schemeClr>
                </a:gs>
                <a:gs pos="100000">
                  <a:schemeClr val="tx1">
                    <a:lumMod val="85000"/>
                    <a:lumOff val="15000"/>
                    <a:alpha val="0"/>
                  </a:schemeClr>
                </a:gs>
              </a:gsLst>
              <a:path path="circle">
                <a:fillToRect l="50000" t="50000" r="50000" b="50000"/>
              </a:path>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9892738"/>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37"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barn(outVertical)">
                                      <p:cBhvr>
                                        <p:cTn id="17" dur="500"/>
                                        <p:tgtEl>
                                          <p:spTgt spid="77"/>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FF5DFF3-9954-43AA-A630-3481F537765C}"/>
              </a:ext>
            </a:extLst>
          </p:cNvPr>
          <p:cNvSpPr/>
          <p:nvPr/>
        </p:nvSpPr>
        <p:spPr>
          <a:xfrm>
            <a:off x="336884" y="268706"/>
            <a:ext cx="4668253" cy="6320589"/>
          </a:xfrm>
          <a:prstGeom prst="rect">
            <a:avLst/>
          </a:prstGeom>
          <a:blipFill>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94F2538A-5A9A-43D5-AB28-E2048BF3CD86}"/>
              </a:ext>
            </a:extLst>
          </p:cNvPr>
          <p:cNvGrpSpPr/>
          <p:nvPr/>
        </p:nvGrpSpPr>
        <p:grpSpPr>
          <a:xfrm>
            <a:off x="1772652" y="2123962"/>
            <a:ext cx="1796716" cy="2594034"/>
            <a:chOff x="1772652" y="2123962"/>
            <a:chExt cx="1796716" cy="2594034"/>
          </a:xfrm>
        </p:grpSpPr>
        <p:sp>
          <p:nvSpPr>
            <p:cNvPr id="3" name="矩形 2">
              <a:extLst>
                <a:ext uri="{FF2B5EF4-FFF2-40B4-BE49-F238E27FC236}">
                  <a16:creationId xmlns:a16="http://schemas.microsoft.com/office/drawing/2014/main" id="{81EE7737-431B-48D0-A05F-38AC185CD50C}"/>
                </a:ext>
              </a:extLst>
            </p:cNvPr>
            <p:cNvSpPr/>
            <p:nvPr/>
          </p:nvSpPr>
          <p:spPr>
            <a:xfrm>
              <a:off x="1772652" y="2153653"/>
              <a:ext cx="1796716" cy="25506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E280DADC-01A2-4E6D-9447-87EF5A578C19}"/>
                </a:ext>
              </a:extLst>
            </p:cNvPr>
            <p:cNvGrpSpPr/>
            <p:nvPr/>
          </p:nvGrpSpPr>
          <p:grpSpPr>
            <a:xfrm>
              <a:off x="1772652" y="2123962"/>
              <a:ext cx="328864" cy="328864"/>
              <a:chOff x="1772652" y="2137610"/>
              <a:chExt cx="328864" cy="328864"/>
            </a:xfrm>
          </p:grpSpPr>
          <p:cxnSp>
            <p:nvCxnSpPr>
              <p:cNvPr id="5" name="直接连接符 4">
                <a:extLst>
                  <a:ext uri="{FF2B5EF4-FFF2-40B4-BE49-F238E27FC236}">
                    <a16:creationId xmlns:a16="http://schemas.microsoft.com/office/drawing/2014/main" id="{CE1C0267-9891-485E-A8B2-A7D6330B6A62}"/>
                  </a:ext>
                </a:extLst>
              </p:cNvPr>
              <p:cNvCxnSpPr/>
              <p:nvPr/>
            </p:nvCxnSpPr>
            <p:spPr>
              <a:xfrm>
                <a:off x="1772652" y="2153653"/>
                <a:ext cx="328864" cy="0"/>
              </a:xfrm>
              <a:prstGeom prst="line">
                <a:avLst/>
              </a:prstGeom>
              <a:ln w="5715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468DF731-5C1A-4074-89AF-CFCD0A8B1E81}"/>
                  </a:ext>
                </a:extLst>
              </p:cNvPr>
              <p:cNvCxnSpPr>
                <a:cxnSpLocks/>
              </p:cNvCxnSpPr>
              <p:nvPr/>
            </p:nvCxnSpPr>
            <p:spPr>
              <a:xfrm rot="16200000">
                <a:off x="1612232" y="2302042"/>
                <a:ext cx="328864" cy="0"/>
              </a:xfrm>
              <a:prstGeom prst="line">
                <a:avLst/>
              </a:prstGeom>
              <a:ln w="5715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CBA798F5-FB05-43E0-B113-5CEF5F9433F0}"/>
                </a:ext>
              </a:extLst>
            </p:cNvPr>
            <p:cNvGrpSpPr/>
            <p:nvPr/>
          </p:nvGrpSpPr>
          <p:grpSpPr>
            <a:xfrm flipH="1" flipV="1">
              <a:off x="3240504" y="4389132"/>
              <a:ext cx="328864" cy="328864"/>
              <a:chOff x="1772652" y="2137610"/>
              <a:chExt cx="328864" cy="328864"/>
            </a:xfrm>
          </p:grpSpPr>
          <p:cxnSp>
            <p:nvCxnSpPr>
              <p:cNvPr id="9" name="直接连接符 8">
                <a:extLst>
                  <a:ext uri="{FF2B5EF4-FFF2-40B4-BE49-F238E27FC236}">
                    <a16:creationId xmlns:a16="http://schemas.microsoft.com/office/drawing/2014/main" id="{1D97A418-4E15-4F71-BE51-3B443EAB1BE9}"/>
                  </a:ext>
                </a:extLst>
              </p:cNvPr>
              <p:cNvCxnSpPr/>
              <p:nvPr/>
            </p:nvCxnSpPr>
            <p:spPr>
              <a:xfrm>
                <a:off x="1772652" y="2153653"/>
                <a:ext cx="328864" cy="0"/>
              </a:xfrm>
              <a:prstGeom prst="line">
                <a:avLst/>
              </a:prstGeom>
              <a:ln w="5715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E51FF4F9-E777-4006-8110-ED9013D695AA}"/>
                  </a:ext>
                </a:extLst>
              </p:cNvPr>
              <p:cNvCxnSpPr>
                <a:cxnSpLocks/>
              </p:cNvCxnSpPr>
              <p:nvPr/>
            </p:nvCxnSpPr>
            <p:spPr>
              <a:xfrm rot="16200000">
                <a:off x="1612232" y="2302042"/>
                <a:ext cx="328864" cy="0"/>
              </a:xfrm>
              <a:prstGeom prst="line">
                <a:avLst/>
              </a:prstGeom>
              <a:ln w="5715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id="{D23A96F1-DEF4-400F-AB1D-8DD0E89F23FC}"/>
                </a:ext>
              </a:extLst>
            </p:cNvPr>
            <p:cNvSpPr txBox="1"/>
            <p:nvPr/>
          </p:nvSpPr>
          <p:spPr>
            <a:xfrm>
              <a:off x="2209345" y="2754004"/>
              <a:ext cx="923330" cy="1349992"/>
            </a:xfrm>
            <a:prstGeom prst="rect">
              <a:avLst/>
            </a:prstGeom>
            <a:noFill/>
          </p:spPr>
          <p:txBody>
            <a:bodyPr vert="eaVert" wrap="square" rtlCol="0">
              <a:spAutoFit/>
            </a:bodyPr>
            <a:lstStyle/>
            <a:p>
              <a:r>
                <a:rPr lang="zh-CN" altLang="en-US" sz="4800">
                  <a:solidFill>
                    <a:schemeClr val="tx1">
                      <a:lumMod val="75000"/>
                      <a:lumOff val="25000"/>
                    </a:schemeClr>
                  </a:solidFill>
                </a:rPr>
                <a:t>目录</a:t>
              </a:r>
            </a:p>
          </p:txBody>
        </p:sp>
      </p:grpSp>
      <p:sp>
        <p:nvSpPr>
          <p:cNvPr id="13" name="文本框 12">
            <a:extLst>
              <a:ext uri="{FF2B5EF4-FFF2-40B4-BE49-F238E27FC236}">
                <a16:creationId xmlns:a16="http://schemas.microsoft.com/office/drawing/2014/main" id="{C07D587B-8E06-4AF7-A726-A726C6B803AE}"/>
              </a:ext>
            </a:extLst>
          </p:cNvPr>
          <p:cNvSpPr txBox="1"/>
          <p:nvPr/>
        </p:nvSpPr>
        <p:spPr>
          <a:xfrm>
            <a:off x="6196084" y="914400"/>
            <a:ext cx="4449170" cy="584775"/>
          </a:xfrm>
          <a:prstGeom prst="rect">
            <a:avLst/>
          </a:prstGeom>
          <a:noFill/>
        </p:spPr>
        <p:txBody>
          <a:bodyPr wrap="square" rtlCol="0">
            <a:spAutoFit/>
          </a:bodyPr>
          <a:lstStyle/>
          <a:p>
            <a:r>
              <a:rPr lang="en-US" altLang="zh-CN" sz="3200">
                <a:solidFill>
                  <a:schemeClr val="tx1">
                    <a:lumMod val="75000"/>
                    <a:lumOff val="25000"/>
                  </a:schemeClr>
                </a:solidFill>
                <a:latin typeface="+mn-ea"/>
              </a:rPr>
              <a:t>[01] </a:t>
            </a:r>
            <a:r>
              <a:rPr lang="zh-CN" altLang="en-US" sz="3200">
                <a:solidFill>
                  <a:schemeClr val="tx1">
                    <a:lumMod val="75000"/>
                    <a:lumOff val="25000"/>
                  </a:schemeClr>
                </a:solidFill>
                <a:latin typeface="+mn-ea"/>
              </a:rPr>
              <a:t>在此输入你的标题</a:t>
            </a:r>
          </a:p>
        </p:txBody>
      </p:sp>
      <p:sp>
        <p:nvSpPr>
          <p:cNvPr id="14" name="文本框 13">
            <a:extLst>
              <a:ext uri="{FF2B5EF4-FFF2-40B4-BE49-F238E27FC236}">
                <a16:creationId xmlns:a16="http://schemas.microsoft.com/office/drawing/2014/main" id="{10BD19C3-FB2B-4AB8-94DA-A4B6B35A7156}"/>
              </a:ext>
            </a:extLst>
          </p:cNvPr>
          <p:cNvSpPr txBox="1"/>
          <p:nvPr/>
        </p:nvSpPr>
        <p:spPr>
          <a:xfrm>
            <a:off x="6196084" y="2394759"/>
            <a:ext cx="4449170" cy="584775"/>
          </a:xfrm>
          <a:prstGeom prst="rect">
            <a:avLst/>
          </a:prstGeom>
          <a:noFill/>
        </p:spPr>
        <p:txBody>
          <a:bodyPr wrap="square" rtlCol="0">
            <a:spAutoFit/>
          </a:bodyPr>
          <a:lstStyle/>
          <a:p>
            <a:r>
              <a:rPr lang="en-US" altLang="zh-CN" sz="3200">
                <a:solidFill>
                  <a:schemeClr val="tx1">
                    <a:lumMod val="75000"/>
                    <a:lumOff val="25000"/>
                  </a:schemeClr>
                </a:solidFill>
                <a:latin typeface="+mn-ea"/>
              </a:rPr>
              <a:t>[02] </a:t>
            </a:r>
            <a:r>
              <a:rPr lang="zh-CN" altLang="en-US" sz="3200">
                <a:solidFill>
                  <a:schemeClr val="tx1">
                    <a:lumMod val="75000"/>
                    <a:lumOff val="25000"/>
                  </a:schemeClr>
                </a:solidFill>
                <a:latin typeface="+mn-ea"/>
              </a:rPr>
              <a:t>在此输入你的标题</a:t>
            </a:r>
          </a:p>
        </p:txBody>
      </p:sp>
      <p:sp>
        <p:nvSpPr>
          <p:cNvPr id="15" name="文本框 14">
            <a:extLst>
              <a:ext uri="{FF2B5EF4-FFF2-40B4-BE49-F238E27FC236}">
                <a16:creationId xmlns:a16="http://schemas.microsoft.com/office/drawing/2014/main" id="{971C46C4-4468-46AA-9E01-703252B28B5D}"/>
              </a:ext>
            </a:extLst>
          </p:cNvPr>
          <p:cNvSpPr txBox="1"/>
          <p:nvPr/>
        </p:nvSpPr>
        <p:spPr>
          <a:xfrm>
            <a:off x="6196084" y="3875118"/>
            <a:ext cx="4449170" cy="584775"/>
          </a:xfrm>
          <a:prstGeom prst="rect">
            <a:avLst/>
          </a:prstGeom>
          <a:noFill/>
        </p:spPr>
        <p:txBody>
          <a:bodyPr wrap="square" rtlCol="0">
            <a:spAutoFit/>
          </a:bodyPr>
          <a:lstStyle/>
          <a:p>
            <a:r>
              <a:rPr lang="en-US" altLang="zh-CN" sz="3200">
                <a:solidFill>
                  <a:schemeClr val="tx1">
                    <a:lumMod val="75000"/>
                    <a:lumOff val="25000"/>
                  </a:schemeClr>
                </a:solidFill>
                <a:latin typeface="+mn-ea"/>
              </a:rPr>
              <a:t>[03] </a:t>
            </a:r>
            <a:r>
              <a:rPr lang="zh-CN" altLang="en-US" sz="3200">
                <a:solidFill>
                  <a:schemeClr val="tx1">
                    <a:lumMod val="75000"/>
                    <a:lumOff val="25000"/>
                  </a:schemeClr>
                </a:solidFill>
                <a:latin typeface="+mn-ea"/>
              </a:rPr>
              <a:t>在此输入你的标题</a:t>
            </a:r>
          </a:p>
        </p:txBody>
      </p:sp>
      <p:sp>
        <p:nvSpPr>
          <p:cNvPr id="16" name="文本框 15">
            <a:extLst>
              <a:ext uri="{FF2B5EF4-FFF2-40B4-BE49-F238E27FC236}">
                <a16:creationId xmlns:a16="http://schemas.microsoft.com/office/drawing/2014/main" id="{BA065C69-D157-4948-B209-A3A000EF4175}"/>
              </a:ext>
            </a:extLst>
          </p:cNvPr>
          <p:cNvSpPr txBox="1"/>
          <p:nvPr/>
        </p:nvSpPr>
        <p:spPr>
          <a:xfrm>
            <a:off x="6196084" y="5355476"/>
            <a:ext cx="4449170" cy="584775"/>
          </a:xfrm>
          <a:prstGeom prst="rect">
            <a:avLst/>
          </a:prstGeom>
          <a:noFill/>
        </p:spPr>
        <p:txBody>
          <a:bodyPr wrap="square" rtlCol="0">
            <a:spAutoFit/>
          </a:bodyPr>
          <a:lstStyle/>
          <a:p>
            <a:r>
              <a:rPr lang="en-US" altLang="zh-CN" sz="3200">
                <a:solidFill>
                  <a:schemeClr val="tx1">
                    <a:lumMod val="75000"/>
                    <a:lumOff val="25000"/>
                  </a:schemeClr>
                </a:solidFill>
                <a:latin typeface="+mn-ea"/>
              </a:rPr>
              <a:t>[04] </a:t>
            </a:r>
            <a:r>
              <a:rPr lang="zh-CN" altLang="en-US" sz="3200">
                <a:solidFill>
                  <a:schemeClr val="tx1">
                    <a:lumMod val="75000"/>
                    <a:lumOff val="25000"/>
                  </a:schemeClr>
                </a:solidFill>
                <a:latin typeface="+mn-ea"/>
              </a:rPr>
              <a:t>在此输入你的标题</a:t>
            </a:r>
          </a:p>
        </p:txBody>
      </p:sp>
    </p:spTree>
    <p:extLst>
      <p:ext uri="{BB962C8B-B14F-4D97-AF65-F5344CB8AC3E}">
        <p14:creationId xmlns:p14="http://schemas.microsoft.com/office/powerpoint/2010/main" val="2344733522"/>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childTnLst>
                          </p:cTn>
                        </p:par>
                        <p:par>
                          <p:cTn id="20" fill="hold">
                            <p:stCondLst>
                              <p:cond delay="20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4"/>
                                        </p:tgtEl>
                                        <p:attrNameLst>
                                          <p:attrName>ppt_y</p:attrName>
                                        </p:attrNameLst>
                                      </p:cBhvr>
                                      <p:tavLst>
                                        <p:tav tm="0">
                                          <p:val>
                                            <p:strVal val="#ppt_y"/>
                                          </p:val>
                                        </p:tav>
                                        <p:tav tm="100000">
                                          <p:val>
                                            <p:strVal val="#ppt_y"/>
                                          </p:val>
                                        </p:tav>
                                      </p:tavLst>
                                    </p:anim>
                                    <p:anim calcmode="lin" valueType="num">
                                      <p:cBhvr>
                                        <p:cTn id="2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4"/>
                                        </p:tgtEl>
                                      </p:cBhvr>
                                    </p:animEffect>
                                  </p:childTnLst>
                                </p:cTn>
                              </p:par>
                            </p:childTnLst>
                          </p:cTn>
                        </p:par>
                        <p:par>
                          <p:cTn id="28" fill="hold">
                            <p:stCondLst>
                              <p:cond delay="31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5"/>
                                        </p:tgtEl>
                                      </p:cBhvr>
                                    </p:animEffect>
                                  </p:childTnLst>
                                </p:cTn>
                              </p:par>
                            </p:childTnLst>
                          </p:cTn>
                        </p:par>
                        <p:par>
                          <p:cTn id="36" fill="hold">
                            <p:stCondLst>
                              <p:cond delay="41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anim calcmode="lin" valueType="num">
                                      <p:cBhvr>
                                        <p:cTn id="4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3231654"/>
          </a:xfrm>
          <a:prstGeom prst="rect">
            <a:avLst/>
          </a:prstGeom>
          <a:noFill/>
        </p:spPr>
        <p:txBody>
          <a:bodyPr wrap="square" rtlCol="0">
            <a:spAutoFit/>
          </a:bodyPr>
          <a:lstStyle/>
          <a:p>
            <a:pPr algn="ctr">
              <a:lnSpc>
                <a:spcPct val="150000"/>
              </a:lnSpc>
            </a:pPr>
            <a:r>
              <a:rPr lang="zh-CN" altLang="en-US" sz="2800" b="1" dirty="0">
                <a:solidFill>
                  <a:srgbClr val="0083E6"/>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rgbClr val="0083E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1.</a:t>
            </a:r>
            <a:r>
              <a:rPr lang="zh-CN" altLang="en-US" sz="1200" dirty="0">
                <a:solidFill>
                  <a:srgbClr val="0083E6"/>
                </a:solidFill>
                <a:latin typeface="微软雅黑" panose="020B0503020204020204" pitchFamily="34" charset="-122"/>
                <a:ea typeface="微软雅黑" panose="020B0503020204020204" pitchFamily="34" charset="-122"/>
              </a:rPr>
              <a:t>在千库网出售的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模板是免版税类（</a:t>
            </a:r>
            <a:r>
              <a:rPr lang="en-US" altLang="zh-CN" sz="1200" dirty="0">
                <a:solidFill>
                  <a:srgbClr val="0083E6"/>
                </a:solidFill>
                <a:latin typeface="微软雅黑" panose="020B0503020204020204" pitchFamily="34" charset="-122"/>
                <a:ea typeface="微软雅黑" panose="020B0503020204020204" pitchFamily="34" charset="-122"/>
              </a:rPr>
              <a:t>RF</a:t>
            </a:r>
            <a:r>
              <a:rPr lang="zh-CN" altLang="en-US" sz="1200" dirty="0">
                <a:solidFill>
                  <a:srgbClr val="0083E6"/>
                </a:solidFill>
                <a:latin typeface="微软雅黑" panose="020B0503020204020204" pitchFamily="34" charset="-122"/>
                <a:ea typeface="微软雅黑" panose="020B0503020204020204" pitchFamily="34" charset="-122"/>
              </a:rPr>
              <a:t>：</a:t>
            </a:r>
            <a:r>
              <a:rPr lang="en-US" altLang="zh-CN" sz="1200" dirty="0">
                <a:solidFill>
                  <a:srgbClr val="0083E6"/>
                </a:solidFill>
                <a:latin typeface="微软雅黑" panose="020B0503020204020204" pitchFamily="34" charset="-122"/>
                <a:ea typeface="微软雅黑" panose="020B0503020204020204" pitchFamily="34" charset="-122"/>
              </a:rPr>
              <a:t>Royalty-Free</a:t>
            </a:r>
            <a:r>
              <a:rPr lang="zh-CN" altLang="en-US" sz="1200" dirty="0">
                <a:solidFill>
                  <a:srgbClr val="0083E6"/>
                </a:solidFill>
                <a:latin typeface="微软雅黑" panose="020B0503020204020204" pitchFamily="34" charset="-122"/>
                <a:ea typeface="微软雅黑" panose="020B0503020204020204" pitchFamily="34" charset="-122"/>
              </a:rPr>
              <a:t>）正版受</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中国人民共和国著作法</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和</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世界版权公约</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2.</a:t>
            </a:r>
            <a:r>
              <a:rPr lang="zh-CN" altLang="en-US" sz="1200" dirty="0">
                <a:solidFill>
                  <a:srgbClr val="0083E6"/>
                </a:solidFill>
                <a:latin typeface="微软雅黑" panose="020B0503020204020204" pitchFamily="34" charset="-122"/>
                <a:ea typeface="微软雅黑" panose="020B0503020204020204" pitchFamily="34" charset="-122"/>
              </a:rPr>
              <a:t>不得将千库网的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652955" y="471948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0083E6"/>
                </a:solidFill>
              </a:rPr>
              <a:t>更多精品</a:t>
            </a:r>
            <a:r>
              <a:rPr lang="en-US" altLang="zh-CN" b="1" dirty="0">
                <a:solidFill>
                  <a:srgbClr val="0083E6"/>
                </a:solidFill>
              </a:rPr>
              <a:t>PPT</a:t>
            </a:r>
            <a:r>
              <a:rPr lang="zh-CN" altLang="en-US" b="1" dirty="0">
                <a:solidFill>
                  <a:srgbClr val="0083E6"/>
                </a:solidFill>
              </a:rPr>
              <a:t>模板：</a:t>
            </a:r>
            <a:r>
              <a:rPr lang="en-US" altLang="zh-CN" b="1" dirty="0">
                <a:solidFill>
                  <a:srgbClr val="0083E6"/>
                </a:solidFill>
              </a:rPr>
              <a:t>http://588ku.com/ppt/</a:t>
            </a:r>
            <a:endParaRPr lang="zh-CN" altLang="en-US" b="1" dirty="0">
              <a:solidFill>
                <a:srgbClr val="0083E6"/>
              </a:solidFill>
            </a:endParaRPr>
          </a:p>
        </p:txBody>
      </p:sp>
    </p:spTree>
    <p:extLst>
      <p:ext uri="{BB962C8B-B14F-4D97-AF65-F5344CB8AC3E}">
        <p14:creationId xmlns:p14="http://schemas.microsoft.com/office/powerpoint/2010/main" val="258624866"/>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5661BB4-952A-4BB1-A349-9EE76FC28D4A}"/>
              </a:ext>
            </a:extLst>
          </p:cNvPr>
          <p:cNvSpPr txBox="1"/>
          <p:nvPr/>
        </p:nvSpPr>
        <p:spPr>
          <a:xfrm>
            <a:off x="-1067876" y="-433596"/>
            <a:ext cx="7613055" cy="7725192"/>
          </a:xfrm>
          <a:prstGeom prst="rect">
            <a:avLst/>
          </a:prstGeom>
          <a:noFill/>
        </p:spPr>
        <p:txBody>
          <a:bodyPr wrap="square" rtlCol="0">
            <a:spAutoFit/>
          </a:bodyPr>
          <a:lstStyle/>
          <a:p>
            <a:r>
              <a:rPr lang="en-US" altLang="zh-CN" sz="49600">
                <a:blipFill>
                  <a:blip r:embed="rId3"/>
                  <a:stretch>
                    <a:fillRect/>
                  </a:stretch>
                </a:blipFill>
              </a:rPr>
              <a:t>01</a:t>
            </a:r>
            <a:endParaRPr lang="zh-CN" altLang="en-US" sz="49600">
              <a:blipFill>
                <a:blip r:embed="rId3"/>
                <a:stretch>
                  <a:fillRect/>
                </a:stretch>
              </a:blipFill>
            </a:endParaRPr>
          </a:p>
        </p:txBody>
      </p:sp>
      <p:sp>
        <p:nvSpPr>
          <p:cNvPr id="3" name="文本框 2">
            <a:extLst>
              <a:ext uri="{FF2B5EF4-FFF2-40B4-BE49-F238E27FC236}">
                <a16:creationId xmlns:a16="http://schemas.microsoft.com/office/drawing/2014/main" id="{C23E1EA9-D265-4A7D-99E6-4B9E5AE30BAC}"/>
              </a:ext>
            </a:extLst>
          </p:cNvPr>
          <p:cNvSpPr txBox="1"/>
          <p:nvPr/>
        </p:nvSpPr>
        <p:spPr>
          <a:xfrm>
            <a:off x="6096000" y="1882523"/>
            <a:ext cx="4422225" cy="707886"/>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mn-ea"/>
              </a:rPr>
              <a:t>在此输入你的标题</a:t>
            </a:r>
          </a:p>
        </p:txBody>
      </p:sp>
      <p:sp>
        <p:nvSpPr>
          <p:cNvPr id="4" name="文本框 3">
            <a:extLst>
              <a:ext uri="{FF2B5EF4-FFF2-40B4-BE49-F238E27FC236}">
                <a16:creationId xmlns:a16="http://schemas.microsoft.com/office/drawing/2014/main" id="{F829EA1F-92B9-4100-A814-228FF4C6DB8F}"/>
              </a:ext>
            </a:extLst>
          </p:cNvPr>
          <p:cNvSpPr txBox="1"/>
          <p:nvPr/>
        </p:nvSpPr>
        <p:spPr>
          <a:xfrm>
            <a:off x="6168803" y="2685015"/>
            <a:ext cx="4681303" cy="789960"/>
          </a:xfrm>
          <a:prstGeom prst="rect">
            <a:avLst/>
          </a:prstGeom>
          <a:noFill/>
        </p:spPr>
        <p:txBody>
          <a:bodyPr wrap="square" rtlCol="0">
            <a:spAutoFit/>
          </a:bodyPr>
          <a:lstStyle/>
          <a:p>
            <a:pPr>
              <a:lnSpc>
                <a:spcPct val="150000"/>
              </a:lnSpc>
            </a:pPr>
            <a:r>
              <a:rPr lang="en-US" altLang="zh-CN" sz="1600" dirty="0">
                <a:solidFill>
                  <a:schemeClr val="tx1">
                    <a:lumMod val="65000"/>
                    <a:lumOff val="35000"/>
                  </a:schemeClr>
                </a:solidFill>
                <a:latin typeface="+mn-ea"/>
              </a:rPr>
              <a:t>Life was like a box of chocolates, you never know what you’re go to get.</a:t>
            </a:r>
            <a:endParaRPr lang="zh-CN" altLang="en-US" sz="1600" dirty="0">
              <a:solidFill>
                <a:schemeClr val="tx1">
                  <a:lumMod val="65000"/>
                  <a:lumOff val="35000"/>
                </a:schemeClr>
              </a:solidFill>
              <a:latin typeface="+mn-ea"/>
            </a:endParaRPr>
          </a:p>
        </p:txBody>
      </p:sp>
      <p:sp>
        <p:nvSpPr>
          <p:cNvPr id="5" name="文本框 4">
            <a:extLst>
              <a:ext uri="{FF2B5EF4-FFF2-40B4-BE49-F238E27FC236}">
                <a16:creationId xmlns:a16="http://schemas.microsoft.com/office/drawing/2014/main" id="{861F087B-0A7E-41A5-8C3D-0FE4AEEA8C77}"/>
              </a:ext>
            </a:extLst>
          </p:cNvPr>
          <p:cNvSpPr txBox="1"/>
          <p:nvPr/>
        </p:nvSpPr>
        <p:spPr>
          <a:xfrm>
            <a:off x="6096000" y="1137978"/>
            <a:ext cx="2326107" cy="584775"/>
          </a:xfrm>
          <a:prstGeom prst="rect">
            <a:avLst/>
          </a:prstGeom>
          <a:noFill/>
        </p:spPr>
        <p:txBody>
          <a:bodyPr wrap="square" rtlCol="0">
            <a:spAutoFit/>
          </a:bodyPr>
          <a:lstStyle/>
          <a:p>
            <a:r>
              <a:rPr lang="en-US" altLang="zh-CN" sz="3200" b="1">
                <a:solidFill>
                  <a:schemeClr val="tx1">
                    <a:lumMod val="75000"/>
                    <a:lumOff val="25000"/>
                  </a:schemeClr>
                </a:solidFill>
              </a:rPr>
              <a:t>PART ONE</a:t>
            </a:r>
            <a:endParaRPr lang="zh-CN" altLang="en-US" sz="3200" b="1">
              <a:solidFill>
                <a:schemeClr val="tx1">
                  <a:lumMod val="75000"/>
                  <a:lumOff val="25000"/>
                </a:schemeClr>
              </a:solidFill>
            </a:endParaRPr>
          </a:p>
        </p:txBody>
      </p:sp>
      <p:sp>
        <p:nvSpPr>
          <p:cNvPr id="6" name="矩形 5">
            <a:extLst>
              <a:ext uri="{FF2B5EF4-FFF2-40B4-BE49-F238E27FC236}">
                <a16:creationId xmlns:a16="http://schemas.microsoft.com/office/drawing/2014/main" id="{07F15269-5571-4DF9-9989-E0568F058EE9}"/>
              </a:ext>
            </a:extLst>
          </p:cNvPr>
          <p:cNvSpPr/>
          <p:nvPr/>
        </p:nvSpPr>
        <p:spPr>
          <a:xfrm>
            <a:off x="8705851" y="1485900"/>
            <a:ext cx="3486150" cy="124656"/>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5698304"/>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7BDFACE-27AE-46C3-83EF-FF5064FA0CEC}"/>
              </a:ext>
            </a:extLst>
          </p:cNvPr>
          <p:cNvSpPr/>
          <p:nvPr/>
        </p:nvSpPr>
        <p:spPr>
          <a:xfrm>
            <a:off x="6096000" y="0"/>
            <a:ext cx="6096000" cy="6858000"/>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FFA3A41-357D-4690-AD79-1BF7E142F647}"/>
              </a:ext>
            </a:extLst>
          </p:cNvPr>
          <p:cNvSpPr/>
          <p:nvPr/>
        </p:nvSpPr>
        <p:spPr>
          <a:xfrm>
            <a:off x="552450" y="247650"/>
            <a:ext cx="1485900"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ONE</a:t>
            </a:r>
            <a:endParaRPr lang="zh-CN" altLang="en-US" sz="2000">
              <a:solidFill>
                <a:schemeClr val="tx1">
                  <a:lumMod val="75000"/>
                  <a:lumOff val="25000"/>
                </a:schemeClr>
              </a:solidFill>
            </a:endParaRPr>
          </a:p>
        </p:txBody>
      </p:sp>
      <p:sp>
        <p:nvSpPr>
          <p:cNvPr id="4" name="文本框 3">
            <a:extLst>
              <a:ext uri="{FF2B5EF4-FFF2-40B4-BE49-F238E27FC236}">
                <a16:creationId xmlns:a16="http://schemas.microsoft.com/office/drawing/2014/main" id="{EC92835A-9E95-4C85-BCAE-4D445EB4F770}"/>
              </a:ext>
            </a:extLst>
          </p:cNvPr>
          <p:cNvSpPr txBox="1"/>
          <p:nvPr/>
        </p:nvSpPr>
        <p:spPr>
          <a:xfrm>
            <a:off x="7781193" y="2191782"/>
            <a:ext cx="3055620" cy="646331"/>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3600" dirty="0">
                <a:effectLst/>
                <a:latin typeface="+mn-ea"/>
                <a:ea typeface="+mn-ea"/>
              </a:rPr>
              <a:t>输入你的标题</a:t>
            </a:r>
          </a:p>
        </p:txBody>
      </p:sp>
      <p:sp>
        <p:nvSpPr>
          <p:cNvPr id="5" name="文本框 4">
            <a:extLst>
              <a:ext uri="{FF2B5EF4-FFF2-40B4-BE49-F238E27FC236}">
                <a16:creationId xmlns:a16="http://schemas.microsoft.com/office/drawing/2014/main" id="{213E8A92-0FBC-44D1-AD56-59788E916D13}"/>
              </a:ext>
            </a:extLst>
          </p:cNvPr>
          <p:cNvSpPr txBox="1"/>
          <p:nvPr/>
        </p:nvSpPr>
        <p:spPr>
          <a:xfrm>
            <a:off x="7413527" y="3622171"/>
            <a:ext cx="3790949" cy="874407"/>
          </a:xfrm>
          <a:prstGeom prst="rect">
            <a:avLst/>
          </a:prstGeom>
          <a:noFill/>
        </p:spPr>
        <p:txBody>
          <a:bodyPr wrap="square" rtlCol="0">
            <a:spAutoFit/>
          </a:bodyPr>
          <a:lstStyle/>
          <a:p>
            <a:pPr algn="ctr">
              <a:lnSpc>
                <a:spcPct val="150000"/>
              </a:lnSpc>
            </a:pPr>
            <a:r>
              <a:rPr lang="zh-CN" altLang="en-US" dirty="0">
                <a:solidFill>
                  <a:schemeClr val="bg1"/>
                </a:solidFill>
                <a:latin typeface="+mn-ea"/>
              </a:rPr>
              <a:t>微信由于</a:t>
            </a:r>
            <a:r>
              <a:rPr lang="en-US" altLang="zh-CN" dirty="0">
                <a:solidFill>
                  <a:schemeClr val="bg1"/>
                </a:solidFill>
                <a:latin typeface="+mn-ea"/>
              </a:rPr>
              <a:t>2010</a:t>
            </a:r>
            <a:r>
              <a:rPr lang="zh-CN" altLang="en-US" dirty="0">
                <a:solidFill>
                  <a:schemeClr val="bg1"/>
                </a:solidFill>
                <a:latin typeface="+mn-ea"/>
              </a:rPr>
              <a:t>年</a:t>
            </a:r>
            <a:r>
              <a:rPr lang="en-US" altLang="zh-CN" dirty="0">
                <a:solidFill>
                  <a:schemeClr val="bg1"/>
                </a:solidFill>
                <a:latin typeface="+mn-ea"/>
              </a:rPr>
              <a:t>10</a:t>
            </a:r>
            <a:r>
              <a:rPr lang="zh-CN" altLang="en-US" dirty="0">
                <a:solidFill>
                  <a:schemeClr val="bg1"/>
                </a:solidFill>
                <a:latin typeface="+mn-ea"/>
              </a:rPr>
              <a:t>月筹划启动，由腾讯广州研发中心产品团队打造</a:t>
            </a:r>
          </a:p>
        </p:txBody>
      </p:sp>
      <p:cxnSp>
        <p:nvCxnSpPr>
          <p:cNvPr id="6" name="直接连接符 5">
            <a:extLst>
              <a:ext uri="{FF2B5EF4-FFF2-40B4-BE49-F238E27FC236}">
                <a16:creationId xmlns:a16="http://schemas.microsoft.com/office/drawing/2014/main" id="{1E83D028-1C0B-4D07-A924-24A2F086F0A2}"/>
              </a:ext>
            </a:extLst>
          </p:cNvPr>
          <p:cNvCxnSpPr>
            <a:cxnSpLocks/>
          </p:cNvCxnSpPr>
          <p:nvPr/>
        </p:nvCxnSpPr>
        <p:spPr>
          <a:xfrm>
            <a:off x="8478806" y="3049987"/>
            <a:ext cx="166039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6503E3E7-D17F-4F47-91C7-B1E0C114CB9B}"/>
              </a:ext>
            </a:extLst>
          </p:cNvPr>
          <p:cNvSpPr txBox="1"/>
          <p:nvPr/>
        </p:nvSpPr>
        <p:spPr>
          <a:xfrm>
            <a:off x="1722853" y="2191782"/>
            <a:ext cx="3055620" cy="646331"/>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3600" dirty="0">
                <a:solidFill>
                  <a:schemeClr val="tx1">
                    <a:lumMod val="75000"/>
                    <a:lumOff val="25000"/>
                  </a:schemeClr>
                </a:solidFill>
                <a:effectLst/>
                <a:latin typeface="+mn-ea"/>
                <a:ea typeface="+mn-ea"/>
              </a:rPr>
              <a:t>输入你的标题</a:t>
            </a:r>
          </a:p>
        </p:txBody>
      </p:sp>
      <p:sp>
        <p:nvSpPr>
          <p:cNvPr id="9" name="文本框 8">
            <a:extLst>
              <a:ext uri="{FF2B5EF4-FFF2-40B4-BE49-F238E27FC236}">
                <a16:creationId xmlns:a16="http://schemas.microsoft.com/office/drawing/2014/main" id="{A2F1EE18-F908-49EA-98AE-58A479F4DB93}"/>
              </a:ext>
            </a:extLst>
          </p:cNvPr>
          <p:cNvSpPr txBox="1"/>
          <p:nvPr/>
        </p:nvSpPr>
        <p:spPr>
          <a:xfrm>
            <a:off x="1355187" y="3622171"/>
            <a:ext cx="3790949" cy="874407"/>
          </a:xfrm>
          <a:prstGeom prst="rect">
            <a:avLst/>
          </a:prstGeom>
          <a:noFill/>
        </p:spPr>
        <p:txBody>
          <a:bodyPr wrap="square" rtlCol="0">
            <a:spAutoFit/>
          </a:bodyPr>
          <a:lstStyle/>
          <a:p>
            <a:pPr algn="ctr">
              <a:lnSpc>
                <a:spcPct val="150000"/>
              </a:lnSpc>
            </a:pPr>
            <a:r>
              <a:rPr lang="zh-CN" altLang="en-US" dirty="0">
                <a:solidFill>
                  <a:schemeClr val="tx1">
                    <a:lumMod val="75000"/>
                    <a:lumOff val="25000"/>
                  </a:schemeClr>
                </a:solidFill>
                <a:latin typeface="+mn-ea"/>
              </a:rPr>
              <a:t>微信由于</a:t>
            </a:r>
            <a:r>
              <a:rPr lang="en-US" altLang="zh-CN" dirty="0">
                <a:solidFill>
                  <a:schemeClr val="tx1">
                    <a:lumMod val="75000"/>
                    <a:lumOff val="25000"/>
                  </a:schemeClr>
                </a:solidFill>
                <a:latin typeface="+mn-ea"/>
              </a:rPr>
              <a:t>2010</a:t>
            </a:r>
            <a:r>
              <a:rPr lang="zh-CN" altLang="en-US" dirty="0">
                <a:solidFill>
                  <a:schemeClr val="tx1">
                    <a:lumMod val="75000"/>
                    <a:lumOff val="25000"/>
                  </a:schemeClr>
                </a:solidFill>
                <a:latin typeface="+mn-ea"/>
              </a:rPr>
              <a:t>年</a:t>
            </a:r>
            <a:r>
              <a:rPr lang="en-US" altLang="zh-CN" dirty="0">
                <a:solidFill>
                  <a:schemeClr val="tx1">
                    <a:lumMod val="75000"/>
                    <a:lumOff val="25000"/>
                  </a:schemeClr>
                </a:solidFill>
                <a:latin typeface="+mn-ea"/>
              </a:rPr>
              <a:t>10</a:t>
            </a:r>
            <a:r>
              <a:rPr lang="zh-CN" altLang="en-US" dirty="0">
                <a:solidFill>
                  <a:schemeClr val="tx1">
                    <a:lumMod val="75000"/>
                    <a:lumOff val="25000"/>
                  </a:schemeClr>
                </a:solidFill>
                <a:latin typeface="+mn-ea"/>
              </a:rPr>
              <a:t>月筹划启动，由腾讯广州研发中心产品团队打造</a:t>
            </a:r>
          </a:p>
        </p:txBody>
      </p:sp>
      <p:cxnSp>
        <p:nvCxnSpPr>
          <p:cNvPr id="10" name="直接连接符 9">
            <a:extLst>
              <a:ext uri="{FF2B5EF4-FFF2-40B4-BE49-F238E27FC236}">
                <a16:creationId xmlns:a16="http://schemas.microsoft.com/office/drawing/2014/main" id="{8F34B7F1-22AE-4DD1-A78A-6D1701926943}"/>
              </a:ext>
            </a:extLst>
          </p:cNvPr>
          <p:cNvCxnSpPr>
            <a:cxnSpLocks/>
          </p:cNvCxnSpPr>
          <p:nvPr/>
        </p:nvCxnSpPr>
        <p:spPr>
          <a:xfrm>
            <a:off x="2420466" y="3049987"/>
            <a:ext cx="1660393"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445515"/>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FFA3A41-357D-4690-AD79-1BF7E142F647}"/>
              </a:ext>
            </a:extLst>
          </p:cNvPr>
          <p:cNvSpPr/>
          <p:nvPr/>
        </p:nvSpPr>
        <p:spPr>
          <a:xfrm>
            <a:off x="552450" y="247650"/>
            <a:ext cx="1485900"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ONE</a:t>
            </a:r>
            <a:endParaRPr lang="zh-CN" altLang="en-US" sz="2000">
              <a:solidFill>
                <a:schemeClr val="tx1">
                  <a:lumMod val="75000"/>
                  <a:lumOff val="25000"/>
                </a:schemeClr>
              </a:solidFill>
            </a:endParaRPr>
          </a:p>
        </p:txBody>
      </p:sp>
      <p:sp>
        <p:nvSpPr>
          <p:cNvPr id="11" name="矩形 10">
            <a:extLst>
              <a:ext uri="{FF2B5EF4-FFF2-40B4-BE49-F238E27FC236}">
                <a16:creationId xmlns:a16="http://schemas.microsoft.com/office/drawing/2014/main" id="{EBE8C1DC-EFC0-44C0-A8C1-4552B4EEB00D}"/>
              </a:ext>
            </a:extLst>
          </p:cNvPr>
          <p:cNvSpPr/>
          <p:nvPr/>
        </p:nvSpPr>
        <p:spPr>
          <a:xfrm>
            <a:off x="7551058" y="4512375"/>
            <a:ext cx="2135052" cy="1063896"/>
          </a:xfrm>
          <a:prstGeom prst="rect">
            <a:avLst/>
          </a:prstGeom>
          <a:solidFill>
            <a:srgbClr val="EDEAE5">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400" dirty="0">
                <a:solidFill>
                  <a:schemeClr val="tx1">
                    <a:lumMod val="65000"/>
                    <a:lumOff val="35000"/>
                  </a:schemeClr>
                </a:solidFill>
                <a:latin typeface="+mn-ea"/>
              </a:rPr>
              <a:t>微</a:t>
            </a:r>
            <a:r>
              <a:rPr lang="zh-CN" altLang="en-US" sz="1400">
                <a:solidFill>
                  <a:schemeClr val="tx1">
                    <a:lumMod val="65000"/>
                    <a:lumOff val="35000"/>
                  </a:schemeClr>
                </a:solidFill>
                <a:latin typeface="+mn-ea"/>
              </a:rPr>
              <a:t>信由于</a:t>
            </a:r>
            <a:r>
              <a:rPr lang="en-US" altLang="zh-CN" sz="1400">
                <a:solidFill>
                  <a:schemeClr val="tx1">
                    <a:lumMod val="65000"/>
                    <a:lumOff val="35000"/>
                  </a:schemeClr>
                </a:solidFill>
                <a:latin typeface="+mn-ea"/>
              </a:rPr>
              <a:t>2010</a:t>
            </a:r>
            <a:r>
              <a:rPr lang="zh-CN" altLang="en-US" sz="1400">
                <a:solidFill>
                  <a:schemeClr val="tx1">
                    <a:lumMod val="65000"/>
                    <a:lumOff val="35000"/>
                  </a:schemeClr>
                </a:solidFill>
                <a:latin typeface="+mn-ea"/>
              </a:rPr>
              <a:t>年</a:t>
            </a:r>
            <a:r>
              <a:rPr lang="en-US" altLang="zh-CN" sz="1400" dirty="0">
                <a:solidFill>
                  <a:schemeClr val="tx1">
                    <a:lumMod val="65000"/>
                    <a:lumOff val="35000"/>
                  </a:schemeClr>
                </a:solidFill>
                <a:latin typeface="+mn-ea"/>
              </a:rPr>
              <a:t>10</a:t>
            </a:r>
            <a:r>
              <a:rPr lang="zh-CN" altLang="en-US" sz="1400" dirty="0">
                <a:solidFill>
                  <a:schemeClr val="tx1">
                    <a:lumMod val="65000"/>
                    <a:lumOff val="35000"/>
                  </a:schemeClr>
                </a:solidFill>
                <a:latin typeface="+mn-ea"/>
              </a:rPr>
              <a:t>月筹划启动，由腾讯广州研发中心产品团队打造</a:t>
            </a:r>
          </a:p>
        </p:txBody>
      </p:sp>
      <p:sp>
        <p:nvSpPr>
          <p:cNvPr id="12" name="矩形 11">
            <a:extLst>
              <a:ext uri="{FF2B5EF4-FFF2-40B4-BE49-F238E27FC236}">
                <a16:creationId xmlns:a16="http://schemas.microsoft.com/office/drawing/2014/main" id="{6911D08F-D98C-4127-ABA2-2CE58F2A9C59}"/>
              </a:ext>
            </a:extLst>
          </p:cNvPr>
          <p:cNvSpPr/>
          <p:nvPr/>
        </p:nvSpPr>
        <p:spPr>
          <a:xfrm>
            <a:off x="7551058" y="1920970"/>
            <a:ext cx="2135052" cy="1051984"/>
          </a:xfrm>
          <a:prstGeom prst="rect">
            <a:avLst/>
          </a:prstGeom>
          <a:solidFill>
            <a:srgbClr val="EDEAE5">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400" dirty="0">
                <a:solidFill>
                  <a:schemeClr val="tx1">
                    <a:lumMod val="65000"/>
                    <a:lumOff val="35000"/>
                  </a:schemeClr>
                </a:solidFill>
                <a:latin typeface="+mn-ea"/>
              </a:rPr>
              <a:t>微</a:t>
            </a:r>
            <a:r>
              <a:rPr lang="zh-CN" altLang="en-US" sz="1400">
                <a:solidFill>
                  <a:schemeClr val="tx1">
                    <a:lumMod val="65000"/>
                    <a:lumOff val="35000"/>
                  </a:schemeClr>
                </a:solidFill>
                <a:latin typeface="+mn-ea"/>
              </a:rPr>
              <a:t>信由于</a:t>
            </a:r>
            <a:r>
              <a:rPr lang="en-US" altLang="zh-CN" sz="1400">
                <a:solidFill>
                  <a:schemeClr val="tx1">
                    <a:lumMod val="65000"/>
                    <a:lumOff val="35000"/>
                  </a:schemeClr>
                </a:solidFill>
                <a:latin typeface="+mn-ea"/>
              </a:rPr>
              <a:t>2010</a:t>
            </a:r>
            <a:r>
              <a:rPr lang="zh-CN" altLang="en-US" sz="1400">
                <a:solidFill>
                  <a:schemeClr val="tx1">
                    <a:lumMod val="65000"/>
                    <a:lumOff val="35000"/>
                  </a:schemeClr>
                </a:solidFill>
                <a:latin typeface="+mn-ea"/>
              </a:rPr>
              <a:t>年</a:t>
            </a:r>
            <a:r>
              <a:rPr lang="en-US" altLang="zh-CN" sz="1400" dirty="0">
                <a:solidFill>
                  <a:schemeClr val="tx1">
                    <a:lumMod val="65000"/>
                    <a:lumOff val="35000"/>
                  </a:schemeClr>
                </a:solidFill>
                <a:latin typeface="+mn-ea"/>
              </a:rPr>
              <a:t>10</a:t>
            </a:r>
            <a:r>
              <a:rPr lang="zh-CN" altLang="en-US" sz="1400" dirty="0">
                <a:solidFill>
                  <a:schemeClr val="tx1">
                    <a:lumMod val="65000"/>
                    <a:lumOff val="35000"/>
                  </a:schemeClr>
                </a:solidFill>
                <a:latin typeface="+mn-ea"/>
              </a:rPr>
              <a:t>月筹划启动，由腾讯广州研发中心产品团队打造</a:t>
            </a:r>
          </a:p>
        </p:txBody>
      </p:sp>
      <p:sp>
        <p:nvSpPr>
          <p:cNvPr id="13" name="矩形 12">
            <a:extLst>
              <a:ext uri="{FF2B5EF4-FFF2-40B4-BE49-F238E27FC236}">
                <a16:creationId xmlns:a16="http://schemas.microsoft.com/office/drawing/2014/main" id="{16E75A38-54FA-4014-AF54-BF7E6FEB5491}"/>
              </a:ext>
            </a:extLst>
          </p:cNvPr>
          <p:cNvSpPr/>
          <p:nvPr/>
        </p:nvSpPr>
        <p:spPr>
          <a:xfrm>
            <a:off x="2497908" y="4733959"/>
            <a:ext cx="2135052" cy="1052286"/>
          </a:xfrm>
          <a:prstGeom prst="rect">
            <a:avLst/>
          </a:prstGeom>
          <a:solidFill>
            <a:srgbClr val="EDEAE5">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400" dirty="0">
                <a:solidFill>
                  <a:schemeClr val="tx1">
                    <a:lumMod val="65000"/>
                    <a:lumOff val="35000"/>
                  </a:schemeClr>
                </a:solidFill>
                <a:latin typeface="+mn-ea"/>
              </a:rPr>
              <a:t>微</a:t>
            </a:r>
            <a:r>
              <a:rPr lang="zh-CN" altLang="en-US" sz="1400">
                <a:solidFill>
                  <a:schemeClr val="tx1">
                    <a:lumMod val="65000"/>
                    <a:lumOff val="35000"/>
                  </a:schemeClr>
                </a:solidFill>
                <a:latin typeface="+mn-ea"/>
              </a:rPr>
              <a:t>信由于</a:t>
            </a:r>
            <a:r>
              <a:rPr lang="en-US" altLang="zh-CN" sz="1400">
                <a:solidFill>
                  <a:schemeClr val="tx1">
                    <a:lumMod val="65000"/>
                    <a:lumOff val="35000"/>
                  </a:schemeClr>
                </a:solidFill>
                <a:latin typeface="+mn-ea"/>
              </a:rPr>
              <a:t>2010</a:t>
            </a:r>
            <a:r>
              <a:rPr lang="zh-CN" altLang="en-US" sz="1400">
                <a:solidFill>
                  <a:schemeClr val="tx1">
                    <a:lumMod val="65000"/>
                    <a:lumOff val="35000"/>
                  </a:schemeClr>
                </a:solidFill>
                <a:latin typeface="+mn-ea"/>
              </a:rPr>
              <a:t>年</a:t>
            </a:r>
            <a:r>
              <a:rPr lang="en-US" altLang="zh-CN" sz="1400" dirty="0">
                <a:solidFill>
                  <a:schemeClr val="tx1">
                    <a:lumMod val="65000"/>
                    <a:lumOff val="35000"/>
                  </a:schemeClr>
                </a:solidFill>
                <a:latin typeface="+mn-ea"/>
              </a:rPr>
              <a:t>10</a:t>
            </a:r>
            <a:r>
              <a:rPr lang="zh-CN" altLang="en-US" sz="1400" dirty="0">
                <a:solidFill>
                  <a:schemeClr val="tx1">
                    <a:lumMod val="65000"/>
                    <a:lumOff val="35000"/>
                  </a:schemeClr>
                </a:solidFill>
                <a:latin typeface="+mn-ea"/>
              </a:rPr>
              <a:t>月筹划启动，由腾讯广州研发中心产品团队打造</a:t>
            </a:r>
          </a:p>
        </p:txBody>
      </p:sp>
      <p:sp>
        <p:nvSpPr>
          <p:cNvPr id="14" name="矩形 13">
            <a:extLst>
              <a:ext uri="{FF2B5EF4-FFF2-40B4-BE49-F238E27FC236}">
                <a16:creationId xmlns:a16="http://schemas.microsoft.com/office/drawing/2014/main" id="{F0DBE18B-0D37-40BD-959F-E7569E632EF6}"/>
              </a:ext>
            </a:extLst>
          </p:cNvPr>
          <p:cNvSpPr/>
          <p:nvPr/>
        </p:nvSpPr>
        <p:spPr>
          <a:xfrm>
            <a:off x="2497908" y="2102035"/>
            <a:ext cx="2135052" cy="1031845"/>
          </a:xfrm>
          <a:prstGeom prst="rect">
            <a:avLst/>
          </a:prstGeom>
          <a:solidFill>
            <a:srgbClr val="EDEAE5">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400" dirty="0">
                <a:solidFill>
                  <a:schemeClr val="tx1">
                    <a:lumMod val="65000"/>
                    <a:lumOff val="35000"/>
                  </a:schemeClr>
                </a:solidFill>
                <a:latin typeface="+mn-ea"/>
              </a:rPr>
              <a:t>微信由于</a:t>
            </a:r>
            <a:r>
              <a:rPr lang="en-US" altLang="zh-CN" sz="1400" dirty="0">
                <a:solidFill>
                  <a:schemeClr val="tx1">
                    <a:lumMod val="65000"/>
                    <a:lumOff val="35000"/>
                  </a:schemeClr>
                </a:solidFill>
                <a:latin typeface="+mn-ea"/>
              </a:rPr>
              <a:t>2010</a:t>
            </a:r>
            <a:r>
              <a:rPr lang="zh-CN" altLang="en-US" sz="1400" dirty="0">
                <a:solidFill>
                  <a:schemeClr val="tx1">
                    <a:lumMod val="65000"/>
                    <a:lumOff val="35000"/>
                  </a:schemeClr>
                </a:solidFill>
                <a:latin typeface="+mn-ea"/>
              </a:rPr>
              <a:t>年</a:t>
            </a:r>
            <a:r>
              <a:rPr lang="en-US" altLang="zh-CN" sz="1400" dirty="0">
                <a:solidFill>
                  <a:schemeClr val="tx1">
                    <a:lumMod val="65000"/>
                    <a:lumOff val="35000"/>
                  </a:schemeClr>
                </a:solidFill>
                <a:latin typeface="+mn-ea"/>
              </a:rPr>
              <a:t>10</a:t>
            </a:r>
            <a:r>
              <a:rPr lang="zh-CN" altLang="en-US" sz="1400" dirty="0">
                <a:solidFill>
                  <a:schemeClr val="tx1">
                    <a:lumMod val="65000"/>
                    <a:lumOff val="35000"/>
                  </a:schemeClr>
                </a:solidFill>
                <a:latin typeface="+mn-ea"/>
              </a:rPr>
              <a:t>月筹划启动，由腾讯广州研发中心产品团队打造</a:t>
            </a:r>
          </a:p>
        </p:txBody>
      </p:sp>
      <p:cxnSp>
        <p:nvCxnSpPr>
          <p:cNvPr id="15" name="直接连接符 14">
            <a:extLst>
              <a:ext uri="{FF2B5EF4-FFF2-40B4-BE49-F238E27FC236}">
                <a16:creationId xmlns:a16="http://schemas.microsoft.com/office/drawing/2014/main" id="{D5B5C4F3-BEE6-4134-9A18-48B6CA302E58}"/>
              </a:ext>
            </a:extLst>
          </p:cNvPr>
          <p:cNvCxnSpPr/>
          <p:nvPr/>
        </p:nvCxnSpPr>
        <p:spPr>
          <a:xfrm>
            <a:off x="6096000" y="2029464"/>
            <a:ext cx="0" cy="1011162"/>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id="{1C369569-46B8-4E20-81B2-A2A2A19253D4}"/>
              </a:ext>
            </a:extLst>
          </p:cNvPr>
          <p:cNvSpPr/>
          <p:nvPr/>
        </p:nvSpPr>
        <p:spPr>
          <a:xfrm>
            <a:off x="5943600" y="1724664"/>
            <a:ext cx="304800" cy="304800"/>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椭圆 16">
            <a:extLst>
              <a:ext uri="{FF2B5EF4-FFF2-40B4-BE49-F238E27FC236}">
                <a16:creationId xmlns:a16="http://schemas.microsoft.com/office/drawing/2014/main" id="{008AB084-01B8-4F84-9ACD-B62192D98CBD}"/>
              </a:ext>
            </a:extLst>
          </p:cNvPr>
          <p:cNvSpPr/>
          <p:nvPr/>
        </p:nvSpPr>
        <p:spPr>
          <a:xfrm>
            <a:off x="5943600" y="5672550"/>
            <a:ext cx="304800" cy="304800"/>
          </a:xfrm>
          <a:prstGeom prst="ellipse">
            <a:avLst/>
          </a:prstGeom>
          <a:noFill/>
          <a:ln w="762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椭圆 17">
            <a:extLst>
              <a:ext uri="{FF2B5EF4-FFF2-40B4-BE49-F238E27FC236}">
                <a16:creationId xmlns:a16="http://schemas.microsoft.com/office/drawing/2014/main" id="{6E821818-1F0B-4A7E-BA4C-99ECC3B523D6}"/>
              </a:ext>
            </a:extLst>
          </p:cNvPr>
          <p:cNvSpPr/>
          <p:nvPr/>
        </p:nvSpPr>
        <p:spPr>
          <a:xfrm>
            <a:off x="5943600" y="3040626"/>
            <a:ext cx="304800" cy="304800"/>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 name="椭圆 18">
            <a:extLst>
              <a:ext uri="{FF2B5EF4-FFF2-40B4-BE49-F238E27FC236}">
                <a16:creationId xmlns:a16="http://schemas.microsoft.com/office/drawing/2014/main" id="{0421F602-BDE5-47A7-98AE-850CEA068CC9}"/>
              </a:ext>
            </a:extLst>
          </p:cNvPr>
          <p:cNvSpPr/>
          <p:nvPr/>
        </p:nvSpPr>
        <p:spPr>
          <a:xfrm>
            <a:off x="5936343" y="4356588"/>
            <a:ext cx="304800" cy="304800"/>
          </a:xfrm>
          <a:prstGeom prst="ellipse">
            <a:avLst/>
          </a:prstGeom>
          <a:noFill/>
          <a:ln w="762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0" name="任意多边形 15">
            <a:extLst>
              <a:ext uri="{FF2B5EF4-FFF2-40B4-BE49-F238E27FC236}">
                <a16:creationId xmlns:a16="http://schemas.microsoft.com/office/drawing/2014/main" id="{AE5F9887-5763-4900-970C-CB30FF8B9236}"/>
              </a:ext>
            </a:extLst>
          </p:cNvPr>
          <p:cNvSpPr/>
          <p:nvPr/>
        </p:nvSpPr>
        <p:spPr>
          <a:xfrm>
            <a:off x="2482668" y="1652092"/>
            <a:ext cx="2264230" cy="449943"/>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优势</a:t>
            </a:r>
          </a:p>
        </p:txBody>
      </p:sp>
      <p:sp>
        <p:nvSpPr>
          <p:cNvPr id="21" name="任意多边形 16">
            <a:extLst>
              <a:ext uri="{FF2B5EF4-FFF2-40B4-BE49-F238E27FC236}">
                <a16:creationId xmlns:a16="http://schemas.microsoft.com/office/drawing/2014/main" id="{ACA85596-0FAC-40E2-896C-299901E1A0F7}"/>
              </a:ext>
            </a:extLst>
          </p:cNvPr>
          <p:cNvSpPr/>
          <p:nvPr/>
        </p:nvSpPr>
        <p:spPr>
          <a:xfrm>
            <a:off x="2494279" y="4284016"/>
            <a:ext cx="2264230" cy="449943"/>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优势</a:t>
            </a:r>
          </a:p>
        </p:txBody>
      </p:sp>
      <p:sp>
        <p:nvSpPr>
          <p:cNvPr id="22" name="任意多边形 17">
            <a:extLst>
              <a:ext uri="{FF2B5EF4-FFF2-40B4-BE49-F238E27FC236}">
                <a16:creationId xmlns:a16="http://schemas.microsoft.com/office/drawing/2014/main" id="{648AC26D-EB15-491B-B05B-D4693463E173}"/>
              </a:ext>
            </a:extLst>
          </p:cNvPr>
          <p:cNvSpPr/>
          <p:nvPr/>
        </p:nvSpPr>
        <p:spPr>
          <a:xfrm rot="10800000" flipV="1">
            <a:off x="7437120" y="2972953"/>
            <a:ext cx="2264230" cy="440146"/>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劣势</a:t>
            </a:r>
          </a:p>
        </p:txBody>
      </p:sp>
      <p:sp>
        <p:nvSpPr>
          <p:cNvPr id="23" name="任意多边形 18">
            <a:extLst>
              <a:ext uri="{FF2B5EF4-FFF2-40B4-BE49-F238E27FC236}">
                <a16:creationId xmlns:a16="http://schemas.microsoft.com/office/drawing/2014/main" id="{302DA640-2F21-4D8D-86DA-96BE8B6C019E}"/>
              </a:ext>
            </a:extLst>
          </p:cNvPr>
          <p:cNvSpPr/>
          <p:nvPr/>
        </p:nvSpPr>
        <p:spPr>
          <a:xfrm rot="10800000" flipV="1">
            <a:off x="7421880" y="5576270"/>
            <a:ext cx="2264230" cy="440146"/>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mn-ea"/>
              </a:rPr>
              <a:t>劣势</a:t>
            </a:r>
          </a:p>
        </p:txBody>
      </p:sp>
      <p:cxnSp>
        <p:nvCxnSpPr>
          <p:cNvPr id="24" name="直接连接符 23">
            <a:extLst>
              <a:ext uri="{FF2B5EF4-FFF2-40B4-BE49-F238E27FC236}">
                <a16:creationId xmlns:a16="http://schemas.microsoft.com/office/drawing/2014/main" id="{8AEC22F6-0A60-45BC-A968-98C5F8ACB609}"/>
              </a:ext>
            </a:extLst>
          </p:cNvPr>
          <p:cNvCxnSpPr>
            <a:endCxn id="16" idx="2"/>
          </p:cNvCxnSpPr>
          <p:nvPr/>
        </p:nvCxnSpPr>
        <p:spPr>
          <a:xfrm>
            <a:off x="4731658" y="1877064"/>
            <a:ext cx="1211942" cy="0"/>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D2F87756-09D9-4FC7-979D-50F369987CF9}"/>
              </a:ext>
            </a:extLst>
          </p:cNvPr>
          <p:cNvCxnSpPr/>
          <p:nvPr/>
        </p:nvCxnSpPr>
        <p:spPr>
          <a:xfrm flipV="1">
            <a:off x="6282510" y="3185891"/>
            <a:ext cx="1166222" cy="15239"/>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77084404-E77B-47A7-9282-D4D55214E257}"/>
              </a:ext>
            </a:extLst>
          </p:cNvPr>
          <p:cNvCxnSpPr/>
          <p:nvPr/>
        </p:nvCxnSpPr>
        <p:spPr>
          <a:xfrm flipV="1">
            <a:off x="6297749" y="5778625"/>
            <a:ext cx="1166222" cy="15239"/>
          </a:xfrm>
          <a:prstGeom prst="line">
            <a:avLst/>
          </a:prstGeom>
          <a:ln w="254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99FB6269-A824-4E12-8BB0-818BA6D7B34D}"/>
              </a:ext>
            </a:extLst>
          </p:cNvPr>
          <p:cNvCxnSpPr>
            <a:endCxn id="19" idx="2"/>
          </p:cNvCxnSpPr>
          <p:nvPr/>
        </p:nvCxnSpPr>
        <p:spPr>
          <a:xfrm flipV="1">
            <a:off x="4743269" y="4508988"/>
            <a:ext cx="1193074" cy="15239"/>
          </a:xfrm>
          <a:prstGeom prst="line">
            <a:avLst/>
          </a:prstGeom>
          <a:ln w="254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CF9595C8-79C1-43D0-8514-9858C009A7AF}"/>
              </a:ext>
            </a:extLst>
          </p:cNvPr>
          <p:cNvCxnSpPr/>
          <p:nvPr/>
        </p:nvCxnSpPr>
        <p:spPr>
          <a:xfrm>
            <a:off x="6096000" y="3345426"/>
            <a:ext cx="0" cy="1011162"/>
          </a:xfrm>
          <a:prstGeom prst="line">
            <a:avLst/>
          </a:prstGeom>
          <a:ln w="25400">
            <a:gradFill>
              <a:gsLst>
                <a:gs pos="0">
                  <a:schemeClr val="bg1">
                    <a:lumMod val="75000"/>
                  </a:schemeClr>
                </a:gs>
                <a:gs pos="100000">
                  <a:schemeClr val="tx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B99700FA-BC1D-43DB-8C6C-E7080885E758}"/>
              </a:ext>
            </a:extLst>
          </p:cNvPr>
          <p:cNvCxnSpPr/>
          <p:nvPr/>
        </p:nvCxnSpPr>
        <p:spPr>
          <a:xfrm>
            <a:off x="6096000" y="4685833"/>
            <a:ext cx="0" cy="1011162"/>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6394217"/>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2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30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3500"/>
                            </p:stCondLst>
                            <p:childTnLst>
                              <p:par>
                                <p:cTn id="17" presetID="22" presetClass="entr" presetSubtype="1"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500"/>
                                        <p:tgtEl>
                                          <p:spTgt spid="28"/>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4500"/>
                            </p:stCondLst>
                            <p:childTnLst>
                              <p:par>
                                <p:cTn id="25" presetID="22" presetClass="entr" presetSubtype="1"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par>
                          <p:cTn id="28" fill="hold">
                            <p:stCondLst>
                              <p:cond delay="50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5500"/>
                            </p:stCondLst>
                            <p:childTnLst>
                              <p:par>
                                <p:cTn id="33" presetID="22" presetClass="entr" presetSubtype="1"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childTnLst>
                          </p:cTn>
                        </p:par>
                        <p:par>
                          <p:cTn id="36" fill="hold">
                            <p:stCondLst>
                              <p:cond delay="60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6500"/>
                            </p:stCondLst>
                            <p:childTnLst>
                              <p:par>
                                <p:cTn id="41" presetID="22"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par>
                          <p:cTn id="44" fill="hold">
                            <p:stCondLst>
                              <p:cond delay="7000"/>
                            </p:stCondLst>
                            <p:childTnLst>
                              <p:par>
                                <p:cTn id="45" presetID="22" presetClass="entr" presetSubtype="1"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childTnLst>
                          </p:cTn>
                        </p:par>
                        <p:par>
                          <p:cTn id="48" fill="hold">
                            <p:stCondLst>
                              <p:cond delay="750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500"/>
                                        <p:tgtEl>
                                          <p:spTgt spid="22"/>
                                        </p:tgtEl>
                                      </p:cBhvr>
                                    </p:animEffect>
                                  </p:childTnLst>
                                </p:cTn>
                              </p:par>
                            </p:childTnLst>
                          </p:cTn>
                        </p:par>
                        <p:par>
                          <p:cTn id="52" fill="hold">
                            <p:stCondLst>
                              <p:cond delay="8000"/>
                            </p:stCondLst>
                            <p:childTnLst>
                              <p:par>
                                <p:cTn id="53" presetID="22" presetClass="entr" presetSubtype="1"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up)">
                                      <p:cBhvr>
                                        <p:cTn id="55" dur="500"/>
                                        <p:tgtEl>
                                          <p:spTgt spid="12"/>
                                        </p:tgtEl>
                                      </p:cBhvr>
                                    </p:animEffect>
                                  </p:childTnLst>
                                </p:cTn>
                              </p:par>
                            </p:childTnLst>
                          </p:cTn>
                        </p:par>
                        <p:par>
                          <p:cTn id="56" fill="hold">
                            <p:stCondLst>
                              <p:cond delay="8500"/>
                            </p:stCondLst>
                            <p:childTnLst>
                              <p:par>
                                <p:cTn id="57" presetID="22" presetClass="entr" presetSubtype="1"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up)">
                                      <p:cBhvr>
                                        <p:cTn id="59" dur="500"/>
                                        <p:tgtEl>
                                          <p:spTgt spid="27"/>
                                        </p:tgtEl>
                                      </p:cBhvr>
                                    </p:animEffect>
                                  </p:childTnLst>
                                </p:cTn>
                              </p:par>
                            </p:childTnLst>
                          </p:cTn>
                        </p:par>
                        <p:par>
                          <p:cTn id="60" fill="hold">
                            <p:stCondLst>
                              <p:cond delay="9000"/>
                            </p:stCondLst>
                            <p:childTnLst>
                              <p:par>
                                <p:cTn id="61" presetID="2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par>
                          <p:cTn id="64" fill="hold">
                            <p:stCondLst>
                              <p:cond delay="9500"/>
                            </p:stCondLst>
                            <p:childTnLst>
                              <p:par>
                                <p:cTn id="65" presetID="22" presetClass="entr" presetSubtype="1"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up)">
                                      <p:cBhvr>
                                        <p:cTn id="67" dur="500"/>
                                        <p:tgtEl>
                                          <p:spTgt spid="13"/>
                                        </p:tgtEl>
                                      </p:cBhvr>
                                    </p:animEffect>
                                  </p:childTnLst>
                                </p:cTn>
                              </p:par>
                            </p:childTnLst>
                          </p:cTn>
                        </p:par>
                        <p:par>
                          <p:cTn id="68" fill="hold">
                            <p:stCondLst>
                              <p:cond delay="10000"/>
                            </p:stCondLst>
                            <p:childTnLst>
                              <p:par>
                                <p:cTn id="69" presetID="22" presetClass="entr" presetSubtype="1"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up)">
                                      <p:cBhvr>
                                        <p:cTn id="71" dur="500"/>
                                        <p:tgtEl>
                                          <p:spTgt spid="26"/>
                                        </p:tgtEl>
                                      </p:cBhvr>
                                    </p:animEffect>
                                  </p:childTnLst>
                                </p:cTn>
                              </p:par>
                            </p:childTnLst>
                          </p:cTn>
                        </p:par>
                        <p:par>
                          <p:cTn id="72" fill="hold">
                            <p:stCondLst>
                              <p:cond delay="10500"/>
                            </p:stCondLst>
                            <p:childTnLst>
                              <p:par>
                                <p:cTn id="73" presetID="22" presetClass="entr" presetSubtype="1"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110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D47DE6B-3F65-4498-BBA3-136D0FAA0908}"/>
              </a:ext>
            </a:extLst>
          </p:cNvPr>
          <p:cNvSpPr/>
          <p:nvPr/>
        </p:nvSpPr>
        <p:spPr>
          <a:xfrm>
            <a:off x="0" y="0"/>
            <a:ext cx="12192000" cy="6858000"/>
          </a:xfrm>
          <a:prstGeom prst="rect">
            <a:avLst/>
          </a:prstGeom>
          <a:solidFill>
            <a:schemeClr val="tx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FFA3A41-357D-4690-AD79-1BF7E142F647}"/>
              </a:ext>
            </a:extLst>
          </p:cNvPr>
          <p:cNvSpPr/>
          <p:nvPr/>
        </p:nvSpPr>
        <p:spPr>
          <a:xfrm>
            <a:off x="552450" y="247650"/>
            <a:ext cx="1485900"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ONE</a:t>
            </a:r>
            <a:endParaRPr lang="zh-CN" altLang="en-US" sz="2000">
              <a:solidFill>
                <a:schemeClr val="tx1">
                  <a:lumMod val="75000"/>
                  <a:lumOff val="25000"/>
                </a:schemeClr>
              </a:solidFill>
            </a:endParaRPr>
          </a:p>
        </p:txBody>
      </p:sp>
      <p:grpSp>
        <p:nvGrpSpPr>
          <p:cNvPr id="6" name="组合 5">
            <a:extLst>
              <a:ext uri="{FF2B5EF4-FFF2-40B4-BE49-F238E27FC236}">
                <a16:creationId xmlns:a16="http://schemas.microsoft.com/office/drawing/2014/main" id="{A812FBC0-2188-46DE-8480-05DE7BBBA9D7}"/>
              </a:ext>
            </a:extLst>
          </p:cNvPr>
          <p:cNvGrpSpPr/>
          <p:nvPr/>
        </p:nvGrpSpPr>
        <p:grpSpPr>
          <a:xfrm>
            <a:off x="458648" y="1028700"/>
            <a:ext cx="4934858" cy="4029771"/>
            <a:chOff x="-88142" y="999553"/>
            <a:chExt cx="4934858" cy="4029771"/>
          </a:xfrm>
        </p:grpSpPr>
        <p:graphicFrame>
          <p:nvGraphicFramePr>
            <p:cNvPr id="58" name="图表 57">
              <a:extLst>
                <a:ext uri="{FF2B5EF4-FFF2-40B4-BE49-F238E27FC236}">
                  <a16:creationId xmlns:a16="http://schemas.microsoft.com/office/drawing/2014/main" id="{9FC007B8-A1E0-4803-95C4-308DEBCC0C05}"/>
                </a:ext>
              </a:extLst>
            </p:cNvPr>
            <p:cNvGraphicFramePr/>
            <p:nvPr>
              <p:extLst>
                <p:ext uri="{D42A27DB-BD31-4B8C-83A1-F6EECF244321}">
                  <p14:modId xmlns:p14="http://schemas.microsoft.com/office/powerpoint/2010/main" val="3847230700"/>
                </p:ext>
              </p:extLst>
            </p:nvPr>
          </p:nvGraphicFramePr>
          <p:xfrm>
            <a:off x="-88142" y="999553"/>
            <a:ext cx="4934858" cy="4029771"/>
          </p:xfrm>
          <a:graphic>
            <a:graphicData uri="http://schemas.openxmlformats.org/drawingml/2006/chart">
              <c:chart xmlns:c="http://schemas.openxmlformats.org/drawingml/2006/chart" xmlns:r="http://schemas.openxmlformats.org/officeDocument/2006/relationships" r:id="rId4"/>
            </a:graphicData>
          </a:graphic>
        </p:graphicFrame>
        <p:sp>
          <p:nvSpPr>
            <p:cNvPr id="59" name="椭圆 58">
              <a:extLst>
                <a:ext uri="{FF2B5EF4-FFF2-40B4-BE49-F238E27FC236}">
                  <a16:creationId xmlns:a16="http://schemas.microsoft.com/office/drawing/2014/main" id="{5DABE9C2-061D-414B-A95A-E76AB6ED5748}"/>
                </a:ext>
              </a:extLst>
            </p:cNvPr>
            <p:cNvSpPr/>
            <p:nvPr/>
          </p:nvSpPr>
          <p:spPr>
            <a:xfrm>
              <a:off x="1090011" y="1780048"/>
              <a:ext cx="2119084" cy="211908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锐字逼格青春粗黑体简2.0" panose="02010604000000000000" pitchFamily="2" charset="-122"/>
                <a:ea typeface="锐字逼格青春粗黑体简2.0" panose="02010604000000000000" pitchFamily="2" charset="-122"/>
              </a:endParaRPr>
            </a:p>
          </p:txBody>
        </p:sp>
      </p:grpSp>
      <p:grpSp>
        <p:nvGrpSpPr>
          <p:cNvPr id="5" name="组合 4">
            <a:extLst>
              <a:ext uri="{FF2B5EF4-FFF2-40B4-BE49-F238E27FC236}">
                <a16:creationId xmlns:a16="http://schemas.microsoft.com/office/drawing/2014/main" id="{9A765827-CAE0-4652-AACF-4A9B8601BC91}"/>
              </a:ext>
            </a:extLst>
          </p:cNvPr>
          <p:cNvGrpSpPr/>
          <p:nvPr/>
        </p:nvGrpSpPr>
        <p:grpSpPr>
          <a:xfrm>
            <a:off x="3857895" y="1012905"/>
            <a:ext cx="4934858" cy="4029771"/>
            <a:chOff x="3644534" y="1012905"/>
            <a:chExt cx="4934858" cy="4029771"/>
          </a:xfrm>
        </p:grpSpPr>
        <p:graphicFrame>
          <p:nvGraphicFramePr>
            <p:cNvPr id="56" name="图表 55">
              <a:extLst>
                <a:ext uri="{FF2B5EF4-FFF2-40B4-BE49-F238E27FC236}">
                  <a16:creationId xmlns:a16="http://schemas.microsoft.com/office/drawing/2014/main" id="{A1783461-8DF4-4670-946D-96874B601580}"/>
                </a:ext>
              </a:extLst>
            </p:cNvPr>
            <p:cNvGraphicFramePr/>
            <p:nvPr>
              <p:extLst>
                <p:ext uri="{D42A27DB-BD31-4B8C-83A1-F6EECF244321}">
                  <p14:modId xmlns:p14="http://schemas.microsoft.com/office/powerpoint/2010/main" val="1778367314"/>
                </p:ext>
              </p:extLst>
            </p:nvPr>
          </p:nvGraphicFramePr>
          <p:xfrm>
            <a:off x="3644534" y="1012905"/>
            <a:ext cx="4934858" cy="4029771"/>
          </p:xfrm>
          <a:graphic>
            <a:graphicData uri="http://schemas.openxmlformats.org/drawingml/2006/chart">
              <c:chart xmlns:c="http://schemas.openxmlformats.org/drawingml/2006/chart" xmlns:r="http://schemas.openxmlformats.org/officeDocument/2006/relationships" r:id="rId5"/>
            </a:graphicData>
          </a:graphic>
        </p:graphicFrame>
        <p:sp>
          <p:nvSpPr>
            <p:cNvPr id="60" name="椭圆 59">
              <a:extLst>
                <a:ext uri="{FF2B5EF4-FFF2-40B4-BE49-F238E27FC236}">
                  <a16:creationId xmlns:a16="http://schemas.microsoft.com/office/drawing/2014/main" id="{864979E6-D66C-4E68-96C5-A400F071908C}"/>
                </a:ext>
              </a:extLst>
            </p:cNvPr>
            <p:cNvSpPr/>
            <p:nvPr/>
          </p:nvSpPr>
          <p:spPr>
            <a:xfrm>
              <a:off x="4820187" y="1780048"/>
              <a:ext cx="2119084" cy="211908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锐字逼格青春粗黑体简2.0" panose="02010604000000000000" pitchFamily="2" charset="-122"/>
                <a:ea typeface="锐字逼格青春粗黑体简2.0" panose="02010604000000000000" pitchFamily="2" charset="-122"/>
              </a:endParaRPr>
            </a:p>
          </p:txBody>
        </p:sp>
      </p:grpSp>
      <p:grpSp>
        <p:nvGrpSpPr>
          <p:cNvPr id="4" name="组合 3">
            <a:extLst>
              <a:ext uri="{FF2B5EF4-FFF2-40B4-BE49-F238E27FC236}">
                <a16:creationId xmlns:a16="http://schemas.microsoft.com/office/drawing/2014/main" id="{476272C0-429E-4A1F-AD46-1E6E1F90AE31}"/>
              </a:ext>
            </a:extLst>
          </p:cNvPr>
          <p:cNvGrpSpPr/>
          <p:nvPr/>
        </p:nvGrpSpPr>
        <p:grpSpPr>
          <a:xfrm>
            <a:off x="7257142" y="1012905"/>
            <a:ext cx="4934858" cy="4029771"/>
            <a:chOff x="7273108" y="1012905"/>
            <a:chExt cx="4934858" cy="4029771"/>
          </a:xfrm>
        </p:grpSpPr>
        <p:graphicFrame>
          <p:nvGraphicFramePr>
            <p:cNvPr id="57" name="图表 56">
              <a:extLst>
                <a:ext uri="{FF2B5EF4-FFF2-40B4-BE49-F238E27FC236}">
                  <a16:creationId xmlns:a16="http://schemas.microsoft.com/office/drawing/2014/main" id="{9A6F9E81-9D4C-4E5F-8D6A-F8CFAE81AC4A}"/>
                </a:ext>
              </a:extLst>
            </p:cNvPr>
            <p:cNvGraphicFramePr/>
            <p:nvPr>
              <p:extLst>
                <p:ext uri="{D42A27DB-BD31-4B8C-83A1-F6EECF244321}">
                  <p14:modId xmlns:p14="http://schemas.microsoft.com/office/powerpoint/2010/main" val="2393550215"/>
                </p:ext>
              </p:extLst>
            </p:nvPr>
          </p:nvGraphicFramePr>
          <p:xfrm>
            <a:off x="7273108" y="1012905"/>
            <a:ext cx="4934858" cy="4029771"/>
          </p:xfrm>
          <a:graphic>
            <a:graphicData uri="http://schemas.openxmlformats.org/drawingml/2006/chart">
              <c:chart xmlns:c="http://schemas.openxmlformats.org/drawingml/2006/chart" xmlns:r="http://schemas.openxmlformats.org/officeDocument/2006/relationships" r:id="rId6"/>
            </a:graphicData>
          </a:graphic>
        </p:graphicFrame>
        <p:sp>
          <p:nvSpPr>
            <p:cNvPr id="61" name="椭圆 60">
              <a:extLst>
                <a:ext uri="{FF2B5EF4-FFF2-40B4-BE49-F238E27FC236}">
                  <a16:creationId xmlns:a16="http://schemas.microsoft.com/office/drawing/2014/main" id="{7417ECBE-8FDD-41DB-8940-C57DB378B5B0}"/>
                </a:ext>
              </a:extLst>
            </p:cNvPr>
            <p:cNvSpPr/>
            <p:nvPr/>
          </p:nvSpPr>
          <p:spPr>
            <a:xfrm>
              <a:off x="8448761" y="1780048"/>
              <a:ext cx="2119084" cy="211908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锐字逼格青春粗黑体简2.0" panose="02010604000000000000" pitchFamily="2" charset="-122"/>
                <a:ea typeface="锐字逼格青春粗黑体简2.0" panose="02010604000000000000" pitchFamily="2" charset="-122"/>
              </a:endParaRPr>
            </a:p>
          </p:txBody>
        </p:sp>
      </p:grpSp>
      <p:sp>
        <p:nvSpPr>
          <p:cNvPr id="68" name="文本框 67">
            <a:extLst>
              <a:ext uri="{FF2B5EF4-FFF2-40B4-BE49-F238E27FC236}">
                <a16:creationId xmlns:a16="http://schemas.microsoft.com/office/drawing/2014/main" id="{0E6A970B-FF99-4994-88CC-4F4B24ED9DCD}"/>
              </a:ext>
            </a:extLst>
          </p:cNvPr>
          <p:cNvSpPr txBox="1"/>
          <p:nvPr/>
        </p:nvSpPr>
        <p:spPr>
          <a:xfrm>
            <a:off x="1163295" y="4175929"/>
            <a:ext cx="3055620" cy="400110"/>
          </a:xfrm>
          <a:prstGeom prst="rect">
            <a:avLst/>
          </a:prstGeom>
          <a:noFill/>
          <a:ln>
            <a:noFill/>
          </a:ln>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2000" dirty="0">
                <a:effectLst/>
                <a:latin typeface="+mn-ea"/>
                <a:ea typeface="+mn-ea"/>
              </a:rPr>
              <a:t>输入你的标题</a:t>
            </a:r>
          </a:p>
        </p:txBody>
      </p:sp>
      <p:sp>
        <p:nvSpPr>
          <p:cNvPr id="69" name="文本框 68">
            <a:extLst>
              <a:ext uri="{FF2B5EF4-FFF2-40B4-BE49-F238E27FC236}">
                <a16:creationId xmlns:a16="http://schemas.microsoft.com/office/drawing/2014/main" id="{A80E8C01-52CF-4B28-982C-96BE36B734C5}"/>
              </a:ext>
            </a:extLst>
          </p:cNvPr>
          <p:cNvSpPr txBox="1"/>
          <p:nvPr/>
        </p:nvSpPr>
        <p:spPr>
          <a:xfrm>
            <a:off x="1111502" y="4855188"/>
            <a:ext cx="3208981" cy="700576"/>
          </a:xfrm>
          <a:prstGeom prst="rect">
            <a:avLst/>
          </a:prstGeom>
          <a:noFill/>
          <a:ln>
            <a:noFill/>
          </a:ln>
        </p:spPr>
        <p:txBody>
          <a:bodyPr wrap="square" rtlCol="0">
            <a:spAutoFit/>
          </a:bodyPr>
          <a:lstStyle/>
          <a:p>
            <a:pPr algn="ctr">
              <a:lnSpc>
                <a:spcPct val="150000"/>
              </a:lnSpc>
            </a:pPr>
            <a:r>
              <a:rPr lang="zh-CN" altLang="en-US" sz="1400" dirty="0">
                <a:solidFill>
                  <a:schemeClr val="bg1"/>
                </a:solidFill>
                <a:latin typeface="+mn-ea"/>
              </a:rPr>
              <a:t>微信由于</a:t>
            </a:r>
            <a:r>
              <a:rPr lang="en-US" altLang="zh-CN" sz="1400" dirty="0">
                <a:solidFill>
                  <a:schemeClr val="bg1"/>
                </a:solidFill>
                <a:latin typeface="+mn-ea"/>
              </a:rPr>
              <a:t>2010</a:t>
            </a:r>
            <a:r>
              <a:rPr lang="zh-CN" altLang="en-US" sz="1400" dirty="0">
                <a:solidFill>
                  <a:schemeClr val="bg1"/>
                </a:solidFill>
                <a:latin typeface="+mn-ea"/>
              </a:rPr>
              <a:t>年</a:t>
            </a:r>
            <a:r>
              <a:rPr lang="en-US" altLang="zh-CN" sz="1400" dirty="0">
                <a:solidFill>
                  <a:schemeClr val="bg1"/>
                </a:solidFill>
                <a:latin typeface="+mn-ea"/>
              </a:rPr>
              <a:t>10</a:t>
            </a:r>
            <a:r>
              <a:rPr lang="zh-CN" altLang="en-US" sz="1400" dirty="0">
                <a:solidFill>
                  <a:schemeClr val="bg1"/>
                </a:solidFill>
                <a:latin typeface="+mn-ea"/>
              </a:rPr>
              <a:t>月筹划启动，由腾讯广州研发中心产品团队打造</a:t>
            </a:r>
          </a:p>
        </p:txBody>
      </p:sp>
      <p:cxnSp>
        <p:nvCxnSpPr>
          <p:cNvPr id="70" name="直接连接符 69">
            <a:extLst>
              <a:ext uri="{FF2B5EF4-FFF2-40B4-BE49-F238E27FC236}">
                <a16:creationId xmlns:a16="http://schemas.microsoft.com/office/drawing/2014/main" id="{575A14FD-4A3C-46D3-8485-80E846C929AF}"/>
              </a:ext>
            </a:extLst>
          </p:cNvPr>
          <p:cNvCxnSpPr>
            <a:cxnSpLocks/>
          </p:cNvCxnSpPr>
          <p:nvPr/>
        </p:nvCxnSpPr>
        <p:spPr>
          <a:xfrm>
            <a:off x="2129050" y="4576039"/>
            <a:ext cx="117388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id="{D069E09A-EDC7-45F8-BFD0-362BBA9F94C9}"/>
              </a:ext>
            </a:extLst>
          </p:cNvPr>
          <p:cNvSpPr txBox="1"/>
          <p:nvPr/>
        </p:nvSpPr>
        <p:spPr>
          <a:xfrm>
            <a:off x="4562542" y="4175929"/>
            <a:ext cx="3055620" cy="400110"/>
          </a:xfrm>
          <a:prstGeom prst="rect">
            <a:avLst/>
          </a:prstGeom>
          <a:noFill/>
          <a:ln>
            <a:noFill/>
          </a:ln>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2000" dirty="0">
                <a:effectLst/>
                <a:latin typeface="+mn-ea"/>
                <a:ea typeface="+mn-ea"/>
              </a:rPr>
              <a:t>输入你的标题</a:t>
            </a:r>
          </a:p>
        </p:txBody>
      </p:sp>
      <p:sp>
        <p:nvSpPr>
          <p:cNvPr id="72" name="文本框 71">
            <a:extLst>
              <a:ext uri="{FF2B5EF4-FFF2-40B4-BE49-F238E27FC236}">
                <a16:creationId xmlns:a16="http://schemas.microsoft.com/office/drawing/2014/main" id="{F717696A-852F-4EE2-8E6C-75F08EE0E138}"/>
              </a:ext>
            </a:extLst>
          </p:cNvPr>
          <p:cNvSpPr txBox="1"/>
          <p:nvPr/>
        </p:nvSpPr>
        <p:spPr>
          <a:xfrm>
            <a:off x="4510749" y="4855188"/>
            <a:ext cx="3208981" cy="700576"/>
          </a:xfrm>
          <a:prstGeom prst="rect">
            <a:avLst/>
          </a:prstGeom>
          <a:noFill/>
          <a:ln>
            <a:noFill/>
          </a:ln>
        </p:spPr>
        <p:txBody>
          <a:bodyPr wrap="square" rtlCol="0">
            <a:spAutoFit/>
          </a:bodyPr>
          <a:lstStyle/>
          <a:p>
            <a:pPr algn="ctr">
              <a:lnSpc>
                <a:spcPct val="150000"/>
              </a:lnSpc>
            </a:pPr>
            <a:r>
              <a:rPr lang="zh-CN" altLang="en-US" sz="1400" dirty="0">
                <a:solidFill>
                  <a:schemeClr val="bg1"/>
                </a:solidFill>
                <a:latin typeface="+mn-ea"/>
              </a:rPr>
              <a:t>微信由于</a:t>
            </a:r>
            <a:r>
              <a:rPr lang="en-US" altLang="zh-CN" sz="1400" dirty="0">
                <a:solidFill>
                  <a:schemeClr val="bg1"/>
                </a:solidFill>
                <a:latin typeface="+mn-ea"/>
              </a:rPr>
              <a:t>2010</a:t>
            </a:r>
            <a:r>
              <a:rPr lang="zh-CN" altLang="en-US" sz="1400" dirty="0">
                <a:solidFill>
                  <a:schemeClr val="bg1"/>
                </a:solidFill>
                <a:latin typeface="+mn-ea"/>
              </a:rPr>
              <a:t>年</a:t>
            </a:r>
            <a:r>
              <a:rPr lang="en-US" altLang="zh-CN" sz="1400" dirty="0">
                <a:solidFill>
                  <a:schemeClr val="bg1"/>
                </a:solidFill>
                <a:latin typeface="+mn-ea"/>
              </a:rPr>
              <a:t>10</a:t>
            </a:r>
            <a:r>
              <a:rPr lang="zh-CN" altLang="en-US" sz="1400" dirty="0">
                <a:solidFill>
                  <a:schemeClr val="bg1"/>
                </a:solidFill>
                <a:latin typeface="+mn-ea"/>
              </a:rPr>
              <a:t>月筹划启动，由腾讯广州研发中心产品团队打造</a:t>
            </a:r>
          </a:p>
        </p:txBody>
      </p:sp>
      <p:cxnSp>
        <p:nvCxnSpPr>
          <p:cNvPr id="73" name="直接连接符 72">
            <a:extLst>
              <a:ext uri="{FF2B5EF4-FFF2-40B4-BE49-F238E27FC236}">
                <a16:creationId xmlns:a16="http://schemas.microsoft.com/office/drawing/2014/main" id="{4A72C5B9-DB6A-496D-8B0F-A0E46CA36029}"/>
              </a:ext>
            </a:extLst>
          </p:cNvPr>
          <p:cNvCxnSpPr>
            <a:cxnSpLocks/>
          </p:cNvCxnSpPr>
          <p:nvPr/>
        </p:nvCxnSpPr>
        <p:spPr>
          <a:xfrm>
            <a:off x="5528297" y="4576039"/>
            <a:ext cx="117388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a16="http://schemas.microsoft.com/office/drawing/2014/main" id="{BC803B72-3034-4132-9436-067DC6049CB3}"/>
              </a:ext>
            </a:extLst>
          </p:cNvPr>
          <p:cNvSpPr txBox="1"/>
          <p:nvPr/>
        </p:nvSpPr>
        <p:spPr>
          <a:xfrm>
            <a:off x="8055556" y="4175929"/>
            <a:ext cx="3055620" cy="400110"/>
          </a:xfrm>
          <a:prstGeom prst="rect">
            <a:avLst/>
          </a:prstGeom>
          <a:noFill/>
          <a:ln>
            <a:noFill/>
          </a:ln>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ctr"/>
            <a:r>
              <a:rPr lang="zh-CN" altLang="en-US" sz="2000" dirty="0">
                <a:effectLst/>
                <a:latin typeface="+mn-ea"/>
                <a:ea typeface="+mn-ea"/>
              </a:rPr>
              <a:t>输入你的标题</a:t>
            </a:r>
          </a:p>
        </p:txBody>
      </p:sp>
      <p:sp>
        <p:nvSpPr>
          <p:cNvPr id="75" name="文本框 74">
            <a:extLst>
              <a:ext uri="{FF2B5EF4-FFF2-40B4-BE49-F238E27FC236}">
                <a16:creationId xmlns:a16="http://schemas.microsoft.com/office/drawing/2014/main" id="{7C1DFB8E-7643-4635-95C1-696A33BF0727}"/>
              </a:ext>
            </a:extLst>
          </p:cNvPr>
          <p:cNvSpPr txBox="1"/>
          <p:nvPr/>
        </p:nvSpPr>
        <p:spPr>
          <a:xfrm>
            <a:off x="8003763" y="4855188"/>
            <a:ext cx="3208981" cy="700576"/>
          </a:xfrm>
          <a:prstGeom prst="rect">
            <a:avLst/>
          </a:prstGeom>
          <a:noFill/>
          <a:ln>
            <a:noFill/>
          </a:ln>
        </p:spPr>
        <p:txBody>
          <a:bodyPr wrap="square" rtlCol="0">
            <a:spAutoFit/>
          </a:bodyPr>
          <a:lstStyle/>
          <a:p>
            <a:pPr algn="ctr">
              <a:lnSpc>
                <a:spcPct val="150000"/>
              </a:lnSpc>
            </a:pPr>
            <a:r>
              <a:rPr lang="zh-CN" altLang="en-US" sz="1400" dirty="0">
                <a:solidFill>
                  <a:schemeClr val="bg1"/>
                </a:solidFill>
                <a:latin typeface="+mn-ea"/>
              </a:rPr>
              <a:t>微信由于</a:t>
            </a:r>
            <a:r>
              <a:rPr lang="en-US" altLang="zh-CN" sz="1400" dirty="0">
                <a:solidFill>
                  <a:schemeClr val="bg1"/>
                </a:solidFill>
                <a:latin typeface="+mn-ea"/>
              </a:rPr>
              <a:t>2010</a:t>
            </a:r>
            <a:r>
              <a:rPr lang="zh-CN" altLang="en-US" sz="1400" dirty="0">
                <a:solidFill>
                  <a:schemeClr val="bg1"/>
                </a:solidFill>
                <a:latin typeface="+mn-ea"/>
              </a:rPr>
              <a:t>年</a:t>
            </a:r>
            <a:r>
              <a:rPr lang="en-US" altLang="zh-CN" sz="1400" dirty="0">
                <a:solidFill>
                  <a:schemeClr val="bg1"/>
                </a:solidFill>
                <a:latin typeface="+mn-ea"/>
              </a:rPr>
              <a:t>10</a:t>
            </a:r>
            <a:r>
              <a:rPr lang="zh-CN" altLang="en-US" sz="1400" dirty="0">
                <a:solidFill>
                  <a:schemeClr val="bg1"/>
                </a:solidFill>
                <a:latin typeface="+mn-ea"/>
              </a:rPr>
              <a:t>月筹划启动，由腾讯广州研发中心产品团队打造</a:t>
            </a:r>
          </a:p>
        </p:txBody>
      </p:sp>
      <p:cxnSp>
        <p:nvCxnSpPr>
          <p:cNvPr id="76" name="直接连接符 75">
            <a:extLst>
              <a:ext uri="{FF2B5EF4-FFF2-40B4-BE49-F238E27FC236}">
                <a16:creationId xmlns:a16="http://schemas.microsoft.com/office/drawing/2014/main" id="{C506A9B3-BC5C-4DDF-82E5-80F4A48C147D}"/>
              </a:ext>
            </a:extLst>
          </p:cNvPr>
          <p:cNvCxnSpPr>
            <a:cxnSpLocks/>
          </p:cNvCxnSpPr>
          <p:nvPr/>
        </p:nvCxnSpPr>
        <p:spPr>
          <a:xfrm>
            <a:off x="9021311" y="4576039"/>
            <a:ext cx="117388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2897743"/>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up)">
                                      <p:cBhvr>
                                        <p:cTn id="19" dur="500"/>
                                        <p:tgtEl>
                                          <p:spTgt spid="6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up)">
                                      <p:cBhvr>
                                        <p:cTn id="23" dur="500"/>
                                        <p:tgtEl>
                                          <p:spTgt spid="69"/>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up)">
                                      <p:cBhvr>
                                        <p:cTn id="27" dur="500"/>
                                        <p:tgtEl>
                                          <p:spTgt spid="70"/>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up)">
                                      <p:cBhvr>
                                        <p:cTn id="31" dur="500"/>
                                        <p:tgtEl>
                                          <p:spTgt spid="71"/>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up)">
                                      <p:cBhvr>
                                        <p:cTn id="35" dur="500"/>
                                        <p:tgtEl>
                                          <p:spTgt spid="72"/>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up)">
                                      <p:cBhvr>
                                        <p:cTn id="39" dur="500"/>
                                        <p:tgtEl>
                                          <p:spTgt spid="73"/>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wipe(up)">
                                      <p:cBhvr>
                                        <p:cTn id="43" dur="500"/>
                                        <p:tgtEl>
                                          <p:spTgt spid="74"/>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wipe(up)">
                                      <p:cBhvr>
                                        <p:cTn id="47" dur="500"/>
                                        <p:tgtEl>
                                          <p:spTgt spid="75"/>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up)">
                                      <p:cBhvr>
                                        <p:cTn id="5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1" grpId="0"/>
      <p:bldP spid="72"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5661BB4-952A-4BB1-A349-9EE76FC28D4A}"/>
              </a:ext>
            </a:extLst>
          </p:cNvPr>
          <p:cNvSpPr txBox="1"/>
          <p:nvPr/>
        </p:nvSpPr>
        <p:spPr>
          <a:xfrm>
            <a:off x="-1067876" y="-433596"/>
            <a:ext cx="7613055" cy="7725192"/>
          </a:xfrm>
          <a:prstGeom prst="rect">
            <a:avLst/>
          </a:prstGeom>
          <a:noFill/>
        </p:spPr>
        <p:txBody>
          <a:bodyPr wrap="square" rtlCol="0">
            <a:spAutoFit/>
          </a:bodyPr>
          <a:lstStyle/>
          <a:p>
            <a:r>
              <a:rPr lang="en-US" altLang="zh-CN" sz="49600">
                <a:blipFill>
                  <a:blip r:embed="rId3"/>
                  <a:stretch>
                    <a:fillRect/>
                  </a:stretch>
                </a:blipFill>
              </a:rPr>
              <a:t>02</a:t>
            </a:r>
            <a:endParaRPr lang="zh-CN" altLang="en-US" sz="49600">
              <a:blipFill>
                <a:blip r:embed="rId3"/>
                <a:stretch>
                  <a:fillRect/>
                </a:stretch>
              </a:blipFill>
            </a:endParaRPr>
          </a:p>
        </p:txBody>
      </p:sp>
      <p:sp>
        <p:nvSpPr>
          <p:cNvPr id="3" name="文本框 2">
            <a:extLst>
              <a:ext uri="{FF2B5EF4-FFF2-40B4-BE49-F238E27FC236}">
                <a16:creationId xmlns:a16="http://schemas.microsoft.com/office/drawing/2014/main" id="{C23E1EA9-D265-4A7D-99E6-4B9E5AE30BAC}"/>
              </a:ext>
            </a:extLst>
          </p:cNvPr>
          <p:cNvSpPr txBox="1"/>
          <p:nvPr/>
        </p:nvSpPr>
        <p:spPr>
          <a:xfrm>
            <a:off x="6096000" y="1882523"/>
            <a:ext cx="4422225" cy="707886"/>
          </a:xfrm>
          <a:prstGeom prst="rect">
            <a:avLst/>
          </a:prstGeom>
          <a:noFill/>
        </p:spPr>
        <p:txBody>
          <a:bodyPr wrap="square" rtlCol="0">
            <a:spAutoFit/>
          </a:bodyPr>
          <a:lstStyle/>
          <a:p>
            <a:pPr algn="dist"/>
            <a:r>
              <a:rPr lang="zh-CN" altLang="en-US" sz="4000" dirty="0">
                <a:solidFill>
                  <a:schemeClr val="tx1">
                    <a:lumMod val="75000"/>
                    <a:lumOff val="25000"/>
                  </a:schemeClr>
                </a:solidFill>
                <a:latin typeface="+mn-ea"/>
              </a:rPr>
              <a:t>在此输入你的标题</a:t>
            </a:r>
          </a:p>
        </p:txBody>
      </p:sp>
      <p:sp>
        <p:nvSpPr>
          <p:cNvPr id="4" name="文本框 3">
            <a:extLst>
              <a:ext uri="{FF2B5EF4-FFF2-40B4-BE49-F238E27FC236}">
                <a16:creationId xmlns:a16="http://schemas.microsoft.com/office/drawing/2014/main" id="{F829EA1F-92B9-4100-A814-228FF4C6DB8F}"/>
              </a:ext>
            </a:extLst>
          </p:cNvPr>
          <p:cNvSpPr txBox="1"/>
          <p:nvPr/>
        </p:nvSpPr>
        <p:spPr>
          <a:xfrm>
            <a:off x="6168803" y="2685015"/>
            <a:ext cx="4681303" cy="789960"/>
          </a:xfrm>
          <a:prstGeom prst="rect">
            <a:avLst/>
          </a:prstGeom>
          <a:noFill/>
        </p:spPr>
        <p:txBody>
          <a:bodyPr wrap="square" rtlCol="0">
            <a:spAutoFit/>
          </a:bodyPr>
          <a:lstStyle/>
          <a:p>
            <a:pPr>
              <a:lnSpc>
                <a:spcPct val="150000"/>
              </a:lnSpc>
            </a:pPr>
            <a:r>
              <a:rPr lang="en-US" altLang="zh-CN" sz="1600" dirty="0">
                <a:solidFill>
                  <a:schemeClr val="tx1">
                    <a:lumMod val="65000"/>
                    <a:lumOff val="35000"/>
                  </a:schemeClr>
                </a:solidFill>
                <a:latin typeface="+mn-ea"/>
              </a:rPr>
              <a:t>Life was like a box of chocolates, you never know what you’re go to get.</a:t>
            </a:r>
            <a:endParaRPr lang="zh-CN" altLang="en-US" sz="1600" dirty="0">
              <a:solidFill>
                <a:schemeClr val="tx1">
                  <a:lumMod val="65000"/>
                  <a:lumOff val="35000"/>
                </a:schemeClr>
              </a:solidFill>
              <a:latin typeface="+mn-ea"/>
            </a:endParaRPr>
          </a:p>
        </p:txBody>
      </p:sp>
      <p:sp>
        <p:nvSpPr>
          <p:cNvPr id="5" name="文本框 4">
            <a:extLst>
              <a:ext uri="{FF2B5EF4-FFF2-40B4-BE49-F238E27FC236}">
                <a16:creationId xmlns:a16="http://schemas.microsoft.com/office/drawing/2014/main" id="{861F087B-0A7E-41A5-8C3D-0FE4AEEA8C77}"/>
              </a:ext>
            </a:extLst>
          </p:cNvPr>
          <p:cNvSpPr txBox="1"/>
          <p:nvPr/>
        </p:nvSpPr>
        <p:spPr>
          <a:xfrm>
            <a:off x="6096000" y="1137978"/>
            <a:ext cx="2657021" cy="584775"/>
          </a:xfrm>
          <a:prstGeom prst="rect">
            <a:avLst/>
          </a:prstGeom>
          <a:noFill/>
        </p:spPr>
        <p:txBody>
          <a:bodyPr wrap="square" rtlCol="0">
            <a:spAutoFit/>
          </a:bodyPr>
          <a:lstStyle/>
          <a:p>
            <a:r>
              <a:rPr lang="en-US" altLang="zh-CN" sz="3200" b="1">
                <a:solidFill>
                  <a:schemeClr val="tx1">
                    <a:lumMod val="75000"/>
                    <a:lumOff val="25000"/>
                  </a:schemeClr>
                </a:solidFill>
              </a:rPr>
              <a:t>PART TWO</a:t>
            </a:r>
            <a:endParaRPr lang="zh-CN" altLang="en-US" sz="3200" b="1">
              <a:solidFill>
                <a:schemeClr val="tx1">
                  <a:lumMod val="75000"/>
                  <a:lumOff val="25000"/>
                </a:schemeClr>
              </a:solidFill>
            </a:endParaRPr>
          </a:p>
        </p:txBody>
      </p:sp>
      <p:sp>
        <p:nvSpPr>
          <p:cNvPr id="7" name="矩形 6">
            <a:extLst>
              <a:ext uri="{FF2B5EF4-FFF2-40B4-BE49-F238E27FC236}">
                <a16:creationId xmlns:a16="http://schemas.microsoft.com/office/drawing/2014/main" id="{68137CAB-D7C7-431F-9805-CC4AAB33728F}"/>
              </a:ext>
            </a:extLst>
          </p:cNvPr>
          <p:cNvSpPr/>
          <p:nvPr/>
        </p:nvSpPr>
        <p:spPr>
          <a:xfrm>
            <a:off x="8705851" y="1485900"/>
            <a:ext cx="3486150" cy="124656"/>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0575398"/>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FFA3A41-357D-4690-AD79-1BF7E142F647}"/>
              </a:ext>
            </a:extLst>
          </p:cNvPr>
          <p:cNvSpPr/>
          <p:nvPr/>
        </p:nvSpPr>
        <p:spPr>
          <a:xfrm>
            <a:off x="552450" y="124820"/>
            <a:ext cx="1603896"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TWO</a:t>
            </a:r>
            <a:endParaRPr lang="zh-CN" altLang="en-US" sz="2000">
              <a:solidFill>
                <a:schemeClr val="tx1">
                  <a:lumMod val="75000"/>
                  <a:lumOff val="25000"/>
                </a:schemeClr>
              </a:solidFill>
            </a:endParaRPr>
          </a:p>
        </p:txBody>
      </p:sp>
      <p:sp>
        <p:nvSpPr>
          <p:cNvPr id="2" name="矩形 1">
            <a:extLst>
              <a:ext uri="{FF2B5EF4-FFF2-40B4-BE49-F238E27FC236}">
                <a16:creationId xmlns:a16="http://schemas.microsoft.com/office/drawing/2014/main" id="{4C42211F-F9AE-4506-9D60-AAE3D4444D4E}"/>
              </a:ext>
            </a:extLst>
          </p:cNvPr>
          <p:cNvSpPr/>
          <p:nvPr/>
        </p:nvSpPr>
        <p:spPr>
          <a:xfrm>
            <a:off x="1105469" y="1296537"/>
            <a:ext cx="2088107" cy="2132463"/>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C2CC7EFC-B38C-44EC-8CC6-0F5425CDB37D}"/>
              </a:ext>
            </a:extLst>
          </p:cNvPr>
          <p:cNvSpPr/>
          <p:nvPr/>
        </p:nvSpPr>
        <p:spPr>
          <a:xfrm>
            <a:off x="3736454" y="1296537"/>
            <a:ext cx="2088107" cy="2132463"/>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17744105-FD1B-4987-B04E-090FB8D1822E}"/>
              </a:ext>
            </a:extLst>
          </p:cNvPr>
          <p:cNvSpPr/>
          <p:nvPr/>
        </p:nvSpPr>
        <p:spPr>
          <a:xfrm>
            <a:off x="6367439" y="1296537"/>
            <a:ext cx="2088107" cy="2132463"/>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BE7CC8C7-6C0D-48FE-9421-4C85E24F67ED}"/>
              </a:ext>
            </a:extLst>
          </p:cNvPr>
          <p:cNvSpPr/>
          <p:nvPr/>
        </p:nvSpPr>
        <p:spPr>
          <a:xfrm>
            <a:off x="8998424" y="1296537"/>
            <a:ext cx="2088107" cy="2132463"/>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9711AEAD-E934-41C1-9E51-B21C9E9FE6E5}"/>
              </a:ext>
            </a:extLst>
          </p:cNvPr>
          <p:cNvSpPr/>
          <p:nvPr/>
        </p:nvSpPr>
        <p:spPr>
          <a:xfrm>
            <a:off x="1105469" y="3429000"/>
            <a:ext cx="2088107" cy="63831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01</a:t>
            </a:r>
            <a:endParaRPr lang="zh-CN" altLang="en-US"/>
          </a:p>
        </p:txBody>
      </p:sp>
      <p:sp>
        <p:nvSpPr>
          <p:cNvPr id="33" name="矩形 32">
            <a:extLst>
              <a:ext uri="{FF2B5EF4-FFF2-40B4-BE49-F238E27FC236}">
                <a16:creationId xmlns:a16="http://schemas.microsoft.com/office/drawing/2014/main" id="{261D0B0D-4EDC-426C-892C-2918BF774744}"/>
              </a:ext>
            </a:extLst>
          </p:cNvPr>
          <p:cNvSpPr/>
          <p:nvPr/>
        </p:nvSpPr>
        <p:spPr>
          <a:xfrm>
            <a:off x="3736453" y="3429000"/>
            <a:ext cx="2088107" cy="63831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02</a:t>
            </a:r>
            <a:endParaRPr lang="zh-CN" altLang="en-US"/>
          </a:p>
        </p:txBody>
      </p:sp>
      <p:sp>
        <p:nvSpPr>
          <p:cNvPr id="34" name="矩形 33">
            <a:extLst>
              <a:ext uri="{FF2B5EF4-FFF2-40B4-BE49-F238E27FC236}">
                <a16:creationId xmlns:a16="http://schemas.microsoft.com/office/drawing/2014/main" id="{C9F501DD-EB82-4A7A-B8DE-6D64B578E897}"/>
              </a:ext>
            </a:extLst>
          </p:cNvPr>
          <p:cNvSpPr/>
          <p:nvPr/>
        </p:nvSpPr>
        <p:spPr>
          <a:xfrm>
            <a:off x="6367439" y="3429000"/>
            <a:ext cx="2088107" cy="63831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03</a:t>
            </a:r>
            <a:endParaRPr lang="zh-CN" altLang="en-US"/>
          </a:p>
        </p:txBody>
      </p:sp>
      <p:sp>
        <p:nvSpPr>
          <p:cNvPr id="35" name="矩形 34">
            <a:extLst>
              <a:ext uri="{FF2B5EF4-FFF2-40B4-BE49-F238E27FC236}">
                <a16:creationId xmlns:a16="http://schemas.microsoft.com/office/drawing/2014/main" id="{877B51AF-24DC-46CD-923A-FFF6260C0468}"/>
              </a:ext>
            </a:extLst>
          </p:cNvPr>
          <p:cNvSpPr/>
          <p:nvPr/>
        </p:nvSpPr>
        <p:spPr>
          <a:xfrm>
            <a:off x="8998423" y="3429000"/>
            <a:ext cx="2088107" cy="63831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04</a:t>
            </a:r>
            <a:endParaRPr lang="zh-CN" altLang="en-US"/>
          </a:p>
        </p:txBody>
      </p:sp>
      <p:sp>
        <p:nvSpPr>
          <p:cNvPr id="36" name="文本框 35">
            <a:extLst>
              <a:ext uri="{FF2B5EF4-FFF2-40B4-BE49-F238E27FC236}">
                <a16:creationId xmlns:a16="http://schemas.microsoft.com/office/drawing/2014/main" id="{D306347E-7EF2-4AE7-9C76-938EFDC51474}"/>
              </a:ext>
            </a:extLst>
          </p:cNvPr>
          <p:cNvSpPr txBox="1"/>
          <p:nvPr/>
        </p:nvSpPr>
        <p:spPr>
          <a:xfrm>
            <a:off x="1105469" y="4400468"/>
            <a:ext cx="2088107" cy="1034899"/>
          </a:xfrm>
          <a:prstGeom prst="rect">
            <a:avLst/>
          </a:prstGeom>
          <a:noFill/>
        </p:spPr>
        <p:txBody>
          <a:bodyPr wrap="square" rtlCol="0">
            <a:spAutoFit/>
          </a:bodyPr>
          <a:lstStyle/>
          <a:p>
            <a:pPr algn="just">
              <a:lnSpc>
                <a:spcPct val="150000"/>
              </a:lnSpc>
            </a:pPr>
            <a:r>
              <a:rPr lang="zh-CN" altLang="en-US" sz="1400" dirty="0">
                <a:solidFill>
                  <a:schemeClr val="tx1">
                    <a:lumMod val="65000"/>
                    <a:lumOff val="35000"/>
                  </a:schemeClr>
                </a:solidFill>
                <a:latin typeface="+mn-ea"/>
              </a:rPr>
              <a:t>这里是对小标题的简单描述，这里是对小标题的简单描述</a:t>
            </a:r>
          </a:p>
        </p:txBody>
      </p:sp>
      <p:sp>
        <p:nvSpPr>
          <p:cNvPr id="37" name="文本框 36">
            <a:extLst>
              <a:ext uri="{FF2B5EF4-FFF2-40B4-BE49-F238E27FC236}">
                <a16:creationId xmlns:a16="http://schemas.microsoft.com/office/drawing/2014/main" id="{8CD12D95-1A50-405B-9426-8A525E951486}"/>
              </a:ext>
            </a:extLst>
          </p:cNvPr>
          <p:cNvSpPr txBox="1"/>
          <p:nvPr/>
        </p:nvSpPr>
        <p:spPr>
          <a:xfrm>
            <a:off x="3736453" y="4400468"/>
            <a:ext cx="2088107" cy="1034899"/>
          </a:xfrm>
          <a:prstGeom prst="rect">
            <a:avLst/>
          </a:prstGeom>
          <a:noFill/>
        </p:spPr>
        <p:txBody>
          <a:bodyPr wrap="square" rtlCol="0">
            <a:spAutoFit/>
          </a:bodyPr>
          <a:lstStyle/>
          <a:p>
            <a:pPr algn="just">
              <a:lnSpc>
                <a:spcPct val="150000"/>
              </a:lnSpc>
            </a:pPr>
            <a:r>
              <a:rPr lang="zh-CN" altLang="en-US" sz="1400" dirty="0">
                <a:solidFill>
                  <a:schemeClr val="tx1">
                    <a:lumMod val="65000"/>
                    <a:lumOff val="35000"/>
                  </a:schemeClr>
                </a:solidFill>
                <a:latin typeface="+mn-ea"/>
              </a:rPr>
              <a:t>这里是对小标题的简单描述，这里是对小标题的简单描述</a:t>
            </a:r>
          </a:p>
        </p:txBody>
      </p:sp>
      <p:sp>
        <p:nvSpPr>
          <p:cNvPr id="38" name="文本框 37">
            <a:extLst>
              <a:ext uri="{FF2B5EF4-FFF2-40B4-BE49-F238E27FC236}">
                <a16:creationId xmlns:a16="http://schemas.microsoft.com/office/drawing/2014/main" id="{842B338F-D143-4C14-B5AD-FE21D6EDB516}"/>
              </a:ext>
            </a:extLst>
          </p:cNvPr>
          <p:cNvSpPr txBox="1"/>
          <p:nvPr/>
        </p:nvSpPr>
        <p:spPr>
          <a:xfrm>
            <a:off x="6367437" y="4400468"/>
            <a:ext cx="2088107" cy="1034899"/>
          </a:xfrm>
          <a:prstGeom prst="rect">
            <a:avLst/>
          </a:prstGeom>
          <a:noFill/>
        </p:spPr>
        <p:txBody>
          <a:bodyPr wrap="square" rtlCol="0">
            <a:spAutoFit/>
          </a:bodyPr>
          <a:lstStyle/>
          <a:p>
            <a:pPr algn="just">
              <a:lnSpc>
                <a:spcPct val="150000"/>
              </a:lnSpc>
            </a:pPr>
            <a:r>
              <a:rPr lang="zh-CN" altLang="en-US" sz="1400" dirty="0">
                <a:solidFill>
                  <a:schemeClr val="tx1">
                    <a:lumMod val="65000"/>
                    <a:lumOff val="35000"/>
                  </a:schemeClr>
                </a:solidFill>
                <a:latin typeface="+mn-ea"/>
              </a:rPr>
              <a:t>这里是对小标题的简单描述，这里是对小标题的简单描述</a:t>
            </a:r>
          </a:p>
        </p:txBody>
      </p:sp>
      <p:sp>
        <p:nvSpPr>
          <p:cNvPr id="39" name="文本框 38">
            <a:extLst>
              <a:ext uri="{FF2B5EF4-FFF2-40B4-BE49-F238E27FC236}">
                <a16:creationId xmlns:a16="http://schemas.microsoft.com/office/drawing/2014/main" id="{96DA4717-1E91-4103-8BC9-E218CF554C12}"/>
              </a:ext>
            </a:extLst>
          </p:cNvPr>
          <p:cNvSpPr txBox="1"/>
          <p:nvPr/>
        </p:nvSpPr>
        <p:spPr>
          <a:xfrm>
            <a:off x="8998423" y="4400468"/>
            <a:ext cx="2088107" cy="1034899"/>
          </a:xfrm>
          <a:prstGeom prst="rect">
            <a:avLst/>
          </a:prstGeom>
          <a:noFill/>
        </p:spPr>
        <p:txBody>
          <a:bodyPr wrap="square" rtlCol="0">
            <a:spAutoFit/>
          </a:bodyPr>
          <a:lstStyle/>
          <a:p>
            <a:pPr algn="just">
              <a:lnSpc>
                <a:spcPct val="150000"/>
              </a:lnSpc>
            </a:pPr>
            <a:r>
              <a:rPr lang="zh-CN" altLang="en-US" sz="1400" dirty="0">
                <a:solidFill>
                  <a:schemeClr val="tx1">
                    <a:lumMod val="65000"/>
                    <a:lumOff val="35000"/>
                  </a:schemeClr>
                </a:solidFill>
                <a:latin typeface="+mn-ea"/>
              </a:rPr>
              <a:t>这里是对小标题的简单描述，这里是对小标题的简单描述</a:t>
            </a:r>
          </a:p>
        </p:txBody>
      </p:sp>
    </p:spTree>
    <p:extLst>
      <p:ext uri="{BB962C8B-B14F-4D97-AF65-F5344CB8AC3E}">
        <p14:creationId xmlns:p14="http://schemas.microsoft.com/office/powerpoint/2010/main" val="1035925130"/>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1" grpId="0" animBg="1"/>
      <p:bldP spid="32" grpId="0" animBg="1"/>
      <p:bldP spid="5" grpId="0" animBg="1"/>
      <p:bldP spid="33" grpId="0" animBg="1"/>
      <p:bldP spid="34" grpId="0" animBg="1"/>
      <p:bldP spid="35" grpId="0" animBg="1"/>
      <p:bldP spid="36" grpId="0"/>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FFA3A41-357D-4690-AD79-1BF7E142F647}"/>
              </a:ext>
            </a:extLst>
          </p:cNvPr>
          <p:cNvSpPr/>
          <p:nvPr/>
        </p:nvSpPr>
        <p:spPr>
          <a:xfrm>
            <a:off x="552450" y="124820"/>
            <a:ext cx="1603896" cy="533400"/>
          </a:xfrm>
          <a:prstGeom prst="roundRect">
            <a:avLst/>
          </a:prstGeom>
          <a:solidFill>
            <a:schemeClr val="bg1"/>
          </a:solidFill>
          <a:ln>
            <a:solidFill>
              <a:schemeClr val="tx1">
                <a:lumMod val="75000"/>
                <a:lumOff val="25000"/>
              </a:schemeClr>
            </a:solidFill>
          </a:ln>
          <a:effectLst>
            <a:outerShdw blurRad="635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tx1">
                    <a:lumMod val="75000"/>
                    <a:lumOff val="25000"/>
                  </a:schemeClr>
                </a:solidFill>
              </a:rPr>
              <a:t>PART TWO</a:t>
            </a:r>
            <a:endParaRPr lang="zh-CN" altLang="en-US" sz="2000">
              <a:solidFill>
                <a:schemeClr val="tx1">
                  <a:lumMod val="75000"/>
                  <a:lumOff val="25000"/>
                </a:schemeClr>
              </a:solidFill>
            </a:endParaRPr>
          </a:p>
        </p:txBody>
      </p:sp>
      <p:sp>
        <p:nvSpPr>
          <p:cNvPr id="2" name="矩形 1">
            <a:extLst>
              <a:ext uri="{FF2B5EF4-FFF2-40B4-BE49-F238E27FC236}">
                <a16:creationId xmlns:a16="http://schemas.microsoft.com/office/drawing/2014/main" id="{8163991D-F108-4C66-AF47-A453A2D696E9}"/>
              </a:ext>
            </a:extLst>
          </p:cNvPr>
          <p:cNvSpPr/>
          <p:nvPr/>
        </p:nvSpPr>
        <p:spPr>
          <a:xfrm>
            <a:off x="6823881" y="0"/>
            <a:ext cx="5368119"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E4816032-5ED4-4D51-977C-A5B209675FBD}"/>
              </a:ext>
            </a:extLst>
          </p:cNvPr>
          <p:cNvSpPr/>
          <p:nvPr/>
        </p:nvSpPr>
        <p:spPr>
          <a:xfrm>
            <a:off x="4831307" y="0"/>
            <a:ext cx="241565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A8F3034D-39E7-4FFD-9422-A9866C2D83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5724" y="3105282"/>
            <a:ext cx="580553" cy="580553"/>
          </a:xfrm>
          <a:prstGeom prst="rect">
            <a:avLst/>
          </a:prstGeom>
        </p:spPr>
      </p:pic>
      <p:pic>
        <p:nvPicPr>
          <p:cNvPr id="6" name="图片 5">
            <a:extLst>
              <a:ext uri="{FF2B5EF4-FFF2-40B4-BE49-F238E27FC236}">
                <a16:creationId xmlns:a16="http://schemas.microsoft.com/office/drawing/2014/main" id="{286A20FE-D913-4F9B-B5B9-B9CC4C95E5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94908" y="1277535"/>
            <a:ext cx="602185" cy="602185"/>
          </a:xfrm>
          <a:prstGeom prst="rect">
            <a:avLst/>
          </a:prstGeom>
        </p:spPr>
      </p:pic>
      <p:pic>
        <p:nvPicPr>
          <p:cNvPr id="7" name="图片 6">
            <a:extLst>
              <a:ext uri="{FF2B5EF4-FFF2-40B4-BE49-F238E27FC236}">
                <a16:creationId xmlns:a16="http://schemas.microsoft.com/office/drawing/2014/main" id="{9AA0EACC-6083-4F2D-827C-95C23678D8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53908" y="4911398"/>
            <a:ext cx="684184" cy="684184"/>
          </a:xfrm>
          <a:prstGeom prst="rect">
            <a:avLst/>
          </a:prstGeom>
        </p:spPr>
      </p:pic>
      <p:sp>
        <p:nvSpPr>
          <p:cNvPr id="8" name="文本框 7">
            <a:extLst>
              <a:ext uri="{FF2B5EF4-FFF2-40B4-BE49-F238E27FC236}">
                <a16:creationId xmlns:a16="http://schemas.microsoft.com/office/drawing/2014/main" id="{769443D8-472E-427D-9A40-9783942813E3}"/>
              </a:ext>
            </a:extLst>
          </p:cNvPr>
          <p:cNvSpPr txBox="1"/>
          <p:nvPr/>
        </p:nvSpPr>
        <p:spPr>
          <a:xfrm>
            <a:off x="907953" y="1343045"/>
            <a:ext cx="2247372" cy="461665"/>
          </a:xfrm>
          <a:prstGeom prst="rect">
            <a:avLst/>
          </a:prstGeom>
          <a:noFill/>
        </p:spPr>
        <p:txBody>
          <a:bodyPr wrap="square" rtlCol="0">
            <a:spAutoFit/>
          </a:bodyPr>
          <a:lstStyle/>
          <a:p>
            <a:pPr algn="dist"/>
            <a:r>
              <a:rPr lang="zh-CN" altLang="en-US" sz="2400" dirty="0">
                <a:solidFill>
                  <a:schemeClr val="tx1">
                    <a:lumMod val="75000"/>
                    <a:lumOff val="25000"/>
                  </a:schemeClr>
                </a:solidFill>
                <a:latin typeface="+mn-ea"/>
              </a:rPr>
              <a:t>输入正文标题</a:t>
            </a:r>
          </a:p>
        </p:txBody>
      </p:sp>
      <p:cxnSp>
        <p:nvCxnSpPr>
          <p:cNvPr id="9" name="直接连接符 8">
            <a:extLst>
              <a:ext uri="{FF2B5EF4-FFF2-40B4-BE49-F238E27FC236}">
                <a16:creationId xmlns:a16="http://schemas.microsoft.com/office/drawing/2014/main" id="{A9542838-4458-4683-987E-7A3C4BD62EC4}"/>
              </a:ext>
            </a:extLst>
          </p:cNvPr>
          <p:cNvCxnSpPr/>
          <p:nvPr/>
        </p:nvCxnSpPr>
        <p:spPr>
          <a:xfrm>
            <a:off x="965814" y="1879720"/>
            <a:ext cx="616308"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6CF87A8F-ACE1-4695-A37A-DBFA6499CFE9}"/>
              </a:ext>
            </a:extLst>
          </p:cNvPr>
          <p:cNvSpPr txBox="1"/>
          <p:nvPr/>
        </p:nvSpPr>
        <p:spPr>
          <a:xfrm>
            <a:off x="901883" y="2208989"/>
            <a:ext cx="3442215" cy="3662541"/>
          </a:xfrm>
          <a:prstGeom prst="rect">
            <a:avLst/>
          </a:prstGeom>
          <a:noFill/>
        </p:spPr>
        <p:txBody>
          <a:bodyPr wrap="square" rtlCol="0">
            <a:spAutoFit/>
          </a:bodyPr>
          <a:lstStyle/>
          <a:p>
            <a:pPr algn="just">
              <a:lnSpc>
                <a:spcPct val="150000"/>
              </a:lnSpc>
            </a:pPr>
            <a:r>
              <a:rPr lang="zh-CN" altLang="en-US" sz="1400" spc="300" dirty="0">
                <a:solidFill>
                  <a:schemeClr val="tx1">
                    <a:lumMod val="65000"/>
                    <a:lumOff val="35000"/>
                  </a:schemeClr>
                </a:solidFill>
                <a:latin typeface="+mn-ea"/>
              </a:rPr>
              <a:t>微信支付是集成在微信客户端的支付功能，用户可以通过手机完成快速的支付流程。微信支付向用户提供安全、快捷、高效的支付服务。</a:t>
            </a:r>
            <a:endParaRPr lang="en-US" altLang="zh-CN" sz="1400" spc="300" dirty="0">
              <a:solidFill>
                <a:schemeClr val="tx1">
                  <a:lumMod val="65000"/>
                  <a:lumOff val="35000"/>
                </a:schemeClr>
              </a:solidFill>
              <a:latin typeface="+mn-ea"/>
            </a:endParaRPr>
          </a:p>
          <a:p>
            <a:pPr algn="just">
              <a:lnSpc>
                <a:spcPct val="150000"/>
              </a:lnSpc>
            </a:pPr>
            <a:endParaRPr lang="en-US" altLang="zh-CN" sz="1400" spc="300" dirty="0">
              <a:solidFill>
                <a:schemeClr val="tx1">
                  <a:lumMod val="65000"/>
                  <a:lumOff val="35000"/>
                </a:schemeClr>
              </a:solidFill>
              <a:latin typeface="+mn-ea"/>
            </a:endParaRPr>
          </a:p>
          <a:p>
            <a:pPr algn="just">
              <a:lnSpc>
                <a:spcPct val="150000"/>
              </a:lnSpc>
            </a:pPr>
            <a:r>
              <a:rPr lang="zh-CN" altLang="en-US" sz="1400" spc="300" dirty="0">
                <a:solidFill>
                  <a:schemeClr val="tx1">
                    <a:lumMod val="65000"/>
                    <a:lumOff val="35000"/>
                  </a:schemeClr>
                </a:solidFill>
                <a:latin typeface="+mn-ea"/>
              </a:rPr>
              <a:t>用户在支付时只需在自己的智能手机上输入密码，无需任何刷卡步骤即可完成支付，整个过程简便流畅。</a:t>
            </a:r>
          </a:p>
          <a:p>
            <a:pPr algn="just">
              <a:lnSpc>
                <a:spcPct val="150000"/>
              </a:lnSpc>
            </a:pPr>
            <a:endParaRPr lang="zh-CN" altLang="en-US" sz="1600" dirty="0">
              <a:solidFill>
                <a:schemeClr val="tx1">
                  <a:lumMod val="65000"/>
                  <a:lumOff val="35000"/>
                </a:schemeClr>
              </a:solidFill>
              <a:latin typeface="+mn-ea"/>
            </a:endParaRPr>
          </a:p>
          <a:p>
            <a:pPr algn="just">
              <a:lnSpc>
                <a:spcPct val="150000"/>
              </a:lnSpc>
            </a:pPr>
            <a:endParaRPr lang="zh-CN" altLang="en-US" sz="1600" dirty="0">
              <a:solidFill>
                <a:schemeClr val="tx1">
                  <a:lumMod val="65000"/>
                  <a:lumOff val="35000"/>
                </a:schemeClr>
              </a:solidFill>
              <a:latin typeface="+mn-ea"/>
            </a:endParaRPr>
          </a:p>
          <a:p>
            <a:pPr algn="just"/>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125206674"/>
      </p:ext>
    </p:extLst>
  </p:cSld>
  <p:clrMapOvr>
    <a:masterClrMapping/>
  </p:clrMapOvr>
  <mc:AlternateContent xmlns:mc="http://schemas.openxmlformats.org/markup-compatibility/2006">
    <mc:Choice xmlns:p14="http://schemas.microsoft.com/office/powerpoint/2010/main" Requires="p14">
      <p:transition spd="slow" p14:dur="2000" advTm="3000">
        <p:randomBar dir="vert"/>
      </p:transition>
    </mc:Choice>
    <mc:Fallback>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TotalTime>
  <Words>1243</Words>
  <Application>Microsoft Office PowerPoint</Application>
  <PresentationFormat>宽屏</PresentationFormat>
  <Paragraphs>150</Paragraphs>
  <Slides>20</Slides>
  <Notes>20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FuturaBookC</vt:lpstr>
      <vt:lpstr>FZZhengHeiS-DB-GB</vt:lpstr>
      <vt:lpstr>Gill Sans</vt:lpstr>
      <vt:lpstr>等线</vt:lpstr>
      <vt:lpstr>锐字逼格青春粗黑体简2.0</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tx</dc:creator>
  <cp:lastModifiedBy>tx</cp:lastModifiedBy>
  <cp:revision>15</cp:revision>
  <dcterms:created xsi:type="dcterms:W3CDTF">2018-06-03T06:04:25Z</dcterms:created>
  <dcterms:modified xsi:type="dcterms:W3CDTF">2018-06-04T16:14:22Z</dcterms:modified>
</cp:coreProperties>
</file>