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8"/>
  </p:notesMasterIdLst>
  <p:sldIdLst>
    <p:sldId id="256" r:id="rId3"/>
    <p:sldId id="260" r:id="rId4"/>
    <p:sldId id="262" r:id="rId5"/>
    <p:sldId id="263" r:id="rId6"/>
    <p:sldId id="266" r:id="rId7"/>
    <p:sldId id="265" r:id="rId8"/>
    <p:sldId id="264" r:id="rId9"/>
    <p:sldId id="281" r:id="rId10"/>
    <p:sldId id="267" r:id="rId11"/>
    <p:sldId id="261" r:id="rId12"/>
    <p:sldId id="269" r:id="rId13"/>
    <p:sldId id="268" r:id="rId14"/>
    <p:sldId id="282" r:id="rId15"/>
    <p:sldId id="271" r:id="rId16"/>
    <p:sldId id="270" r:id="rId17"/>
    <p:sldId id="273" r:id="rId18"/>
    <p:sldId id="272" r:id="rId19"/>
    <p:sldId id="283" r:id="rId20"/>
    <p:sldId id="274" r:id="rId21"/>
    <p:sldId id="257" r:id="rId22"/>
    <p:sldId id="275" r:id="rId23"/>
    <p:sldId id="284" r:id="rId24"/>
    <p:sldId id="277" r:id="rId25"/>
    <p:sldId id="285" r:id="rId26"/>
    <p:sldId id="258" r:id="rId2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李 疏遥" initials="李" lastIdx="1" clrIdx="0">
    <p:extLst>
      <p:ext uri="{19B8F6BF-5375-455C-9EA6-DF929625EA0E}">
        <p15:presenceInfo xmlns:p15="http://schemas.microsoft.com/office/powerpoint/2012/main" userId="b809ff77084a6a0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FE2"/>
    <a:srgbClr val="618EAD"/>
    <a:srgbClr val="1DA1E3"/>
    <a:srgbClr val="BBE0E9"/>
    <a:srgbClr val="428AB2"/>
    <a:srgbClr val="B8C8D5"/>
    <a:srgbClr val="A8BBCA"/>
    <a:srgbClr val="BFCDD6"/>
    <a:srgbClr val="255B87"/>
    <a:srgbClr val="5C7E9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448" autoAdjust="0"/>
    <p:restoredTop sz="94660"/>
  </p:normalViewPr>
  <p:slideViewPr>
    <p:cSldViewPr snapToGrid="0">
      <p:cViewPr varScale="1">
        <p:scale>
          <a:sx n="53" d="100"/>
          <a:sy n="53" d="100"/>
        </p:scale>
        <p:origin x="78" y="4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Relationship Id="rId8" Type="http://schemas.openxmlformats.org/officeDocument/2006/relationships/slide" Target="slides/slide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FC098D-EE5C-45E0-8186-E1EC20BA0443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631B47-DC6A-4C3F-A466-B7D2704DD5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0599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0677E8-3B3A-43A9-9DA4-0033F1052D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A9F5AB2-F4A4-4840-8124-B0560AD804E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25151B-62BA-49AD-82AA-3D71E0322A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AB016B7-0B3E-4418-AD2A-0CFF80FEAE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5C8ADAC-586C-4AD6-9BD3-9FC3DCC7C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70187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E309A49-3FA9-4A4C-A3EA-E42ADC99C2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7E33C04-684F-4B3D-917A-AA7FC50BD10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3B3D8E-09E9-40F9-8767-3FF350CE8B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C60AA8A-7610-40A0-943E-59AD82BE1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1CE2B67-E1C7-4FC0-A549-41EDD0A6B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33978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124C4583-3214-438D-BCD3-C8F5AE5E6D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8CFD6FA2-FEF7-4530-ADBC-5B129FFFFF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BE3E09E-9861-4674-ACB2-2AD6EF3949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CFED5D9-67F6-4704-B43A-900498B7D2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E3FE2FF-F98A-435E-8177-A02FB3CA2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5417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9602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4D60DC4-0F27-4536-B42A-0CFE2D011E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389D9103-1CBA-46B4-B2B4-61329DF3B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012660E-B596-42DC-9829-1DAFAED03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5B1D41A-29D7-47D4-97E8-ADB1331CE0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D227248-CC68-4DB8-A217-7342B7EC1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99223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77E7B8B-AB3C-4ECC-A4B6-05F3C2D84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0818118-2ABD-4B42-B089-16F0BC80DA2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A72B4B6-B41F-45B9-9B0C-ABD4AAE291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7145D6-C4CE-4864-8ABF-1384C1937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30E702-16B0-49AA-9442-D49259EBBD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81361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106915D-C645-4E4D-ADFB-9CFDD5E1E90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0909B96D-37DF-409A-9C2E-A3DE6E2DD0A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FE85FF02-EB28-46E2-B793-C7EB24BDA51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10C2F1-F5F9-4341-88D7-F84FFD5784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8155A16-8BDB-4B40-B3A6-72841B94BD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CBD830B-3636-4903-B3DB-A9FD1A6CF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311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5923C2F-1EA0-4CCF-BE80-BAED1CBAA7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280FF7C-8565-4387-AD2C-8907F449F18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A0FA7252-5B34-4D9F-AADF-D7F54A624A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C57A8B60-48D8-4594-A5C8-DADB4F186D6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AAF1B0A0-FCA4-4D0F-8366-91AF16490BA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A81A2791-DABD-4B90-9AC2-DE24302C39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6A34370-FD5C-4838-9D28-5D70CB878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B29C3161-5F6A-41F8-B617-1AAAF10160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5179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A68F8D-EC70-4428-8899-E0478479D8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F44A4F4D-2B70-449D-AECB-4606E30725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A632F8C-7B86-4AC1-925E-BDE0422F8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8836C0FF-1944-42E7-9FA9-A005046C7D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065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9AF03D-1FF9-43DE-AE1E-6EE798C9E4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6E9D800D-375F-4877-8AAE-7BFF5691AC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BB5A78-619F-4424-972E-C3569DFF19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3523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A324616-F721-46BF-9E39-F044D562F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3FEBF6E-8935-47F4-97CD-ACD693FB62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DB10C6-83CA-49A3-8EAB-960E483CBD4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70501CEE-A91A-454C-9AA5-745A16C83E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BFA2A3D-8B1A-454D-A50D-42E3BB4D9D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2E8FF541-38F8-44F7-8A36-C639F5270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582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9EB81C7-C8E5-4972-8D44-41B29098C5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61952CAF-5B07-4DFF-8909-04C23FB99CA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6635874-64DD-4253-881B-18609615D0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E135E1-A582-4BCD-8B9C-2CE308E4D5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1A8E6A7-11FC-472D-AB82-E584E53F9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8DEC9-36D0-4500-8B31-0FF34972D2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6117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11BFF7D5-AB42-4903-9ACE-3A99951EA6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30FF06C-80CA-4EB6-8DEB-FA9F257268E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965B2F5-029E-46D6-A2ED-AD5FD63D9FC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031E7-AC81-4620-8E35-19C2B778F201}" type="datetimeFigureOut">
              <a:rPr lang="zh-CN" altLang="en-US" smtClean="0"/>
              <a:t>2018/4/18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8C146AA-23B4-4F5A-93BE-B433065FFA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2336CD-8AFA-4D8A-BE78-80D9A62CDB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13D5A8-DEE6-4048-95E8-7338C87BFFC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154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318000" y="2971800"/>
            <a:ext cx="3556000" cy="2298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感谢您下载包图网平台上提供的</a:t>
            </a:r>
            <a:r>
              <a:rPr lang="en-US" altLang="zh-CN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PPT</a:t>
            </a:r>
            <a:r>
              <a:rPr lang="zh-CN" altLang="en-US" sz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</a:p>
          <a:p>
            <a:r>
              <a:rPr lang="en-US" altLang="zh-CN" sz="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ibaotu.com</a:t>
            </a:r>
          </a:p>
        </p:txBody>
      </p:sp>
    </p:spTree>
    <p:extLst>
      <p:ext uri="{BB962C8B-B14F-4D97-AF65-F5344CB8AC3E}">
        <p14:creationId xmlns:p14="http://schemas.microsoft.com/office/powerpoint/2010/main" val="21392038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hyperlink" Target="http://ibaotu.com/ppt/" TargetMode="Externa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5E603561-9A68-4AE3-BA78-28390D15C19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95" t="18767" r="29202" b="3614"/>
          <a:stretch/>
        </p:blipFill>
        <p:spPr>
          <a:xfrm>
            <a:off x="707080" y="1028772"/>
            <a:ext cx="4507834" cy="4238385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7A51BCF-B0DF-42D4-AE4A-30157A33D2F7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  <a:effectLst>
            <a:glow rad="1016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3339841C-859D-414D-A5D6-CF42A0F225B8}"/>
              </a:ext>
            </a:extLst>
          </p:cNvPr>
          <p:cNvSpPr/>
          <p:nvPr/>
        </p:nvSpPr>
        <p:spPr>
          <a:xfrm>
            <a:off x="10561489" y="3919949"/>
            <a:ext cx="1128306" cy="1434205"/>
          </a:xfrm>
          <a:prstGeom prst="rect">
            <a:avLst/>
          </a:prstGeom>
          <a:solidFill>
            <a:srgbClr val="FF0000">
              <a:alpha val="7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zh-CN" alt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DD4D0862-9F1E-4BFA-8522-BF2704376EBB}"/>
              </a:ext>
            </a:extLst>
          </p:cNvPr>
          <p:cNvSpPr/>
          <p:nvPr/>
        </p:nvSpPr>
        <p:spPr>
          <a:xfrm>
            <a:off x="6591300" y="4265872"/>
            <a:ext cx="516928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720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深海与春风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B79AEB8E-BBEE-4FCC-835D-8076E421FED6}"/>
              </a:ext>
            </a:extLst>
          </p:cNvPr>
          <p:cNvSpPr/>
          <p:nvPr/>
        </p:nvSpPr>
        <p:spPr>
          <a:xfrm>
            <a:off x="1321462" y="4584713"/>
            <a:ext cx="33105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MOUNTAINS</a:t>
            </a:r>
            <a:endParaRPr lang="zh-CN" altLang="en-US" sz="44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0B4803D-9916-4F68-AC0C-5D4A543CF4AA}"/>
              </a:ext>
            </a:extLst>
          </p:cNvPr>
          <p:cNvCxnSpPr/>
          <p:nvPr/>
        </p:nvCxnSpPr>
        <p:spPr>
          <a:xfrm>
            <a:off x="4525452" y="806088"/>
            <a:ext cx="914400" cy="914400"/>
          </a:xfrm>
          <a:prstGeom prst="line">
            <a:avLst/>
          </a:prstGeom>
          <a:ln w="28575">
            <a:solidFill>
              <a:schemeClr val="accent5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任意多边形: 形状 41">
            <a:extLst>
              <a:ext uri="{FF2B5EF4-FFF2-40B4-BE49-F238E27FC236}">
                <a16:creationId xmlns:a16="http://schemas.microsoft.com/office/drawing/2014/main" id="{9EA33B96-F088-4BCB-8A5C-F731B67714D4}"/>
              </a:ext>
            </a:extLst>
          </p:cNvPr>
          <p:cNvSpPr/>
          <p:nvPr/>
        </p:nvSpPr>
        <p:spPr>
          <a:xfrm>
            <a:off x="9623438" y="-21604"/>
            <a:ext cx="2568562" cy="2613732"/>
          </a:xfrm>
          <a:custGeom>
            <a:avLst/>
            <a:gdLst>
              <a:gd name="connsiteX0" fmla="*/ 0 w 2568562"/>
              <a:gd name="connsiteY0" fmla="*/ 0 h 2613732"/>
              <a:gd name="connsiteX1" fmla="*/ 2568562 w 2568562"/>
              <a:gd name="connsiteY1" fmla="*/ 0 h 2613732"/>
              <a:gd name="connsiteX2" fmla="*/ 2568562 w 2568562"/>
              <a:gd name="connsiteY2" fmla="*/ 2613732 h 2613732"/>
              <a:gd name="connsiteX3" fmla="*/ 2544714 w 2568562"/>
              <a:gd name="connsiteY3" fmla="*/ 2612528 h 2613732"/>
              <a:gd name="connsiteX4" fmla="*/ 3607 w 2568562"/>
              <a:gd name="connsiteY4" fmla="*/ 71421 h 2613732"/>
              <a:gd name="connsiteX5" fmla="*/ 0 w 2568562"/>
              <a:gd name="connsiteY5" fmla="*/ 0 h 2613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68562" h="2613732">
                <a:moveTo>
                  <a:pt x="0" y="0"/>
                </a:moveTo>
                <a:lnTo>
                  <a:pt x="2568562" y="0"/>
                </a:lnTo>
                <a:lnTo>
                  <a:pt x="2568562" y="2613732"/>
                </a:lnTo>
                <a:lnTo>
                  <a:pt x="2544714" y="2612528"/>
                </a:lnTo>
                <a:cubicBezTo>
                  <a:pt x="1204860" y="2476458"/>
                  <a:pt x="139676" y="1411275"/>
                  <a:pt x="3607" y="71421"/>
                </a:cubicBezTo>
                <a:lnTo>
                  <a:pt x="0" y="0"/>
                </a:lnTo>
                <a:close/>
              </a:path>
            </a:pathLst>
          </a:custGeom>
          <a:solidFill>
            <a:srgbClr val="428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80EBF7AE-BBA0-4B8B-8486-09F89E13CF89}"/>
              </a:ext>
            </a:extLst>
          </p:cNvPr>
          <p:cNvSpPr/>
          <p:nvPr/>
        </p:nvSpPr>
        <p:spPr>
          <a:xfrm>
            <a:off x="6493897" y="1026178"/>
            <a:ext cx="36464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down first to understand 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down first to 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understand the facts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down first to understand </a:t>
            </a:r>
          </a:p>
          <a:p>
            <a:r>
              <a:rPr lang="en-US" altLang="zh-CN" sz="2000" dirty="0">
                <a:solidFill>
                  <a:srgbClr val="D9DFE2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2A6A018F-511C-4C4E-ABFC-F92E421D5361}"/>
              </a:ext>
            </a:extLst>
          </p:cNvPr>
          <p:cNvSpPr txBox="1"/>
          <p:nvPr/>
        </p:nvSpPr>
        <p:spPr>
          <a:xfrm>
            <a:off x="10720021" y="247854"/>
            <a:ext cx="1015663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D9DFE2"/>
                </a:solidFill>
                <a:latin typeface="书体坊禚效锋行草体" panose="02010601030101010101" pitchFamily="2" charset="-122"/>
                <a:ea typeface="书体坊禚效锋行草体" panose="02010601030101010101" pitchFamily="2" charset="-122"/>
              </a:rPr>
              <a:t>深海</a:t>
            </a:r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ADFC2EC4-C586-492E-B604-761CD9A3A031}"/>
              </a:ext>
            </a:extLst>
          </p:cNvPr>
          <p:cNvSpPr/>
          <p:nvPr/>
        </p:nvSpPr>
        <p:spPr>
          <a:xfrm>
            <a:off x="7045917" y="5466201"/>
            <a:ext cx="468976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>
                <a:solidFill>
                  <a:srgbClr val="255B87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杂志风格的旅游画册</a:t>
            </a:r>
            <a:r>
              <a:rPr lang="en-US" altLang="zh-CN" sz="2400" dirty="0">
                <a:solidFill>
                  <a:srgbClr val="255B87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PPT</a:t>
            </a:r>
            <a:r>
              <a:rPr lang="zh-CN" altLang="en-US" sz="2400" dirty="0">
                <a:solidFill>
                  <a:srgbClr val="255B87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模板</a:t>
            </a:r>
            <a:endParaRPr lang="en-US" altLang="zh-CN" sz="2400" dirty="0">
              <a:solidFill>
                <a:srgbClr val="255B87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89BCE01-BF1D-465A-B4E8-4F8EB4DAA855}"/>
              </a:ext>
            </a:extLst>
          </p:cNvPr>
          <p:cNvSpPr/>
          <p:nvPr/>
        </p:nvSpPr>
        <p:spPr>
          <a:xfrm>
            <a:off x="-24901" y="5405581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pPr algn="ctr"/>
            <a:r>
              <a:rPr lang="en-US" altLang="zh-CN" dirty="0">
                <a:solidFill>
                  <a:schemeClr val="accent1">
                    <a:lumMod val="7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</a:t>
            </a:r>
          </a:p>
        </p:txBody>
      </p:sp>
      <p:pic>
        <p:nvPicPr>
          <p:cNvPr id="3" name="ゴンチチ - イツデモアナタト">
            <a:hlinkClick r:id="" action="ppaction://media"/>
            <a:extLst>
              <a:ext uri="{FF2B5EF4-FFF2-40B4-BE49-F238E27FC236}">
                <a16:creationId xmlns:a16="http://schemas.microsoft.com/office/drawing/2014/main" id="{279C2BFB-C562-4C8A-ABE9-8D2188E2BC5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50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741117" y="-7664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6354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8611CE4-BB38-4F35-847B-9ED92F593A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" t="17540" r="2471" b="10244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223F5DBD-055C-41F0-B54C-52E4E082CD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9" y="0"/>
            <a:ext cx="6096000" cy="6858000"/>
          </a:xfrm>
          <a:prstGeom prst="rect">
            <a:avLst/>
          </a:prstGeom>
          <a:effectLst>
            <a:glow rad="101600">
              <a:schemeClr val="bg1">
                <a:lumMod val="50000"/>
                <a:alpha val="40000"/>
              </a:schemeClr>
            </a:glow>
          </a:effectLst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id="{1519CC9A-1011-49C1-8A9E-CFE065251C2B}"/>
              </a:ext>
            </a:extLst>
          </p:cNvPr>
          <p:cNvSpPr/>
          <p:nvPr/>
        </p:nvSpPr>
        <p:spPr>
          <a:xfrm>
            <a:off x="998036" y="1917948"/>
            <a:ext cx="532784" cy="532784"/>
          </a:xfrm>
          <a:prstGeom prst="rect">
            <a:avLst/>
          </a:prstGeom>
          <a:solidFill>
            <a:srgbClr val="428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2C24E806-6351-4D99-B4DF-6633422E364C}"/>
              </a:ext>
            </a:extLst>
          </p:cNvPr>
          <p:cNvSpPr txBox="1"/>
          <p:nvPr/>
        </p:nvSpPr>
        <p:spPr>
          <a:xfrm>
            <a:off x="1068239" y="2005054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一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ADA7C92-85CC-4658-A28D-A55B37A91836}"/>
              </a:ext>
            </a:extLst>
          </p:cNvPr>
          <p:cNvSpPr txBox="1"/>
          <p:nvPr/>
        </p:nvSpPr>
        <p:spPr>
          <a:xfrm>
            <a:off x="1520302" y="184253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输入标题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F4E6CF28-FAED-4B03-B2A7-CEB2F20510EF}"/>
              </a:ext>
            </a:extLst>
          </p:cNvPr>
          <p:cNvSpPr/>
          <p:nvPr/>
        </p:nvSpPr>
        <p:spPr>
          <a:xfrm>
            <a:off x="1536656" y="2106311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Put the prejudice down first to understand </a:t>
            </a:r>
          </a:p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the facts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605368C-E766-461B-ADE9-5772E14040F9}"/>
              </a:ext>
            </a:extLst>
          </p:cNvPr>
          <p:cNvSpPr/>
          <p:nvPr/>
        </p:nvSpPr>
        <p:spPr>
          <a:xfrm>
            <a:off x="998036" y="2639096"/>
            <a:ext cx="532784" cy="2656058"/>
          </a:xfrm>
          <a:prstGeom prst="rect">
            <a:avLst/>
          </a:prstGeom>
          <a:solidFill>
            <a:srgbClr val="428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CD78AA60-5BD7-4258-8427-D8F2BD387A73}"/>
              </a:ext>
            </a:extLst>
          </p:cNvPr>
          <p:cNvSpPr txBox="1"/>
          <p:nvPr/>
        </p:nvSpPr>
        <p:spPr>
          <a:xfrm>
            <a:off x="1068239" y="2856468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二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5945385F-E7E8-4BEA-9D10-3E1B04300717}"/>
              </a:ext>
            </a:extLst>
          </p:cNvPr>
          <p:cNvSpPr txBox="1"/>
          <p:nvPr/>
        </p:nvSpPr>
        <p:spPr>
          <a:xfrm>
            <a:off x="1520302" y="2713201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输入标题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4B768810-A08A-46E7-9333-286EF50C14BF}"/>
              </a:ext>
            </a:extLst>
          </p:cNvPr>
          <p:cNvSpPr/>
          <p:nvPr/>
        </p:nvSpPr>
        <p:spPr>
          <a:xfrm>
            <a:off x="1536656" y="2976982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Put the prejudice down first to understand </a:t>
            </a:r>
          </a:p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the facts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2195E31-2BEF-4725-ACDD-EA390601A4E8}"/>
              </a:ext>
            </a:extLst>
          </p:cNvPr>
          <p:cNvSpPr txBox="1"/>
          <p:nvPr/>
        </p:nvSpPr>
        <p:spPr>
          <a:xfrm>
            <a:off x="1068239" y="3778829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三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827CDFB0-355D-49E1-BD84-DC65C7AF4ECB}"/>
              </a:ext>
            </a:extLst>
          </p:cNvPr>
          <p:cNvSpPr txBox="1"/>
          <p:nvPr/>
        </p:nvSpPr>
        <p:spPr>
          <a:xfrm>
            <a:off x="1533971" y="363556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输入标题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B57499-DE07-4B59-942B-0B593955901C}"/>
              </a:ext>
            </a:extLst>
          </p:cNvPr>
          <p:cNvSpPr/>
          <p:nvPr/>
        </p:nvSpPr>
        <p:spPr>
          <a:xfrm>
            <a:off x="1550325" y="3899343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Put the prejudice down first to understand </a:t>
            </a:r>
          </a:p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the facts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4AB2D221-1B30-48E9-A42F-5785D02DE609}"/>
              </a:ext>
            </a:extLst>
          </p:cNvPr>
          <p:cNvSpPr txBox="1"/>
          <p:nvPr/>
        </p:nvSpPr>
        <p:spPr>
          <a:xfrm>
            <a:off x="1068239" y="4687920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四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DC05139F-128E-4D97-8C14-7407A728E18F}"/>
              </a:ext>
            </a:extLst>
          </p:cNvPr>
          <p:cNvSpPr txBox="1"/>
          <p:nvPr/>
        </p:nvSpPr>
        <p:spPr>
          <a:xfrm>
            <a:off x="1533971" y="45062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输入标题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6C909008-9538-423B-921D-E5964E4E6012}"/>
              </a:ext>
            </a:extLst>
          </p:cNvPr>
          <p:cNvSpPr/>
          <p:nvPr/>
        </p:nvSpPr>
        <p:spPr>
          <a:xfrm>
            <a:off x="1550325" y="4770014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Put the prejudice down first to understand </a:t>
            </a:r>
          </a:p>
          <a:p>
            <a:r>
              <a:rPr lang="en-US" altLang="zh-CN" sz="1200" spc="-40" dirty="0">
                <a:latin typeface="方正仿宋_GBK" panose="03000509000000000000" pitchFamily="65" charset="-122"/>
                <a:ea typeface="方正仿宋_GBK" panose="03000509000000000000" pitchFamily="65" charset="-122"/>
              </a:rPr>
              <a:t>the facts</a:t>
            </a:r>
          </a:p>
        </p:txBody>
      </p:sp>
    </p:spTree>
    <p:extLst>
      <p:ext uri="{BB962C8B-B14F-4D97-AF65-F5344CB8AC3E}">
        <p14:creationId xmlns:p14="http://schemas.microsoft.com/office/powerpoint/2010/main" val="14263908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>
            <a:extLst>
              <a:ext uri="{FF2B5EF4-FFF2-40B4-BE49-F238E27FC236}">
                <a16:creationId xmlns:a16="http://schemas.microsoft.com/office/drawing/2014/main" id="{BD2EAC60-110F-4A8E-A8D0-25C5CC9580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" t="42841" r="-94" b="14114"/>
          <a:stretch/>
        </p:blipFill>
        <p:spPr>
          <a:xfrm>
            <a:off x="926489" y="1120773"/>
            <a:ext cx="7064186" cy="4562664"/>
          </a:xfrm>
          <a:prstGeom prst="rect">
            <a:avLst/>
          </a:prstGeom>
        </p:spPr>
      </p:pic>
      <p:sp>
        <p:nvSpPr>
          <p:cNvPr id="2" name="任意多边形 5">
            <a:extLst>
              <a:ext uri="{FF2B5EF4-FFF2-40B4-BE49-F238E27FC236}">
                <a16:creationId xmlns:a16="http://schemas.microsoft.com/office/drawing/2014/main" id="{B7FD83A3-A49E-48B6-9A24-F0FA61754DC7}"/>
              </a:ext>
            </a:extLst>
          </p:cNvPr>
          <p:cNvSpPr/>
          <p:nvPr/>
        </p:nvSpPr>
        <p:spPr>
          <a:xfrm>
            <a:off x="5882829" y="1782819"/>
            <a:ext cx="5905759" cy="3292362"/>
          </a:xfrm>
          <a:custGeom>
            <a:avLst/>
            <a:gdLst>
              <a:gd name="connsiteX0" fmla="*/ 6408679 w 6725852"/>
              <a:gd name="connsiteY0" fmla="*/ 3272405 h 3694083"/>
              <a:gd name="connsiteX1" fmla="*/ 6460633 w 6725852"/>
              <a:gd name="connsiteY1" fmla="*/ 3313968 h 3694083"/>
              <a:gd name="connsiteX2" fmla="*/ 6419069 w 6725852"/>
              <a:gd name="connsiteY2" fmla="*/ 3360727 h 3694083"/>
              <a:gd name="connsiteX3" fmla="*/ 6377506 w 6725852"/>
              <a:gd name="connsiteY3" fmla="*/ 3438659 h 3694083"/>
              <a:gd name="connsiteX4" fmla="*/ 6289183 w 6725852"/>
              <a:gd name="connsiteY4" fmla="*/ 3417877 h 3694083"/>
              <a:gd name="connsiteX5" fmla="*/ 6304769 w 6725852"/>
              <a:gd name="connsiteY5" fmla="*/ 3397096 h 3694083"/>
              <a:gd name="connsiteX6" fmla="*/ 6382701 w 6725852"/>
              <a:gd name="connsiteY6" fmla="*/ 3324359 h 3694083"/>
              <a:gd name="connsiteX7" fmla="*/ 5956674 w 6725852"/>
              <a:gd name="connsiteY7" fmla="*/ 3256818 h 3694083"/>
              <a:gd name="connsiteX8" fmla="*/ 5993042 w 6725852"/>
              <a:gd name="connsiteY8" fmla="*/ 3256818 h 3694083"/>
              <a:gd name="connsiteX9" fmla="*/ 5993042 w 6725852"/>
              <a:gd name="connsiteY9" fmla="*/ 3334750 h 3694083"/>
              <a:gd name="connsiteX10" fmla="*/ 5935892 w 6725852"/>
              <a:gd name="connsiteY10" fmla="*/ 3376314 h 3694083"/>
              <a:gd name="connsiteX11" fmla="*/ 5899524 w 6725852"/>
              <a:gd name="connsiteY11" fmla="*/ 3272405 h 3694083"/>
              <a:gd name="connsiteX12" fmla="*/ 5951479 w 6725852"/>
              <a:gd name="connsiteY12" fmla="*/ 3298382 h 3694083"/>
              <a:gd name="connsiteX13" fmla="*/ 6419069 w 6725852"/>
              <a:gd name="connsiteY13" fmla="*/ 3126932 h 3694083"/>
              <a:gd name="connsiteX14" fmla="*/ 6486610 w 6725852"/>
              <a:gd name="connsiteY14" fmla="*/ 3194473 h 3694083"/>
              <a:gd name="connsiteX15" fmla="*/ 6522979 w 6725852"/>
              <a:gd name="connsiteY15" fmla="*/ 3178886 h 3694083"/>
              <a:gd name="connsiteX16" fmla="*/ 6554151 w 6725852"/>
              <a:gd name="connsiteY16" fmla="*/ 3204864 h 3694083"/>
              <a:gd name="connsiteX17" fmla="*/ 6517783 w 6725852"/>
              <a:gd name="connsiteY17" fmla="*/ 3230841 h 3694083"/>
              <a:gd name="connsiteX18" fmla="*/ 6507392 w 6725852"/>
              <a:gd name="connsiteY18" fmla="*/ 3251623 h 3694083"/>
              <a:gd name="connsiteX19" fmla="*/ 6450242 w 6725852"/>
              <a:gd name="connsiteY19" fmla="*/ 3267209 h 3694083"/>
              <a:gd name="connsiteX20" fmla="*/ 6455438 w 6725852"/>
              <a:gd name="connsiteY20" fmla="*/ 3210059 h 3694083"/>
              <a:gd name="connsiteX21" fmla="*/ 4159047 w 6725852"/>
              <a:gd name="connsiteY21" fmla="*/ 2674927 h 3694083"/>
              <a:gd name="connsiteX22" fmla="*/ 4174633 w 6725852"/>
              <a:gd name="connsiteY22" fmla="*/ 2695709 h 3694083"/>
              <a:gd name="connsiteX23" fmla="*/ 4185024 w 6725852"/>
              <a:gd name="connsiteY23" fmla="*/ 2732077 h 3694083"/>
              <a:gd name="connsiteX24" fmla="*/ 4164242 w 6725852"/>
              <a:gd name="connsiteY24" fmla="*/ 2810009 h 3694083"/>
              <a:gd name="connsiteX25" fmla="*/ 4133069 w 6725852"/>
              <a:gd name="connsiteY25" fmla="*/ 2929505 h 3694083"/>
              <a:gd name="connsiteX26" fmla="*/ 4081115 w 6725852"/>
              <a:gd name="connsiteY26" fmla="*/ 2960677 h 3694083"/>
              <a:gd name="connsiteX27" fmla="*/ 4044747 w 6725852"/>
              <a:gd name="connsiteY27" fmla="*/ 2919114 h 3694083"/>
              <a:gd name="connsiteX28" fmla="*/ 4049942 w 6725852"/>
              <a:gd name="connsiteY28" fmla="*/ 2903527 h 3694083"/>
              <a:gd name="connsiteX29" fmla="*/ 4039551 w 6725852"/>
              <a:gd name="connsiteY29" fmla="*/ 2882746 h 3694083"/>
              <a:gd name="connsiteX30" fmla="*/ 4065529 w 6725852"/>
              <a:gd name="connsiteY30" fmla="*/ 2835986 h 3694083"/>
              <a:gd name="connsiteX31" fmla="*/ 4070724 w 6725852"/>
              <a:gd name="connsiteY31" fmla="*/ 2825596 h 3694083"/>
              <a:gd name="connsiteX32" fmla="*/ 4049942 w 6725852"/>
              <a:gd name="connsiteY32" fmla="*/ 2789227 h 3694083"/>
              <a:gd name="connsiteX33" fmla="*/ 4075919 w 6725852"/>
              <a:gd name="connsiteY33" fmla="*/ 2758055 h 3694083"/>
              <a:gd name="connsiteX34" fmla="*/ 4117483 w 6725852"/>
              <a:gd name="connsiteY34" fmla="*/ 2726882 h 3694083"/>
              <a:gd name="connsiteX35" fmla="*/ 4148656 w 6725852"/>
              <a:gd name="connsiteY35" fmla="*/ 2680123 h 3694083"/>
              <a:gd name="connsiteX36" fmla="*/ 5759247 w 6725852"/>
              <a:gd name="connsiteY36" fmla="*/ 2565823 h 3694083"/>
              <a:gd name="connsiteX37" fmla="*/ 5774833 w 6725852"/>
              <a:gd name="connsiteY37" fmla="*/ 2581409 h 3694083"/>
              <a:gd name="connsiteX38" fmla="*/ 5764442 w 6725852"/>
              <a:gd name="connsiteY38" fmla="*/ 2643755 h 3694083"/>
              <a:gd name="connsiteX39" fmla="*/ 5831983 w 6725852"/>
              <a:gd name="connsiteY39" fmla="*/ 2695709 h 3694083"/>
              <a:gd name="connsiteX40" fmla="*/ 5852765 w 6725852"/>
              <a:gd name="connsiteY40" fmla="*/ 2602191 h 3694083"/>
              <a:gd name="connsiteX41" fmla="*/ 5878742 w 6725852"/>
              <a:gd name="connsiteY41" fmla="*/ 2576214 h 3694083"/>
              <a:gd name="connsiteX42" fmla="*/ 5904719 w 6725852"/>
              <a:gd name="connsiteY42" fmla="*/ 2628168 h 3694083"/>
              <a:gd name="connsiteX43" fmla="*/ 5935892 w 6725852"/>
              <a:gd name="connsiteY43" fmla="*/ 2633364 h 3694083"/>
              <a:gd name="connsiteX44" fmla="*/ 5956674 w 6725852"/>
              <a:gd name="connsiteY44" fmla="*/ 2726882 h 3694083"/>
              <a:gd name="connsiteX45" fmla="*/ 6008629 w 6725852"/>
              <a:gd name="connsiteY45" fmla="*/ 2789227 h 3694083"/>
              <a:gd name="connsiteX46" fmla="*/ 6065779 w 6725852"/>
              <a:gd name="connsiteY46" fmla="*/ 2867159 h 3694083"/>
              <a:gd name="connsiteX47" fmla="*/ 6091756 w 6725852"/>
              <a:gd name="connsiteY47" fmla="*/ 2965873 h 3694083"/>
              <a:gd name="connsiteX48" fmla="*/ 6055388 w 6725852"/>
              <a:gd name="connsiteY48" fmla="*/ 3028218 h 3694083"/>
              <a:gd name="connsiteX49" fmla="*/ 6034606 w 6725852"/>
              <a:gd name="connsiteY49" fmla="*/ 3074977 h 3694083"/>
              <a:gd name="connsiteX50" fmla="*/ 6013824 w 6725852"/>
              <a:gd name="connsiteY50" fmla="*/ 3100955 h 3694083"/>
              <a:gd name="connsiteX51" fmla="*/ 5993042 w 6725852"/>
              <a:gd name="connsiteY51" fmla="*/ 3152909 h 3694083"/>
              <a:gd name="connsiteX52" fmla="*/ 5941088 w 6725852"/>
              <a:gd name="connsiteY52" fmla="*/ 3184082 h 3694083"/>
              <a:gd name="connsiteX53" fmla="*/ 5920306 w 6725852"/>
              <a:gd name="connsiteY53" fmla="*/ 3178886 h 3694083"/>
              <a:gd name="connsiteX54" fmla="*/ 5925501 w 6725852"/>
              <a:gd name="connsiteY54" fmla="*/ 3158105 h 3694083"/>
              <a:gd name="connsiteX55" fmla="*/ 5878742 w 6725852"/>
              <a:gd name="connsiteY55" fmla="*/ 3189277 h 3694083"/>
              <a:gd name="connsiteX56" fmla="*/ 5863156 w 6725852"/>
              <a:gd name="connsiteY56" fmla="*/ 3178886 h 3694083"/>
              <a:gd name="connsiteX57" fmla="*/ 5821592 w 6725852"/>
              <a:gd name="connsiteY57" fmla="*/ 3147714 h 3694083"/>
              <a:gd name="connsiteX58" fmla="*/ 5816397 w 6725852"/>
              <a:gd name="connsiteY58" fmla="*/ 3137323 h 3694083"/>
              <a:gd name="connsiteX59" fmla="*/ 5826788 w 6725852"/>
              <a:gd name="connsiteY59" fmla="*/ 3126932 h 3694083"/>
              <a:gd name="connsiteX60" fmla="*/ 5811201 w 6725852"/>
              <a:gd name="connsiteY60" fmla="*/ 3121736 h 3694083"/>
              <a:gd name="connsiteX61" fmla="*/ 5795615 w 6725852"/>
              <a:gd name="connsiteY61" fmla="*/ 3106150 h 3694083"/>
              <a:gd name="connsiteX62" fmla="*/ 5754051 w 6725852"/>
              <a:gd name="connsiteY62" fmla="*/ 3106150 h 3694083"/>
              <a:gd name="connsiteX63" fmla="*/ 5728074 w 6725852"/>
              <a:gd name="connsiteY63" fmla="*/ 3090564 h 3694083"/>
              <a:gd name="connsiteX64" fmla="*/ 5717683 w 6725852"/>
              <a:gd name="connsiteY64" fmla="*/ 3085368 h 3694083"/>
              <a:gd name="connsiteX65" fmla="*/ 5733269 w 6725852"/>
              <a:gd name="connsiteY65" fmla="*/ 3069782 h 3694083"/>
              <a:gd name="connsiteX66" fmla="*/ 5722879 w 6725852"/>
              <a:gd name="connsiteY66" fmla="*/ 3049000 h 3694083"/>
              <a:gd name="connsiteX67" fmla="*/ 5696901 w 6725852"/>
              <a:gd name="connsiteY67" fmla="*/ 3033414 h 3694083"/>
              <a:gd name="connsiteX68" fmla="*/ 5677734 w 6725852"/>
              <a:gd name="connsiteY68" fmla="*/ 3030676 h 3694083"/>
              <a:gd name="connsiteX69" fmla="*/ 5686510 w 6725852"/>
              <a:gd name="connsiteY69" fmla="*/ 3028218 h 3694083"/>
              <a:gd name="connsiteX70" fmla="*/ 5660533 w 6725852"/>
              <a:gd name="connsiteY70" fmla="*/ 3028218 h 3694083"/>
              <a:gd name="connsiteX71" fmla="*/ 5644947 w 6725852"/>
              <a:gd name="connsiteY71" fmla="*/ 3028218 h 3694083"/>
              <a:gd name="connsiteX72" fmla="*/ 5660533 w 6725852"/>
              <a:gd name="connsiteY72" fmla="*/ 3023022 h 3694083"/>
              <a:gd name="connsiteX73" fmla="*/ 5624165 w 6725852"/>
              <a:gd name="connsiteY73" fmla="*/ 3028218 h 3694083"/>
              <a:gd name="connsiteX74" fmla="*/ 5644947 w 6725852"/>
              <a:gd name="connsiteY74" fmla="*/ 3028218 h 3694083"/>
              <a:gd name="connsiteX75" fmla="*/ 5629360 w 6725852"/>
              <a:gd name="connsiteY75" fmla="*/ 3033414 h 3694083"/>
              <a:gd name="connsiteX76" fmla="*/ 5660533 w 6725852"/>
              <a:gd name="connsiteY76" fmla="*/ 3028218 h 3694083"/>
              <a:gd name="connsiteX77" fmla="*/ 5677734 w 6725852"/>
              <a:gd name="connsiteY77" fmla="*/ 3030676 h 3694083"/>
              <a:gd name="connsiteX78" fmla="*/ 5426738 w 6725852"/>
              <a:gd name="connsiteY78" fmla="*/ 3100955 h 3694083"/>
              <a:gd name="connsiteX79" fmla="*/ 5364392 w 6725852"/>
              <a:gd name="connsiteY79" fmla="*/ 3074977 h 3694083"/>
              <a:gd name="connsiteX80" fmla="*/ 5359197 w 6725852"/>
              <a:gd name="connsiteY80" fmla="*/ 3059391 h 3694083"/>
              <a:gd name="connsiteX81" fmla="*/ 5374783 w 6725852"/>
              <a:gd name="connsiteY81" fmla="*/ 3038609 h 3694083"/>
              <a:gd name="connsiteX82" fmla="*/ 5379979 w 6725852"/>
              <a:gd name="connsiteY82" fmla="*/ 3017827 h 3694083"/>
              <a:gd name="connsiteX83" fmla="*/ 5343610 w 6725852"/>
              <a:gd name="connsiteY83" fmla="*/ 2991850 h 3694083"/>
              <a:gd name="connsiteX84" fmla="*/ 5364392 w 6725852"/>
              <a:gd name="connsiteY84" fmla="*/ 2971068 h 3694083"/>
              <a:gd name="connsiteX85" fmla="*/ 5312438 w 6725852"/>
              <a:gd name="connsiteY85" fmla="*/ 2877550 h 3694083"/>
              <a:gd name="connsiteX86" fmla="*/ 5333219 w 6725852"/>
              <a:gd name="connsiteY86" fmla="*/ 2872355 h 3694083"/>
              <a:gd name="connsiteX87" fmla="*/ 5348806 w 6725852"/>
              <a:gd name="connsiteY87" fmla="*/ 2893136 h 3694083"/>
              <a:gd name="connsiteX88" fmla="*/ 5322829 w 6725852"/>
              <a:gd name="connsiteY88" fmla="*/ 2841182 h 3694083"/>
              <a:gd name="connsiteX89" fmla="*/ 5348806 w 6725852"/>
              <a:gd name="connsiteY89" fmla="*/ 2778836 h 3694083"/>
              <a:gd name="connsiteX90" fmla="*/ 5463106 w 6725852"/>
              <a:gd name="connsiteY90" fmla="*/ 2747664 h 3694083"/>
              <a:gd name="connsiteX91" fmla="*/ 5489083 w 6725852"/>
              <a:gd name="connsiteY91" fmla="*/ 2706100 h 3694083"/>
              <a:gd name="connsiteX92" fmla="*/ 5504669 w 6725852"/>
              <a:gd name="connsiteY92" fmla="*/ 2674927 h 3694083"/>
              <a:gd name="connsiteX93" fmla="*/ 5525451 w 6725852"/>
              <a:gd name="connsiteY93" fmla="*/ 2680123 h 3694083"/>
              <a:gd name="connsiteX94" fmla="*/ 5577406 w 6725852"/>
              <a:gd name="connsiteY94" fmla="*/ 2628168 h 3694083"/>
              <a:gd name="connsiteX95" fmla="*/ 5639751 w 6725852"/>
              <a:gd name="connsiteY95" fmla="*/ 2654146 h 3694083"/>
              <a:gd name="connsiteX96" fmla="*/ 5629360 w 6725852"/>
              <a:gd name="connsiteY96" fmla="*/ 2638559 h 3694083"/>
              <a:gd name="connsiteX97" fmla="*/ 5644947 w 6725852"/>
              <a:gd name="connsiteY97" fmla="*/ 2607386 h 3694083"/>
              <a:gd name="connsiteX98" fmla="*/ 5676119 w 6725852"/>
              <a:gd name="connsiteY98" fmla="*/ 2596996 h 3694083"/>
              <a:gd name="connsiteX99" fmla="*/ 5629360 w 6725852"/>
              <a:gd name="connsiteY99" fmla="*/ 2586605 h 3694083"/>
              <a:gd name="connsiteX100" fmla="*/ 5691706 w 6725852"/>
              <a:gd name="connsiteY100" fmla="*/ 2571018 h 3694083"/>
              <a:gd name="connsiteX101" fmla="*/ 5722879 w 6725852"/>
              <a:gd name="connsiteY101" fmla="*/ 2591800 h 3694083"/>
              <a:gd name="connsiteX102" fmla="*/ 5265929 w 6725852"/>
              <a:gd name="connsiteY102" fmla="*/ 2488564 h 3694083"/>
              <a:gd name="connsiteX103" fmla="*/ 5401011 w 6725852"/>
              <a:gd name="connsiteY103" fmla="*/ 2524932 h 3694083"/>
              <a:gd name="connsiteX104" fmla="*/ 5458161 w 6725852"/>
              <a:gd name="connsiteY104" fmla="*/ 2545714 h 3694083"/>
              <a:gd name="connsiteX105" fmla="*/ 5489334 w 6725852"/>
              <a:gd name="connsiteY105" fmla="*/ 2597669 h 3694083"/>
              <a:gd name="connsiteX106" fmla="*/ 5406206 w 6725852"/>
              <a:gd name="connsiteY106" fmla="*/ 2566496 h 3694083"/>
              <a:gd name="connsiteX107" fmla="*/ 5271124 w 6725852"/>
              <a:gd name="connsiteY107" fmla="*/ 2550909 h 3694083"/>
              <a:gd name="connsiteX108" fmla="*/ 5193193 w 6725852"/>
              <a:gd name="connsiteY108" fmla="*/ 2530128 h 3694083"/>
              <a:gd name="connsiteX109" fmla="*/ 5208779 w 6725852"/>
              <a:gd name="connsiteY109" fmla="*/ 2498955 h 3694083"/>
              <a:gd name="connsiteX110" fmla="*/ 5728074 w 6725852"/>
              <a:gd name="connsiteY110" fmla="*/ 2378786 h 3694083"/>
              <a:gd name="connsiteX111" fmla="*/ 5754051 w 6725852"/>
              <a:gd name="connsiteY111" fmla="*/ 2430741 h 3694083"/>
              <a:gd name="connsiteX112" fmla="*/ 5790419 w 6725852"/>
              <a:gd name="connsiteY112" fmla="*/ 2394373 h 3694083"/>
              <a:gd name="connsiteX113" fmla="*/ 5951479 w 6725852"/>
              <a:gd name="connsiteY113" fmla="*/ 2446327 h 3694083"/>
              <a:gd name="connsiteX114" fmla="*/ 5967065 w 6725852"/>
              <a:gd name="connsiteY114" fmla="*/ 2493086 h 3694083"/>
              <a:gd name="connsiteX115" fmla="*/ 6008629 w 6725852"/>
              <a:gd name="connsiteY115" fmla="*/ 2472305 h 3694083"/>
              <a:gd name="connsiteX116" fmla="*/ 6019019 w 6725852"/>
              <a:gd name="connsiteY116" fmla="*/ 2472305 h 3694083"/>
              <a:gd name="connsiteX117" fmla="*/ 6050192 w 6725852"/>
              <a:gd name="connsiteY117" fmla="*/ 2451523 h 3694083"/>
              <a:gd name="connsiteX118" fmla="*/ 6008629 w 6725852"/>
              <a:gd name="connsiteY118" fmla="*/ 2415155 h 3694083"/>
              <a:gd name="connsiteX119" fmla="*/ 6076169 w 6725852"/>
              <a:gd name="connsiteY119" fmla="*/ 2446327 h 3694083"/>
              <a:gd name="connsiteX120" fmla="*/ 6076169 w 6725852"/>
              <a:gd name="connsiteY120" fmla="*/ 2487891 h 3694083"/>
              <a:gd name="connsiteX121" fmla="*/ 6008629 w 6725852"/>
              <a:gd name="connsiteY121" fmla="*/ 2503477 h 3694083"/>
              <a:gd name="connsiteX122" fmla="*/ 6029410 w 6725852"/>
              <a:gd name="connsiteY122" fmla="*/ 2586605 h 3694083"/>
              <a:gd name="connsiteX123" fmla="*/ 6076169 w 6725852"/>
              <a:gd name="connsiteY123" fmla="*/ 2586605 h 3694083"/>
              <a:gd name="connsiteX124" fmla="*/ 6039801 w 6725852"/>
              <a:gd name="connsiteY124" fmla="*/ 2591800 h 3694083"/>
              <a:gd name="connsiteX125" fmla="*/ 5998238 w 6725852"/>
              <a:gd name="connsiteY125" fmla="*/ 2591800 h 3694083"/>
              <a:gd name="connsiteX126" fmla="*/ 5972260 w 6725852"/>
              <a:gd name="connsiteY126" fmla="*/ 2576214 h 3694083"/>
              <a:gd name="connsiteX127" fmla="*/ 5972260 w 6725852"/>
              <a:gd name="connsiteY127" fmla="*/ 2555432 h 3694083"/>
              <a:gd name="connsiteX128" fmla="*/ 5883938 w 6725852"/>
              <a:gd name="connsiteY128" fmla="*/ 2560627 h 3694083"/>
              <a:gd name="connsiteX129" fmla="*/ 5811201 w 6725852"/>
              <a:gd name="connsiteY129" fmla="*/ 2534650 h 3694083"/>
              <a:gd name="connsiteX130" fmla="*/ 5795615 w 6725852"/>
              <a:gd name="connsiteY130" fmla="*/ 2493086 h 3694083"/>
              <a:gd name="connsiteX131" fmla="*/ 5785224 w 6725852"/>
              <a:gd name="connsiteY131" fmla="*/ 2472305 h 3694083"/>
              <a:gd name="connsiteX132" fmla="*/ 5712488 w 6725852"/>
              <a:gd name="connsiteY132" fmla="*/ 2456718 h 3694083"/>
              <a:gd name="connsiteX133" fmla="*/ 5681315 w 6725852"/>
              <a:gd name="connsiteY133" fmla="*/ 2394373 h 3694083"/>
              <a:gd name="connsiteX134" fmla="*/ 5411151 w 6725852"/>
              <a:gd name="connsiteY134" fmla="*/ 2243705 h 3694083"/>
              <a:gd name="connsiteX135" fmla="*/ 5447519 w 6725852"/>
              <a:gd name="connsiteY135" fmla="*/ 2285268 h 3694083"/>
              <a:gd name="connsiteX136" fmla="*/ 5416347 w 6725852"/>
              <a:gd name="connsiteY136" fmla="*/ 2326832 h 3694083"/>
              <a:gd name="connsiteX137" fmla="*/ 5447519 w 6725852"/>
              <a:gd name="connsiteY137" fmla="*/ 2368396 h 3694083"/>
              <a:gd name="connsiteX138" fmla="*/ 5426738 w 6725852"/>
              <a:gd name="connsiteY138" fmla="*/ 2394373 h 3694083"/>
              <a:gd name="connsiteX139" fmla="*/ 5405956 w 6725852"/>
              <a:gd name="connsiteY139" fmla="*/ 2425546 h 3694083"/>
              <a:gd name="connsiteX140" fmla="*/ 5374783 w 6725852"/>
              <a:gd name="connsiteY140" fmla="*/ 2467109 h 3694083"/>
              <a:gd name="connsiteX141" fmla="*/ 5307242 w 6725852"/>
              <a:gd name="connsiteY141" fmla="*/ 2461914 h 3694083"/>
              <a:gd name="connsiteX142" fmla="*/ 5286460 w 6725852"/>
              <a:gd name="connsiteY142" fmla="*/ 2435936 h 3694083"/>
              <a:gd name="connsiteX143" fmla="*/ 5265679 w 6725852"/>
              <a:gd name="connsiteY143" fmla="*/ 2404764 h 3694083"/>
              <a:gd name="connsiteX144" fmla="*/ 5250092 w 6725852"/>
              <a:gd name="connsiteY144" fmla="*/ 2352809 h 3694083"/>
              <a:gd name="connsiteX145" fmla="*/ 5281265 w 6725852"/>
              <a:gd name="connsiteY145" fmla="*/ 2342418 h 3694083"/>
              <a:gd name="connsiteX146" fmla="*/ 5312438 w 6725852"/>
              <a:gd name="connsiteY146" fmla="*/ 2332027 h 3694083"/>
              <a:gd name="connsiteX147" fmla="*/ 1996142 w 6725852"/>
              <a:gd name="connsiteY147" fmla="*/ 2056091 h 3694083"/>
              <a:gd name="connsiteX148" fmla="*/ 2020048 w 6725852"/>
              <a:gd name="connsiteY148" fmla="*/ 2103903 h 3694083"/>
              <a:gd name="connsiteX149" fmla="*/ 1930400 w 6725852"/>
              <a:gd name="connsiteY149" fmla="*/ 2091950 h 3694083"/>
              <a:gd name="connsiteX150" fmla="*/ 1751106 w 6725852"/>
              <a:gd name="connsiteY150" fmla="*/ 2008279 h 3694083"/>
              <a:gd name="connsiteX151" fmla="*/ 1858683 w 6725852"/>
              <a:gd name="connsiteY151" fmla="*/ 2014256 h 3694083"/>
              <a:gd name="connsiteX152" fmla="*/ 1918448 w 6725852"/>
              <a:gd name="connsiteY152" fmla="*/ 2044138 h 3694083"/>
              <a:gd name="connsiteX153" fmla="*/ 1912471 w 6725852"/>
              <a:gd name="connsiteY153" fmla="*/ 2062067 h 3694083"/>
              <a:gd name="connsiteX154" fmla="*/ 1858683 w 6725852"/>
              <a:gd name="connsiteY154" fmla="*/ 2062067 h 3694083"/>
              <a:gd name="connsiteX155" fmla="*/ 1822824 w 6725852"/>
              <a:gd name="connsiteY155" fmla="*/ 2032185 h 3694083"/>
              <a:gd name="connsiteX156" fmla="*/ 3890852 w 6725852"/>
              <a:gd name="connsiteY156" fmla="*/ 1918216 h 3694083"/>
              <a:gd name="connsiteX157" fmla="*/ 3919664 w 6725852"/>
              <a:gd name="connsiteY157" fmla="*/ 1988187 h 3694083"/>
              <a:gd name="connsiteX158" fmla="*/ 3956424 w 6725852"/>
              <a:gd name="connsiteY158" fmla="*/ 2034137 h 3694083"/>
              <a:gd name="connsiteX159" fmla="*/ 3947234 w 6725852"/>
              <a:gd name="connsiteY159" fmla="*/ 2066302 h 3694083"/>
              <a:gd name="connsiteX160" fmla="*/ 3979399 w 6725852"/>
              <a:gd name="connsiteY160" fmla="*/ 2098467 h 3694083"/>
              <a:gd name="connsiteX161" fmla="*/ 3979399 w 6725852"/>
              <a:gd name="connsiteY161" fmla="*/ 2126037 h 3694083"/>
              <a:gd name="connsiteX162" fmla="*/ 4029944 w 6725852"/>
              <a:gd name="connsiteY162" fmla="*/ 2167392 h 3694083"/>
              <a:gd name="connsiteX163" fmla="*/ 4039802 w 6725852"/>
              <a:gd name="connsiteY163" fmla="*/ 2182179 h 3694083"/>
              <a:gd name="connsiteX164" fmla="*/ 4039802 w 6725852"/>
              <a:gd name="connsiteY164" fmla="*/ 2150859 h 3694083"/>
              <a:gd name="connsiteX165" fmla="*/ 4039802 w 6725852"/>
              <a:gd name="connsiteY165" fmla="*/ 2130078 h 3694083"/>
              <a:gd name="connsiteX166" fmla="*/ 3915111 w 6725852"/>
              <a:gd name="connsiteY166" fmla="*/ 1922259 h 3694083"/>
              <a:gd name="connsiteX167" fmla="*/ 3515061 w 6725852"/>
              <a:gd name="connsiteY167" fmla="*/ 1475450 h 3694083"/>
              <a:gd name="connsiteX168" fmla="*/ 3525452 w 6725852"/>
              <a:gd name="connsiteY168" fmla="*/ 1548187 h 3694083"/>
              <a:gd name="connsiteX169" fmla="*/ 3567015 w 6725852"/>
              <a:gd name="connsiteY169" fmla="*/ 1584555 h 3694083"/>
              <a:gd name="connsiteX170" fmla="*/ 3592993 w 6725852"/>
              <a:gd name="connsiteY170" fmla="*/ 1605337 h 3694083"/>
              <a:gd name="connsiteX171" fmla="*/ 3582602 w 6725852"/>
              <a:gd name="connsiteY171" fmla="*/ 1652096 h 3694083"/>
              <a:gd name="connsiteX172" fmla="*/ 3535843 w 6725852"/>
              <a:gd name="connsiteY172" fmla="*/ 1693659 h 3694083"/>
              <a:gd name="connsiteX173" fmla="*/ 3499474 w 6725852"/>
              <a:gd name="connsiteY173" fmla="*/ 1683269 h 3694083"/>
              <a:gd name="connsiteX174" fmla="*/ 3499474 w 6725852"/>
              <a:gd name="connsiteY174" fmla="*/ 1667682 h 3694083"/>
              <a:gd name="connsiteX175" fmla="*/ 3546234 w 6725852"/>
              <a:gd name="connsiteY175" fmla="*/ 1652096 h 3694083"/>
              <a:gd name="connsiteX176" fmla="*/ 3546234 w 6725852"/>
              <a:gd name="connsiteY176" fmla="*/ 1631314 h 3694083"/>
              <a:gd name="connsiteX177" fmla="*/ 3525452 w 6725852"/>
              <a:gd name="connsiteY177" fmla="*/ 1605337 h 3694083"/>
              <a:gd name="connsiteX178" fmla="*/ 3483888 w 6725852"/>
              <a:gd name="connsiteY178" fmla="*/ 1589750 h 3694083"/>
              <a:gd name="connsiteX179" fmla="*/ 3463106 w 6725852"/>
              <a:gd name="connsiteY179" fmla="*/ 1563773 h 3694083"/>
              <a:gd name="connsiteX180" fmla="*/ 3442324 w 6725852"/>
              <a:gd name="connsiteY180" fmla="*/ 1527405 h 3694083"/>
              <a:gd name="connsiteX181" fmla="*/ 3421543 w 6725852"/>
              <a:gd name="connsiteY181" fmla="*/ 1511819 h 3694083"/>
              <a:gd name="connsiteX182" fmla="*/ 3385174 w 6725852"/>
              <a:gd name="connsiteY182" fmla="*/ 1537796 h 3694083"/>
              <a:gd name="connsiteX183" fmla="*/ 3328024 w 6725852"/>
              <a:gd name="connsiteY183" fmla="*/ 1522209 h 3694083"/>
              <a:gd name="connsiteX184" fmla="*/ 3317634 w 6725852"/>
              <a:gd name="connsiteY184" fmla="*/ 1563773 h 3694083"/>
              <a:gd name="connsiteX185" fmla="*/ 3296852 w 6725852"/>
              <a:gd name="connsiteY185" fmla="*/ 1594946 h 3694083"/>
              <a:gd name="connsiteX186" fmla="*/ 3276070 w 6725852"/>
              <a:gd name="connsiteY186" fmla="*/ 1631314 h 3694083"/>
              <a:gd name="connsiteX187" fmla="*/ 3244897 w 6725852"/>
              <a:gd name="connsiteY187" fmla="*/ 1678073 h 3694083"/>
              <a:gd name="connsiteX188" fmla="*/ 3177356 w 6725852"/>
              <a:gd name="connsiteY188" fmla="*/ 1688464 h 3694083"/>
              <a:gd name="connsiteX189" fmla="*/ 3177356 w 6725852"/>
              <a:gd name="connsiteY189" fmla="*/ 1723055 h 3694083"/>
              <a:gd name="connsiteX190" fmla="*/ 3198253 w 6725852"/>
              <a:gd name="connsiteY190" fmla="*/ 1717084 h 3694083"/>
              <a:gd name="connsiteX191" fmla="*/ 3230418 w 6725852"/>
              <a:gd name="connsiteY191" fmla="*/ 1726274 h 3694083"/>
              <a:gd name="connsiteX192" fmla="*/ 3280963 w 6725852"/>
              <a:gd name="connsiteY192" fmla="*/ 1707894 h 3694083"/>
              <a:gd name="connsiteX193" fmla="*/ 3317722 w 6725852"/>
              <a:gd name="connsiteY193" fmla="*/ 1698704 h 3694083"/>
              <a:gd name="connsiteX194" fmla="*/ 3368267 w 6725852"/>
              <a:gd name="connsiteY194" fmla="*/ 1689514 h 3694083"/>
              <a:gd name="connsiteX195" fmla="*/ 3405027 w 6725852"/>
              <a:gd name="connsiteY195" fmla="*/ 1689514 h 3694083"/>
              <a:gd name="connsiteX196" fmla="*/ 3441787 w 6725852"/>
              <a:gd name="connsiteY196" fmla="*/ 1675729 h 3694083"/>
              <a:gd name="connsiteX197" fmla="*/ 3460167 w 6725852"/>
              <a:gd name="connsiteY197" fmla="*/ 1694109 h 3694083"/>
              <a:gd name="connsiteX198" fmla="*/ 3473952 w 6725852"/>
              <a:gd name="connsiteY198" fmla="*/ 1703299 h 3694083"/>
              <a:gd name="connsiteX199" fmla="*/ 3487737 w 6725852"/>
              <a:gd name="connsiteY199" fmla="*/ 1735464 h 3694083"/>
              <a:gd name="connsiteX200" fmla="*/ 3473952 w 6725852"/>
              <a:gd name="connsiteY200" fmla="*/ 1767629 h 3694083"/>
              <a:gd name="connsiteX201" fmla="*/ 3510711 w 6725852"/>
              <a:gd name="connsiteY201" fmla="*/ 1790604 h 3694083"/>
              <a:gd name="connsiteX202" fmla="*/ 3542876 w 6725852"/>
              <a:gd name="connsiteY202" fmla="*/ 1786009 h 3694083"/>
              <a:gd name="connsiteX203" fmla="*/ 3556661 w 6725852"/>
              <a:gd name="connsiteY203" fmla="*/ 1808983 h 3694083"/>
              <a:gd name="connsiteX204" fmla="*/ 3593421 w 6725852"/>
              <a:gd name="connsiteY204" fmla="*/ 1813578 h 3694083"/>
              <a:gd name="connsiteX205" fmla="*/ 3607206 w 6725852"/>
              <a:gd name="connsiteY205" fmla="*/ 1822768 h 3694083"/>
              <a:gd name="connsiteX206" fmla="*/ 3625586 w 6725852"/>
              <a:gd name="connsiteY206" fmla="*/ 1827363 h 3694083"/>
              <a:gd name="connsiteX207" fmla="*/ 3634776 w 6725852"/>
              <a:gd name="connsiteY207" fmla="*/ 1776819 h 3694083"/>
              <a:gd name="connsiteX208" fmla="*/ 3689915 w 6725852"/>
              <a:gd name="connsiteY208" fmla="*/ 1776819 h 3694083"/>
              <a:gd name="connsiteX209" fmla="*/ 3722080 w 6725852"/>
              <a:gd name="connsiteY209" fmla="*/ 1799794 h 3694083"/>
              <a:gd name="connsiteX210" fmla="*/ 3758840 w 6725852"/>
              <a:gd name="connsiteY210" fmla="*/ 1799794 h 3694083"/>
              <a:gd name="connsiteX211" fmla="*/ 3795600 w 6725852"/>
              <a:gd name="connsiteY211" fmla="*/ 1831958 h 3694083"/>
              <a:gd name="connsiteX212" fmla="*/ 3813980 w 6725852"/>
              <a:gd name="connsiteY212" fmla="*/ 1818173 h 3694083"/>
              <a:gd name="connsiteX213" fmla="*/ 3823170 w 6725852"/>
              <a:gd name="connsiteY213" fmla="*/ 1804388 h 3694083"/>
              <a:gd name="connsiteX214" fmla="*/ 3831426 w 6725852"/>
              <a:gd name="connsiteY214" fmla="*/ 1808517 h 3694083"/>
              <a:gd name="connsiteX215" fmla="*/ 3831984 w 6725852"/>
              <a:gd name="connsiteY215" fmla="*/ 1807959 h 3694083"/>
              <a:gd name="connsiteX216" fmla="*/ 3863156 w 6725852"/>
              <a:gd name="connsiteY216" fmla="*/ 1813155 h 3694083"/>
              <a:gd name="connsiteX217" fmla="*/ 3904720 w 6725852"/>
              <a:gd name="connsiteY217" fmla="*/ 1735223 h 3694083"/>
              <a:gd name="connsiteX218" fmla="*/ 3909915 w 6725852"/>
              <a:gd name="connsiteY218" fmla="*/ 1709246 h 3694083"/>
              <a:gd name="connsiteX219" fmla="*/ 3873547 w 6725852"/>
              <a:gd name="connsiteY219" fmla="*/ 1698855 h 3694083"/>
              <a:gd name="connsiteX220" fmla="*/ 3847570 w 6725852"/>
              <a:gd name="connsiteY220" fmla="*/ 1724832 h 3694083"/>
              <a:gd name="connsiteX221" fmla="*/ 3837179 w 6725852"/>
              <a:gd name="connsiteY221" fmla="*/ 1698855 h 3694083"/>
              <a:gd name="connsiteX222" fmla="*/ 3790420 w 6725852"/>
              <a:gd name="connsiteY222" fmla="*/ 1714441 h 3694083"/>
              <a:gd name="connsiteX223" fmla="*/ 3738465 w 6725852"/>
              <a:gd name="connsiteY223" fmla="*/ 1740419 h 3694083"/>
              <a:gd name="connsiteX224" fmla="*/ 3686511 w 6725852"/>
              <a:gd name="connsiteY224" fmla="*/ 1724832 h 3694083"/>
              <a:gd name="connsiteX225" fmla="*/ 3743661 w 6725852"/>
              <a:gd name="connsiteY225" fmla="*/ 1704050 h 3694083"/>
              <a:gd name="connsiteX226" fmla="*/ 3748856 w 6725852"/>
              <a:gd name="connsiteY226" fmla="*/ 1620923 h 3694083"/>
              <a:gd name="connsiteX227" fmla="*/ 3728074 w 6725852"/>
              <a:gd name="connsiteY227" fmla="*/ 1594946 h 3694083"/>
              <a:gd name="connsiteX228" fmla="*/ 3686511 w 6725852"/>
              <a:gd name="connsiteY228" fmla="*/ 1615728 h 3694083"/>
              <a:gd name="connsiteX229" fmla="*/ 3728074 w 6725852"/>
              <a:gd name="connsiteY229" fmla="*/ 1636509 h 3694083"/>
              <a:gd name="connsiteX230" fmla="*/ 3702097 w 6725852"/>
              <a:gd name="connsiteY230" fmla="*/ 1667682 h 3694083"/>
              <a:gd name="connsiteX231" fmla="*/ 3696902 w 6725852"/>
              <a:gd name="connsiteY231" fmla="*/ 1709246 h 3694083"/>
              <a:gd name="connsiteX232" fmla="*/ 3655338 w 6725852"/>
              <a:gd name="connsiteY232" fmla="*/ 1678073 h 3694083"/>
              <a:gd name="connsiteX233" fmla="*/ 3613774 w 6725852"/>
              <a:gd name="connsiteY233" fmla="*/ 1646900 h 3694083"/>
              <a:gd name="connsiteX234" fmla="*/ 3613774 w 6725852"/>
              <a:gd name="connsiteY234" fmla="*/ 1615728 h 3694083"/>
              <a:gd name="connsiteX235" fmla="*/ 3608579 w 6725852"/>
              <a:gd name="connsiteY235" fmla="*/ 1594946 h 3694083"/>
              <a:gd name="connsiteX236" fmla="*/ 3836929 w 6725852"/>
              <a:gd name="connsiteY236" fmla="*/ 1438408 h 3694083"/>
              <a:gd name="connsiteX237" fmla="*/ 3774583 w 6725852"/>
              <a:gd name="connsiteY237" fmla="*/ 1552708 h 3694083"/>
              <a:gd name="connsiteX238" fmla="*/ 3821342 w 6725852"/>
              <a:gd name="connsiteY238" fmla="*/ 1578685 h 3694083"/>
              <a:gd name="connsiteX239" fmla="*/ 3852515 w 6725852"/>
              <a:gd name="connsiteY239" fmla="*/ 1552708 h 3694083"/>
              <a:gd name="connsiteX240" fmla="*/ 3914860 w 6725852"/>
              <a:gd name="connsiteY240" fmla="*/ 1557904 h 3694083"/>
              <a:gd name="connsiteX241" fmla="*/ 3951229 w 6725852"/>
              <a:gd name="connsiteY241" fmla="*/ 1578685 h 3694083"/>
              <a:gd name="connsiteX242" fmla="*/ 4013574 w 6725852"/>
              <a:gd name="connsiteY242" fmla="*/ 1583881 h 3694083"/>
              <a:gd name="connsiteX243" fmla="*/ 4013574 w 6725852"/>
              <a:gd name="connsiteY243" fmla="*/ 1552708 h 3694083"/>
              <a:gd name="connsiteX244" fmla="*/ 3935642 w 6725852"/>
              <a:gd name="connsiteY244" fmla="*/ 1490363 h 3694083"/>
              <a:gd name="connsiteX245" fmla="*/ 3868101 w 6725852"/>
              <a:gd name="connsiteY245" fmla="*/ 1490363 h 3694083"/>
              <a:gd name="connsiteX246" fmla="*/ 3203083 w 6725852"/>
              <a:gd name="connsiteY246" fmla="*/ 1048750 h 3694083"/>
              <a:gd name="connsiteX247" fmla="*/ 3208279 w 6725852"/>
              <a:gd name="connsiteY247" fmla="*/ 1079923 h 3694083"/>
              <a:gd name="connsiteX248" fmla="*/ 3249842 w 6725852"/>
              <a:gd name="connsiteY248" fmla="*/ 1095509 h 3694083"/>
              <a:gd name="connsiteX249" fmla="*/ 3208279 w 6725852"/>
              <a:gd name="connsiteY249" fmla="*/ 1137073 h 3694083"/>
              <a:gd name="connsiteX250" fmla="*/ 3260233 w 6725852"/>
              <a:gd name="connsiteY250" fmla="*/ 1178636 h 3694083"/>
              <a:gd name="connsiteX251" fmla="*/ 3265429 w 6725852"/>
              <a:gd name="connsiteY251" fmla="*/ 1251373 h 3694083"/>
              <a:gd name="connsiteX252" fmla="*/ 3286210 w 6725852"/>
              <a:gd name="connsiteY252" fmla="*/ 1256568 h 3694083"/>
              <a:gd name="connsiteX253" fmla="*/ 3317383 w 6725852"/>
              <a:gd name="connsiteY253" fmla="*/ 1277350 h 3694083"/>
              <a:gd name="connsiteX254" fmla="*/ 3291406 w 6725852"/>
              <a:gd name="connsiteY254" fmla="*/ 1329305 h 3694083"/>
              <a:gd name="connsiteX255" fmla="*/ 3234256 w 6725852"/>
              <a:gd name="connsiteY255" fmla="*/ 1318914 h 3694083"/>
              <a:gd name="connsiteX256" fmla="*/ 3171910 w 6725852"/>
              <a:gd name="connsiteY256" fmla="*/ 1370868 h 3694083"/>
              <a:gd name="connsiteX257" fmla="*/ 3197888 w 6725852"/>
              <a:gd name="connsiteY257" fmla="*/ 1308523 h 3694083"/>
              <a:gd name="connsiteX258" fmla="*/ 3166715 w 6725852"/>
              <a:gd name="connsiteY258" fmla="*/ 1298132 h 3694083"/>
              <a:gd name="connsiteX259" fmla="*/ 3192692 w 6725852"/>
              <a:gd name="connsiteY259" fmla="*/ 1277350 h 3694083"/>
              <a:gd name="connsiteX260" fmla="*/ 3192692 w 6725852"/>
              <a:gd name="connsiteY260" fmla="*/ 1246177 h 3694083"/>
              <a:gd name="connsiteX261" fmla="*/ 3218669 w 6725852"/>
              <a:gd name="connsiteY261" fmla="*/ 1240982 h 3694083"/>
              <a:gd name="connsiteX262" fmla="*/ 3208279 w 6725852"/>
              <a:gd name="connsiteY262" fmla="*/ 1204614 h 3694083"/>
              <a:gd name="connsiteX263" fmla="*/ 3177106 w 6725852"/>
              <a:gd name="connsiteY263" fmla="*/ 1204614 h 3694083"/>
              <a:gd name="connsiteX264" fmla="*/ 3166715 w 6725852"/>
              <a:gd name="connsiteY264" fmla="*/ 1235786 h 3694083"/>
              <a:gd name="connsiteX265" fmla="*/ 3161519 w 6725852"/>
              <a:gd name="connsiteY265" fmla="*/ 1282546 h 3694083"/>
              <a:gd name="connsiteX266" fmla="*/ 3125151 w 6725852"/>
              <a:gd name="connsiteY266" fmla="*/ 1313718 h 3694083"/>
              <a:gd name="connsiteX267" fmla="*/ 3073197 w 6725852"/>
              <a:gd name="connsiteY267" fmla="*/ 1303327 h 3694083"/>
              <a:gd name="connsiteX268" fmla="*/ 3068001 w 6725852"/>
              <a:gd name="connsiteY268" fmla="*/ 1282546 h 3694083"/>
              <a:gd name="connsiteX269" fmla="*/ 3093979 w 6725852"/>
              <a:gd name="connsiteY269" fmla="*/ 1261764 h 3694083"/>
              <a:gd name="connsiteX270" fmla="*/ 3073197 w 6725852"/>
              <a:gd name="connsiteY270" fmla="*/ 1230591 h 3694083"/>
              <a:gd name="connsiteX271" fmla="*/ 3145933 w 6725852"/>
              <a:gd name="connsiteY271" fmla="*/ 1168246 h 3694083"/>
              <a:gd name="connsiteX272" fmla="*/ 3161519 w 6725852"/>
              <a:gd name="connsiteY272" fmla="*/ 1183832 h 3694083"/>
              <a:gd name="connsiteX273" fmla="*/ 3166715 w 6725852"/>
              <a:gd name="connsiteY273" fmla="*/ 1121486 h 3694083"/>
              <a:gd name="connsiteX274" fmla="*/ 3140738 w 6725852"/>
              <a:gd name="connsiteY274" fmla="*/ 1079923 h 3694083"/>
              <a:gd name="connsiteX275" fmla="*/ 3171910 w 6725852"/>
              <a:gd name="connsiteY275" fmla="*/ 1059141 h 3694083"/>
              <a:gd name="connsiteX276" fmla="*/ 3171910 w 6725852"/>
              <a:gd name="connsiteY276" fmla="*/ 1079923 h 3694083"/>
              <a:gd name="connsiteX277" fmla="*/ 167342 w 6725852"/>
              <a:gd name="connsiteY277" fmla="*/ 854820 h 3694083"/>
              <a:gd name="connsiteX278" fmla="*/ 185271 w 6725852"/>
              <a:gd name="connsiteY278" fmla="*/ 884703 h 3694083"/>
              <a:gd name="connsiteX279" fmla="*/ 119530 w 6725852"/>
              <a:gd name="connsiteY279" fmla="*/ 878726 h 3694083"/>
              <a:gd name="connsiteX280" fmla="*/ 2856630 w 6725852"/>
              <a:gd name="connsiteY280" fmla="*/ 719580 h 3694083"/>
              <a:gd name="connsiteX281" fmla="*/ 2894337 w 6725852"/>
              <a:gd name="connsiteY281" fmla="*/ 741576 h 3694083"/>
              <a:gd name="connsiteX282" fmla="*/ 2881768 w 6725852"/>
              <a:gd name="connsiteY282" fmla="*/ 766714 h 3694083"/>
              <a:gd name="connsiteX283" fmla="*/ 2900622 w 6725852"/>
              <a:gd name="connsiteY283" fmla="*/ 763571 h 3694083"/>
              <a:gd name="connsiteX284" fmla="*/ 2906906 w 6725852"/>
              <a:gd name="connsiteY284" fmla="*/ 744718 h 3694083"/>
              <a:gd name="connsiteX285" fmla="*/ 2928902 w 6725852"/>
              <a:gd name="connsiteY285" fmla="*/ 744718 h 3694083"/>
              <a:gd name="connsiteX286" fmla="*/ 2960325 w 6725852"/>
              <a:gd name="connsiteY286" fmla="*/ 744718 h 3694083"/>
              <a:gd name="connsiteX287" fmla="*/ 2960325 w 6725852"/>
              <a:gd name="connsiteY287" fmla="*/ 738433 h 3694083"/>
              <a:gd name="connsiteX288" fmla="*/ 2979179 w 6725852"/>
              <a:gd name="connsiteY288" fmla="*/ 719580 h 3694083"/>
              <a:gd name="connsiteX289" fmla="*/ 3020028 w 6725852"/>
              <a:gd name="connsiteY289" fmla="*/ 735291 h 3694083"/>
              <a:gd name="connsiteX290" fmla="*/ 3020028 w 6725852"/>
              <a:gd name="connsiteY290" fmla="*/ 754145 h 3694083"/>
              <a:gd name="connsiteX291" fmla="*/ 3016886 w 6725852"/>
              <a:gd name="connsiteY291" fmla="*/ 766714 h 3694083"/>
              <a:gd name="connsiteX292" fmla="*/ 3042024 w 6725852"/>
              <a:gd name="connsiteY292" fmla="*/ 782425 h 3694083"/>
              <a:gd name="connsiteX293" fmla="*/ 3042024 w 6725852"/>
              <a:gd name="connsiteY293" fmla="*/ 798136 h 3694083"/>
              <a:gd name="connsiteX294" fmla="*/ 3035739 w 6725852"/>
              <a:gd name="connsiteY294" fmla="*/ 816990 h 3694083"/>
              <a:gd name="connsiteX295" fmla="*/ 2998032 w 6725852"/>
              <a:gd name="connsiteY295" fmla="*/ 851555 h 3694083"/>
              <a:gd name="connsiteX296" fmla="*/ 2972894 w 6725852"/>
              <a:gd name="connsiteY296" fmla="*/ 867266 h 3694083"/>
              <a:gd name="connsiteX297" fmla="*/ 2941471 w 6725852"/>
              <a:gd name="connsiteY297" fmla="*/ 879835 h 3694083"/>
              <a:gd name="connsiteX298" fmla="*/ 2884911 w 6725852"/>
              <a:gd name="connsiteY298" fmla="*/ 860982 h 3694083"/>
              <a:gd name="connsiteX299" fmla="*/ 2831492 w 6725852"/>
              <a:gd name="connsiteY299" fmla="*/ 823275 h 3694083"/>
              <a:gd name="connsiteX300" fmla="*/ 2844061 w 6725852"/>
              <a:gd name="connsiteY300" fmla="*/ 810705 h 3694083"/>
              <a:gd name="connsiteX301" fmla="*/ 2862915 w 6725852"/>
              <a:gd name="connsiteY301" fmla="*/ 807563 h 3694083"/>
              <a:gd name="connsiteX302" fmla="*/ 2862915 w 6725852"/>
              <a:gd name="connsiteY302" fmla="*/ 785567 h 3694083"/>
              <a:gd name="connsiteX303" fmla="*/ 2840919 w 6725852"/>
              <a:gd name="connsiteY303" fmla="*/ 788710 h 3694083"/>
              <a:gd name="connsiteX304" fmla="*/ 2822065 w 6725852"/>
              <a:gd name="connsiteY304" fmla="*/ 779283 h 3694083"/>
              <a:gd name="connsiteX305" fmla="*/ 2837777 w 6725852"/>
              <a:gd name="connsiteY305" fmla="*/ 747860 h 3694083"/>
              <a:gd name="connsiteX306" fmla="*/ 2847203 w 6725852"/>
              <a:gd name="connsiteY306" fmla="*/ 732149 h 3694083"/>
              <a:gd name="connsiteX307" fmla="*/ 5977 w 6725852"/>
              <a:gd name="connsiteY307" fmla="*/ 633691 h 3694083"/>
              <a:gd name="connsiteX308" fmla="*/ 77695 w 6725852"/>
              <a:gd name="connsiteY308" fmla="*/ 681503 h 3694083"/>
              <a:gd name="connsiteX309" fmla="*/ 113553 w 6725852"/>
              <a:gd name="connsiteY309" fmla="*/ 687479 h 3694083"/>
              <a:gd name="connsiteX310" fmla="*/ 149412 w 6725852"/>
              <a:gd name="connsiteY310" fmla="*/ 681503 h 3694083"/>
              <a:gd name="connsiteX311" fmla="*/ 191248 w 6725852"/>
              <a:gd name="connsiteY311" fmla="*/ 717362 h 3694083"/>
              <a:gd name="connsiteX312" fmla="*/ 197224 w 6725852"/>
              <a:gd name="connsiteY312" fmla="*/ 741267 h 3694083"/>
              <a:gd name="connsiteX313" fmla="*/ 155389 w 6725852"/>
              <a:gd name="connsiteY313" fmla="*/ 783103 h 3694083"/>
              <a:gd name="connsiteX314" fmla="*/ 119530 w 6725852"/>
              <a:gd name="connsiteY314" fmla="*/ 824938 h 3694083"/>
              <a:gd name="connsiteX315" fmla="*/ 77695 w 6725852"/>
              <a:gd name="connsiteY315" fmla="*/ 789079 h 3694083"/>
              <a:gd name="connsiteX316" fmla="*/ 77695 w 6725852"/>
              <a:gd name="connsiteY316" fmla="*/ 783103 h 3694083"/>
              <a:gd name="connsiteX317" fmla="*/ 71719 w 6725852"/>
              <a:gd name="connsiteY317" fmla="*/ 771150 h 3694083"/>
              <a:gd name="connsiteX318" fmla="*/ 47812 w 6725852"/>
              <a:gd name="connsiteY318" fmla="*/ 783103 h 3694083"/>
              <a:gd name="connsiteX319" fmla="*/ 29883 w 6725852"/>
              <a:gd name="connsiteY319" fmla="*/ 789079 h 3694083"/>
              <a:gd name="connsiteX320" fmla="*/ 17930 w 6725852"/>
              <a:gd name="connsiteY320" fmla="*/ 771150 h 3694083"/>
              <a:gd name="connsiteX321" fmla="*/ 17930 w 6725852"/>
              <a:gd name="connsiteY321" fmla="*/ 753220 h 3694083"/>
              <a:gd name="connsiteX322" fmla="*/ 29883 w 6725852"/>
              <a:gd name="connsiteY322" fmla="*/ 735291 h 3694083"/>
              <a:gd name="connsiteX323" fmla="*/ 5977 w 6725852"/>
              <a:gd name="connsiteY323" fmla="*/ 735291 h 3694083"/>
              <a:gd name="connsiteX324" fmla="*/ 0 w 6725852"/>
              <a:gd name="connsiteY324" fmla="*/ 663573 h 3694083"/>
              <a:gd name="connsiteX325" fmla="*/ 4509489 w 6725852"/>
              <a:gd name="connsiteY325" fmla="*/ 349375 h 3694083"/>
              <a:gd name="connsiteX326" fmla="*/ 4546359 w 6725852"/>
              <a:gd name="connsiteY326" fmla="*/ 386246 h 3694083"/>
              <a:gd name="connsiteX327" fmla="*/ 4465243 w 6725852"/>
              <a:gd name="connsiteY327" fmla="*/ 408368 h 3694083"/>
              <a:gd name="connsiteX328" fmla="*/ 4398876 w 6725852"/>
              <a:gd name="connsiteY328" fmla="*/ 430491 h 3694083"/>
              <a:gd name="connsiteX329" fmla="*/ 4317759 w 6725852"/>
              <a:gd name="connsiteY329" fmla="*/ 467362 h 3694083"/>
              <a:gd name="connsiteX330" fmla="*/ 4280889 w 6725852"/>
              <a:gd name="connsiteY330" fmla="*/ 548478 h 3694083"/>
              <a:gd name="connsiteX331" fmla="*/ 4280889 w 6725852"/>
              <a:gd name="connsiteY331" fmla="*/ 600097 h 3694083"/>
              <a:gd name="connsiteX332" fmla="*/ 4221895 w 6725852"/>
              <a:gd name="connsiteY332" fmla="*/ 548478 h 3694083"/>
              <a:gd name="connsiteX333" fmla="*/ 4266140 w 6725852"/>
              <a:gd name="connsiteY333" fmla="*/ 489485 h 3694083"/>
              <a:gd name="connsiteX334" fmla="*/ 4244018 w 6725852"/>
              <a:gd name="connsiteY334" fmla="*/ 474736 h 3694083"/>
              <a:gd name="connsiteX335" fmla="*/ 4280889 w 6725852"/>
              <a:gd name="connsiteY335" fmla="*/ 452614 h 3694083"/>
              <a:gd name="connsiteX336" fmla="*/ 4303011 w 6725852"/>
              <a:gd name="connsiteY336" fmla="*/ 415743 h 3694083"/>
              <a:gd name="connsiteX337" fmla="*/ 4413624 w 6725852"/>
              <a:gd name="connsiteY337" fmla="*/ 364123 h 3694083"/>
              <a:gd name="connsiteX338" fmla="*/ 5219170 w 6725852"/>
              <a:gd name="connsiteY338" fmla="*/ 311669 h 3694083"/>
              <a:gd name="connsiteX339" fmla="*/ 5234756 w 6725852"/>
              <a:gd name="connsiteY339" fmla="*/ 363623 h 3694083"/>
              <a:gd name="connsiteX340" fmla="*/ 5312688 w 6725852"/>
              <a:gd name="connsiteY340" fmla="*/ 353232 h 3694083"/>
              <a:gd name="connsiteX341" fmla="*/ 5354252 w 6725852"/>
              <a:gd name="connsiteY341" fmla="*/ 415578 h 3694083"/>
              <a:gd name="connsiteX342" fmla="*/ 5193193 w 6725852"/>
              <a:gd name="connsiteY342" fmla="*/ 514291 h 3694083"/>
              <a:gd name="connsiteX343" fmla="*/ 5255538 w 6725852"/>
              <a:gd name="connsiteY343" fmla="*/ 483119 h 3694083"/>
              <a:gd name="connsiteX344" fmla="*/ 5307493 w 6725852"/>
              <a:gd name="connsiteY344" fmla="*/ 462337 h 3694083"/>
              <a:gd name="connsiteX345" fmla="*/ 5354252 w 6725852"/>
              <a:gd name="connsiteY345" fmla="*/ 446750 h 3694083"/>
              <a:gd name="connsiteX346" fmla="*/ 5437379 w 6725852"/>
              <a:gd name="connsiteY346" fmla="*/ 477923 h 3694083"/>
              <a:gd name="connsiteX347" fmla="*/ 5494529 w 6725852"/>
              <a:gd name="connsiteY347" fmla="*/ 503900 h 3694083"/>
              <a:gd name="connsiteX348" fmla="*/ 5510115 w 6725852"/>
              <a:gd name="connsiteY348" fmla="*/ 498705 h 3694083"/>
              <a:gd name="connsiteX349" fmla="*/ 5520506 w 6725852"/>
              <a:gd name="connsiteY349" fmla="*/ 467532 h 3694083"/>
              <a:gd name="connsiteX350" fmla="*/ 5551679 w 6725852"/>
              <a:gd name="connsiteY350" fmla="*/ 467532 h 3694083"/>
              <a:gd name="connsiteX351" fmla="*/ 5598438 w 6725852"/>
              <a:gd name="connsiteY351" fmla="*/ 477923 h 3694083"/>
              <a:gd name="connsiteX352" fmla="*/ 5645197 w 6725852"/>
              <a:gd name="connsiteY352" fmla="*/ 519487 h 3694083"/>
              <a:gd name="connsiteX353" fmla="*/ 5629611 w 6725852"/>
              <a:gd name="connsiteY353" fmla="*/ 550659 h 3694083"/>
              <a:gd name="connsiteX354" fmla="*/ 5665979 w 6725852"/>
              <a:gd name="connsiteY354" fmla="*/ 576637 h 3694083"/>
              <a:gd name="connsiteX355" fmla="*/ 5691956 w 6725852"/>
              <a:gd name="connsiteY355" fmla="*/ 540269 h 3694083"/>
              <a:gd name="connsiteX356" fmla="*/ 5801061 w 6725852"/>
              <a:gd name="connsiteY356" fmla="*/ 561050 h 3694083"/>
              <a:gd name="connsiteX357" fmla="*/ 5811452 w 6725852"/>
              <a:gd name="connsiteY357" fmla="*/ 540269 h 3694083"/>
              <a:gd name="connsiteX358" fmla="*/ 5821843 w 6725852"/>
              <a:gd name="connsiteY358" fmla="*/ 509096 h 3694083"/>
              <a:gd name="connsiteX359" fmla="*/ 5832234 w 6725852"/>
              <a:gd name="connsiteY359" fmla="*/ 498705 h 3694083"/>
              <a:gd name="connsiteX360" fmla="*/ 5801061 w 6725852"/>
              <a:gd name="connsiteY360" fmla="*/ 441555 h 3694083"/>
              <a:gd name="connsiteX361" fmla="*/ 5764693 w 6725852"/>
              <a:gd name="connsiteY361" fmla="*/ 415578 h 3694083"/>
              <a:gd name="connsiteX362" fmla="*/ 5790670 w 6725852"/>
              <a:gd name="connsiteY362" fmla="*/ 363623 h 3694083"/>
              <a:gd name="connsiteX363" fmla="*/ 5821843 w 6725852"/>
              <a:gd name="connsiteY363" fmla="*/ 394796 h 3694083"/>
              <a:gd name="connsiteX364" fmla="*/ 5847820 w 6725852"/>
              <a:gd name="connsiteY364" fmla="*/ 379209 h 3694083"/>
              <a:gd name="connsiteX365" fmla="*/ 5904970 w 6725852"/>
              <a:gd name="connsiteY365" fmla="*/ 384405 h 3694083"/>
              <a:gd name="connsiteX366" fmla="*/ 5920556 w 6725852"/>
              <a:gd name="connsiteY366" fmla="*/ 425969 h 3694083"/>
              <a:gd name="connsiteX367" fmla="*/ 5858211 w 6725852"/>
              <a:gd name="connsiteY367" fmla="*/ 431164 h 3694083"/>
              <a:gd name="connsiteX368" fmla="*/ 5842624 w 6725852"/>
              <a:gd name="connsiteY368" fmla="*/ 441555 h 3694083"/>
              <a:gd name="connsiteX369" fmla="*/ 5894579 w 6725852"/>
              <a:gd name="connsiteY369" fmla="*/ 483119 h 3694083"/>
              <a:gd name="connsiteX370" fmla="*/ 5910165 w 6725852"/>
              <a:gd name="connsiteY370" fmla="*/ 540269 h 3694083"/>
              <a:gd name="connsiteX371" fmla="*/ 6014074 w 6725852"/>
              <a:gd name="connsiteY371" fmla="*/ 509096 h 3694083"/>
              <a:gd name="connsiteX372" fmla="*/ 6034856 w 6725852"/>
              <a:gd name="connsiteY372" fmla="*/ 571441 h 3694083"/>
              <a:gd name="connsiteX373" fmla="*/ 6117984 w 6725852"/>
              <a:gd name="connsiteY373" fmla="*/ 561050 h 3694083"/>
              <a:gd name="connsiteX374" fmla="*/ 6185524 w 6725852"/>
              <a:gd name="connsiteY374" fmla="*/ 587028 h 3694083"/>
              <a:gd name="connsiteX375" fmla="*/ 6201111 w 6725852"/>
              <a:gd name="connsiteY375" fmla="*/ 623396 h 3694083"/>
              <a:gd name="connsiteX376" fmla="*/ 6263456 w 6725852"/>
              <a:gd name="connsiteY376" fmla="*/ 618200 h 3694083"/>
              <a:gd name="connsiteX377" fmla="*/ 6305020 w 6725852"/>
              <a:gd name="connsiteY377" fmla="*/ 628591 h 3694083"/>
              <a:gd name="connsiteX378" fmla="*/ 6325802 w 6725852"/>
              <a:gd name="connsiteY378" fmla="*/ 607809 h 3694083"/>
              <a:gd name="connsiteX379" fmla="*/ 6502447 w 6725852"/>
              <a:gd name="connsiteY379" fmla="*/ 597419 h 3694083"/>
              <a:gd name="connsiteX380" fmla="*/ 6663506 w 6725852"/>
              <a:gd name="connsiteY380" fmla="*/ 711719 h 3694083"/>
              <a:gd name="connsiteX381" fmla="*/ 6725852 w 6725852"/>
              <a:gd name="connsiteY381" fmla="*/ 727305 h 3694083"/>
              <a:gd name="connsiteX382" fmla="*/ 6689484 w 6725852"/>
              <a:gd name="connsiteY382" fmla="*/ 779259 h 3694083"/>
              <a:gd name="connsiteX383" fmla="*/ 6679093 w 6725852"/>
              <a:gd name="connsiteY383" fmla="*/ 826019 h 3694083"/>
              <a:gd name="connsiteX384" fmla="*/ 6590770 w 6725852"/>
              <a:gd name="connsiteY384" fmla="*/ 784455 h 3694083"/>
              <a:gd name="connsiteX385" fmla="*/ 6569988 w 6725852"/>
              <a:gd name="connsiteY385" fmla="*/ 763673 h 3694083"/>
              <a:gd name="connsiteX386" fmla="*/ 6559597 w 6725852"/>
              <a:gd name="connsiteY386" fmla="*/ 737696 h 3694083"/>
              <a:gd name="connsiteX387" fmla="*/ 6559597 w 6725852"/>
              <a:gd name="connsiteY387" fmla="*/ 753282 h 3694083"/>
              <a:gd name="connsiteX388" fmla="*/ 6533620 w 6725852"/>
              <a:gd name="connsiteY388" fmla="*/ 800041 h 3694083"/>
              <a:gd name="connsiteX389" fmla="*/ 6502447 w 6725852"/>
              <a:gd name="connsiteY389" fmla="*/ 800041 h 3694083"/>
              <a:gd name="connsiteX390" fmla="*/ 6533620 w 6725852"/>
              <a:gd name="connsiteY390" fmla="*/ 831214 h 3694083"/>
              <a:gd name="connsiteX391" fmla="*/ 6549206 w 6725852"/>
              <a:gd name="connsiteY391" fmla="*/ 909146 h 3694083"/>
              <a:gd name="connsiteX392" fmla="*/ 6518034 w 6725852"/>
              <a:gd name="connsiteY392" fmla="*/ 909146 h 3694083"/>
              <a:gd name="connsiteX393" fmla="*/ 6419320 w 6725852"/>
              <a:gd name="connsiteY393" fmla="*/ 935123 h 3694083"/>
              <a:gd name="connsiteX394" fmla="*/ 6382952 w 6725852"/>
              <a:gd name="connsiteY394" fmla="*/ 981882 h 3694083"/>
              <a:gd name="connsiteX395" fmla="*/ 6351779 w 6725852"/>
              <a:gd name="connsiteY395" fmla="*/ 981882 h 3694083"/>
              <a:gd name="connsiteX396" fmla="*/ 6294629 w 6725852"/>
              <a:gd name="connsiteY396" fmla="*/ 1013055 h 3694083"/>
              <a:gd name="connsiteX397" fmla="*/ 6273847 w 6725852"/>
              <a:gd name="connsiteY397" fmla="*/ 1002664 h 3694083"/>
              <a:gd name="connsiteX398" fmla="*/ 6237479 w 6725852"/>
              <a:gd name="connsiteY398" fmla="*/ 1054619 h 3694083"/>
              <a:gd name="connsiteX399" fmla="*/ 6268652 w 6725852"/>
              <a:gd name="connsiteY399" fmla="*/ 1080596 h 3694083"/>
              <a:gd name="connsiteX400" fmla="*/ 6242674 w 6725852"/>
              <a:gd name="connsiteY400" fmla="*/ 1106573 h 3694083"/>
              <a:gd name="connsiteX401" fmla="*/ 6237479 w 6725852"/>
              <a:gd name="connsiteY401" fmla="*/ 1153332 h 3694083"/>
              <a:gd name="connsiteX402" fmla="*/ 6242674 w 6725852"/>
              <a:gd name="connsiteY402" fmla="*/ 1194896 h 3694083"/>
              <a:gd name="connsiteX403" fmla="*/ 6211502 w 6725852"/>
              <a:gd name="connsiteY403" fmla="*/ 1205287 h 3694083"/>
              <a:gd name="connsiteX404" fmla="*/ 6185524 w 6725852"/>
              <a:gd name="connsiteY404" fmla="*/ 1257241 h 3694083"/>
              <a:gd name="connsiteX405" fmla="*/ 6159547 w 6725852"/>
              <a:gd name="connsiteY405" fmla="*/ 1278023 h 3694083"/>
              <a:gd name="connsiteX406" fmla="*/ 6128374 w 6725852"/>
              <a:gd name="connsiteY406" fmla="*/ 1314391 h 3694083"/>
              <a:gd name="connsiteX407" fmla="*/ 6045247 w 6725852"/>
              <a:gd name="connsiteY407" fmla="*/ 1444278 h 3694083"/>
              <a:gd name="connsiteX408" fmla="*/ 5899774 w 6725852"/>
              <a:gd name="connsiteY408" fmla="*/ 1537796 h 3694083"/>
              <a:gd name="connsiteX409" fmla="*/ 5863406 w 6725852"/>
              <a:gd name="connsiteY409" fmla="*/ 1548187 h 3694083"/>
              <a:gd name="connsiteX410" fmla="*/ 5853015 w 6725852"/>
              <a:gd name="connsiteY410" fmla="*/ 1652096 h 3694083"/>
              <a:gd name="connsiteX411" fmla="*/ 5827038 w 6725852"/>
              <a:gd name="connsiteY411" fmla="*/ 1724832 h 3694083"/>
              <a:gd name="connsiteX412" fmla="*/ 5775084 w 6725852"/>
              <a:gd name="connsiteY412" fmla="*/ 1761200 h 3694083"/>
              <a:gd name="connsiteX413" fmla="*/ 5712738 w 6725852"/>
              <a:gd name="connsiteY413" fmla="*/ 1781982 h 3694083"/>
              <a:gd name="connsiteX414" fmla="*/ 5665979 w 6725852"/>
              <a:gd name="connsiteY414" fmla="*/ 1792373 h 3694083"/>
              <a:gd name="connsiteX415" fmla="*/ 5645197 w 6725852"/>
              <a:gd name="connsiteY415" fmla="*/ 1865109 h 3694083"/>
              <a:gd name="connsiteX416" fmla="*/ 5629611 w 6725852"/>
              <a:gd name="connsiteY416" fmla="*/ 1802764 h 3694083"/>
              <a:gd name="connsiteX417" fmla="*/ 5650393 w 6725852"/>
              <a:gd name="connsiteY417" fmla="*/ 1750809 h 3694083"/>
              <a:gd name="connsiteX418" fmla="*/ 5702347 w 6725852"/>
              <a:gd name="connsiteY418" fmla="*/ 1709246 h 3694083"/>
              <a:gd name="connsiteX419" fmla="*/ 5738715 w 6725852"/>
              <a:gd name="connsiteY419" fmla="*/ 1698855 h 3694083"/>
              <a:gd name="connsiteX420" fmla="*/ 5780279 w 6725852"/>
              <a:gd name="connsiteY420" fmla="*/ 1652096 h 3694083"/>
              <a:gd name="connsiteX421" fmla="*/ 5811452 w 6725852"/>
              <a:gd name="connsiteY421" fmla="*/ 1579359 h 3694083"/>
              <a:gd name="connsiteX422" fmla="*/ 5827038 w 6725852"/>
              <a:gd name="connsiteY422" fmla="*/ 1574164 h 3694083"/>
              <a:gd name="connsiteX423" fmla="*/ 5811452 w 6725852"/>
              <a:gd name="connsiteY423" fmla="*/ 1558578 h 3694083"/>
              <a:gd name="connsiteX424" fmla="*/ 5811452 w 6725852"/>
              <a:gd name="connsiteY424" fmla="*/ 1527405 h 3694083"/>
              <a:gd name="connsiteX425" fmla="*/ 5847820 w 6725852"/>
              <a:gd name="connsiteY425" fmla="*/ 1517014 h 3694083"/>
              <a:gd name="connsiteX426" fmla="*/ 5847820 w 6725852"/>
              <a:gd name="connsiteY426" fmla="*/ 1470255 h 3694083"/>
              <a:gd name="connsiteX427" fmla="*/ 5910165 w 6725852"/>
              <a:gd name="connsiteY427" fmla="*/ 1470255 h 3694083"/>
              <a:gd name="connsiteX428" fmla="*/ 6014074 w 6725852"/>
              <a:gd name="connsiteY428" fmla="*/ 1423496 h 3694083"/>
              <a:gd name="connsiteX429" fmla="*/ 6117984 w 6725852"/>
              <a:gd name="connsiteY429" fmla="*/ 1293609 h 3694083"/>
              <a:gd name="connsiteX430" fmla="*/ 6107593 w 6725852"/>
              <a:gd name="connsiteY430" fmla="*/ 1226069 h 3694083"/>
              <a:gd name="connsiteX431" fmla="*/ 6092006 w 6725852"/>
              <a:gd name="connsiteY431" fmla="*/ 1163723 h 3694083"/>
              <a:gd name="connsiteX432" fmla="*/ 6092006 w 6725852"/>
              <a:gd name="connsiteY432" fmla="*/ 1127355 h 3694083"/>
              <a:gd name="connsiteX433" fmla="*/ 6123179 w 6725852"/>
              <a:gd name="connsiteY433" fmla="*/ 1101378 h 3694083"/>
              <a:gd name="connsiteX434" fmla="*/ 6123179 w 6725852"/>
              <a:gd name="connsiteY434" fmla="*/ 1075400 h 3694083"/>
              <a:gd name="connsiteX435" fmla="*/ 6201111 w 6725852"/>
              <a:gd name="connsiteY435" fmla="*/ 997469 h 3694083"/>
              <a:gd name="connsiteX436" fmla="*/ 6175134 w 6725852"/>
              <a:gd name="connsiteY436" fmla="*/ 955905 h 3694083"/>
              <a:gd name="connsiteX437" fmla="*/ 6190720 w 6725852"/>
              <a:gd name="connsiteY437" fmla="*/ 929928 h 3694083"/>
              <a:gd name="connsiteX438" fmla="*/ 6138765 w 6725852"/>
              <a:gd name="connsiteY438" fmla="*/ 924732 h 3694083"/>
              <a:gd name="connsiteX439" fmla="*/ 6076420 w 6725852"/>
              <a:gd name="connsiteY439" fmla="*/ 992273 h 3694083"/>
              <a:gd name="connsiteX440" fmla="*/ 6102397 w 6725852"/>
              <a:gd name="connsiteY440" fmla="*/ 1028641 h 3694083"/>
              <a:gd name="connsiteX441" fmla="*/ 6076420 w 6725852"/>
              <a:gd name="connsiteY441" fmla="*/ 1049423 h 3694083"/>
              <a:gd name="connsiteX442" fmla="*/ 6024465 w 6725852"/>
              <a:gd name="connsiteY442" fmla="*/ 1049423 h 3694083"/>
              <a:gd name="connsiteX443" fmla="*/ 6029661 w 6725852"/>
              <a:gd name="connsiteY443" fmla="*/ 1013055 h 3694083"/>
              <a:gd name="connsiteX444" fmla="*/ 5988097 w 6725852"/>
              <a:gd name="connsiteY444" fmla="*/ 1007859 h 3694083"/>
              <a:gd name="connsiteX445" fmla="*/ 5972511 w 6725852"/>
              <a:gd name="connsiteY445" fmla="*/ 1028641 h 3694083"/>
              <a:gd name="connsiteX446" fmla="*/ 5930947 w 6725852"/>
              <a:gd name="connsiteY446" fmla="*/ 1039032 h 3694083"/>
              <a:gd name="connsiteX447" fmla="*/ 5878993 w 6725852"/>
              <a:gd name="connsiteY447" fmla="*/ 1028641 h 3694083"/>
              <a:gd name="connsiteX448" fmla="*/ 5743911 w 6725852"/>
              <a:gd name="connsiteY448" fmla="*/ 1184505 h 3694083"/>
              <a:gd name="connsiteX449" fmla="*/ 5780279 w 6725852"/>
              <a:gd name="connsiteY449" fmla="*/ 1205287 h 3694083"/>
              <a:gd name="connsiteX450" fmla="*/ 5806256 w 6725852"/>
              <a:gd name="connsiteY450" fmla="*/ 1189700 h 3694083"/>
              <a:gd name="connsiteX451" fmla="*/ 5842624 w 6725852"/>
              <a:gd name="connsiteY451" fmla="*/ 1220873 h 3694083"/>
              <a:gd name="connsiteX452" fmla="*/ 5858211 w 6725852"/>
              <a:gd name="connsiteY452" fmla="*/ 1189700 h 3694083"/>
              <a:gd name="connsiteX453" fmla="*/ 5884188 w 6725852"/>
              <a:gd name="connsiteY453" fmla="*/ 1220873 h 3694083"/>
              <a:gd name="connsiteX454" fmla="*/ 5899774 w 6725852"/>
              <a:gd name="connsiteY454" fmla="*/ 1267632 h 3694083"/>
              <a:gd name="connsiteX455" fmla="*/ 5899774 w 6725852"/>
              <a:gd name="connsiteY455" fmla="*/ 1340369 h 3694083"/>
              <a:gd name="connsiteX456" fmla="*/ 5930947 w 6725852"/>
              <a:gd name="connsiteY456" fmla="*/ 1376737 h 3694083"/>
              <a:gd name="connsiteX457" fmla="*/ 5910165 w 6725852"/>
              <a:gd name="connsiteY457" fmla="*/ 1381932 h 3694083"/>
              <a:gd name="connsiteX458" fmla="*/ 5894579 w 6725852"/>
              <a:gd name="connsiteY458" fmla="*/ 1376737 h 3694083"/>
              <a:gd name="connsiteX459" fmla="*/ 5904970 w 6725852"/>
              <a:gd name="connsiteY459" fmla="*/ 1433887 h 3694083"/>
              <a:gd name="connsiteX460" fmla="*/ 5899774 w 6725852"/>
              <a:gd name="connsiteY460" fmla="*/ 1454669 h 3694083"/>
              <a:gd name="connsiteX461" fmla="*/ 5858211 w 6725852"/>
              <a:gd name="connsiteY461" fmla="*/ 1449473 h 3694083"/>
              <a:gd name="connsiteX462" fmla="*/ 5858211 w 6725852"/>
              <a:gd name="connsiteY462" fmla="*/ 1413105 h 3694083"/>
              <a:gd name="connsiteX463" fmla="*/ 5853015 w 6725852"/>
              <a:gd name="connsiteY463" fmla="*/ 1298805 h 3694083"/>
              <a:gd name="connsiteX464" fmla="*/ 5837429 w 6725852"/>
              <a:gd name="connsiteY464" fmla="*/ 1309196 h 3694083"/>
              <a:gd name="connsiteX465" fmla="*/ 5837429 w 6725852"/>
              <a:gd name="connsiteY465" fmla="*/ 1387128 h 3694083"/>
              <a:gd name="connsiteX466" fmla="*/ 5785474 w 6725852"/>
              <a:gd name="connsiteY466" fmla="*/ 1423496 h 3694083"/>
              <a:gd name="connsiteX467" fmla="*/ 5764693 w 6725852"/>
              <a:gd name="connsiteY467" fmla="*/ 1506623 h 3694083"/>
              <a:gd name="connsiteX468" fmla="*/ 5691956 w 6725852"/>
              <a:gd name="connsiteY468" fmla="*/ 1532600 h 3694083"/>
              <a:gd name="connsiteX469" fmla="*/ 5645197 w 6725852"/>
              <a:gd name="connsiteY469" fmla="*/ 1558578 h 3694083"/>
              <a:gd name="connsiteX470" fmla="*/ 5614024 w 6725852"/>
              <a:gd name="connsiteY470" fmla="*/ 1626119 h 3694083"/>
              <a:gd name="connsiteX471" fmla="*/ 5624415 w 6725852"/>
              <a:gd name="connsiteY471" fmla="*/ 1683269 h 3694083"/>
              <a:gd name="connsiteX472" fmla="*/ 5634806 w 6725852"/>
              <a:gd name="connsiteY472" fmla="*/ 1719637 h 3694083"/>
              <a:gd name="connsiteX473" fmla="*/ 5567265 w 6725852"/>
              <a:gd name="connsiteY473" fmla="*/ 1730028 h 3694083"/>
              <a:gd name="connsiteX474" fmla="*/ 5556874 w 6725852"/>
              <a:gd name="connsiteY474" fmla="*/ 1662487 h 3694083"/>
              <a:gd name="connsiteX475" fmla="*/ 5530897 w 6725852"/>
              <a:gd name="connsiteY475" fmla="*/ 1657291 h 3694083"/>
              <a:gd name="connsiteX476" fmla="*/ 5551679 w 6725852"/>
              <a:gd name="connsiteY476" fmla="*/ 1615728 h 3694083"/>
              <a:gd name="connsiteX477" fmla="*/ 5452965 w 6725852"/>
              <a:gd name="connsiteY477" fmla="*/ 1636509 h 3694083"/>
              <a:gd name="connsiteX478" fmla="*/ 5489334 w 6725852"/>
              <a:gd name="connsiteY478" fmla="*/ 1605337 h 3694083"/>
              <a:gd name="connsiteX479" fmla="*/ 5421793 w 6725852"/>
              <a:gd name="connsiteY479" fmla="*/ 1641705 h 3694083"/>
              <a:gd name="connsiteX480" fmla="*/ 5442574 w 6725852"/>
              <a:gd name="connsiteY480" fmla="*/ 1678073 h 3694083"/>
              <a:gd name="connsiteX481" fmla="*/ 5489334 w 6725852"/>
              <a:gd name="connsiteY481" fmla="*/ 1657291 h 3694083"/>
              <a:gd name="connsiteX482" fmla="*/ 5489334 w 6725852"/>
              <a:gd name="connsiteY482" fmla="*/ 1683269 h 3694083"/>
              <a:gd name="connsiteX483" fmla="*/ 5452965 w 6725852"/>
              <a:gd name="connsiteY483" fmla="*/ 1719637 h 3694083"/>
              <a:gd name="connsiteX484" fmla="*/ 5504920 w 6725852"/>
              <a:gd name="connsiteY484" fmla="*/ 1813155 h 3694083"/>
              <a:gd name="connsiteX485" fmla="*/ 5489334 w 6725852"/>
              <a:gd name="connsiteY485" fmla="*/ 1880696 h 3694083"/>
              <a:gd name="connsiteX486" fmla="*/ 5473747 w 6725852"/>
              <a:gd name="connsiteY486" fmla="*/ 1917064 h 3694083"/>
              <a:gd name="connsiteX487" fmla="*/ 5447770 w 6725852"/>
              <a:gd name="connsiteY487" fmla="*/ 1948237 h 3694083"/>
              <a:gd name="connsiteX488" fmla="*/ 5406206 w 6725852"/>
              <a:gd name="connsiteY488" fmla="*/ 1974214 h 3694083"/>
              <a:gd name="connsiteX489" fmla="*/ 5364643 w 6725852"/>
              <a:gd name="connsiteY489" fmla="*/ 1984605 h 3694083"/>
              <a:gd name="connsiteX490" fmla="*/ 5297102 w 6725852"/>
              <a:gd name="connsiteY490" fmla="*/ 2005387 h 3694083"/>
              <a:gd name="connsiteX491" fmla="*/ 5271124 w 6725852"/>
              <a:gd name="connsiteY491" fmla="*/ 2052146 h 3694083"/>
              <a:gd name="connsiteX492" fmla="*/ 5250343 w 6725852"/>
              <a:gd name="connsiteY492" fmla="*/ 2026169 h 3694083"/>
              <a:gd name="connsiteX493" fmla="*/ 5224365 w 6725852"/>
              <a:gd name="connsiteY493" fmla="*/ 2026169 h 3694083"/>
              <a:gd name="connsiteX494" fmla="*/ 5229561 w 6725852"/>
              <a:gd name="connsiteY494" fmla="*/ 2072928 h 3694083"/>
              <a:gd name="connsiteX495" fmla="*/ 5307493 w 6725852"/>
              <a:gd name="connsiteY495" fmla="*/ 2150859 h 3694083"/>
              <a:gd name="connsiteX496" fmla="*/ 5281515 w 6725852"/>
              <a:gd name="connsiteY496" fmla="*/ 2187228 h 3694083"/>
              <a:gd name="connsiteX497" fmla="*/ 5203584 w 6725852"/>
              <a:gd name="connsiteY497" fmla="*/ 2244378 h 3694083"/>
              <a:gd name="connsiteX498" fmla="*/ 5151629 w 6725852"/>
              <a:gd name="connsiteY498" fmla="*/ 2223596 h 3694083"/>
              <a:gd name="connsiteX499" fmla="*/ 5115261 w 6725852"/>
              <a:gd name="connsiteY499" fmla="*/ 2166446 h 3694083"/>
              <a:gd name="connsiteX500" fmla="*/ 5104870 w 6725852"/>
              <a:gd name="connsiteY500" fmla="*/ 2218400 h 3694083"/>
              <a:gd name="connsiteX501" fmla="*/ 5146434 w 6725852"/>
              <a:gd name="connsiteY501" fmla="*/ 2296332 h 3694083"/>
              <a:gd name="connsiteX502" fmla="*/ 5198388 w 6725852"/>
              <a:gd name="connsiteY502" fmla="*/ 2389850 h 3694083"/>
              <a:gd name="connsiteX503" fmla="*/ 5193193 w 6725852"/>
              <a:gd name="connsiteY503" fmla="*/ 2426219 h 3694083"/>
              <a:gd name="connsiteX504" fmla="*/ 5208779 w 6725852"/>
              <a:gd name="connsiteY504" fmla="*/ 2498955 h 3694083"/>
              <a:gd name="connsiteX505" fmla="*/ 5162020 w 6725852"/>
              <a:gd name="connsiteY505" fmla="*/ 2488564 h 3694083"/>
              <a:gd name="connsiteX506" fmla="*/ 5089284 w 6725852"/>
              <a:gd name="connsiteY506" fmla="*/ 2436609 h 3694083"/>
              <a:gd name="connsiteX507" fmla="*/ 5026938 w 6725852"/>
              <a:gd name="connsiteY507" fmla="*/ 2348287 h 3694083"/>
              <a:gd name="connsiteX508" fmla="*/ 4980179 w 6725852"/>
              <a:gd name="connsiteY508" fmla="*/ 2280746 h 3694083"/>
              <a:gd name="connsiteX509" fmla="*/ 5021743 w 6725852"/>
              <a:gd name="connsiteY509" fmla="*/ 2265159 h 3694083"/>
              <a:gd name="connsiteX510" fmla="*/ 5047720 w 6725852"/>
              <a:gd name="connsiteY510" fmla="*/ 2291137 h 3694083"/>
              <a:gd name="connsiteX511" fmla="*/ 5130847 w 6725852"/>
              <a:gd name="connsiteY511" fmla="*/ 2379459 h 3694083"/>
              <a:gd name="connsiteX512" fmla="*/ 5125652 w 6725852"/>
              <a:gd name="connsiteY512" fmla="*/ 2363873 h 3694083"/>
              <a:gd name="connsiteX513" fmla="*/ 5115261 w 6725852"/>
              <a:gd name="connsiteY513" fmla="*/ 2327505 h 3694083"/>
              <a:gd name="connsiteX514" fmla="*/ 5120456 w 6725852"/>
              <a:gd name="connsiteY514" fmla="*/ 2317114 h 3694083"/>
              <a:gd name="connsiteX515" fmla="*/ 5078893 w 6725852"/>
              <a:gd name="connsiteY515" fmla="*/ 2244378 h 3694083"/>
              <a:gd name="connsiteX516" fmla="*/ 5058111 w 6725852"/>
              <a:gd name="connsiteY516" fmla="*/ 2202814 h 3694083"/>
              <a:gd name="connsiteX517" fmla="*/ 5052915 w 6725852"/>
              <a:gd name="connsiteY517" fmla="*/ 2176837 h 3694083"/>
              <a:gd name="connsiteX518" fmla="*/ 5042524 w 6725852"/>
              <a:gd name="connsiteY518" fmla="*/ 2150859 h 3694083"/>
              <a:gd name="connsiteX519" fmla="*/ 5042524 w 6725852"/>
              <a:gd name="connsiteY519" fmla="*/ 2130078 h 3694083"/>
              <a:gd name="connsiteX520" fmla="*/ 5000961 w 6725852"/>
              <a:gd name="connsiteY520" fmla="*/ 2145664 h 3694083"/>
              <a:gd name="connsiteX521" fmla="*/ 4985374 w 6725852"/>
              <a:gd name="connsiteY521" fmla="*/ 2140469 h 3694083"/>
              <a:gd name="connsiteX522" fmla="*/ 4974984 w 6725852"/>
              <a:gd name="connsiteY522" fmla="*/ 2114491 h 3694083"/>
              <a:gd name="connsiteX523" fmla="*/ 4964593 w 6725852"/>
              <a:gd name="connsiteY523" fmla="*/ 2083319 h 3694083"/>
              <a:gd name="connsiteX524" fmla="*/ 4964593 w 6725852"/>
              <a:gd name="connsiteY524" fmla="*/ 2062537 h 3694083"/>
              <a:gd name="connsiteX525" fmla="*/ 4943811 w 6725852"/>
              <a:gd name="connsiteY525" fmla="*/ 2036559 h 3694083"/>
              <a:gd name="connsiteX526" fmla="*/ 4933420 w 6725852"/>
              <a:gd name="connsiteY526" fmla="*/ 1994996 h 3694083"/>
              <a:gd name="connsiteX527" fmla="*/ 4907443 w 6725852"/>
              <a:gd name="connsiteY527" fmla="*/ 2020973 h 3694083"/>
              <a:gd name="connsiteX528" fmla="*/ 4860684 w 6725852"/>
              <a:gd name="connsiteY528" fmla="*/ 2020973 h 3694083"/>
              <a:gd name="connsiteX529" fmla="*/ 4845097 w 6725852"/>
              <a:gd name="connsiteY529" fmla="*/ 2052146 h 3694083"/>
              <a:gd name="connsiteX530" fmla="*/ 4741188 w 6725852"/>
              <a:gd name="connsiteY530" fmla="*/ 2140469 h 3694083"/>
              <a:gd name="connsiteX531" fmla="*/ 4730797 w 6725852"/>
              <a:gd name="connsiteY531" fmla="*/ 2249573 h 3694083"/>
              <a:gd name="connsiteX532" fmla="*/ 4756774 w 6725852"/>
              <a:gd name="connsiteY532" fmla="*/ 2306723 h 3694083"/>
              <a:gd name="connsiteX533" fmla="*/ 4725602 w 6725852"/>
              <a:gd name="connsiteY533" fmla="*/ 2337896 h 3694083"/>
              <a:gd name="connsiteX534" fmla="*/ 4715211 w 6725852"/>
              <a:gd name="connsiteY534" fmla="*/ 2259964 h 3694083"/>
              <a:gd name="connsiteX535" fmla="*/ 4668452 w 6725852"/>
              <a:gd name="connsiteY535" fmla="*/ 2296332 h 3694083"/>
              <a:gd name="connsiteX536" fmla="*/ 4652865 w 6725852"/>
              <a:gd name="connsiteY536" fmla="*/ 2265159 h 3694083"/>
              <a:gd name="connsiteX537" fmla="*/ 4616497 w 6725852"/>
              <a:gd name="connsiteY537" fmla="*/ 2192423 h 3694083"/>
              <a:gd name="connsiteX538" fmla="*/ 4569738 w 6725852"/>
              <a:gd name="connsiteY538" fmla="*/ 2067732 h 3694083"/>
              <a:gd name="connsiteX539" fmla="*/ 4517784 w 6725852"/>
              <a:gd name="connsiteY539" fmla="*/ 2036559 h 3694083"/>
              <a:gd name="connsiteX540" fmla="*/ 4502197 w 6725852"/>
              <a:gd name="connsiteY540" fmla="*/ 1984605 h 3694083"/>
              <a:gd name="connsiteX541" fmla="*/ 4497002 w 6725852"/>
              <a:gd name="connsiteY541" fmla="*/ 1984605 h 3694083"/>
              <a:gd name="connsiteX542" fmla="*/ 4476220 w 6725852"/>
              <a:gd name="connsiteY542" fmla="*/ 1953432 h 3694083"/>
              <a:gd name="connsiteX543" fmla="*/ 4356724 w 6725852"/>
              <a:gd name="connsiteY543" fmla="*/ 1948237 h 3694083"/>
              <a:gd name="connsiteX544" fmla="*/ 4309965 w 6725852"/>
              <a:gd name="connsiteY544" fmla="*/ 1948237 h 3694083"/>
              <a:gd name="connsiteX545" fmla="*/ 4263206 w 6725852"/>
              <a:gd name="connsiteY545" fmla="*/ 1922259 h 3694083"/>
              <a:gd name="connsiteX546" fmla="*/ 4185274 w 6725852"/>
              <a:gd name="connsiteY546" fmla="*/ 1870305 h 3694083"/>
              <a:gd name="connsiteX547" fmla="*/ 4128124 w 6725852"/>
              <a:gd name="connsiteY547" fmla="*/ 1844328 h 3694083"/>
              <a:gd name="connsiteX548" fmla="*/ 4185274 w 6725852"/>
              <a:gd name="connsiteY548" fmla="*/ 1932650 h 3694083"/>
              <a:gd name="connsiteX549" fmla="*/ 4226838 w 6725852"/>
              <a:gd name="connsiteY549" fmla="*/ 1969019 h 3694083"/>
              <a:gd name="connsiteX550" fmla="*/ 4252815 w 6725852"/>
              <a:gd name="connsiteY550" fmla="*/ 1932650 h 3694083"/>
              <a:gd name="connsiteX551" fmla="*/ 4367115 w 6725852"/>
              <a:gd name="connsiteY551" fmla="*/ 2010582 h 3694083"/>
              <a:gd name="connsiteX552" fmla="*/ 4299574 w 6725852"/>
              <a:gd name="connsiteY552" fmla="*/ 2083319 h 3694083"/>
              <a:gd name="connsiteX553" fmla="*/ 4247620 w 6725852"/>
              <a:gd name="connsiteY553" fmla="*/ 2135273 h 3694083"/>
              <a:gd name="connsiteX554" fmla="*/ 4190470 w 6725852"/>
              <a:gd name="connsiteY554" fmla="*/ 2161250 h 3694083"/>
              <a:gd name="connsiteX555" fmla="*/ 4112538 w 6725852"/>
              <a:gd name="connsiteY555" fmla="*/ 2182032 h 3694083"/>
              <a:gd name="connsiteX556" fmla="*/ 4048808 w 6725852"/>
              <a:gd name="connsiteY556" fmla="*/ 2195689 h 3694083"/>
              <a:gd name="connsiteX557" fmla="*/ 4057513 w 6725852"/>
              <a:gd name="connsiteY557" fmla="*/ 2208746 h 3694083"/>
              <a:gd name="connsiteX558" fmla="*/ 4062108 w 6725852"/>
              <a:gd name="connsiteY558" fmla="*/ 2240911 h 3694083"/>
              <a:gd name="connsiteX559" fmla="*/ 4190768 w 6725852"/>
              <a:gd name="connsiteY559" fmla="*/ 2204151 h 3694083"/>
              <a:gd name="connsiteX560" fmla="*/ 4209148 w 6725852"/>
              <a:gd name="connsiteY560" fmla="*/ 2254696 h 3694083"/>
              <a:gd name="connsiteX561" fmla="*/ 4172388 w 6725852"/>
              <a:gd name="connsiteY561" fmla="*/ 2314431 h 3694083"/>
              <a:gd name="connsiteX562" fmla="*/ 4121843 w 6725852"/>
              <a:gd name="connsiteY562" fmla="*/ 2401735 h 3694083"/>
              <a:gd name="connsiteX563" fmla="*/ 4052918 w 6725852"/>
              <a:gd name="connsiteY563" fmla="*/ 2452280 h 3694083"/>
              <a:gd name="connsiteX564" fmla="*/ 4002374 w 6725852"/>
              <a:gd name="connsiteY564" fmla="*/ 2512015 h 3694083"/>
              <a:gd name="connsiteX565" fmla="*/ 3970209 w 6725852"/>
              <a:gd name="connsiteY565" fmla="*/ 2548774 h 3694083"/>
              <a:gd name="connsiteX566" fmla="*/ 3997779 w 6725852"/>
              <a:gd name="connsiteY566" fmla="*/ 2576344 h 3694083"/>
              <a:gd name="connsiteX567" fmla="*/ 3983994 w 6725852"/>
              <a:gd name="connsiteY567" fmla="*/ 2603914 h 3694083"/>
              <a:gd name="connsiteX568" fmla="*/ 4016159 w 6725852"/>
              <a:gd name="connsiteY568" fmla="*/ 2654459 h 3694083"/>
              <a:gd name="connsiteX569" fmla="*/ 4016159 w 6725852"/>
              <a:gd name="connsiteY569" fmla="*/ 2691219 h 3694083"/>
              <a:gd name="connsiteX570" fmla="*/ 4002374 w 6725852"/>
              <a:gd name="connsiteY570" fmla="*/ 2783118 h 3694083"/>
              <a:gd name="connsiteX571" fmla="*/ 3933449 w 6725852"/>
              <a:gd name="connsiteY571" fmla="*/ 2815283 h 3694083"/>
              <a:gd name="connsiteX572" fmla="*/ 3919664 w 6725852"/>
              <a:gd name="connsiteY572" fmla="*/ 2902587 h 3694083"/>
              <a:gd name="connsiteX573" fmla="*/ 3905879 w 6725852"/>
              <a:gd name="connsiteY573" fmla="*/ 2943942 h 3694083"/>
              <a:gd name="connsiteX574" fmla="*/ 3878309 w 6725852"/>
              <a:gd name="connsiteY574" fmla="*/ 2957727 h 3694083"/>
              <a:gd name="connsiteX575" fmla="*/ 3850740 w 6725852"/>
              <a:gd name="connsiteY575" fmla="*/ 3035842 h 3694083"/>
              <a:gd name="connsiteX576" fmla="*/ 3781815 w 6725852"/>
              <a:gd name="connsiteY576" fmla="*/ 3132336 h 3694083"/>
              <a:gd name="connsiteX577" fmla="*/ 3662346 w 6725852"/>
              <a:gd name="connsiteY577" fmla="*/ 3178286 h 3694083"/>
              <a:gd name="connsiteX578" fmla="*/ 3588826 w 6725852"/>
              <a:gd name="connsiteY578" fmla="*/ 3136931 h 3694083"/>
              <a:gd name="connsiteX579" fmla="*/ 3602611 w 6725852"/>
              <a:gd name="connsiteY579" fmla="*/ 3100171 h 3694083"/>
              <a:gd name="connsiteX580" fmla="*/ 3593421 w 6725852"/>
              <a:gd name="connsiteY580" fmla="*/ 3068007 h 3694083"/>
              <a:gd name="connsiteX581" fmla="*/ 3579636 w 6725852"/>
              <a:gd name="connsiteY581" fmla="*/ 3040437 h 3694083"/>
              <a:gd name="connsiteX582" fmla="*/ 3561256 w 6725852"/>
              <a:gd name="connsiteY582" fmla="*/ 3012867 h 3694083"/>
              <a:gd name="connsiteX583" fmla="*/ 3542876 w 6725852"/>
              <a:gd name="connsiteY583" fmla="*/ 2980702 h 3694083"/>
              <a:gd name="connsiteX584" fmla="*/ 3533686 w 6725852"/>
              <a:gd name="connsiteY584" fmla="*/ 2948537 h 3694083"/>
              <a:gd name="connsiteX585" fmla="*/ 3533686 w 6725852"/>
              <a:gd name="connsiteY585" fmla="*/ 2897993 h 3694083"/>
              <a:gd name="connsiteX586" fmla="*/ 3483142 w 6725852"/>
              <a:gd name="connsiteY586" fmla="*/ 2824473 h 3694083"/>
              <a:gd name="connsiteX587" fmla="*/ 3478547 w 6725852"/>
              <a:gd name="connsiteY587" fmla="*/ 2801498 h 3694083"/>
              <a:gd name="connsiteX588" fmla="*/ 3478547 w 6725852"/>
              <a:gd name="connsiteY588" fmla="*/ 2755548 h 3694083"/>
              <a:gd name="connsiteX589" fmla="*/ 3492332 w 6725852"/>
              <a:gd name="connsiteY589" fmla="*/ 2705004 h 3694083"/>
              <a:gd name="connsiteX590" fmla="*/ 3524496 w 6725852"/>
              <a:gd name="connsiteY590" fmla="*/ 2677434 h 3694083"/>
              <a:gd name="connsiteX591" fmla="*/ 3524496 w 6725852"/>
              <a:gd name="connsiteY591" fmla="*/ 2663649 h 3694083"/>
              <a:gd name="connsiteX592" fmla="*/ 3496927 w 6725852"/>
              <a:gd name="connsiteY592" fmla="*/ 2636079 h 3694083"/>
              <a:gd name="connsiteX593" fmla="*/ 3510711 w 6725852"/>
              <a:gd name="connsiteY593" fmla="*/ 2594724 h 3694083"/>
              <a:gd name="connsiteX594" fmla="*/ 3437192 w 6725852"/>
              <a:gd name="connsiteY594" fmla="*/ 2479850 h 3694083"/>
              <a:gd name="connsiteX595" fmla="*/ 3423407 w 6725852"/>
              <a:gd name="connsiteY595" fmla="*/ 2466065 h 3694083"/>
              <a:gd name="connsiteX596" fmla="*/ 3446382 w 6725852"/>
              <a:gd name="connsiteY596" fmla="*/ 2397140 h 3694083"/>
              <a:gd name="connsiteX597" fmla="*/ 3423407 w 6725852"/>
              <a:gd name="connsiteY597" fmla="*/ 2378760 h 3694083"/>
              <a:gd name="connsiteX598" fmla="*/ 3414217 w 6725852"/>
              <a:gd name="connsiteY598" fmla="*/ 2364975 h 3694083"/>
              <a:gd name="connsiteX599" fmla="*/ 3382052 w 6725852"/>
              <a:gd name="connsiteY599" fmla="*/ 2364975 h 3694083"/>
              <a:gd name="connsiteX600" fmla="*/ 3354482 w 6725852"/>
              <a:gd name="connsiteY600" fmla="*/ 2337406 h 3694083"/>
              <a:gd name="connsiteX601" fmla="*/ 3331507 w 6725852"/>
              <a:gd name="connsiteY601" fmla="*/ 2319026 h 3694083"/>
              <a:gd name="connsiteX602" fmla="*/ 3248798 w 6725852"/>
              <a:gd name="connsiteY602" fmla="*/ 2364975 h 3694083"/>
              <a:gd name="connsiteX603" fmla="*/ 3221228 w 6725852"/>
              <a:gd name="connsiteY603" fmla="*/ 2351190 h 3694083"/>
              <a:gd name="connsiteX604" fmla="*/ 3152303 w 6725852"/>
              <a:gd name="connsiteY604" fmla="*/ 2369570 h 3694083"/>
              <a:gd name="connsiteX605" fmla="*/ 3115544 w 6725852"/>
              <a:gd name="connsiteY605" fmla="*/ 2369570 h 3694083"/>
              <a:gd name="connsiteX606" fmla="*/ 3060404 w 6725852"/>
              <a:gd name="connsiteY606" fmla="*/ 2323621 h 3694083"/>
              <a:gd name="connsiteX607" fmla="*/ 3032834 w 6725852"/>
              <a:gd name="connsiteY607" fmla="*/ 2314431 h 3694083"/>
              <a:gd name="connsiteX608" fmla="*/ 3014454 w 6725852"/>
              <a:gd name="connsiteY608" fmla="*/ 2300646 h 3694083"/>
              <a:gd name="connsiteX609" fmla="*/ 3028239 w 6725852"/>
              <a:gd name="connsiteY609" fmla="*/ 2273076 h 3694083"/>
              <a:gd name="connsiteX610" fmla="*/ 2986884 w 6725852"/>
              <a:gd name="connsiteY610" fmla="*/ 2231721 h 3694083"/>
              <a:gd name="connsiteX611" fmla="*/ 2959314 w 6725852"/>
              <a:gd name="connsiteY611" fmla="*/ 2181176 h 3694083"/>
              <a:gd name="connsiteX612" fmla="*/ 2959314 w 6725852"/>
              <a:gd name="connsiteY612" fmla="*/ 2162797 h 3694083"/>
              <a:gd name="connsiteX613" fmla="*/ 2973099 w 6725852"/>
              <a:gd name="connsiteY613" fmla="*/ 2112252 h 3694083"/>
              <a:gd name="connsiteX614" fmla="*/ 2950125 w 6725852"/>
              <a:gd name="connsiteY614" fmla="*/ 2052517 h 3694083"/>
              <a:gd name="connsiteX615" fmla="*/ 3028239 w 6725852"/>
              <a:gd name="connsiteY615" fmla="*/ 1882503 h 3694083"/>
              <a:gd name="connsiteX616" fmla="*/ 3060404 w 6725852"/>
              <a:gd name="connsiteY616" fmla="*/ 1882503 h 3694083"/>
              <a:gd name="connsiteX617" fmla="*/ 3092569 w 6725852"/>
              <a:gd name="connsiteY617" fmla="*/ 1859528 h 3694083"/>
              <a:gd name="connsiteX618" fmla="*/ 3092569 w 6725852"/>
              <a:gd name="connsiteY618" fmla="*/ 1827363 h 3694083"/>
              <a:gd name="connsiteX619" fmla="*/ 3087974 w 6725852"/>
              <a:gd name="connsiteY619" fmla="*/ 1790604 h 3694083"/>
              <a:gd name="connsiteX620" fmla="*/ 3124734 w 6725852"/>
              <a:gd name="connsiteY620" fmla="*/ 1763034 h 3694083"/>
              <a:gd name="connsiteX621" fmla="*/ 3152303 w 6725852"/>
              <a:gd name="connsiteY621" fmla="*/ 1749249 h 3694083"/>
              <a:gd name="connsiteX622" fmla="*/ 3158911 w 6725852"/>
              <a:gd name="connsiteY622" fmla="*/ 1738236 h 3694083"/>
              <a:gd name="connsiteX623" fmla="*/ 3151379 w 6725852"/>
              <a:gd name="connsiteY623" fmla="*/ 1735223 h 3694083"/>
              <a:gd name="connsiteX624" fmla="*/ 3130597 w 6725852"/>
              <a:gd name="connsiteY624" fmla="*/ 1688464 h 3694083"/>
              <a:gd name="connsiteX625" fmla="*/ 3099424 w 6725852"/>
              <a:gd name="connsiteY625" fmla="*/ 1688464 h 3694083"/>
              <a:gd name="connsiteX626" fmla="*/ 3109815 w 6725852"/>
              <a:gd name="connsiteY626" fmla="*/ 1657291 h 3694083"/>
              <a:gd name="connsiteX627" fmla="*/ 3073447 w 6725852"/>
              <a:gd name="connsiteY627" fmla="*/ 1646900 h 3694083"/>
              <a:gd name="connsiteX628" fmla="*/ 3109815 w 6725852"/>
              <a:gd name="connsiteY628" fmla="*/ 1620923 h 3694083"/>
              <a:gd name="connsiteX629" fmla="*/ 3089034 w 6725852"/>
              <a:gd name="connsiteY629" fmla="*/ 1527405 h 3694083"/>
              <a:gd name="connsiteX630" fmla="*/ 3115011 w 6725852"/>
              <a:gd name="connsiteY630" fmla="*/ 1506623 h 3694083"/>
              <a:gd name="connsiteX631" fmla="*/ 3229311 w 6725852"/>
              <a:gd name="connsiteY631" fmla="*/ 1532600 h 3694083"/>
              <a:gd name="connsiteX632" fmla="*/ 3239702 w 6725852"/>
              <a:gd name="connsiteY632" fmla="*/ 1501428 h 3694083"/>
              <a:gd name="connsiteX633" fmla="*/ 3239702 w 6725852"/>
              <a:gd name="connsiteY633" fmla="*/ 1459864 h 3694083"/>
              <a:gd name="connsiteX634" fmla="*/ 3224115 w 6725852"/>
              <a:gd name="connsiteY634" fmla="*/ 1428691 h 3694083"/>
              <a:gd name="connsiteX635" fmla="*/ 3234506 w 6725852"/>
              <a:gd name="connsiteY635" fmla="*/ 1418300 h 3694083"/>
              <a:gd name="connsiteX636" fmla="*/ 3198138 w 6725852"/>
              <a:gd name="connsiteY636" fmla="*/ 1418300 h 3694083"/>
              <a:gd name="connsiteX637" fmla="*/ 3187747 w 6725852"/>
              <a:gd name="connsiteY637" fmla="*/ 1402714 h 3694083"/>
              <a:gd name="connsiteX638" fmla="*/ 3187747 w 6725852"/>
              <a:gd name="connsiteY638" fmla="*/ 1381932 h 3694083"/>
              <a:gd name="connsiteX639" fmla="*/ 3239702 w 6725852"/>
              <a:gd name="connsiteY639" fmla="*/ 1392323 h 3694083"/>
              <a:gd name="connsiteX640" fmla="*/ 3213724 w 6725852"/>
              <a:gd name="connsiteY640" fmla="*/ 1361150 h 3694083"/>
              <a:gd name="connsiteX641" fmla="*/ 3276070 w 6725852"/>
              <a:gd name="connsiteY641" fmla="*/ 1361150 h 3694083"/>
              <a:gd name="connsiteX642" fmla="*/ 3322829 w 6725852"/>
              <a:gd name="connsiteY642" fmla="*/ 1278023 h 3694083"/>
              <a:gd name="connsiteX643" fmla="*/ 3400761 w 6725852"/>
              <a:gd name="connsiteY643" fmla="*/ 1226069 h 3694083"/>
              <a:gd name="connsiteX644" fmla="*/ 3411152 w 6725852"/>
              <a:gd name="connsiteY644" fmla="*/ 1168919 h 3694083"/>
              <a:gd name="connsiteX645" fmla="*/ 3411152 w 6725852"/>
              <a:gd name="connsiteY645" fmla="*/ 1122159 h 3694083"/>
              <a:gd name="connsiteX646" fmla="*/ 3442324 w 6725852"/>
              <a:gd name="connsiteY646" fmla="*/ 1090987 h 3694083"/>
              <a:gd name="connsiteX647" fmla="*/ 3463106 w 6725852"/>
              <a:gd name="connsiteY647" fmla="*/ 1101378 h 3694083"/>
              <a:gd name="connsiteX648" fmla="*/ 3467791 w 6725852"/>
              <a:gd name="connsiteY648" fmla="*/ 1109811 h 3694083"/>
              <a:gd name="connsiteX649" fmla="*/ 3468302 w 6725852"/>
              <a:gd name="connsiteY649" fmla="*/ 1116964 h 3694083"/>
              <a:gd name="connsiteX650" fmla="*/ 3468302 w 6725852"/>
              <a:gd name="connsiteY650" fmla="*/ 1148137 h 3694083"/>
              <a:gd name="connsiteX651" fmla="*/ 3473240 w 6725852"/>
              <a:gd name="connsiteY651" fmla="*/ 1153898 h 3694083"/>
              <a:gd name="connsiteX652" fmla="*/ 3431934 w 6725852"/>
              <a:gd name="connsiteY652" fmla="*/ 1168919 h 3694083"/>
              <a:gd name="connsiteX653" fmla="*/ 3447520 w 6725852"/>
              <a:gd name="connsiteY653" fmla="*/ 1210482 h 3694083"/>
              <a:gd name="connsiteX654" fmla="*/ 3504670 w 6725852"/>
              <a:gd name="connsiteY654" fmla="*/ 1189700 h 3694083"/>
              <a:gd name="connsiteX655" fmla="*/ 3572211 w 6725852"/>
              <a:gd name="connsiteY655" fmla="*/ 1184505 h 3694083"/>
              <a:gd name="connsiteX656" fmla="*/ 3639752 w 6725852"/>
              <a:gd name="connsiteY656" fmla="*/ 1184505 h 3694083"/>
              <a:gd name="connsiteX657" fmla="*/ 3655338 w 6725852"/>
              <a:gd name="connsiteY657" fmla="*/ 1090987 h 3694083"/>
              <a:gd name="connsiteX658" fmla="*/ 3712488 w 6725852"/>
              <a:gd name="connsiteY658" fmla="*/ 1106573 h 3694083"/>
              <a:gd name="connsiteX659" fmla="*/ 3707293 w 6725852"/>
              <a:gd name="connsiteY659" fmla="*/ 1059814 h 3694083"/>
              <a:gd name="connsiteX660" fmla="*/ 3655338 w 6725852"/>
              <a:gd name="connsiteY660" fmla="*/ 1075400 h 3694083"/>
              <a:gd name="connsiteX661" fmla="*/ 3676120 w 6725852"/>
              <a:gd name="connsiteY661" fmla="*/ 1023446 h 3694083"/>
              <a:gd name="connsiteX662" fmla="*/ 3790420 w 6725852"/>
              <a:gd name="connsiteY662" fmla="*/ 1007859 h 3694083"/>
              <a:gd name="connsiteX663" fmla="*/ 3806006 w 6725852"/>
              <a:gd name="connsiteY663" fmla="*/ 1007859 h 3694083"/>
              <a:gd name="connsiteX664" fmla="*/ 3780029 w 6725852"/>
              <a:gd name="connsiteY664" fmla="*/ 976687 h 3694083"/>
              <a:gd name="connsiteX665" fmla="*/ 3676120 w 6725852"/>
              <a:gd name="connsiteY665" fmla="*/ 1007859 h 3694083"/>
              <a:gd name="connsiteX666" fmla="*/ 3655338 w 6725852"/>
              <a:gd name="connsiteY666" fmla="*/ 971491 h 3694083"/>
              <a:gd name="connsiteX667" fmla="*/ 3644947 w 6725852"/>
              <a:gd name="connsiteY667" fmla="*/ 929928 h 3694083"/>
              <a:gd name="connsiteX668" fmla="*/ 3644947 w 6725852"/>
              <a:gd name="connsiteY668" fmla="*/ 903950 h 3694083"/>
              <a:gd name="connsiteX669" fmla="*/ 3655338 w 6725852"/>
              <a:gd name="connsiteY669" fmla="*/ 883169 h 3694083"/>
              <a:gd name="connsiteX670" fmla="*/ 3696902 w 6725852"/>
              <a:gd name="connsiteY670" fmla="*/ 820823 h 3694083"/>
              <a:gd name="connsiteX671" fmla="*/ 3722879 w 6725852"/>
              <a:gd name="connsiteY671" fmla="*/ 768869 h 3694083"/>
              <a:gd name="connsiteX672" fmla="*/ 3676120 w 6725852"/>
              <a:gd name="connsiteY672" fmla="*/ 763673 h 3694083"/>
              <a:gd name="connsiteX673" fmla="*/ 3660534 w 6725852"/>
              <a:gd name="connsiteY673" fmla="*/ 800041 h 3694083"/>
              <a:gd name="connsiteX674" fmla="*/ 3639752 w 6725852"/>
              <a:gd name="connsiteY674" fmla="*/ 831214 h 3694083"/>
              <a:gd name="connsiteX675" fmla="*/ 3598188 w 6725852"/>
              <a:gd name="connsiteY675" fmla="*/ 862387 h 3694083"/>
              <a:gd name="connsiteX676" fmla="*/ 3598188 w 6725852"/>
              <a:gd name="connsiteY676" fmla="*/ 976687 h 3694083"/>
              <a:gd name="connsiteX677" fmla="*/ 3608579 w 6725852"/>
              <a:gd name="connsiteY677" fmla="*/ 1018250 h 3694083"/>
              <a:gd name="connsiteX678" fmla="*/ 3577406 w 6725852"/>
              <a:gd name="connsiteY678" fmla="*/ 1049423 h 3694083"/>
              <a:gd name="connsiteX679" fmla="*/ 3572211 w 6725852"/>
              <a:gd name="connsiteY679" fmla="*/ 1111769 h 3694083"/>
              <a:gd name="connsiteX680" fmla="*/ 3546234 w 6725852"/>
              <a:gd name="connsiteY680" fmla="*/ 1148137 h 3694083"/>
              <a:gd name="connsiteX681" fmla="*/ 3499474 w 6725852"/>
              <a:gd name="connsiteY681" fmla="*/ 1184505 h 3694083"/>
              <a:gd name="connsiteX682" fmla="*/ 3473240 w 6725852"/>
              <a:gd name="connsiteY682" fmla="*/ 1153898 h 3694083"/>
              <a:gd name="connsiteX683" fmla="*/ 3489084 w 6725852"/>
              <a:gd name="connsiteY683" fmla="*/ 1148137 h 3694083"/>
              <a:gd name="connsiteX684" fmla="*/ 3467791 w 6725852"/>
              <a:gd name="connsiteY684" fmla="*/ 1109811 h 3694083"/>
              <a:gd name="connsiteX685" fmla="*/ 3463106 w 6725852"/>
              <a:gd name="connsiteY685" fmla="*/ 1044228 h 3694083"/>
              <a:gd name="connsiteX686" fmla="*/ 3390370 w 6725852"/>
              <a:gd name="connsiteY686" fmla="*/ 1101378 h 3694083"/>
              <a:gd name="connsiteX687" fmla="*/ 3338415 w 6725852"/>
              <a:gd name="connsiteY687" fmla="*/ 1065009 h 3694083"/>
              <a:gd name="connsiteX688" fmla="*/ 3348806 w 6725852"/>
              <a:gd name="connsiteY688" fmla="*/ 1018250 h 3694083"/>
              <a:gd name="connsiteX689" fmla="*/ 3348806 w 6725852"/>
              <a:gd name="connsiteY689" fmla="*/ 940319 h 3694083"/>
              <a:gd name="connsiteX690" fmla="*/ 3354002 w 6725852"/>
              <a:gd name="connsiteY690" fmla="*/ 914341 h 3694083"/>
              <a:gd name="connsiteX691" fmla="*/ 3379979 w 6725852"/>
              <a:gd name="connsiteY691" fmla="*/ 857191 h 3694083"/>
              <a:gd name="connsiteX692" fmla="*/ 3421543 w 6725852"/>
              <a:gd name="connsiteY692" fmla="*/ 862387 h 3694083"/>
              <a:gd name="connsiteX693" fmla="*/ 3494279 w 6725852"/>
              <a:gd name="connsiteY693" fmla="*/ 779259 h 3694083"/>
              <a:gd name="connsiteX694" fmla="*/ 3489084 w 6725852"/>
              <a:gd name="connsiteY694" fmla="*/ 737696 h 3694083"/>
              <a:gd name="connsiteX695" fmla="*/ 3535843 w 6725852"/>
              <a:gd name="connsiteY695" fmla="*/ 701328 h 3694083"/>
              <a:gd name="connsiteX696" fmla="*/ 3473497 w 6725852"/>
              <a:gd name="connsiteY696" fmla="*/ 685741 h 3694083"/>
              <a:gd name="connsiteX697" fmla="*/ 3541038 w 6725852"/>
              <a:gd name="connsiteY697" fmla="*/ 644178 h 3694083"/>
              <a:gd name="connsiteX698" fmla="*/ 3603384 w 6725852"/>
              <a:gd name="connsiteY698" fmla="*/ 607809 h 3694083"/>
              <a:gd name="connsiteX699" fmla="*/ 3655338 w 6725852"/>
              <a:gd name="connsiteY699" fmla="*/ 597419 h 3694083"/>
              <a:gd name="connsiteX700" fmla="*/ 3748856 w 6725852"/>
              <a:gd name="connsiteY700" fmla="*/ 576637 h 3694083"/>
              <a:gd name="connsiteX701" fmla="*/ 3837179 w 6725852"/>
              <a:gd name="connsiteY701" fmla="*/ 592223 h 3694083"/>
              <a:gd name="connsiteX702" fmla="*/ 3806006 w 6725852"/>
              <a:gd name="connsiteY702" fmla="*/ 623396 h 3694083"/>
              <a:gd name="connsiteX703" fmla="*/ 3857961 w 6725852"/>
              <a:gd name="connsiteY703" fmla="*/ 618200 h 3694083"/>
              <a:gd name="connsiteX704" fmla="*/ 4034606 w 6725852"/>
              <a:gd name="connsiteY704" fmla="*/ 685741 h 3694083"/>
              <a:gd name="connsiteX705" fmla="*/ 3956674 w 6725852"/>
              <a:gd name="connsiteY705" fmla="*/ 763673 h 3694083"/>
              <a:gd name="connsiteX706" fmla="*/ 3857961 w 6725852"/>
              <a:gd name="connsiteY706" fmla="*/ 690937 h 3694083"/>
              <a:gd name="connsiteX707" fmla="*/ 3904720 w 6725852"/>
              <a:gd name="connsiteY707" fmla="*/ 779259 h 3694083"/>
              <a:gd name="connsiteX708" fmla="*/ 3904720 w 6725852"/>
              <a:gd name="connsiteY708" fmla="*/ 836409 h 3694083"/>
              <a:gd name="connsiteX709" fmla="*/ 3920306 w 6725852"/>
              <a:gd name="connsiteY709" fmla="*/ 836409 h 3694083"/>
              <a:gd name="connsiteX710" fmla="*/ 3946284 w 6725852"/>
              <a:gd name="connsiteY710" fmla="*/ 784455 h 3694083"/>
              <a:gd name="connsiteX711" fmla="*/ 3972261 w 6725852"/>
              <a:gd name="connsiteY711" fmla="*/ 815628 h 3694083"/>
              <a:gd name="connsiteX712" fmla="*/ 3972261 w 6725852"/>
              <a:gd name="connsiteY712" fmla="*/ 784455 h 3694083"/>
              <a:gd name="connsiteX713" fmla="*/ 3972261 w 6725852"/>
              <a:gd name="connsiteY713" fmla="*/ 763673 h 3694083"/>
              <a:gd name="connsiteX714" fmla="*/ 4039802 w 6725852"/>
              <a:gd name="connsiteY714" fmla="*/ 716914 h 3694083"/>
              <a:gd name="connsiteX715" fmla="*/ 4060584 w 6725852"/>
              <a:gd name="connsiteY715" fmla="*/ 716914 h 3694083"/>
              <a:gd name="connsiteX716" fmla="*/ 4060584 w 6725852"/>
              <a:gd name="connsiteY716" fmla="*/ 685741 h 3694083"/>
              <a:gd name="connsiteX717" fmla="*/ 4050193 w 6725852"/>
              <a:gd name="connsiteY717" fmla="*/ 649373 h 3694083"/>
              <a:gd name="connsiteX718" fmla="*/ 4112538 w 6725852"/>
              <a:gd name="connsiteY718" fmla="*/ 690937 h 3694083"/>
              <a:gd name="connsiteX719" fmla="*/ 4096952 w 6725852"/>
              <a:gd name="connsiteY719" fmla="*/ 711719 h 3694083"/>
              <a:gd name="connsiteX720" fmla="*/ 4242424 w 6725852"/>
              <a:gd name="connsiteY720" fmla="*/ 644178 h 3694083"/>
              <a:gd name="connsiteX721" fmla="*/ 4315161 w 6725852"/>
              <a:gd name="connsiteY721" fmla="*/ 659764 h 3694083"/>
              <a:gd name="connsiteX722" fmla="*/ 4346334 w 6725852"/>
              <a:gd name="connsiteY722" fmla="*/ 644178 h 3694083"/>
              <a:gd name="connsiteX723" fmla="*/ 4309965 w 6725852"/>
              <a:gd name="connsiteY723" fmla="*/ 618200 h 3694083"/>
              <a:gd name="connsiteX724" fmla="*/ 4335943 w 6725852"/>
              <a:gd name="connsiteY724" fmla="*/ 597419 h 3694083"/>
              <a:gd name="connsiteX725" fmla="*/ 4517784 w 6725852"/>
              <a:gd name="connsiteY725" fmla="*/ 664959 h 3694083"/>
              <a:gd name="connsiteX726" fmla="*/ 4471024 w 6725852"/>
              <a:gd name="connsiteY726" fmla="*/ 628591 h 3694083"/>
              <a:gd name="connsiteX727" fmla="*/ 4471024 w 6725852"/>
              <a:gd name="connsiteY727" fmla="*/ 581832 h 3694083"/>
              <a:gd name="connsiteX728" fmla="*/ 4528174 w 6725852"/>
              <a:gd name="connsiteY728" fmla="*/ 545464 h 3694083"/>
              <a:gd name="connsiteX729" fmla="*/ 4538565 w 6725852"/>
              <a:gd name="connsiteY729" fmla="*/ 488314 h 3694083"/>
              <a:gd name="connsiteX730" fmla="*/ 4590520 w 6725852"/>
              <a:gd name="connsiteY730" fmla="*/ 514291 h 3694083"/>
              <a:gd name="connsiteX731" fmla="*/ 4595715 w 6725852"/>
              <a:gd name="connsiteY731" fmla="*/ 550659 h 3694083"/>
              <a:gd name="connsiteX732" fmla="*/ 4616497 w 6725852"/>
              <a:gd name="connsiteY732" fmla="*/ 519487 h 3694083"/>
              <a:gd name="connsiteX733" fmla="*/ 4611302 w 6725852"/>
              <a:gd name="connsiteY733" fmla="*/ 498705 h 3694083"/>
              <a:gd name="connsiteX734" fmla="*/ 4652865 w 6725852"/>
              <a:gd name="connsiteY734" fmla="*/ 472728 h 3694083"/>
              <a:gd name="connsiteX735" fmla="*/ 4704820 w 6725852"/>
              <a:gd name="connsiteY735" fmla="*/ 509096 h 3694083"/>
              <a:gd name="connsiteX736" fmla="*/ 4751579 w 6725852"/>
              <a:gd name="connsiteY736" fmla="*/ 483119 h 3694083"/>
              <a:gd name="connsiteX737" fmla="*/ 4839902 w 6725852"/>
              <a:gd name="connsiteY737" fmla="*/ 477923 h 3694083"/>
              <a:gd name="connsiteX738" fmla="*/ 4808729 w 6725852"/>
              <a:gd name="connsiteY738" fmla="*/ 441555 h 3694083"/>
              <a:gd name="connsiteX739" fmla="*/ 4839902 w 6725852"/>
              <a:gd name="connsiteY739" fmla="*/ 405187 h 3694083"/>
              <a:gd name="connsiteX740" fmla="*/ 4923029 w 6725852"/>
              <a:gd name="connsiteY740" fmla="*/ 389600 h 3694083"/>
              <a:gd name="connsiteX741" fmla="*/ 4969788 w 6725852"/>
              <a:gd name="connsiteY741" fmla="*/ 363623 h 3694083"/>
              <a:gd name="connsiteX742" fmla="*/ 5032134 w 6725852"/>
              <a:gd name="connsiteY742" fmla="*/ 379209 h 3694083"/>
              <a:gd name="connsiteX743" fmla="*/ 5136043 w 6725852"/>
              <a:gd name="connsiteY743" fmla="*/ 342841 h 3694083"/>
              <a:gd name="connsiteX744" fmla="*/ 1871146 w 6725852"/>
              <a:gd name="connsiteY744" fmla="*/ 51350 h 3694083"/>
              <a:gd name="connsiteX745" fmla="*/ 1926902 w 6725852"/>
              <a:gd name="connsiteY745" fmla="*/ 62501 h 3694083"/>
              <a:gd name="connsiteX746" fmla="*/ 1971507 w 6725852"/>
              <a:gd name="connsiteY746" fmla="*/ 62501 h 3694083"/>
              <a:gd name="connsiteX747" fmla="*/ 2060717 w 6725852"/>
              <a:gd name="connsiteY747" fmla="*/ 62501 h 3694083"/>
              <a:gd name="connsiteX748" fmla="*/ 2116473 w 6725852"/>
              <a:gd name="connsiteY748" fmla="*/ 84803 h 3694083"/>
              <a:gd name="connsiteX749" fmla="*/ 2172229 w 6725852"/>
              <a:gd name="connsiteY749" fmla="*/ 95954 h 3694083"/>
              <a:gd name="connsiteX750" fmla="*/ 1971507 w 6725852"/>
              <a:gd name="connsiteY750" fmla="*/ 240920 h 3694083"/>
              <a:gd name="connsiteX751" fmla="*/ 1915751 w 6725852"/>
              <a:gd name="connsiteY751" fmla="*/ 263223 h 3694083"/>
              <a:gd name="connsiteX752" fmla="*/ 1893448 w 6725852"/>
              <a:gd name="connsiteY752" fmla="*/ 330130 h 3694083"/>
              <a:gd name="connsiteX753" fmla="*/ 1871146 w 6725852"/>
              <a:gd name="connsiteY753" fmla="*/ 330130 h 3694083"/>
              <a:gd name="connsiteX754" fmla="*/ 1826541 w 6725852"/>
              <a:gd name="connsiteY754" fmla="*/ 352432 h 3694083"/>
              <a:gd name="connsiteX755" fmla="*/ 1882297 w 6725852"/>
              <a:gd name="connsiteY755" fmla="*/ 374735 h 3694083"/>
              <a:gd name="connsiteX756" fmla="*/ 1781936 w 6725852"/>
              <a:gd name="connsiteY756" fmla="*/ 397037 h 3694083"/>
              <a:gd name="connsiteX757" fmla="*/ 1837692 w 6725852"/>
              <a:gd name="connsiteY757" fmla="*/ 441642 h 3694083"/>
              <a:gd name="connsiteX758" fmla="*/ 1793087 w 6725852"/>
              <a:gd name="connsiteY758" fmla="*/ 452793 h 3694083"/>
              <a:gd name="connsiteX759" fmla="*/ 1670424 w 6725852"/>
              <a:gd name="connsiteY759" fmla="*/ 463945 h 3694083"/>
              <a:gd name="connsiteX760" fmla="*/ 1859995 w 6725852"/>
              <a:gd name="connsiteY760" fmla="*/ 486247 h 3694083"/>
              <a:gd name="connsiteX761" fmla="*/ 1915751 w 6725852"/>
              <a:gd name="connsiteY761" fmla="*/ 542003 h 3694083"/>
              <a:gd name="connsiteX762" fmla="*/ 2016112 w 6725852"/>
              <a:gd name="connsiteY762" fmla="*/ 564306 h 3694083"/>
              <a:gd name="connsiteX763" fmla="*/ 2049565 w 6725852"/>
              <a:gd name="connsiteY763" fmla="*/ 675819 h 3694083"/>
              <a:gd name="connsiteX764" fmla="*/ 2183380 w 6725852"/>
              <a:gd name="connsiteY764" fmla="*/ 731574 h 3694083"/>
              <a:gd name="connsiteX765" fmla="*/ 2116473 w 6725852"/>
              <a:gd name="connsiteY765" fmla="*/ 787330 h 3694083"/>
              <a:gd name="connsiteX766" fmla="*/ 2116473 w 6725852"/>
              <a:gd name="connsiteY766" fmla="*/ 831935 h 3694083"/>
              <a:gd name="connsiteX767" fmla="*/ 2083019 w 6725852"/>
              <a:gd name="connsiteY767" fmla="*/ 798481 h 3694083"/>
              <a:gd name="connsiteX768" fmla="*/ 2071868 w 6725852"/>
              <a:gd name="connsiteY768" fmla="*/ 776179 h 3694083"/>
              <a:gd name="connsiteX769" fmla="*/ 2038414 w 6725852"/>
              <a:gd name="connsiteY769" fmla="*/ 798481 h 3694083"/>
              <a:gd name="connsiteX770" fmla="*/ 2127624 w 6725852"/>
              <a:gd name="connsiteY770" fmla="*/ 865389 h 3694083"/>
              <a:gd name="connsiteX771" fmla="*/ 2083019 w 6725852"/>
              <a:gd name="connsiteY771" fmla="*/ 932296 h 3694083"/>
              <a:gd name="connsiteX772" fmla="*/ 2027263 w 6725852"/>
              <a:gd name="connsiteY772" fmla="*/ 887691 h 3694083"/>
              <a:gd name="connsiteX773" fmla="*/ 2071868 w 6725852"/>
              <a:gd name="connsiteY773" fmla="*/ 932296 h 3694083"/>
              <a:gd name="connsiteX774" fmla="*/ 2016112 w 6725852"/>
              <a:gd name="connsiteY774" fmla="*/ 965750 h 3694083"/>
              <a:gd name="connsiteX775" fmla="*/ 1995668 w 6725852"/>
              <a:gd name="connsiteY775" fmla="*/ 949023 h 3694083"/>
              <a:gd name="connsiteX776" fmla="*/ 1993809 w 6725852"/>
              <a:gd name="connsiteY776" fmla="*/ 943447 h 3694083"/>
              <a:gd name="connsiteX777" fmla="*/ 1975222 w 6725852"/>
              <a:gd name="connsiteY777" fmla="*/ 932295 h 3694083"/>
              <a:gd name="connsiteX778" fmla="*/ 1893448 w 6725852"/>
              <a:gd name="connsiteY778" fmla="*/ 865389 h 3694083"/>
              <a:gd name="connsiteX779" fmla="*/ 1859995 w 6725852"/>
              <a:gd name="connsiteY779" fmla="*/ 843086 h 3694083"/>
              <a:gd name="connsiteX780" fmla="*/ 1893448 w 6725852"/>
              <a:gd name="connsiteY780" fmla="*/ 753876 h 3694083"/>
              <a:gd name="connsiteX781" fmla="*/ 1915751 w 6725852"/>
              <a:gd name="connsiteY781" fmla="*/ 709271 h 3694083"/>
              <a:gd name="connsiteX782" fmla="*/ 1893448 w 6725852"/>
              <a:gd name="connsiteY782" fmla="*/ 675819 h 3694083"/>
              <a:gd name="connsiteX783" fmla="*/ 1837692 w 6725852"/>
              <a:gd name="connsiteY783" fmla="*/ 642364 h 3694083"/>
              <a:gd name="connsiteX784" fmla="*/ 1815390 w 6725852"/>
              <a:gd name="connsiteY784" fmla="*/ 664667 h 3694083"/>
              <a:gd name="connsiteX785" fmla="*/ 1815390 w 6725852"/>
              <a:gd name="connsiteY785" fmla="*/ 709271 h 3694083"/>
              <a:gd name="connsiteX786" fmla="*/ 1759634 w 6725852"/>
              <a:gd name="connsiteY786" fmla="*/ 742725 h 3694083"/>
              <a:gd name="connsiteX787" fmla="*/ 1759634 w 6725852"/>
              <a:gd name="connsiteY787" fmla="*/ 753876 h 3694083"/>
              <a:gd name="connsiteX788" fmla="*/ 1804239 w 6725852"/>
              <a:gd name="connsiteY788" fmla="*/ 831935 h 3694083"/>
              <a:gd name="connsiteX789" fmla="*/ 1793087 w 6725852"/>
              <a:gd name="connsiteY789" fmla="*/ 887691 h 3694083"/>
              <a:gd name="connsiteX790" fmla="*/ 1748483 w 6725852"/>
              <a:gd name="connsiteY790" fmla="*/ 865389 h 3694083"/>
              <a:gd name="connsiteX791" fmla="*/ 1715029 w 6725852"/>
              <a:gd name="connsiteY791" fmla="*/ 898842 h 3694083"/>
              <a:gd name="connsiteX792" fmla="*/ 1670424 w 6725852"/>
              <a:gd name="connsiteY792" fmla="*/ 854237 h 3694083"/>
              <a:gd name="connsiteX793" fmla="*/ 1614668 w 6725852"/>
              <a:gd name="connsiteY793" fmla="*/ 898842 h 3694083"/>
              <a:gd name="connsiteX794" fmla="*/ 1581214 w 6725852"/>
              <a:gd name="connsiteY794" fmla="*/ 999203 h 3694083"/>
              <a:gd name="connsiteX795" fmla="*/ 1570063 w 6725852"/>
              <a:gd name="connsiteY795" fmla="*/ 1077262 h 3694083"/>
              <a:gd name="connsiteX796" fmla="*/ 1636970 w 6725852"/>
              <a:gd name="connsiteY796" fmla="*/ 1110715 h 3694083"/>
              <a:gd name="connsiteX797" fmla="*/ 1737331 w 6725852"/>
              <a:gd name="connsiteY797" fmla="*/ 1177623 h 3694083"/>
              <a:gd name="connsiteX798" fmla="*/ 1815390 w 6725852"/>
              <a:gd name="connsiteY798" fmla="*/ 1289135 h 3694083"/>
              <a:gd name="connsiteX799" fmla="*/ 1837692 w 6725852"/>
              <a:gd name="connsiteY799" fmla="*/ 1300286 h 3694083"/>
              <a:gd name="connsiteX800" fmla="*/ 1804239 w 6725852"/>
              <a:gd name="connsiteY800" fmla="*/ 1188774 h 3694083"/>
              <a:gd name="connsiteX801" fmla="*/ 1882297 w 6725852"/>
              <a:gd name="connsiteY801" fmla="*/ 1133018 h 3694083"/>
              <a:gd name="connsiteX802" fmla="*/ 1871146 w 6725852"/>
              <a:gd name="connsiteY802" fmla="*/ 1099564 h 3694083"/>
              <a:gd name="connsiteX803" fmla="*/ 1815390 w 6725852"/>
              <a:gd name="connsiteY803" fmla="*/ 1088413 h 3694083"/>
              <a:gd name="connsiteX804" fmla="*/ 1826541 w 6725852"/>
              <a:gd name="connsiteY804" fmla="*/ 1010354 h 3694083"/>
              <a:gd name="connsiteX805" fmla="*/ 1837692 w 6725852"/>
              <a:gd name="connsiteY805" fmla="*/ 999203 h 3694083"/>
              <a:gd name="connsiteX806" fmla="*/ 1826541 w 6725852"/>
              <a:gd name="connsiteY806" fmla="*/ 965750 h 3694083"/>
              <a:gd name="connsiteX807" fmla="*/ 1826541 w 6725852"/>
              <a:gd name="connsiteY807" fmla="*/ 909993 h 3694083"/>
              <a:gd name="connsiteX808" fmla="*/ 1848844 w 6725852"/>
              <a:gd name="connsiteY808" fmla="*/ 887691 h 3694083"/>
              <a:gd name="connsiteX809" fmla="*/ 1938053 w 6725852"/>
              <a:gd name="connsiteY809" fmla="*/ 909993 h 3694083"/>
              <a:gd name="connsiteX810" fmla="*/ 1975222 w 6725852"/>
              <a:gd name="connsiteY810" fmla="*/ 932295 h 3694083"/>
              <a:gd name="connsiteX811" fmla="*/ 1995668 w 6725852"/>
              <a:gd name="connsiteY811" fmla="*/ 949023 h 3694083"/>
              <a:gd name="connsiteX812" fmla="*/ 2004961 w 6725852"/>
              <a:gd name="connsiteY812" fmla="*/ 976901 h 3694083"/>
              <a:gd name="connsiteX813" fmla="*/ 2016112 w 6725852"/>
              <a:gd name="connsiteY813" fmla="*/ 1054959 h 3694083"/>
              <a:gd name="connsiteX814" fmla="*/ 2094170 w 6725852"/>
              <a:gd name="connsiteY814" fmla="*/ 1010354 h 3694083"/>
              <a:gd name="connsiteX815" fmla="*/ 2149926 w 6725852"/>
              <a:gd name="connsiteY815" fmla="*/ 1099564 h 3694083"/>
              <a:gd name="connsiteX816" fmla="*/ 2149926 w 6725852"/>
              <a:gd name="connsiteY816" fmla="*/ 1155320 h 3694083"/>
              <a:gd name="connsiteX817" fmla="*/ 2172229 w 6725852"/>
              <a:gd name="connsiteY817" fmla="*/ 1177623 h 3694083"/>
              <a:gd name="connsiteX818" fmla="*/ 2183380 w 6725852"/>
              <a:gd name="connsiteY818" fmla="*/ 1177623 h 3694083"/>
              <a:gd name="connsiteX819" fmla="*/ 2227985 w 6725852"/>
              <a:gd name="connsiteY819" fmla="*/ 1222228 h 3694083"/>
              <a:gd name="connsiteX820" fmla="*/ 2250287 w 6725852"/>
              <a:gd name="connsiteY820" fmla="*/ 1222228 h 3694083"/>
              <a:gd name="connsiteX821" fmla="*/ 2261439 w 6725852"/>
              <a:gd name="connsiteY821" fmla="*/ 1233379 h 3694083"/>
              <a:gd name="connsiteX822" fmla="*/ 2261439 w 6725852"/>
              <a:gd name="connsiteY822" fmla="*/ 1300286 h 3694083"/>
              <a:gd name="connsiteX823" fmla="*/ 2250287 w 6725852"/>
              <a:gd name="connsiteY823" fmla="*/ 1333740 h 3694083"/>
              <a:gd name="connsiteX824" fmla="*/ 2317195 w 6725852"/>
              <a:gd name="connsiteY824" fmla="*/ 1422950 h 3694083"/>
              <a:gd name="connsiteX825" fmla="*/ 2283741 w 6725852"/>
              <a:gd name="connsiteY825" fmla="*/ 1456403 h 3694083"/>
              <a:gd name="connsiteX826" fmla="*/ 2261439 w 6725852"/>
              <a:gd name="connsiteY826" fmla="*/ 1445252 h 3694083"/>
              <a:gd name="connsiteX827" fmla="*/ 2239136 w 6725852"/>
              <a:gd name="connsiteY827" fmla="*/ 1434101 h 3694083"/>
              <a:gd name="connsiteX828" fmla="*/ 2183380 w 6725852"/>
              <a:gd name="connsiteY828" fmla="*/ 1434101 h 3694083"/>
              <a:gd name="connsiteX829" fmla="*/ 2183380 w 6725852"/>
              <a:gd name="connsiteY829" fmla="*/ 1456403 h 3694083"/>
              <a:gd name="connsiteX830" fmla="*/ 2183380 w 6725852"/>
              <a:gd name="connsiteY830" fmla="*/ 1489857 h 3694083"/>
              <a:gd name="connsiteX831" fmla="*/ 2083019 w 6725852"/>
              <a:gd name="connsiteY831" fmla="*/ 1556764 h 3694083"/>
              <a:gd name="connsiteX832" fmla="*/ 2060717 w 6725852"/>
              <a:gd name="connsiteY832" fmla="*/ 1556764 h 3694083"/>
              <a:gd name="connsiteX833" fmla="*/ 2094170 w 6725852"/>
              <a:gd name="connsiteY833" fmla="*/ 1512159 h 3694083"/>
              <a:gd name="connsiteX834" fmla="*/ 2016112 w 6725852"/>
              <a:gd name="connsiteY834" fmla="*/ 1534462 h 3694083"/>
              <a:gd name="connsiteX835" fmla="*/ 2004961 w 6725852"/>
              <a:gd name="connsiteY835" fmla="*/ 1612520 h 3694083"/>
              <a:gd name="connsiteX836" fmla="*/ 1971507 w 6725852"/>
              <a:gd name="connsiteY836" fmla="*/ 1612520 h 3694083"/>
              <a:gd name="connsiteX837" fmla="*/ 1960356 w 6725852"/>
              <a:gd name="connsiteY837" fmla="*/ 1612520 h 3694083"/>
              <a:gd name="connsiteX838" fmla="*/ 1915751 w 6725852"/>
              <a:gd name="connsiteY838" fmla="*/ 1690579 h 3694083"/>
              <a:gd name="connsiteX839" fmla="*/ 1826541 w 6725852"/>
              <a:gd name="connsiteY839" fmla="*/ 1790940 h 3694083"/>
              <a:gd name="connsiteX840" fmla="*/ 1793087 w 6725852"/>
              <a:gd name="connsiteY840" fmla="*/ 1824393 h 3694083"/>
              <a:gd name="connsiteX841" fmla="*/ 1837692 w 6725852"/>
              <a:gd name="connsiteY841" fmla="*/ 1913603 h 3694083"/>
              <a:gd name="connsiteX842" fmla="*/ 1815390 w 6725852"/>
              <a:gd name="connsiteY842" fmla="*/ 1947057 h 3694083"/>
              <a:gd name="connsiteX843" fmla="*/ 1770785 w 6725852"/>
              <a:gd name="connsiteY843" fmla="*/ 1935906 h 3694083"/>
              <a:gd name="connsiteX844" fmla="*/ 1759634 w 6725852"/>
              <a:gd name="connsiteY844" fmla="*/ 1913603 h 3694083"/>
              <a:gd name="connsiteX845" fmla="*/ 1737331 w 6725852"/>
              <a:gd name="connsiteY845" fmla="*/ 1857847 h 3694083"/>
              <a:gd name="connsiteX846" fmla="*/ 1692726 w 6725852"/>
              <a:gd name="connsiteY846" fmla="*/ 1846696 h 3694083"/>
              <a:gd name="connsiteX847" fmla="*/ 1670424 w 6725852"/>
              <a:gd name="connsiteY847" fmla="*/ 1857847 h 3694083"/>
              <a:gd name="connsiteX848" fmla="*/ 1659273 w 6725852"/>
              <a:gd name="connsiteY848" fmla="*/ 1891301 h 3694083"/>
              <a:gd name="connsiteX849" fmla="*/ 1592365 w 6725852"/>
              <a:gd name="connsiteY849" fmla="*/ 1857847 h 3694083"/>
              <a:gd name="connsiteX850" fmla="*/ 1525458 w 6725852"/>
              <a:gd name="connsiteY850" fmla="*/ 1913603 h 3694083"/>
              <a:gd name="connsiteX851" fmla="*/ 1503156 w 6725852"/>
              <a:gd name="connsiteY851" fmla="*/ 1924754 h 3694083"/>
              <a:gd name="connsiteX852" fmla="*/ 1525458 w 6725852"/>
              <a:gd name="connsiteY852" fmla="*/ 1958208 h 3694083"/>
              <a:gd name="connsiteX853" fmla="*/ 1525458 w 6725852"/>
              <a:gd name="connsiteY853" fmla="*/ 2002813 h 3694083"/>
              <a:gd name="connsiteX854" fmla="*/ 1558912 w 6725852"/>
              <a:gd name="connsiteY854" fmla="*/ 2080871 h 3694083"/>
              <a:gd name="connsiteX855" fmla="*/ 1692726 w 6725852"/>
              <a:gd name="connsiteY855" fmla="*/ 2025115 h 3694083"/>
              <a:gd name="connsiteX856" fmla="*/ 1692726 w 6725852"/>
              <a:gd name="connsiteY856" fmla="*/ 2080871 h 3694083"/>
              <a:gd name="connsiteX857" fmla="*/ 1670424 w 6725852"/>
              <a:gd name="connsiteY857" fmla="*/ 2147779 h 3694083"/>
              <a:gd name="connsiteX858" fmla="*/ 1748483 w 6725852"/>
              <a:gd name="connsiteY858" fmla="*/ 2125476 h 3694083"/>
              <a:gd name="connsiteX859" fmla="*/ 1759634 w 6725852"/>
              <a:gd name="connsiteY859" fmla="*/ 2147779 h 3694083"/>
              <a:gd name="connsiteX860" fmla="*/ 1759634 w 6725852"/>
              <a:gd name="connsiteY860" fmla="*/ 2203535 h 3694083"/>
              <a:gd name="connsiteX861" fmla="*/ 1793087 w 6725852"/>
              <a:gd name="connsiteY861" fmla="*/ 2281593 h 3694083"/>
              <a:gd name="connsiteX862" fmla="*/ 1893448 w 6725852"/>
              <a:gd name="connsiteY862" fmla="*/ 2225837 h 3694083"/>
              <a:gd name="connsiteX863" fmla="*/ 1938053 w 6725852"/>
              <a:gd name="connsiteY863" fmla="*/ 2203535 h 3694083"/>
              <a:gd name="connsiteX864" fmla="*/ 1993809 w 6725852"/>
              <a:gd name="connsiteY864" fmla="*/ 2203535 h 3694083"/>
              <a:gd name="connsiteX865" fmla="*/ 2038414 w 6725852"/>
              <a:gd name="connsiteY865" fmla="*/ 2225837 h 3694083"/>
              <a:gd name="connsiteX866" fmla="*/ 2105322 w 6725852"/>
              <a:gd name="connsiteY866" fmla="*/ 2248140 h 3694083"/>
              <a:gd name="connsiteX867" fmla="*/ 2161078 w 6725852"/>
              <a:gd name="connsiteY867" fmla="*/ 2248140 h 3694083"/>
              <a:gd name="connsiteX868" fmla="*/ 2227985 w 6725852"/>
              <a:gd name="connsiteY868" fmla="*/ 2326198 h 3694083"/>
              <a:gd name="connsiteX869" fmla="*/ 2294892 w 6725852"/>
              <a:gd name="connsiteY869" fmla="*/ 2326198 h 3694083"/>
              <a:gd name="connsiteX870" fmla="*/ 2339497 w 6725852"/>
              <a:gd name="connsiteY870" fmla="*/ 2359652 h 3694083"/>
              <a:gd name="connsiteX871" fmla="*/ 2372951 w 6725852"/>
              <a:gd name="connsiteY871" fmla="*/ 2415408 h 3694083"/>
              <a:gd name="connsiteX872" fmla="*/ 2395253 w 6725852"/>
              <a:gd name="connsiteY872" fmla="*/ 2471164 h 3694083"/>
              <a:gd name="connsiteX873" fmla="*/ 2495614 w 6725852"/>
              <a:gd name="connsiteY873" fmla="*/ 2471164 h 3694083"/>
              <a:gd name="connsiteX874" fmla="*/ 2529068 w 6725852"/>
              <a:gd name="connsiteY874" fmla="*/ 2515769 h 3694083"/>
              <a:gd name="connsiteX875" fmla="*/ 2618278 w 6725852"/>
              <a:gd name="connsiteY875" fmla="*/ 2560374 h 3694083"/>
              <a:gd name="connsiteX876" fmla="*/ 2651731 w 6725852"/>
              <a:gd name="connsiteY876" fmla="*/ 2638432 h 3694083"/>
              <a:gd name="connsiteX877" fmla="*/ 2573673 w 6725852"/>
              <a:gd name="connsiteY877" fmla="*/ 2705340 h 3694083"/>
              <a:gd name="connsiteX878" fmla="*/ 2540219 w 6725852"/>
              <a:gd name="connsiteY878" fmla="*/ 2783398 h 3694083"/>
              <a:gd name="connsiteX879" fmla="*/ 2540219 w 6725852"/>
              <a:gd name="connsiteY879" fmla="*/ 2894911 h 3694083"/>
              <a:gd name="connsiteX880" fmla="*/ 2495614 w 6725852"/>
              <a:gd name="connsiteY880" fmla="*/ 2917213 h 3694083"/>
              <a:gd name="connsiteX881" fmla="*/ 2428707 w 6725852"/>
              <a:gd name="connsiteY881" fmla="*/ 2928364 h 3694083"/>
              <a:gd name="connsiteX882" fmla="*/ 2387116 w 6725852"/>
              <a:gd name="connsiteY882" fmla="*/ 2975983 h 3694083"/>
              <a:gd name="connsiteX883" fmla="*/ 2333570 w 6725852"/>
              <a:gd name="connsiteY883" fmla="*/ 3136621 h 3694083"/>
              <a:gd name="connsiteX884" fmla="*/ 2230597 w 6725852"/>
              <a:gd name="connsiteY884" fmla="*/ 3157215 h 3694083"/>
              <a:gd name="connsiteX885" fmla="*/ 2234716 w 6725852"/>
              <a:gd name="connsiteY885" fmla="*/ 3218999 h 3694083"/>
              <a:gd name="connsiteX886" fmla="*/ 2189408 w 6725852"/>
              <a:gd name="connsiteY886" fmla="*/ 3251950 h 3694083"/>
              <a:gd name="connsiteX887" fmla="*/ 2148219 w 6725852"/>
              <a:gd name="connsiteY887" fmla="*/ 3272545 h 3694083"/>
              <a:gd name="connsiteX888" fmla="*/ 2135862 w 6725852"/>
              <a:gd name="connsiteY888" fmla="*/ 3342567 h 3694083"/>
              <a:gd name="connsiteX889" fmla="*/ 2074078 w 6725852"/>
              <a:gd name="connsiteY889" fmla="*/ 3317853 h 3694083"/>
              <a:gd name="connsiteX890" fmla="*/ 2111148 w 6725852"/>
              <a:gd name="connsiteY890" fmla="*/ 3342567 h 3694083"/>
              <a:gd name="connsiteX891" fmla="*/ 2074078 w 6725852"/>
              <a:gd name="connsiteY891" fmla="*/ 3391994 h 3694083"/>
              <a:gd name="connsiteX892" fmla="*/ 2045246 w 6725852"/>
              <a:gd name="connsiteY892" fmla="*/ 3437302 h 3694083"/>
              <a:gd name="connsiteX893" fmla="*/ 2074078 w 6725852"/>
              <a:gd name="connsiteY893" fmla="*/ 3474372 h 3694083"/>
              <a:gd name="connsiteX894" fmla="*/ 2016413 w 6725852"/>
              <a:gd name="connsiteY894" fmla="*/ 3589702 h 3694083"/>
              <a:gd name="connsiteX895" fmla="*/ 2108639 w 6725852"/>
              <a:gd name="connsiteY895" fmla="*/ 3682629 h 3694083"/>
              <a:gd name="connsiteX896" fmla="*/ 2095577 w 6725852"/>
              <a:gd name="connsiteY896" fmla="*/ 3679615 h 3694083"/>
              <a:gd name="connsiteX897" fmla="*/ 1999938 w 6725852"/>
              <a:gd name="connsiteY897" fmla="*/ 3692675 h 3694083"/>
              <a:gd name="connsiteX898" fmla="*/ 1926902 w 6725852"/>
              <a:gd name="connsiteY898" fmla="*/ 3642042 h 3694083"/>
              <a:gd name="connsiteX899" fmla="*/ 1871146 w 6725852"/>
              <a:gd name="connsiteY899" fmla="*/ 3586286 h 3694083"/>
              <a:gd name="connsiteX900" fmla="*/ 1859995 w 6725852"/>
              <a:gd name="connsiteY900" fmla="*/ 3552832 h 3694083"/>
              <a:gd name="connsiteX901" fmla="*/ 1859995 w 6725852"/>
              <a:gd name="connsiteY901" fmla="*/ 3519379 h 3694083"/>
              <a:gd name="connsiteX902" fmla="*/ 1871146 w 6725852"/>
              <a:gd name="connsiteY902" fmla="*/ 3485925 h 3694083"/>
              <a:gd name="connsiteX903" fmla="*/ 1882297 w 6725852"/>
              <a:gd name="connsiteY903" fmla="*/ 3474774 h 3694083"/>
              <a:gd name="connsiteX904" fmla="*/ 1859995 w 6725852"/>
              <a:gd name="connsiteY904" fmla="*/ 3474774 h 3694083"/>
              <a:gd name="connsiteX905" fmla="*/ 1859995 w 6725852"/>
              <a:gd name="connsiteY905" fmla="*/ 3441320 h 3694083"/>
              <a:gd name="connsiteX906" fmla="*/ 1893448 w 6725852"/>
              <a:gd name="connsiteY906" fmla="*/ 3407867 h 3694083"/>
              <a:gd name="connsiteX907" fmla="*/ 1893448 w 6725852"/>
              <a:gd name="connsiteY907" fmla="*/ 3363262 h 3694083"/>
              <a:gd name="connsiteX908" fmla="*/ 1893448 w 6725852"/>
              <a:gd name="connsiteY908" fmla="*/ 3352111 h 3694083"/>
              <a:gd name="connsiteX909" fmla="*/ 1893448 w 6725852"/>
              <a:gd name="connsiteY909" fmla="*/ 3285203 h 3694083"/>
              <a:gd name="connsiteX910" fmla="*/ 1915751 w 6725852"/>
              <a:gd name="connsiteY910" fmla="*/ 3251750 h 3694083"/>
              <a:gd name="connsiteX911" fmla="*/ 1893448 w 6725852"/>
              <a:gd name="connsiteY911" fmla="*/ 3218296 h 3694083"/>
              <a:gd name="connsiteX912" fmla="*/ 1960356 w 6725852"/>
              <a:gd name="connsiteY912" fmla="*/ 3117935 h 3694083"/>
              <a:gd name="connsiteX913" fmla="*/ 1960356 w 6725852"/>
              <a:gd name="connsiteY913" fmla="*/ 3039876 h 3694083"/>
              <a:gd name="connsiteX914" fmla="*/ 1960356 w 6725852"/>
              <a:gd name="connsiteY914" fmla="*/ 2861457 h 3694083"/>
              <a:gd name="connsiteX915" fmla="*/ 1960356 w 6725852"/>
              <a:gd name="connsiteY915" fmla="*/ 2816852 h 3694083"/>
              <a:gd name="connsiteX916" fmla="*/ 1949204 w 6725852"/>
              <a:gd name="connsiteY916" fmla="*/ 2794550 h 3694083"/>
              <a:gd name="connsiteX917" fmla="*/ 1893448 w 6725852"/>
              <a:gd name="connsiteY917" fmla="*/ 2749945 h 3694083"/>
              <a:gd name="connsiteX918" fmla="*/ 1837692 w 6725852"/>
              <a:gd name="connsiteY918" fmla="*/ 2705340 h 3694083"/>
              <a:gd name="connsiteX919" fmla="*/ 1848844 w 6725852"/>
              <a:gd name="connsiteY919" fmla="*/ 2671886 h 3694083"/>
              <a:gd name="connsiteX920" fmla="*/ 1815390 w 6725852"/>
              <a:gd name="connsiteY920" fmla="*/ 2604979 h 3694083"/>
              <a:gd name="connsiteX921" fmla="*/ 1781936 w 6725852"/>
              <a:gd name="connsiteY921" fmla="*/ 2571525 h 3694083"/>
              <a:gd name="connsiteX922" fmla="*/ 1759634 w 6725852"/>
              <a:gd name="connsiteY922" fmla="*/ 2538071 h 3694083"/>
              <a:gd name="connsiteX923" fmla="*/ 1793087 w 6725852"/>
              <a:gd name="connsiteY923" fmla="*/ 2515769 h 3694083"/>
              <a:gd name="connsiteX924" fmla="*/ 1793087 w 6725852"/>
              <a:gd name="connsiteY924" fmla="*/ 2471164 h 3694083"/>
              <a:gd name="connsiteX925" fmla="*/ 1793087 w 6725852"/>
              <a:gd name="connsiteY925" fmla="*/ 2415408 h 3694083"/>
              <a:gd name="connsiteX926" fmla="*/ 1848844 w 6725852"/>
              <a:gd name="connsiteY926" fmla="*/ 2404257 h 3694083"/>
              <a:gd name="connsiteX927" fmla="*/ 1848844 w 6725852"/>
              <a:gd name="connsiteY927" fmla="*/ 2370803 h 3694083"/>
              <a:gd name="connsiteX928" fmla="*/ 1848844 w 6725852"/>
              <a:gd name="connsiteY928" fmla="*/ 2281593 h 3694083"/>
              <a:gd name="connsiteX929" fmla="*/ 1793087 w 6725852"/>
              <a:gd name="connsiteY929" fmla="*/ 2315047 h 3694083"/>
              <a:gd name="connsiteX930" fmla="*/ 1703878 w 6725852"/>
              <a:gd name="connsiteY930" fmla="*/ 2270442 h 3694083"/>
              <a:gd name="connsiteX931" fmla="*/ 1681575 w 6725852"/>
              <a:gd name="connsiteY931" fmla="*/ 2203535 h 3694083"/>
              <a:gd name="connsiteX932" fmla="*/ 1670424 w 6725852"/>
              <a:gd name="connsiteY932" fmla="*/ 2192384 h 3694083"/>
              <a:gd name="connsiteX933" fmla="*/ 1614668 w 6725852"/>
              <a:gd name="connsiteY933" fmla="*/ 2181232 h 3694083"/>
              <a:gd name="connsiteX934" fmla="*/ 1558912 w 6725852"/>
              <a:gd name="connsiteY934" fmla="*/ 2147779 h 3694083"/>
              <a:gd name="connsiteX935" fmla="*/ 1492004 w 6725852"/>
              <a:gd name="connsiteY935" fmla="*/ 2158930 h 3694083"/>
              <a:gd name="connsiteX936" fmla="*/ 1347039 w 6725852"/>
              <a:gd name="connsiteY936" fmla="*/ 2058569 h 3694083"/>
              <a:gd name="connsiteX937" fmla="*/ 1347039 w 6725852"/>
              <a:gd name="connsiteY937" fmla="*/ 2025115 h 3694083"/>
              <a:gd name="connsiteX938" fmla="*/ 1157468 w 6725852"/>
              <a:gd name="connsiteY938" fmla="*/ 1813242 h 3694083"/>
              <a:gd name="connsiteX939" fmla="*/ 1291283 w 6725852"/>
              <a:gd name="connsiteY939" fmla="*/ 2002813 h 3694083"/>
              <a:gd name="connsiteX940" fmla="*/ 1257829 w 6725852"/>
              <a:gd name="connsiteY940" fmla="*/ 2002813 h 3694083"/>
              <a:gd name="connsiteX941" fmla="*/ 1168619 w 6725852"/>
              <a:gd name="connsiteY941" fmla="*/ 1913603 h 3694083"/>
              <a:gd name="connsiteX942" fmla="*/ 1179770 w 6725852"/>
              <a:gd name="connsiteY942" fmla="*/ 1880150 h 3694083"/>
              <a:gd name="connsiteX943" fmla="*/ 1146317 w 6725852"/>
              <a:gd name="connsiteY943" fmla="*/ 1846696 h 3694083"/>
              <a:gd name="connsiteX944" fmla="*/ 1090561 w 6725852"/>
              <a:gd name="connsiteY944" fmla="*/ 1779789 h 3694083"/>
              <a:gd name="connsiteX945" fmla="*/ 1001351 w 6725852"/>
              <a:gd name="connsiteY945" fmla="*/ 1668276 h 3694083"/>
              <a:gd name="connsiteX946" fmla="*/ 1023653 w 6725852"/>
              <a:gd name="connsiteY946" fmla="*/ 1645974 h 3694083"/>
              <a:gd name="connsiteX947" fmla="*/ 1023653 w 6725852"/>
              <a:gd name="connsiteY947" fmla="*/ 1612520 h 3694083"/>
              <a:gd name="connsiteX948" fmla="*/ 1012502 w 6725852"/>
              <a:gd name="connsiteY948" fmla="*/ 1501008 h 3694083"/>
              <a:gd name="connsiteX949" fmla="*/ 1001351 w 6725852"/>
              <a:gd name="connsiteY949" fmla="*/ 1467554 h 3694083"/>
              <a:gd name="connsiteX950" fmla="*/ 1023653 w 6725852"/>
              <a:gd name="connsiteY950" fmla="*/ 1434101 h 3694083"/>
              <a:gd name="connsiteX951" fmla="*/ 979048 w 6725852"/>
              <a:gd name="connsiteY951" fmla="*/ 1378345 h 3694083"/>
              <a:gd name="connsiteX952" fmla="*/ 945595 w 6725852"/>
              <a:gd name="connsiteY952" fmla="*/ 1356042 h 3694083"/>
              <a:gd name="connsiteX953" fmla="*/ 934444 w 6725852"/>
              <a:gd name="connsiteY953" fmla="*/ 1344891 h 3694083"/>
              <a:gd name="connsiteX954" fmla="*/ 923292 w 6725852"/>
              <a:gd name="connsiteY954" fmla="*/ 1333740 h 3694083"/>
              <a:gd name="connsiteX955" fmla="*/ 945595 w 6725852"/>
              <a:gd name="connsiteY955" fmla="*/ 1322589 h 3694083"/>
              <a:gd name="connsiteX956" fmla="*/ 912141 w 6725852"/>
              <a:gd name="connsiteY956" fmla="*/ 1277984 h 3694083"/>
              <a:gd name="connsiteX957" fmla="*/ 900991 w 6725852"/>
              <a:gd name="connsiteY957" fmla="*/ 1244530 h 3694083"/>
              <a:gd name="connsiteX958" fmla="*/ 900991 w 6725852"/>
              <a:gd name="connsiteY958" fmla="*/ 1222228 h 3694083"/>
              <a:gd name="connsiteX959" fmla="*/ 867536 w 6725852"/>
              <a:gd name="connsiteY959" fmla="*/ 1244530 h 3694083"/>
              <a:gd name="connsiteX960" fmla="*/ 912141 w 6725852"/>
              <a:gd name="connsiteY960" fmla="*/ 1311437 h 3694083"/>
              <a:gd name="connsiteX961" fmla="*/ 867536 w 6725852"/>
              <a:gd name="connsiteY961" fmla="*/ 1300286 h 3694083"/>
              <a:gd name="connsiteX962" fmla="*/ 845234 w 6725852"/>
              <a:gd name="connsiteY962" fmla="*/ 1233379 h 3694083"/>
              <a:gd name="connsiteX963" fmla="*/ 834083 w 6725852"/>
              <a:gd name="connsiteY963" fmla="*/ 1188774 h 3694083"/>
              <a:gd name="connsiteX964" fmla="*/ 800629 w 6725852"/>
              <a:gd name="connsiteY964" fmla="*/ 1133018 h 3694083"/>
              <a:gd name="connsiteX965" fmla="*/ 767175 w 6725852"/>
              <a:gd name="connsiteY965" fmla="*/ 1066111 h 3694083"/>
              <a:gd name="connsiteX966" fmla="*/ 722570 w 6725852"/>
              <a:gd name="connsiteY966" fmla="*/ 1043808 h 3694083"/>
              <a:gd name="connsiteX967" fmla="*/ 689117 w 6725852"/>
              <a:gd name="connsiteY967" fmla="*/ 1032657 h 3694083"/>
              <a:gd name="connsiteX968" fmla="*/ 644512 w 6725852"/>
              <a:gd name="connsiteY968" fmla="*/ 1032657 h 3694083"/>
              <a:gd name="connsiteX969" fmla="*/ 633361 w 6725852"/>
              <a:gd name="connsiteY969" fmla="*/ 1021506 h 3694083"/>
              <a:gd name="connsiteX970" fmla="*/ 577604 w 6725852"/>
              <a:gd name="connsiteY970" fmla="*/ 1032657 h 3694083"/>
              <a:gd name="connsiteX971" fmla="*/ 499546 w 6725852"/>
              <a:gd name="connsiteY971" fmla="*/ 1043808 h 3694083"/>
              <a:gd name="connsiteX972" fmla="*/ 488395 w 6725852"/>
              <a:gd name="connsiteY972" fmla="*/ 1133018 h 3694083"/>
              <a:gd name="connsiteX973" fmla="*/ 432640 w 6725852"/>
              <a:gd name="connsiteY973" fmla="*/ 1121867 h 3694083"/>
              <a:gd name="connsiteX974" fmla="*/ 365731 w 6725852"/>
              <a:gd name="connsiteY974" fmla="*/ 1199925 h 3694083"/>
              <a:gd name="connsiteX975" fmla="*/ 209614 w 6725852"/>
              <a:gd name="connsiteY975" fmla="*/ 1255681 h 3694083"/>
              <a:gd name="connsiteX976" fmla="*/ 176162 w 6725852"/>
              <a:gd name="connsiteY976" fmla="*/ 1255681 h 3694083"/>
              <a:gd name="connsiteX977" fmla="*/ 187312 w 6725852"/>
              <a:gd name="connsiteY977" fmla="*/ 1222228 h 3694083"/>
              <a:gd name="connsiteX978" fmla="*/ 231917 w 6725852"/>
              <a:gd name="connsiteY978" fmla="*/ 1211076 h 3694083"/>
              <a:gd name="connsiteX979" fmla="*/ 343429 w 6725852"/>
              <a:gd name="connsiteY979" fmla="*/ 1133018 h 3694083"/>
              <a:gd name="connsiteX980" fmla="*/ 376883 w 6725852"/>
              <a:gd name="connsiteY980" fmla="*/ 1088413 h 3694083"/>
              <a:gd name="connsiteX981" fmla="*/ 376883 w 6725852"/>
              <a:gd name="connsiteY981" fmla="*/ 1043808 h 3694083"/>
              <a:gd name="connsiteX982" fmla="*/ 309975 w 6725852"/>
              <a:gd name="connsiteY982" fmla="*/ 1054959 h 3694083"/>
              <a:gd name="connsiteX983" fmla="*/ 287674 w 6725852"/>
              <a:gd name="connsiteY983" fmla="*/ 1032657 h 3694083"/>
              <a:gd name="connsiteX984" fmla="*/ 265370 w 6725852"/>
              <a:gd name="connsiteY984" fmla="*/ 1021506 h 3694083"/>
              <a:gd name="connsiteX985" fmla="*/ 165009 w 6725852"/>
              <a:gd name="connsiteY985" fmla="*/ 1043808 h 3694083"/>
              <a:gd name="connsiteX986" fmla="*/ 187312 w 6725852"/>
              <a:gd name="connsiteY986" fmla="*/ 1010354 h 3694083"/>
              <a:gd name="connsiteX987" fmla="*/ 265370 w 6725852"/>
              <a:gd name="connsiteY987" fmla="*/ 976901 h 3694083"/>
              <a:gd name="connsiteX988" fmla="*/ 231917 w 6725852"/>
              <a:gd name="connsiteY988" fmla="*/ 954598 h 3694083"/>
              <a:gd name="connsiteX989" fmla="*/ 254219 w 6725852"/>
              <a:gd name="connsiteY989" fmla="*/ 898842 h 3694083"/>
              <a:gd name="connsiteX990" fmla="*/ 287674 w 6725852"/>
              <a:gd name="connsiteY990" fmla="*/ 876540 h 3694083"/>
              <a:gd name="connsiteX991" fmla="*/ 332278 w 6725852"/>
              <a:gd name="connsiteY991" fmla="*/ 843086 h 3694083"/>
              <a:gd name="connsiteX992" fmla="*/ 321126 w 6725852"/>
              <a:gd name="connsiteY992" fmla="*/ 831935 h 3694083"/>
              <a:gd name="connsiteX993" fmla="*/ 298824 w 6725852"/>
              <a:gd name="connsiteY993" fmla="*/ 831935 h 3694083"/>
              <a:gd name="connsiteX994" fmla="*/ 265370 w 6725852"/>
              <a:gd name="connsiteY994" fmla="*/ 854237 h 3694083"/>
              <a:gd name="connsiteX995" fmla="*/ 220765 w 6725852"/>
              <a:gd name="connsiteY995" fmla="*/ 843086 h 3694083"/>
              <a:gd name="connsiteX996" fmla="*/ 220765 w 6725852"/>
              <a:gd name="connsiteY996" fmla="*/ 831935 h 3694083"/>
              <a:gd name="connsiteX997" fmla="*/ 220765 w 6725852"/>
              <a:gd name="connsiteY997" fmla="*/ 809632 h 3694083"/>
              <a:gd name="connsiteX998" fmla="*/ 187312 w 6725852"/>
              <a:gd name="connsiteY998" fmla="*/ 765028 h 3694083"/>
              <a:gd name="connsiteX999" fmla="*/ 254219 w 6725852"/>
              <a:gd name="connsiteY999" fmla="*/ 731574 h 3694083"/>
              <a:gd name="connsiteX1000" fmla="*/ 309975 w 6725852"/>
              <a:gd name="connsiteY1000" fmla="*/ 776179 h 3694083"/>
              <a:gd name="connsiteX1001" fmla="*/ 332278 w 6725852"/>
              <a:gd name="connsiteY1001" fmla="*/ 753876 h 3694083"/>
              <a:gd name="connsiteX1002" fmla="*/ 231917 w 6725852"/>
              <a:gd name="connsiteY1002" fmla="*/ 686969 h 3694083"/>
              <a:gd name="connsiteX1003" fmla="*/ 265370 w 6725852"/>
              <a:gd name="connsiteY1003" fmla="*/ 653515 h 3694083"/>
              <a:gd name="connsiteX1004" fmla="*/ 298824 w 6725852"/>
              <a:gd name="connsiteY1004" fmla="*/ 620062 h 3694083"/>
              <a:gd name="connsiteX1005" fmla="*/ 410336 w 6725852"/>
              <a:gd name="connsiteY1005" fmla="*/ 564306 h 3694083"/>
              <a:gd name="connsiteX1006" fmla="*/ 521848 w 6725852"/>
              <a:gd name="connsiteY1006" fmla="*/ 620062 h 3694083"/>
              <a:gd name="connsiteX1007" fmla="*/ 533000 w 6725852"/>
              <a:gd name="connsiteY1007" fmla="*/ 597759 h 3694083"/>
              <a:gd name="connsiteX1008" fmla="*/ 599907 w 6725852"/>
              <a:gd name="connsiteY1008" fmla="*/ 620062 h 3694083"/>
              <a:gd name="connsiteX1009" fmla="*/ 666814 w 6725852"/>
              <a:gd name="connsiteY1009" fmla="*/ 620062 h 3694083"/>
              <a:gd name="connsiteX1010" fmla="*/ 778326 w 6725852"/>
              <a:gd name="connsiteY1010" fmla="*/ 631213 h 3694083"/>
              <a:gd name="connsiteX1011" fmla="*/ 923292 w 6725852"/>
              <a:gd name="connsiteY1011" fmla="*/ 608911 h 3694083"/>
              <a:gd name="connsiteX1012" fmla="*/ 934444 w 6725852"/>
              <a:gd name="connsiteY1012" fmla="*/ 597759 h 3694083"/>
              <a:gd name="connsiteX1013" fmla="*/ 979048 w 6725852"/>
              <a:gd name="connsiteY1013" fmla="*/ 631213 h 3694083"/>
              <a:gd name="connsiteX1014" fmla="*/ 1012502 w 6725852"/>
              <a:gd name="connsiteY1014" fmla="*/ 608911 h 3694083"/>
              <a:gd name="connsiteX1015" fmla="*/ 1045956 w 6725852"/>
              <a:gd name="connsiteY1015" fmla="*/ 642364 h 3694083"/>
              <a:gd name="connsiteX1016" fmla="*/ 1090561 w 6725852"/>
              <a:gd name="connsiteY1016" fmla="*/ 631213 h 3694083"/>
              <a:gd name="connsiteX1017" fmla="*/ 1124014 w 6725852"/>
              <a:gd name="connsiteY1017" fmla="*/ 642364 h 3694083"/>
              <a:gd name="connsiteX1018" fmla="*/ 1124014 w 6725852"/>
              <a:gd name="connsiteY1018" fmla="*/ 553154 h 3694083"/>
              <a:gd name="connsiteX1019" fmla="*/ 1045956 w 6725852"/>
              <a:gd name="connsiteY1019" fmla="*/ 597759 h 3694083"/>
              <a:gd name="connsiteX1020" fmla="*/ 967897 w 6725852"/>
              <a:gd name="connsiteY1020" fmla="*/ 564306 h 3694083"/>
              <a:gd name="connsiteX1021" fmla="*/ 1001351 w 6725852"/>
              <a:gd name="connsiteY1021" fmla="*/ 475096 h 3694083"/>
              <a:gd name="connsiteX1022" fmla="*/ 1001351 w 6725852"/>
              <a:gd name="connsiteY1022" fmla="*/ 452793 h 3694083"/>
              <a:gd name="connsiteX1023" fmla="*/ 1045956 w 6725852"/>
              <a:gd name="connsiteY1023" fmla="*/ 430491 h 3694083"/>
              <a:gd name="connsiteX1024" fmla="*/ 1168619 w 6725852"/>
              <a:gd name="connsiteY1024" fmla="*/ 475096 h 3694083"/>
              <a:gd name="connsiteX1025" fmla="*/ 1202073 w 6725852"/>
              <a:gd name="connsiteY1025" fmla="*/ 508550 h 3694083"/>
              <a:gd name="connsiteX1026" fmla="*/ 1224375 w 6725852"/>
              <a:gd name="connsiteY1026" fmla="*/ 519701 h 3694083"/>
              <a:gd name="connsiteX1027" fmla="*/ 1268980 w 6725852"/>
              <a:gd name="connsiteY1027" fmla="*/ 508550 h 3694083"/>
              <a:gd name="connsiteX1028" fmla="*/ 1313585 w 6725852"/>
              <a:gd name="connsiteY1028" fmla="*/ 497398 h 3694083"/>
              <a:gd name="connsiteX1029" fmla="*/ 1335888 w 6725852"/>
              <a:gd name="connsiteY1029" fmla="*/ 486247 h 3694083"/>
              <a:gd name="connsiteX1030" fmla="*/ 1402795 w 6725852"/>
              <a:gd name="connsiteY1030" fmla="*/ 497398 h 3694083"/>
              <a:gd name="connsiteX1031" fmla="*/ 1369341 w 6725852"/>
              <a:gd name="connsiteY1031" fmla="*/ 553154 h 3694083"/>
              <a:gd name="connsiteX1032" fmla="*/ 1413946 w 6725852"/>
              <a:gd name="connsiteY1032" fmla="*/ 597759 h 3694083"/>
              <a:gd name="connsiteX1033" fmla="*/ 1436248 w 6725852"/>
              <a:gd name="connsiteY1033" fmla="*/ 620062 h 3694083"/>
              <a:gd name="connsiteX1034" fmla="*/ 1469702 w 6725852"/>
              <a:gd name="connsiteY1034" fmla="*/ 620062 h 3694083"/>
              <a:gd name="connsiteX1035" fmla="*/ 1469702 w 6725852"/>
              <a:gd name="connsiteY1035" fmla="*/ 586608 h 3694083"/>
              <a:gd name="connsiteX1036" fmla="*/ 1413946 w 6725852"/>
              <a:gd name="connsiteY1036" fmla="*/ 553154 h 3694083"/>
              <a:gd name="connsiteX1037" fmla="*/ 1413946 w 6725852"/>
              <a:gd name="connsiteY1037" fmla="*/ 519701 h 3694083"/>
              <a:gd name="connsiteX1038" fmla="*/ 1447401 w 6725852"/>
              <a:gd name="connsiteY1038" fmla="*/ 497398 h 3694083"/>
              <a:gd name="connsiteX1039" fmla="*/ 1458551 w 6725852"/>
              <a:gd name="connsiteY1039" fmla="*/ 475096 h 3694083"/>
              <a:gd name="connsiteX1040" fmla="*/ 1480853 w 6725852"/>
              <a:gd name="connsiteY1040" fmla="*/ 475096 h 3694083"/>
              <a:gd name="connsiteX1041" fmla="*/ 1492004 w 6725852"/>
              <a:gd name="connsiteY1041" fmla="*/ 475096 h 3694083"/>
              <a:gd name="connsiteX1042" fmla="*/ 1514307 w 6725852"/>
              <a:gd name="connsiteY1042" fmla="*/ 486247 h 3694083"/>
              <a:gd name="connsiteX1043" fmla="*/ 1536609 w 6725852"/>
              <a:gd name="connsiteY1043" fmla="*/ 486247 h 3694083"/>
              <a:gd name="connsiteX1044" fmla="*/ 1492004 w 6725852"/>
              <a:gd name="connsiteY1044" fmla="*/ 441642 h 3694083"/>
              <a:gd name="connsiteX1045" fmla="*/ 1469702 w 6725852"/>
              <a:gd name="connsiteY1045" fmla="*/ 430491 h 3694083"/>
              <a:gd name="connsiteX1046" fmla="*/ 1380492 w 6725852"/>
              <a:gd name="connsiteY1046" fmla="*/ 419340 h 3694083"/>
              <a:gd name="connsiteX1047" fmla="*/ 1324736 w 6725852"/>
              <a:gd name="connsiteY1047" fmla="*/ 441642 h 3694083"/>
              <a:gd name="connsiteX1048" fmla="*/ 1302434 w 6725852"/>
              <a:gd name="connsiteY1048" fmla="*/ 452793 h 3694083"/>
              <a:gd name="connsiteX1049" fmla="*/ 1246678 w 6725852"/>
              <a:gd name="connsiteY1049" fmla="*/ 463945 h 3694083"/>
              <a:gd name="connsiteX1050" fmla="*/ 1190922 w 6725852"/>
              <a:gd name="connsiteY1050" fmla="*/ 463945 h 3694083"/>
              <a:gd name="connsiteX1051" fmla="*/ 1157468 w 6725852"/>
              <a:gd name="connsiteY1051" fmla="*/ 463945 h 3694083"/>
              <a:gd name="connsiteX1052" fmla="*/ 1124014 w 6725852"/>
              <a:gd name="connsiteY1052" fmla="*/ 430491 h 3694083"/>
              <a:gd name="connsiteX1053" fmla="*/ 1101712 w 6725852"/>
              <a:gd name="connsiteY1053" fmla="*/ 430491 h 3694083"/>
              <a:gd name="connsiteX1054" fmla="*/ 1068258 w 6725852"/>
              <a:gd name="connsiteY1054" fmla="*/ 408189 h 3694083"/>
              <a:gd name="connsiteX1055" fmla="*/ 1034804 w 6725852"/>
              <a:gd name="connsiteY1055" fmla="*/ 430491 h 3694083"/>
              <a:gd name="connsiteX1056" fmla="*/ 1001351 w 6725852"/>
              <a:gd name="connsiteY1056" fmla="*/ 397037 h 3694083"/>
              <a:gd name="connsiteX1057" fmla="*/ 1034804 w 6725852"/>
              <a:gd name="connsiteY1057" fmla="*/ 374735 h 3694083"/>
              <a:gd name="connsiteX1058" fmla="*/ 1202073 w 6725852"/>
              <a:gd name="connsiteY1058" fmla="*/ 307828 h 3694083"/>
              <a:gd name="connsiteX1059" fmla="*/ 1257829 w 6725852"/>
              <a:gd name="connsiteY1059" fmla="*/ 296676 h 3694083"/>
              <a:gd name="connsiteX1060" fmla="*/ 1246678 w 6725852"/>
              <a:gd name="connsiteY1060" fmla="*/ 352432 h 3694083"/>
              <a:gd name="connsiteX1061" fmla="*/ 1324736 w 6725852"/>
              <a:gd name="connsiteY1061" fmla="*/ 363584 h 3694083"/>
              <a:gd name="connsiteX1062" fmla="*/ 1358190 w 6725852"/>
              <a:gd name="connsiteY1062" fmla="*/ 363584 h 3694083"/>
              <a:gd name="connsiteX1063" fmla="*/ 1358190 w 6725852"/>
              <a:gd name="connsiteY1063" fmla="*/ 330130 h 3694083"/>
              <a:gd name="connsiteX1064" fmla="*/ 1391644 w 6725852"/>
              <a:gd name="connsiteY1064" fmla="*/ 352432 h 3694083"/>
              <a:gd name="connsiteX1065" fmla="*/ 1347039 w 6725852"/>
              <a:gd name="connsiteY1065" fmla="*/ 285525 h 3694083"/>
              <a:gd name="connsiteX1066" fmla="*/ 1347039 w 6725852"/>
              <a:gd name="connsiteY1066" fmla="*/ 263223 h 3694083"/>
              <a:gd name="connsiteX1067" fmla="*/ 1369341 w 6725852"/>
              <a:gd name="connsiteY1067" fmla="*/ 263223 h 3694083"/>
              <a:gd name="connsiteX1068" fmla="*/ 1447401 w 6725852"/>
              <a:gd name="connsiteY1068" fmla="*/ 296676 h 3694083"/>
              <a:gd name="connsiteX1069" fmla="*/ 1458551 w 6725852"/>
              <a:gd name="connsiteY1069" fmla="*/ 263223 h 3694083"/>
              <a:gd name="connsiteX1070" fmla="*/ 1458551 w 6725852"/>
              <a:gd name="connsiteY1070" fmla="*/ 229769 h 3694083"/>
              <a:gd name="connsiteX1071" fmla="*/ 1503156 w 6725852"/>
              <a:gd name="connsiteY1071" fmla="*/ 218618 h 3694083"/>
              <a:gd name="connsiteX1072" fmla="*/ 1514307 w 6725852"/>
              <a:gd name="connsiteY1072" fmla="*/ 218618 h 3694083"/>
              <a:gd name="connsiteX1073" fmla="*/ 1558912 w 6725852"/>
              <a:gd name="connsiteY1073" fmla="*/ 174013 h 3694083"/>
              <a:gd name="connsiteX1074" fmla="*/ 1636970 w 6725852"/>
              <a:gd name="connsiteY1074" fmla="*/ 129408 h 3694083"/>
              <a:gd name="connsiteX1075" fmla="*/ 1703878 w 6725852"/>
              <a:gd name="connsiteY1075" fmla="*/ 95954 h 3694083"/>
              <a:gd name="connsiteX1076" fmla="*/ 1837692 w 6725852"/>
              <a:gd name="connsiteY1076" fmla="*/ 62501 h 3694083"/>
              <a:gd name="connsiteX1077" fmla="*/ 2671236 w 6725852"/>
              <a:gd name="connsiteY1077" fmla="*/ 0 h 3694083"/>
              <a:gd name="connsiteX1078" fmla="*/ 2715228 w 6725852"/>
              <a:gd name="connsiteY1078" fmla="*/ 12569 h 3694083"/>
              <a:gd name="connsiteX1079" fmla="*/ 2759220 w 6725852"/>
              <a:gd name="connsiteY1079" fmla="*/ 12569 h 3694083"/>
              <a:gd name="connsiteX1080" fmla="*/ 2809496 w 6725852"/>
              <a:gd name="connsiteY1080" fmla="*/ 34565 h 3694083"/>
              <a:gd name="connsiteX1081" fmla="*/ 2831492 w 6725852"/>
              <a:gd name="connsiteY1081" fmla="*/ 53419 h 3694083"/>
              <a:gd name="connsiteX1082" fmla="*/ 2866057 w 6725852"/>
              <a:gd name="connsiteY1082" fmla="*/ 62846 h 3694083"/>
              <a:gd name="connsiteX1083" fmla="*/ 2878626 w 6725852"/>
              <a:gd name="connsiteY1083" fmla="*/ 91126 h 3694083"/>
              <a:gd name="connsiteX1084" fmla="*/ 2866057 w 6725852"/>
              <a:gd name="connsiteY1084" fmla="*/ 119406 h 3694083"/>
              <a:gd name="connsiteX1085" fmla="*/ 2853488 w 6725852"/>
              <a:gd name="connsiteY1085" fmla="*/ 163398 h 3694083"/>
              <a:gd name="connsiteX1086" fmla="*/ 2903764 w 6725852"/>
              <a:gd name="connsiteY1086" fmla="*/ 135118 h 3694083"/>
              <a:gd name="connsiteX1087" fmla="*/ 2957183 w 6725852"/>
              <a:gd name="connsiteY1087" fmla="*/ 116264 h 3694083"/>
              <a:gd name="connsiteX1088" fmla="*/ 3007459 w 6725852"/>
              <a:gd name="connsiteY1088" fmla="*/ 113122 h 3694083"/>
              <a:gd name="connsiteX1089" fmla="*/ 3045166 w 6725852"/>
              <a:gd name="connsiteY1089" fmla="*/ 141402 h 3694083"/>
              <a:gd name="connsiteX1090" fmla="*/ 3073447 w 6725852"/>
              <a:gd name="connsiteY1090" fmla="*/ 157114 h 3694083"/>
              <a:gd name="connsiteX1091" fmla="*/ 2988605 w 6725852"/>
              <a:gd name="connsiteY1091" fmla="*/ 210532 h 3694083"/>
              <a:gd name="connsiteX1092" fmla="*/ 2960325 w 6725852"/>
              <a:gd name="connsiteY1092" fmla="*/ 232528 h 3694083"/>
              <a:gd name="connsiteX1093" fmla="*/ 2932045 w 6725852"/>
              <a:gd name="connsiteY1093" fmla="*/ 257666 h 3694083"/>
              <a:gd name="connsiteX1094" fmla="*/ 2910049 w 6725852"/>
              <a:gd name="connsiteY1094" fmla="*/ 248239 h 3694083"/>
              <a:gd name="connsiteX1095" fmla="*/ 2928902 w 6725852"/>
              <a:gd name="connsiteY1095" fmla="*/ 285947 h 3694083"/>
              <a:gd name="connsiteX1096" fmla="*/ 2906906 w 6725852"/>
              <a:gd name="connsiteY1096" fmla="*/ 295373 h 3694083"/>
              <a:gd name="connsiteX1097" fmla="*/ 2897480 w 6725852"/>
              <a:gd name="connsiteY1097" fmla="*/ 295373 h 3694083"/>
              <a:gd name="connsiteX1098" fmla="*/ 2881768 w 6725852"/>
              <a:gd name="connsiteY1098" fmla="*/ 314227 h 3694083"/>
              <a:gd name="connsiteX1099" fmla="*/ 2906906 w 6725852"/>
              <a:gd name="connsiteY1099" fmla="*/ 317369 h 3694083"/>
              <a:gd name="connsiteX1100" fmla="*/ 2916333 w 6725852"/>
              <a:gd name="connsiteY1100" fmla="*/ 333081 h 3694083"/>
              <a:gd name="connsiteX1101" fmla="*/ 2935187 w 6725852"/>
              <a:gd name="connsiteY1101" fmla="*/ 348792 h 3694083"/>
              <a:gd name="connsiteX1102" fmla="*/ 2950898 w 6725852"/>
              <a:gd name="connsiteY1102" fmla="*/ 326796 h 3694083"/>
              <a:gd name="connsiteX1103" fmla="*/ 2972894 w 6725852"/>
              <a:gd name="connsiteY1103" fmla="*/ 333081 h 3694083"/>
              <a:gd name="connsiteX1104" fmla="*/ 2928902 w 6725852"/>
              <a:gd name="connsiteY1104" fmla="*/ 395926 h 3694083"/>
              <a:gd name="connsiteX1105" fmla="*/ 2960325 w 6725852"/>
              <a:gd name="connsiteY1105" fmla="*/ 417922 h 3694083"/>
              <a:gd name="connsiteX1106" fmla="*/ 2960325 w 6725852"/>
              <a:gd name="connsiteY1106" fmla="*/ 446202 h 3694083"/>
              <a:gd name="connsiteX1107" fmla="*/ 2922618 w 6725852"/>
              <a:gd name="connsiteY1107" fmla="*/ 443060 h 3694083"/>
              <a:gd name="connsiteX1108" fmla="*/ 2922618 w 6725852"/>
              <a:gd name="connsiteY1108" fmla="*/ 458771 h 3694083"/>
              <a:gd name="connsiteX1109" fmla="*/ 2913191 w 6725852"/>
              <a:gd name="connsiteY1109" fmla="*/ 468198 h 3694083"/>
              <a:gd name="connsiteX1110" fmla="*/ 2891195 w 6725852"/>
              <a:gd name="connsiteY1110" fmla="*/ 471340 h 3694083"/>
              <a:gd name="connsiteX1111" fmla="*/ 2906906 w 6725852"/>
              <a:gd name="connsiteY1111" fmla="*/ 487052 h 3694083"/>
              <a:gd name="connsiteX1112" fmla="*/ 2906906 w 6725852"/>
              <a:gd name="connsiteY1112" fmla="*/ 499621 h 3694083"/>
              <a:gd name="connsiteX1113" fmla="*/ 2894337 w 6725852"/>
              <a:gd name="connsiteY1113" fmla="*/ 509048 h 3694083"/>
              <a:gd name="connsiteX1114" fmla="*/ 2866057 w 6725852"/>
              <a:gd name="connsiteY1114" fmla="*/ 512190 h 3694083"/>
              <a:gd name="connsiteX1115" fmla="*/ 2894337 w 6725852"/>
              <a:gd name="connsiteY1115" fmla="*/ 527901 h 3694083"/>
              <a:gd name="connsiteX1116" fmla="*/ 2878626 w 6725852"/>
              <a:gd name="connsiteY1116" fmla="*/ 546755 h 3694083"/>
              <a:gd name="connsiteX1117" fmla="*/ 2856630 w 6725852"/>
              <a:gd name="connsiteY1117" fmla="*/ 546755 h 3694083"/>
              <a:gd name="connsiteX1118" fmla="*/ 2900622 w 6725852"/>
              <a:gd name="connsiteY1118" fmla="*/ 587604 h 3694083"/>
              <a:gd name="connsiteX1119" fmla="*/ 2900622 w 6725852"/>
              <a:gd name="connsiteY1119" fmla="*/ 603316 h 3694083"/>
              <a:gd name="connsiteX1120" fmla="*/ 2875484 w 6725852"/>
              <a:gd name="connsiteY1120" fmla="*/ 606458 h 3694083"/>
              <a:gd name="connsiteX1121" fmla="*/ 2859772 w 6725852"/>
              <a:gd name="connsiteY1121" fmla="*/ 634738 h 3694083"/>
              <a:gd name="connsiteX1122" fmla="*/ 2834634 w 6725852"/>
              <a:gd name="connsiteY1122" fmla="*/ 659877 h 3694083"/>
              <a:gd name="connsiteX1123" fmla="*/ 2800069 w 6725852"/>
              <a:gd name="connsiteY1123" fmla="*/ 675588 h 3694083"/>
              <a:gd name="connsiteX1124" fmla="*/ 2765504 w 6725852"/>
              <a:gd name="connsiteY1124" fmla="*/ 675588 h 3694083"/>
              <a:gd name="connsiteX1125" fmla="*/ 2756078 w 6725852"/>
              <a:gd name="connsiteY1125" fmla="*/ 691299 h 3694083"/>
              <a:gd name="connsiteX1126" fmla="*/ 2721513 w 6725852"/>
              <a:gd name="connsiteY1126" fmla="*/ 681872 h 3694083"/>
              <a:gd name="connsiteX1127" fmla="*/ 2699517 w 6725852"/>
              <a:gd name="connsiteY1127" fmla="*/ 685015 h 3694083"/>
              <a:gd name="connsiteX1128" fmla="*/ 2668094 w 6725852"/>
              <a:gd name="connsiteY1128" fmla="*/ 719580 h 3694083"/>
              <a:gd name="connsiteX1129" fmla="*/ 2642956 w 6725852"/>
              <a:gd name="connsiteY1129" fmla="*/ 754145 h 3694083"/>
              <a:gd name="connsiteX1130" fmla="*/ 2608391 w 6725852"/>
              <a:gd name="connsiteY1130" fmla="*/ 776140 h 3694083"/>
              <a:gd name="connsiteX1131" fmla="*/ 2583253 w 6725852"/>
              <a:gd name="connsiteY1131" fmla="*/ 763571 h 3694083"/>
              <a:gd name="connsiteX1132" fmla="*/ 2570684 w 6725852"/>
              <a:gd name="connsiteY1132" fmla="*/ 776140 h 3694083"/>
              <a:gd name="connsiteX1133" fmla="*/ 2561257 w 6725852"/>
              <a:gd name="connsiteY1133" fmla="*/ 791852 h 3694083"/>
              <a:gd name="connsiteX1134" fmla="*/ 2539261 w 6725852"/>
              <a:gd name="connsiteY1134" fmla="*/ 798136 h 3694083"/>
              <a:gd name="connsiteX1135" fmla="*/ 2532977 w 6725852"/>
              <a:gd name="connsiteY1135" fmla="*/ 848413 h 3694083"/>
              <a:gd name="connsiteX1136" fmla="*/ 2536119 w 6725852"/>
              <a:gd name="connsiteY1136" fmla="*/ 857839 h 3694083"/>
              <a:gd name="connsiteX1137" fmla="*/ 2507838 w 6725852"/>
              <a:gd name="connsiteY1137" fmla="*/ 917543 h 3694083"/>
              <a:gd name="connsiteX1138" fmla="*/ 2517265 w 6725852"/>
              <a:gd name="connsiteY1138" fmla="*/ 955250 h 3694083"/>
              <a:gd name="connsiteX1139" fmla="*/ 2492127 w 6725852"/>
              <a:gd name="connsiteY1139" fmla="*/ 974103 h 3694083"/>
              <a:gd name="connsiteX1140" fmla="*/ 2448135 w 6725852"/>
              <a:gd name="connsiteY1140" fmla="*/ 1018095 h 3694083"/>
              <a:gd name="connsiteX1141" fmla="*/ 2419855 w 6725852"/>
              <a:gd name="connsiteY1141" fmla="*/ 974103 h 3694083"/>
              <a:gd name="connsiteX1142" fmla="*/ 2401001 w 6725852"/>
              <a:gd name="connsiteY1142" fmla="*/ 986672 h 3694083"/>
              <a:gd name="connsiteX1143" fmla="*/ 2357010 w 6725852"/>
              <a:gd name="connsiteY1143" fmla="*/ 942681 h 3694083"/>
              <a:gd name="connsiteX1144" fmla="*/ 2331871 w 6725852"/>
              <a:gd name="connsiteY1144" fmla="*/ 914400 h 3694083"/>
              <a:gd name="connsiteX1145" fmla="*/ 2341298 w 6725852"/>
              <a:gd name="connsiteY1145" fmla="*/ 901831 h 3694083"/>
              <a:gd name="connsiteX1146" fmla="*/ 2316160 w 6725852"/>
              <a:gd name="connsiteY1146" fmla="*/ 867266 h 3694083"/>
              <a:gd name="connsiteX1147" fmla="*/ 2353867 w 6725852"/>
              <a:gd name="connsiteY1147" fmla="*/ 826417 h 3694083"/>
              <a:gd name="connsiteX1148" fmla="*/ 2325587 w 6725852"/>
              <a:gd name="connsiteY1148" fmla="*/ 820132 h 3694083"/>
              <a:gd name="connsiteX1149" fmla="*/ 2294164 w 6725852"/>
              <a:gd name="connsiteY1149" fmla="*/ 798136 h 3694083"/>
              <a:gd name="connsiteX1150" fmla="*/ 2300449 w 6725852"/>
              <a:gd name="connsiteY1150" fmla="*/ 785567 h 3694083"/>
              <a:gd name="connsiteX1151" fmla="*/ 2297306 w 6725852"/>
              <a:gd name="connsiteY1151" fmla="*/ 763571 h 3694083"/>
              <a:gd name="connsiteX1152" fmla="*/ 2275311 w 6725852"/>
              <a:gd name="connsiteY1152" fmla="*/ 754145 h 3694083"/>
              <a:gd name="connsiteX1153" fmla="*/ 2287880 w 6725852"/>
              <a:gd name="connsiteY1153" fmla="*/ 735291 h 3694083"/>
              <a:gd name="connsiteX1154" fmla="*/ 2256457 w 6725852"/>
              <a:gd name="connsiteY1154" fmla="*/ 716437 h 3694083"/>
              <a:gd name="connsiteX1155" fmla="*/ 2303591 w 6725852"/>
              <a:gd name="connsiteY1155" fmla="*/ 685015 h 3694083"/>
              <a:gd name="connsiteX1156" fmla="*/ 2328729 w 6725852"/>
              <a:gd name="connsiteY1156" fmla="*/ 650450 h 3694083"/>
              <a:gd name="connsiteX1157" fmla="*/ 2297306 w 6725852"/>
              <a:gd name="connsiteY1157" fmla="*/ 656734 h 3694083"/>
              <a:gd name="connsiteX1158" fmla="*/ 2250172 w 6725852"/>
              <a:gd name="connsiteY1158" fmla="*/ 634738 h 3694083"/>
              <a:gd name="connsiteX1159" fmla="*/ 2269026 w 6725852"/>
              <a:gd name="connsiteY1159" fmla="*/ 593889 h 3694083"/>
              <a:gd name="connsiteX1160" fmla="*/ 2313018 w 6725852"/>
              <a:gd name="connsiteY1160" fmla="*/ 590747 h 3694083"/>
              <a:gd name="connsiteX1161" fmla="*/ 2300449 w 6725852"/>
              <a:gd name="connsiteY1161" fmla="*/ 571893 h 3694083"/>
              <a:gd name="connsiteX1162" fmla="*/ 2256457 w 6725852"/>
              <a:gd name="connsiteY1162" fmla="*/ 575035 h 3694083"/>
              <a:gd name="connsiteX1163" fmla="*/ 2247030 w 6725852"/>
              <a:gd name="connsiteY1163" fmla="*/ 571893 h 3694083"/>
              <a:gd name="connsiteX1164" fmla="*/ 2247030 w 6725852"/>
              <a:gd name="connsiteY1164" fmla="*/ 540470 h 3694083"/>
              <a:gd name="connsiteX1165" fmla="*/ 2247030 w 6725852"/>
              <a:gd name="connsiteY1165" fmla="*/ 505905 h 3694083"/>
              <a:gd name="connsiteX1166" fmla="*/ 2231319 w 6725852"/>
              <a:gd name="connsiteY1166" fmla="*/ 474483 h 3694083"/>
              <a:gd name="connsiteX1167" fmla="*/ 2206181 w 6725852"/>
              <a:gd name="connsiteY1167" fmla="*/ 421064 h 3694083"/>
              <a:gd name="connsiteX1168" fmla="*/ 2171616 w 6725852"/>
              <a:gd name="connsiteY1168" fmla="*/ 408495 h 3694083"/>
              <a:gd name="connsiteX1169" fmla="*/ 2146478 w 6725852"/>
              <a:gd name="connsiteY1169" fmla="*/ 402211 h 3694083"/>
              <a:gd name="connsiteX1170" fmla="*/ 2115055 w 6725852"/>
              <a:gd name="connsiteY1170" fmla="*/ 395926 h 3694083"/>
              <a:gd name="connsiteX1171" fmla="*/ 2071063 w 6725852"/>
              <a:gd name="connsiteY1171" fmla="*/ 395926 h 3694083"/>
              <a:gd name="connsiteX1172" fmla="*/ 2045925 w 6725852"/>
              <a:gd name="connsiteY1172" fmla="*/ 414780 h 3694083"/>
              <a:gd name="connsiteX1173" fmla="*/ 2017645 w 6725852"/>
              <a:gd name="connsiteY1173" fmla="*/ 402211 h 3694083"/>
              <a:gd name="connsiteX1174" fmla="*/ 1992506 w 6725852"/>
              <a:gd name="connsiteY1174" fmla="*/ 395926 h 3694083"/>
              <a:gd name="connsiteX1175" fmla="*/ 1989364 w 6725852"/>
              <a:gd name="connsiteY1175" fmla="*/ 383357 h 3694083"/>
              <a:gd name="connsiteX1176" fmla="*/ 2008218 w 6725852"/>
              <a:gd name="connsiteY1176" fmla="*/ 373930 h 3694083"/>
              <a:gd name="connsiteX1177" fmla="*/ 1979937 w 6725852"/>
              <a:gd name="connsiteY1177" fmla="*/ 370788 h 3694083"/>
              <a:gd name="connsiteX1178" fmla="*/ 1954799 w 6725852"/>
              <a:gd name="connsiteY1178" fmla="*/ 358219 h 3694083"/>
              <a:gd name="connsiteX1179" fmla="*/ 1973653 w 6725852"/>
              <a:gd name="connsiteY1179" fmla="*/ 345650 h 3694083"/>
              <a:gd name="connsiteX1180" fmla="*/ 2042783 w 6725852"/>
              <a:gd name="connsiteY1180" fmla="*/ 351934 h 3694083"/>
              <a:gd name="connsiteX1181" fmla="*/ 1929661 w 6725852"/>
              <a:gd name="connsiteY1181" fmla="*/ 329938 h 3694083"/>
              <a:gd name="connsiteX1182" fmla="*/ 1929661 w 6725852"/>
              <a:gd name="connsiteY1182" fmla="*/ 304800 h 3694083"/>
              <a:gd name="connsiteX1183" fmla="*/ 1945372 w 6725852"/>
              <a:gd name="connsiteY1183" fmla="*/ 289089 h 3694083"/>
              <a:gd name="connsiteX1184" fmla="*/ 1976795 w 6725852"/>
              <a:gd name="connsiteY1184" fmla="*/ 289089 h 3694083"/>
              <a:gd name="connsiteX1185" fmla="*/ 2008218 w 6725852"/>
              <a:gd name="connsiteY1185" fmla="*/ 263951 h 3694083"/>
              <a:gd name="connsiteX1186" fmla="*/ 2061636 w 6725852"/>
              <a:gd name="connsiteY1186" fmla="*/ 267093 h 3694083"/>
              <a:gd name="connsiteX1187" fmla="*/ 2064779 w 6725852"/>
              <a:gd name="connsiteY1187" fmla="*/ 248239 h 3694083"/>
              <a:gd name="connsiteX1188" fmla="*/ 2039640 w 6725852"/>
              <a:gd name="connsiteY1188" fmla="*/ 235670 h 3694083"/>
              <a:gd name="connsiteX1189" fmla="*/ 2014502 w 6725852"/>
              <a:gd name="connsiteY1189" fmla="*/ 226244 h 3694083"/>
              <a:gd name="connsiteX1190" fmla="*/ 2121339 w 6725852"/>
              <a:gd name="connsiteY1190" fmla="*/ 163398 h 3694083"/>
              <a:gd name="connsiteX1191" fmla="*/ 2140193 w 6725852"/>
              <a:gd name="connsiteY1191" fmla="*/ 169683 h 3694083"/>
              <a:gd name="connsiteX1192" fmla="*/ 2133909 w 6725852"/>
              <a:gd name="connsiteY1192" fmla="*/ 150829 h 3694083"/>
              <a:gd name="connsiteX1193" fmla="*/ 2168473 w 6725852"/>
              <a:gd name="connsiteY1193" fmla="*/ 122549 h 3694083"/>
              <a:gd name="connsiteX1194" fmla="*/ 2203038 w 6725852"/>
              <a:gd name="connsiteY1194" fmla="*/ 157114 h 3694083"/>
              <a:gd name="connsiteX1195" fmla="*/ 2177900 w 6725852"/>
              <a:gd name="connsiteY1195" fmla="*/ 113122 h 3694083"/>
              <a:gd name="connsiteX1196" fmla="*/ 2221892 w 6725852"/>
              <a:gd name="connsiteY1196" fmla="*/ 113122 h 3694083"/>
              <a:gd name="connsiteX1197" fmla="*/ 2253315 w 6725852"/>
              <a:gd name="connsiteY1197" fmla="*/ 100553 h 3694083"/>
              <a:gd name="connsiteX1198" fmla="*/ 2294164 w 6725852"/>
              <a:gd name="connsiteY1198" fmla="*/ 100553 h 3694083"/>
              <a:gd name="connsiteX1199" fmla="*/ 2341298 w 6725852"/>
              <a:gd name="connsiteY1199" fmla="*/ 135118 h 3694083"/>
              <a:gd name="connsiteX1200" fmla="*/ 2319302 w 6725852"/>
              <a:gd name="connsiteY1200" fmla="*/ 91126 h 3694083"/>
              <a:gd name="connsiteX1201" fmla="*/ 2353867 w 6725852"/>
              <a:gd name="connsiteY1201" fmla="*/ 78557 h 3694083"/>
              <a:gd name="connsiteX1202" fmla="*/ 2444993 w 6725852"/>
              <a:gd name="connsiteY1202" fmla="*/ 131976 h 3694083"/>
              <a:gd name="connsiteX1203" fmla="*/ 2357010 w 6725852"/>
              <a:gd name="connsiteY1203" fmla="*/ 65988 h 3694083"/>
              <a:gd name="connsiteX1204" fmla="*/ 2438709 w 6725852"/>
              <a:gd name="connsiteY1204" fmla="*/ 40850 h 3694083"/>
              <a:gd name="connsiteX1205" fmla="*/ 2479558 w 6725852"/>
              <a:gd name="connsiteY1205" fmla="*/ 28281 h 3694083"/>
              <a:gd name="connsiteX1206" fmla="*/ 2501554 w 6725852"/>
              <a:gd name="connsiteY1206" fmla="*/ 40850 h 3694083"/>
              <a:gd name="connsiteX1207" fmla="*/ 2589537 w 6725852"/>
              <a:gd name="connsiteY1207" fmla="*/ 6285 h 3694083"/>
              <a:gd name="connsiteX1208" fmla="*/ 2605249 w 6725852"/>
              <a:gd name="connsiteY1208" fmla="*/ 3143 h 36940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</a:cxnLst>
            <a:rect l="l" t="t" r="r" b="b"/>
            <a:pathLst>
              <a:path w="6725852" h="3694083">
                <a:moveTo>
                  <a:pt x="6408679" y="3272405"/>
                </a:moveTo>
                <a:lnTo>
                  <a:pt x="6460633" y="3313968"/>
                </a:lnTo>
                <a:lnTo>
                  <a:pt x="6419069" y="3360727"/>
                </a:lnTo>
                <a:lnTo>
                  <a:pt x="6377506" y="3438659"/>
                </a:lnTo>
                <a:lnTo>
                  <a:pt x="6289183" y="3417877"/>
                </a:lnTo>
                <a:lnTo>
                  <a:pt x="6304769" y="3397096"/>
                </a:lnTo>
                <a:lnTo>
                  <a:pt x="6382701" y="3324359"/>
                </a:lnTo>
                <a:close/>
                <a:moveTo>
                  <a:pt x="5956674" y="3256818"/>
                </a:moveTo>
                <a:lnTo>
                  <a:pt x="5993042" y="3256818"/>
                </a:lnTo>
                <a:lnTo>
                  <a:pt x="5993042" y="3334750"/>
                </a:lnTo>
                <a:lnTo>
                  <a:pt x="5935892" y="3376314"/>
                </a:lnTo>
                <a:lnTo>
                  <a:pt x="5899524" y="3272405"/>
                </a:lnTo>
                <a:lnTo>
                  <a:pt x="5951479" y="3298382"/>
                </a:lnTo>
                <a:close/>
                <a:moveTo>
                  <a:pt x="6419069" y="3126932"/>
                </a:moveTo>
                <a:lnTo>
                  <a:pt x="6486610" y="3194473"/>
                </a:lnTo>
                <a:lnTo>
                  <a:pt x="6522979" y="3178886"/>
                </a:lnTo>
                <a:lnTo>
                  <a:pt x="6554151" y="3204864"/>
                </a:lnTo>
                <a:lnTo>
                  <a:pt x="6517783" y="3230841"/>
                </a:lnTo>
                <a:lnTo>
                  <a:pt x="6507392" y="3251623"/>
                </a:lnTo>
                <a:lnTo>
                  <a:pt x="6450242" y="3267209"/>
                </a:lnTo>
                <a:lnTo>
                  <a:pt x="6455438" y="3210059"/>
                </a:lnTo>
                <a:close/>
                <a:moveTo>
                  <a:pt x="4159047" y="2674927"/>
                </a:moveTo>
                <a:lnTo>
                  <a:pt x="4174633" y="2695709"/>
                </a:lnTo>
                <a:lnTo>
                  <a:pt x="4185024" y="2732077"/>
                </a:lnTo>
                <a:lnTo>
                  <a:pt x="4164242" y="2810009"/>
                </a:lnTo>
                <a:lnTo>
                  <a:pt x="4133069" y="2929505"/>
                </a:lnTo>
                <a:lnTo>
                  <a:pt x="4081115" y="2960677"/>
                </a:lnTo>
                <a:lnTo>
                  <a:pt x="4044747" y="2919114"/>
                </a:lnTo>
                <a:lnTo>
                  <a:pt x="4049942" y="2903527"/>
                </a:lnTo>
                <a:lnTo>
                  <a:pt x="4039551" y="2882746"/>
                </a:lnTo>
                <a:lnTo>
                  <a:pt x="4065529" y="2835986"/>
                </a:lnTo>
                <a:lnTo>
                  <a:pt x="4070724" y="2825596"/>
                </a:lnTo>
                <a:lnTo>
                  <a:pt x="4049942" y="2789227"/>
                </a:lnTo>
                <a:lnTo>
                  <a:pt x="4075919" y="2758055"/>
                </a:lnTo>
                <a:lnTo>
                  <a:pt x="4117483" y="2726882"/>
                </a:lnTo>
                <a:lnTo>
                  <a:pt x="4148656" y="2680123"/>
                </a:lnTo>
                <a:close/>
                <a:moveTo>
                  <a:pt x="5759247" y="2565823"/>
                </a:moveTo>
                <a:lnTo>
                  <a:pt x="5774833" y="2581409"/>
                </a:lnTo>
                <a:lnTo>
                  <a:pt x="5764442" y="2643755"/>
                </a:lnTo>
                <a:lnTo>
                  <a:pt x="5831983" y="2695709"/>
                </a:lnTo>
                <a:lnTo>
                  <a:pt x="5852765" y="2602191"/>
                </a:lnTo>
                <a:lnTo>
                  <a:pt x="5878742" y="2576214"/>
                </a:lnTo>
                <a:lnTo>
                  <a:pt x="5904719" y="2628168"/>
                </a:lnTo>
                <a:lnTo>
                  <a:pt x="5935892" y="2633364"/>
                </a:lnTo>
                <a:lnTo>
                  <a:pt x="5956674" y="2726882"/>
                </a:lnTo>
                <a:lnTo>
                  <a:pt x="6008629" y="2789227"/>
                </a:lnTo>
                <a:lnTo>
                  <a:pt x="6065779" y="2867159"/>
                </a:lnTo>
                <a:lnTo>
                  <a:pt x="6091756" y="2965873"/>
                </a:lnTo>
                <a:lnTo>
                  <a:pt x="6055388" y="3028218"/>
                </a:lnTo>
                <a:lnTo>
                  <a:pt x="6034606" y="3074977"/>
                </a:lnTo>
                <a:lnTo>
                  <a:pt x="6013824" y="3100955"/>
                </a:lnTo>
                <a:lnTo>
                  <a:pt x="5993042" y="3152909"/>
                </a:lnTo>
                <a:lnTo>
                  <a:pt x="5941088" y="3184082"/>
                </a:lnTo>
                <a:lnTo>
                  <a:pt x="5920306" y="3178886"/>
                </a:lnTo>
                <a:lnTo>
                  <a:pt x="5925501" y="3158105"/>
                </a:lnTo>
                <a:lnTo>
                  <a:pt x="5878742" y="3189277"/>
                </a:lnTo>
                <a:lnTo>
                  <a:pt x="5863156" y="3178886"/>
                </a:lnTo>
                <a:lnTo>
                  <a:pt x="5821592" y="3147714"/>
                </a:lnTo>
                <a:lnTo>
                  <a:pt x="5816397" y="3137323"/>
                </a:lnTo>
                <a:lnTo>
                  <a:pt x="5826788" y="3126932"/>
                </a:lnTo>
                <a:lnTo>
                  <a:pt x="5811201" y="3121736"/>
                </a:lnTo>
                <a:lnTo>
                  <a:pt x="5795615" y="3106150"/>
                </a:lnTo>
                <a:lnTo>
                  <a:pt x="5754051" y="3106150"/>
                </a:lnTo>
                <a:lnTo>
                  <a:pt x="5728074" y="3090564"/>
                </a:lnTo>
                <a:lnTo>
                  <a:pt x="5717683" y="3085368"/>
                </a:lnTo>
                <a:lnTo>
                  <a:pt x="5733269" y="3069782"/>
                </a:lnTo>
                <a:lnTo>
                  <a:pt x="5722879" y="3049000"/>
                </a:lnTo>
                <a:lnTo>
                  <a:pt x="5696901" y="3033414"/>
                </a:lnTo>
                <a:lnTo>
                  <a:pt x="5677734" y="3030676"/>
                </a:lnTo>
                <a:lnTo>
                  <a:pt x="5686510" y="3028218"/>
                </a:lnTo>
                <a:lnTo>
                  <a:pt x="5660533" y="3028218"/>
                </a:lnTo>
                <a:lnTo>
                  <a:pt x="5644947" y="3028218"/>
                </a:lnTo>
                <a:lnTo>
                  <a:pt x="5660533" y="3023022"/>
                </a:lnTo>
                <a:lnTo>
                  <a:pt x="5624165" y="3028218"/>
                </a:lnTo>
                <a:lnTo>
                  <a:pt x="5644947" y="3028218"/>
                </a:lnTo>
                <a:lnTo>
                  <a:pt x="5629360" y="3033414"/>
                </a:lnTo>
                <a:lnTo>
                  <a:pt x="5660533" y="3028218"/>
                </a:lnTo>
                <a:lnTo>
                  <a:pt x="5677734" y="3030676"/>
                </a:lnTo>
                <a:lnTo>
                  <a:pt x="5426738" y="3100955"/>
                </a:lnTo>
                <a:lnTo>
                  <a:pt x="5364392" y="3074977"/>
                </a:lnTo>
                <a:lnTo>
                  <a:pt x="5359197" y="3059391"/>
                </a:lnTo>
                <a:lnTo>
                  <a:pt x="5374783" y="3038609"/>
                </a:lnTo>
                <a:lnTo>
                  <a:pt x="5379979" y="3017827"/>
                </a:lnTo>
                <a:lnTo>
                  <a:pt x="5343610" y="2991850"/>
                </a:lnTo>
                <a:lnTo>
                  <a:pt x="5364392" y="2971068"/>
                </a:lnTo>
                <a:lnTo>
                  <a:pt x="5312438" y="2877550"/>
                </a:lnTo>
                <a:lnTo>
                  <a:pt x="5333219" y="2872355"/>
                </a:lnTo>
                <a:lnTo>
                  <a:pt x="5348806" y="2893136"/>
                </a:lnTo>
                <a:lnTo>
                  <a:pt x="5322829" y="2841182"/>
                </a:lnTo>
                <a:lnTo>
                  <a:pt x="5348806" y="2778836"/>
                </a:lnTo>
                <a:lnTo>
                  <a:pt x="5463106" y="2747664"/>
                </a:lnTo>
                <a:lnTo>
                  <a:pt x="5489083" y="2706100"/>
                </a:lnTo>
                <a:lnTo>
                  <a:pt x="5504669" y="2674927"/>
                </a:lnTo>
                <a:lnTo>
                  <a:pt x="5525451" y="2680123"/>
                </a:lnTo>
                <a:lnTo>
                  <a:pt x="5577406" y="2628168"/>
                </a:lnTo>
                <a:lnTo>
                  <a:pt x="5639751" y="2654146"/>
                </a:lnTo>
                <a:lnTo>
                  <a:pt x="5629360" y="2638559"/>
                </a:lnTo>
                <a:lnTo>
                  <a:pt x="5644947" y="2607386"/>
                </a:lnTo>
                <a:lnTo>
                  <a:pt x="5676119" y="2596996"/>
                </a:lnTo>
                <a:lnTo>
                  <a:pt x="5629360" y="2586605"/>
                </a:lnTo>
                <a:lnTo>
                  <a:pt x="5691706" y="2571018"/>
                </a:lnTo>
                <a:lnTo>
                  <a:pt x="5722879" y="2591800"/>
                </a:lnTo>
                <a:close/>
                <a:moveTo>
                  <a:pt x="5265929" y="2488564"/>
                </a:moveTo>
                <a:lnTo>
                  <a:pt x="5401011" y="2524932"/>
                </a:lnTo>
                <a:lnTo>
                  <a:pt x="5458161" y="2545714"/>
                </a:lnTo>
                <a:lnTo>
                  <a:pt x="5489334" y="2597669"/>
                </a:lnTo>
                <a:lnTo>
                  <a:pt x="5406206" y="2566496"/>
                </a:lnTo>
                <a:lnTo>
                  <a:pt x="5271124" y="2550909"/>
                </a:lnTo>
                <a:lnTo>
                  <a:pt x="5193193" y="2530128"/>
                </a:lnTo>
                <a:lnTo>
                  <a:pt x="5208779" y="2498955"/>
                </a:lnTo>
                <a:close/>
                <a:moveTo>
                  <a:pt x="5728074" y="2378786"/>
                </a:moveTo>
                <a:lnTo>
                  <a:pt x="5754051" y="2430741"/>
                </a:lnTo>
                <a:lnTo>
                  <a:pt x="5790419" y="2394373"/>
                </a:lnTo>
                <a:lnTo>
                  <a:pt x="5951479" y="2446327"/>
                </a:lnTo>
                <a:lnTo>
                  <a:pt x="5967065" y="2493086"/>
                </a:lnTo>
                <a:lnTo>
                  <a:pt x="6008629" y="2472305"/>
                </a:lnTo>
                <a:lnTo>
                  <a:pt x="6019019" y="2472305"/>
                </a:lnTo>
                <a:lnTo>
                  <a:pt x="6050192" y="2451523"/>
                </a:lnTo>
                <a:lnTo>
                  <a:pt x="6008629" y="2415155"/>
                </a:lnTo>
                <a:lnTo>
                  <a:pt x="6076169" y="2446327"/>
                </a:lnTo>
                <a:lnTo>
                  <a:pt x="6076169" y="2487891"/>
                </a:lnTo>
                <a:lnTo>
                  <a:pt x="6008629" y="2503477"/>
                </a:lnTo>
                <a:lnTo>
                  <a:pt x="6029410" y="2586605"/>
                </a:lnTo>
                <a:lnTo>
                  <a:pt x="6076169" y="2586605"/>
                </a:lnTo>
                <a:lnTo>
                  <a:pt x="6039801" y="2591800"/>
                </a:lnTo>
                <a:lnTo>
                  <a:pt x="5998238" y="2591800"/>
                </a:lnTo>
                <a:lnTo>
                  <a:pt x="5972260" y="2576214"/>
                </a:lnTo>
                <a:lnTo>
                  <a:pt x="5972260" y="2555432"/>
                </a:lnTo>
                <a:lnTo>
                  <a:pt x="5883938" y="2560627"/>
                </a:lnTo>
                <a:lnTo>
                  <a:pt x="5811201" y="2534650"/>
                </a:lnTo>
                <a:lnTo>
                  <a:pt x="5795615" y="2493086"/>
                </a:lnTo>
                <a:lnTo>
                  <a:pt x="5785224" y="2472305"/>
                </a:lnTo>
                <a:lnTo>
                  <a:pt x="5712488" y="2456718"/>
                </a:lnTo>
                <a:lnTo>
                  <a:pt x="5681315" y="2394373"/>
                </a:lnTo>
                <a:close/>
                <a:moveTo>
                  <a:pt x="5411151" y="2243705"/>
                </a:moveTo>
                <a:lnTo>
                  <a:pt x="5447519" y="2285268"/>
                </a:lnTo>
                <a:lnTo>
                  <a:pt x="5416347" y="2326832"/>
                </a:lnTo>
                <a:lnTo>
                  <a:pt x="5447519" y="2368396"/>
                </a:lnTo>
                <a:lnTo>
                  <a:pt x="5426738" y="2394373"/>
                </a:lnTo>
                <a:lnTo>
                  <a:pt x="5405956" y="2425546"/>
                </a:lnTo>
                <a:lnTo>
                  <a:pt x="5374783" y="2467109"/>
                </a:lnTo>
                <a:lnTo>
                  <a:pt x="5307242" y="2461914"/>
                </a:lnTo>
                <a:lnTo>
                  <a:pt x="5286460" y="2435936"/>
                </a:lnTo>
                <a:lnTo>
                  <a:pt x="5265679" y="2404764"/>
                </a:lnTo>
                <a:lnTo>
                  <a:pt x="5250092" y="2352809"/>
                </a:lnTo>
                <a:lnTo>
                  <a:pt x="5281265" y="2342418"/>
                </a:lnTo>
                <a:lnTo>
                  <a:pt x="5312438" y="2332027"/>
                </a:lnTo>
                <a:close/>
                <a:moveTo>
                  <a:pt x="1996142" y="2056091"/>
                </a:moveTo>
                <a:lnTo>
                  <a:pt x="2020048" y="2103903"/>
                </a:lnTo>
                <a:lnTo>
                  <a:pt x="1930400" y="2091950"/>
                </a:lnTo>
                <a:close/>
                <a:moveTo>
                  <a:pt x="1751106" y="2008279"/>
                </a:moveTo>
                <a:lnTo>
                  <a:pt x="1858683" y="2014256"/>
                </a:lnTo>
                <a:lnTo>
                  <a:pt x="1918448" y="2044138"/>
                </a:lnTo>
                <a:lnTo>
                  <a:pt x="1912471" y="2062067"/>
                </a:lnTo>
                <a:lnTo>
                  <a:pt x="1858683" y="2062067"/>
                </a:lnTo>
                <a:lnTo>
                  <a:pt x="1822824" y="2032185"/>
                </a:lnTo>
                <a:close/>
                <a:moveTo>
                  <a:pt x="3890852" y="1918216"/>
                </a:moveTo>
                <a:lnTo>
                  <a:pt x="3919664" y="1988187"/>
                </a:lnTo>
                <a:lnTo>
                  <a:pt x="3956424" y="2034137"/>
                </a:lnTo>
                <a:lnTo>
                  <a:pt x="3947234" y="2066302"/>
                </a:lnTo>
                <a:lnTo>
                  <a:pt x="3979399" y="2098467"/>
                </a:lnTo>
                <a:lnTo>
                  <a:pt x="3979399" y="2126037"/>
                </a:lnTo>
                <a:lnTo>
                  <a:pt x="4029944" y="2167392"/>
                </a:lnTo>
                <a:lnTo>
                  <a:pt x="4039802" y="2182179"/>
                </a:lnTo>
                <a:lnTo>
                  <a:pt x="4039802" y="2150859"/>
                </a:lnTo>
                <a:lnTo>
                  <a:pt x="4039802" y="2130078"/>
                </a:lnTo>
                <a:lnTo>
                  <a:pt x="3915111" y="1922259"/>
                </a:lnTo>
                <a:close/>
                <a:moveTo>
                  <a:pt x="3515061" y="1475450"/>
                </a:moveTo>
                <a:lnTo>
                  <a:pt x="3525452" y="1548187"/>
                </a:lnTo>
                <a:lnTo>
                  <a:pt x="3567015" y="1584555"/>
                </a:lnTo>
                <a:lnTo>
                  <a:pt x="3592993" y="1605337"/>
                </a:lnTo>
                <a:lnTo>
                  <a:pt x="3582602" y="1652096"/>
                </a:lnTo>
                <a:lnTo>
                  <a:pt x="3535843" y="1693659"/>
                </a:lnTo>
                <a:lnTo>
                  <a:pt x="3499474" y="1683269"/>
                </a:lnTo>
                <a:lnTo>
                  <a:pt x="3499474" y="1667682"/>
                </a:lnTo>
                <a:lnTo>
                  <a:pt x="3546234" y="1652096"/>
                </a:lnTo>
                <a:lnTo>
                  <a:pt x="3546234" y="1631314"/>
                </a:lnTo>
                <a:lnTo>
                  <a:pt x="3525452" y="1605337"/>
                </a:lnTo>
                <a:lnTo>
                  <a:pt x="3483888" y="1589750"/>
                </a:lnTo>
                <a:lnTo>
                  <a:pt x="3463106" y="1563773"/>
                </a:lnTo>
                <a:lnTo>
                  <a:pt x="3442324" y="1527405"/>
                </a:lnTo>
                <a:lnTo>
                  <a:pt x="3421543" y="1511819"/>
                </a:lnTo>
                <a:lnTo>
                  <a:pt x="3385174" y="1537796"/>
                </a:lnTo>
                <a:lnTo>
                  <a:pt x="3328024" y="1522209"/>
                </a:lnTo>
                <a:lnTo>
                  <a:pt x="3317634" y="1563773"/>
                </a:lnTo>
                <a:lnTo>
                  <a:pt x="3296852" y="1594946"/>
                </a:lnTo>
                <a:lnTo>
                  <a:pt x="3276070" y="1631314"/>
                </a:lnTo>
                <a:lnTo>
                  <a:pt x="3244897" y="1678073"/>
                </a:lnTo>
                <a:lnTo>
                  <a:pt x="3177356" y="1688464"/>
                </a:lnTo>
                <a:lnTo>
                  <a:pt x="3177356" y="1723055"/>
                </a:lnTo>
                <a:lnTo>
                  <a:pt x="3198253" y="1717084"/>
                </a:lnTo>
                <a:lnTo>
                  <a:pt x="3230418" y="1726274"/>
                </a:lnTo>
                <a:lnTo>
                  <a:pt x="3280963" y="1707894"/>
                </a:lnTo>
                <a:lnTo>
                  <a:pt x="3317722" y="1698704"/>
                </a:lnTo>
                <a:lnTo>
                  <a:pt x="3368267" y="1689514"/>
                </a:lnTo>
                <a:lnTo>
                  <a:pt x="3405027" y="1689514"/>
                </a:lnTo>
                <a:lnTo>
                  <a:pt x="3441787" y="1675729"/>
                </a:lnTo>
                <a:lnTo>
                  <a:pt x="3460167" y="1694109"/>
                </a:lnTo>
                <a:lnTo>
                  <a:pt x="3473952" y="1703299"/>
                </a:lnTo>
                <a:lnTo>
                  <a:pt x="3487737" y="1735464"/>
                </a:lnTo>
                <a:lnTo>
                  <a:pt x="3473952" y="1767629"/>
                </a:lnTo>
                <a:lnTo>
                  <a:pt x="3510711" y="1790604"/>
                </a:lnTo>
                <a:lnTo>
                  <a:pt x="3542876" y="1786009"/>
                </a:lnTo>
                <a:lnTo>
                  <a:pt x="3556661" y="1808983"/>
                </a:lnTo>
                <a:lnTo>
                  <a:pt x="3593421" y="1813578"/>
                </a:lnTo>
                <a:lnTo>
                  <a:pt x="3607206" y="1822768"/>
                </a:lnTo>
                <a:lnTo>
                  <a:pt x="3625586" y="1827363"/>
                </a:lnTo>
                <a:lnTo>
                  <a:pt x="3634776" y="1776819"/>
                </a:lnTo>
                <a:lnTo>
                  <a:pt x="3689915" y="1776819"/>
                </a:lnTo>
                <a:lnTo>
                  <a:pt x="3722080" y="1799794"/>
                </a:lnTo>
                <a:lnTo>
                  <a:pt x="3758840" y="1799794"/>
                </a:lnTo>
                <a:lnTo>
                  <a:pt x="3795600" y="1831958"/>
                </a:lnTo>
                <a:lnTo>
                  <a:pt x="3813980" y="1818173"/>
                </a:lnTo>
                <a:lnTo>
                  <a:pt x="3823170" y="1804388"/>
                </a:lnTo>
                <a:lnTo>
                  <a:pt x="3831426" y="1808517"/>
                </a:lnTo>
                <a:lnTo>
                  <a:pt x="3831984" y="1807959"/>
                </a:lnTo>
                <a:lnTo>
                  <a:pt x="3863156" y="1813155"/>
                </a:lnTo>
                <a:lnTo>
                  <a:pt x="3904720" y="1735223"/>
                </a:lnTo>
                <a:lnTo>
                  <a:pt x="3909915" y="1709246"/>
                </a:lnTo>
                <a:lnTo>
                  <a:pt x="3873547" y="1698855"/>
                </a:lnTo>
                <a:lnTo>
                  <a:pt x="3847570" y="1724832"/>
                </a:lnTo>
                <a:lnTo>
                  <a:pt x="3837179" y="1698855"/>
                </a:lnTo>
                <a:lnTo>
                  <a:pt x="3790420" y="1714441"/>
                </a:lnTo>
                <a:lnTo>
                  <a:pt x="3738465" y="1740419"/>
                </a:lnTo>
                <a:lnTo>
                  <a:pt x="3686511" y="1724832"/>
                </a:lnTo>
                <a:lnTo>
                  <a:pt x="3743661" y="1704050"/>
                </a:lnTo>
                <a:lnTo>
                  <a:pt x="3748856" y="1620923"/>
                </a:lnTo>
                <a:lnTo>
                  <a:pt x="3728074" y="1594946"/>
                </a:lnTo>
                <a:lnTo>
                  <a:pt x="3686511" y="1615728"/>
                </a:lnTo>
                <a:lnTo>
                  <a:pt x="3728074" y="1636509"/>
                </a:lnTo>
                <a:lnTo>
                  <a:pt x="3702097" y="1667682"/>
                </a:lnTo>
                <a:lnTo>
                  <a:pt x="3696902" y="1709246"/>
                </a:lnTo>
                <a:lnTo>
                  <a:pt x="3655338" y="1678073"/>
                </a:lnTo>
                <a:lnTo>
                  <a:pt x="3613774" y="1646900"/>
                </a:lnTo>
                <a:lnTo>
                  <a:pt x="3613774" y="1615728"/>
                </a:lnTo>
                <a:lnTo>
                  <a:pt x="3608579" y="1594946"/>
                </a:lnTo>
                <a:close/>
                <a:moveTo>
                  <a:pt x="3836929" y="1438408"/>
                </a:moveTo>
                <a:lnTo>
                  <a:pt x="3774583" y="1552708"/>
                </a:lnTo>
                <a:lnTo>
                  <a:pt x="3821342" y="1578685"/>
                </a:lnTo>
                <a:lnTo>
                  <a:pt x="3852515" y="1552708"/>
                </a:lnTo>
                <a:lnTo>
                  <a:pt x="3914860" y="1557904"/>
                </a:lnTo>
                <a:lnTo>
                  <a:pt x="3951229" y="1578685"/>
                </a:lnTo>
                <a:lnTo>
                  <a:pt x="4013574" y="1583881"/>
                </a:lnTo>
                <a:lnTo>
                  <a:pt x="4013574" y="1552708"/>
                </a:lnTo>
                <a:lnTo>
                  <a:pt x="3935642" y="1490363"/>
                </a:lnTo>
                <a:lnTo>
                  <a:pt x="3868101" y="1490363"/>
                </a:lnTo>
                <a:close/>
                <a:moveTo>
                  <a:pt x="3203083" y="1048750"/>
                </a:moveTo>
                <a:lnTo>
                  <a:pt x="3208279" y="1079923"/>
                </a:lnTo>
                <a:lnTo>
                  <a:pt x="3249842" y="1095509"/>
                </a:lnTo>
                <a:lnTo>
                  <a:pt x="3208279" y="1137073"/>
                </a:lnTo>
                <a:lnTo>
                  <a:pt x="3260233" y="1178636"/>
                </a:lnTo>
                <a:lnTo>
                  <a:pt x="3265429" y="1251373"/>
                </a:lnTo>
                <a:lnTo>
                  <a:pt x="3286210" y="1256568"/>
                </a:lnTo>
                <a:lnTo>
                  <a:pt x="3317383" y="1277350"/>
                </a:lnTo>
                <a:lnTo>
                  <a:pt x="3291406" y="1329305"/>
                </a:lnTo>
                <a:lnTo>
                  <a:pt x="3234256" y="1318914"/>
                </a:lnTo>
                <a:lnTo>
                  <a:pt x="3171910" y="1370868"/>
                </a:lnTo>
                <a:lnTo>
                  <a:pt x="3197888" y="1308523"/>
                </a:lnTo>
                <a:lnTo>
                  <a:pt x="3166715" y="1298132"/>
                </a:lnTo>
                <a:lnTo>
                  <a:pt x="3192692" y="1277350"/>
                </a:lnTo>
                <a:lnTo>
                  <a:pt x="3192692" y="1246177"/>
                </a:lnTo>
                <a:lnTo>
                  <a:pt x="3218669" y="1240982"/>
                </a:lnTo>
                <a:lnTo>
                  <a:pt x="3208279" y="1204614"/>
                </a:lnTo>
                <a:lnTo>
                  <a:pt x="3177106" y="1204614"/>
                </a:lnTo>
                <a:lnTo>
                  <a:pt x="3166715" y="1235786"/>
                </a:lnTo>
                <a:lnTo>
                  <a:pt x="3161519" y="1282546"/>
                </a:lnTo>
                <a:lnTo>
                  <a:pt x="3125151" y="1313718"/>
                </a:lnTo>
                <a:lnTo>
                  <a:pt x="3073197" y="1303327"/>
                </a:lnTo>
                <a:lnTo>
                  <a:pt x="3068001" y="1282546"/>
                </a:lnTo>
                <a:lnTo>
                  <a:pt x="3093979" y="1261764"/>
                </a:lnTo>
                <a:lnTo>
                  <a:pt x="3073197" y="1230591"/>
                </a:lnTo>
                <a:lnTo>
                  <a:pt x="3145933" y="1168246"/>
                </a:lnTo>
                <a:lnTo>
                  <a:pt x="3161519" y="1183832"/>
                </a:lnTo>
                <a:lnTo>
                  <a:pt x="3166715" y="1121486"/>
                </a:lnTo>
                <a:lnTo>
                  <a:pt x="3140738" y="1079923"/>
                </a:lnTo>
                <a:lnTo>
                  <a:pt x="3171910" y="1059141"/>
                </a:lnTo>
                <a:lnTo>
                  <a:pt x="3171910" y="1079923"/>
                </a:lnTo>
                <a:close/>
                <a:moveTo>
                  <a:pt x="167342" y="854820"/>
                </a:moveTo>
                <a:lnTo>
                  <a:pt x="185271" y="884703"/>
                </a:lnTo>
                <a:lnTo>
                  <a:pt x="119530" y="878726"/>
                </a:lnTo>
                <a:close/>
                <a:moveTo>
                  <a:pt x="2856630" y="719580"/>
                </a:moveTo>
                <a:lnTo>
                  <a:pt x="2894337" y="741576"/>
                </a:lnTo>
                <a:lnTo>
                  <a:pt x="2881768" y="766714"/>
                </a:lnTo>
                <a:lnTo>
                  <a:pt x="2900622" y="763571"/>
                </a:lnTo>
                <a:lnTo>
                  <a:pt x="2906906" y="744718"/>
                </a:lnTo>
                <a:lnTo>
                  <a:pt x="2928902" y="744718"/>
                </a:lnTo>
                <a:lnTo>
                  <a:pt x="2960325" y="744718"/>
                </a:lnTo>
                <a:lnTo>
                  <a:pt x="2960325" y="738433"/>
                </a:lnTo>
                <a:lnTo>
                  <a:pt x="2979179" y="719580"/>
                </a:lnTo>
                <a:lnTo>
                  <a:pt x="3020028" y="735291"/>
                </a:lnTo>
                <a:lnTo>
                  <a:pt x="3020028" y="754145"/>
                </a:lnTo>
                <a:lnTo>
                  <a:pt x="3016886" y="766714"/>
                </a:lnTo>
                <a:lnTo>
                  <a:pt x="3042024" y="782425"/>
                </a:lnTo>
                <a:lnTo>
                  <a:pt x="3042024" y="798136"/>
                </a:lnTo>
                <a:lnTo>
                  <a:pt x="3035739" y="816990"/>
                </a:lnTo>
                <a:lnTo>
                  <a:pt x="2998032" y="851555"/>
                </a:lnTo>
                <a:lnTo>
                  <a:pt x="2972894" y="867266"/>
                </a:lnTo>
                <a:lnTo>
                  <a:pt x="2941471" y="879835"/>
                </a:lnTo>
                <a:lnTo>
                  <a:pt x="2884911" y="860982"/>
                </a:lnTo>
                <a:lnTo>
                  <a:pt x="2831492" y="823275"/>
                </a:lnTo>
                <a:lnTo>
                  <a:pt x="2844061" y="810705"/>
                </a:lnTo>
                <a:lnTo>
                  <a:pt x="2862915" y="807563"/>
                </a:lnTo>
                <a:lnTo>
                  <a:pt x="2862915" y="785567"/>
                </a:lnTo>
                <a:lnTo>
                  <a:pt x="2840919" y="788710"/>
                </a:lnTo>
                <a:lnTo>
                  <a:pt x="2822065" y="779283"/>
                </a:lnTo>
                <a:lnTo>
                  <a:pt x="2837777" y="747860"/>
                </a:lnTo>
                <a:lnTo>
                  <a:pt x="2847203" y="732149"/>
                </a:lnTo>
                <a:close/>
                <a:moveTo>
                  <a:pt x="5977" y="633691"/>
                </a:moveTo>
                <a:lnTo>
                  <a:pt x="77695" y="681503"/>
                </a:lnTo>
                <a:lnTo>
                  <a:pt x="113553" y="687479"/>
                </a:lnTo>
                <a:lnTo>
                  <a:pt x="149412" y="681503"/>
                </a:lnTo>
                <a:lnTo>
                  <a:pt x="191248" y="717362"/>
                </a:lnTo>
                <a:lnTo>
                  <a:pt x="197224" y="741267"/>
                </a:lnTo>
                <a:lnTo>
                  <a:pt x="155389" y="783103"/>
                </a:lnTo>
                <a:lnTo>
                  <a:pt x="119530" y="824938"/>
                </a:lnTo>
                <a:lnTo>
                  <a:pt x="77695" y="789079"/>
                </a:lnTo>
                <a:lnTo>
                  <a:pt x="77695" y="783103"/>
                </a:lnTo>
                <a:lnTo>
                  <a:pt x="71719" y="771150"/>
                </a:lnTo>
                <a:lnTo>
                  <a:pt x="47812" y="783103"/>
                </a:lnTo>
                <a:lnTo>
                  <a:pt x="29883" y="789079"/>
                </a:lnTo>
                <a:lnTo>
                  <a:pt x="17930" y="771150"/>
                </a:lnTo>
                <a:lnTo>
                  <a:pt x="17930" y="753220"/>
                </a:lnTo>
                <a:lnTo>
                  <a:pt x="29883" y="735291"/>
                </a:lnTo>
                <a:lnTo>
                  <a:pt x="5977" y="735291"/>
                </a:lnTo>
                <a:lnTo>
                  <a:pt x="0" y="663573"/>
                </a:lnTo>
                <a:close/>
                <a:moveTo>
                  <a:pt x="4509489" y="349375"/>
                </a:moveTo>
                <a:lnTo>
                  <a:pt x="4546359" y="386246"/>
                </a:lnTo>
                <a:lnTo>
                  <a:pt x="4465243" y="408368"/>
                </a:lnTo>
                <a:lnTo>
                  <a:pt x="4398876" y="430491"/>
                </a:lnTo>
                <a:lnTo>
                  <a:pt x="4317759" y="467362"/>
                </a:lnTo>
                <a:lnTo>
                  <a:pt x="4280889" y="548478"/>
                </a:lnTo>
                <a:lnTo>
                  <a:pt x="4280889" y="600097"/>
                </a:lnTo>
                <a:lnTo>
                  <a:pt x="4221895" y="548478"/>
                </a:lnTo>
                <a:lnTo>
                  <a:pt x="4266140" y="489485"/>
                </a:lnTo>
                <a:lnTo>
                  <a:pt x="4244018" y="474736"/>
                </a:lnTo>
                <a:lnTo>
                  <a:pt x="4280889" y="452614"/>
                </a:lnTo>
                <a:lnTo>
                  <a:pt x="4303011" y="415743"/>
                </a:lnTo>
                <a:lnTo>
                  <a:pt x="4413624" y="364123"/>
                </a:lnTo>
                <a:close/>
                <a:moveTo>
                  <a:pt x="5219170" y="311669"/>
                </a:moveTo>
                <a:lnTo>
                  <a:pt x="5234756" y="363623"/>
                </a:lnTo>
                <a:lnTo>
                  <a:pt x="5312688" y="353232"/>
                </a:lnTo>
                <a:lnTo>
                  <a:pt x="5354252" y="415578"/>
                </a:lnTo>
                <a:lnTo>
                  <a:pt x="5193193" y="514291"/>
                </a:lnTo>
                <a:lnTo>
                  <a:pt x="5255538" y="483119"/>
                </a:lnTo>
                <a:lnTo>
                  <a:pt x="5307493" y="462337"/>
                </a:lnTo>
                <a:lnTo>
                  <a:pt x="5354252" y="446750"/>
                </a:lnTo>
                <a:lnTo>
                  <a:pt x="5437379" y="477923"/>
                </a:lnTo>
                <a:lnTo>
                  <a:pt x="5494529" y="503900"/>
                </a:lnTo>
                <a:lnTo>
                  <a:pt x="5510115" y="498705"/>
                </a:lnTo>
                <a:lnTo>
                  <a:pt x="5520506" y="467532"/>
                </a:lnTo>
                <a:lnTo>
                  <a:pt x="5551679" y="467532"/>
                </a:lnTo>
                <a:lnTo>
                  <a:pt x="5598438" y="477923"/>
                </a:lnTo>
                <a:lnTo>
                  <a:pt x="5645197" y="519487"/>
                </a:lnTo>
                <a:lnTo>
                  <a:pt x="5629611" y="550659"/>
                </a:lnTo>
                <a:lnTo>
                  <a:pt x="5665979" y="576637"/>
                </a:lnTo>
                <a:lnTo>
                  <a:pt x="5691956" y="540269"/>
                </a:lnTo>
                <a:lnTo>
                  <a:pt x="5801061" y="561050"/>
                </a:lnTo>
                <a:lnTo>
                  <a:pt x="5811452" y="540269"/>
                </a:lnTo>
                <a:lnTo>
                  <a:pt x="5821843" y="509096"/>
                </a:lnTo>
                <a:lnTo>
                  <a:pt x="5832234" y="498705"/>
                </a:lnTo>
                <a:lnTo>
                  <a:pt x="5801061" y="441555"/>
                </a:lnTo>
                <a:lnTo>
                  <a:pt x="5764693" y="415578"/>
                </a:lnTo>
                <a:lnTo>
                  <a:pt x="5790670" y="363623"/>
                </a:lnTo>
                <a:lnTo>
                  <a:pt x="5821843" y="394796"/>
                </a:lnTo>
                <a:lnTo>
                  <a:pt x="5847820" y="379209"/>
                </a:lnTo>
                <a:lnTo>
                  <a:pt x="5904970" y="384405"/>
                </a:lnTo>
                <a:lnTo>
                  <a:pt x="5920556" y="425969"/>
                </a:lnTo>
                <a:lnTo>
                  <a:pt x="5858211" y="431164"/>
                </a:lnTo>
                <a:lnTo>
                  <a:pt x="5842624" y="441555"/>
                </a:lnTo>
                <a:lnTo>
                  <a:pt x="5894579" y="483119"/>
                </a:lnTo>
                <a:lnTo>
                  <a:pt x="5910165" y="540269"/>
                </a:lnTo>
                <a:lnTo>
                  <a:pt x="6014074" y="509096"/>
                </a:lnTo>
                <a:lnTo>
                  <a:pt x="6034856" y="571441"/>
                </a:lnTo>
                <a:lnTo>
                  <a:pt x="6117984" y="561050"/>
                </a:lnTo>
                <a:lnTo>
                  <a:pt x="6185524" y="587028"/>
                </a:lnTo>
                <a:lnTo>
                  <a:pt x="6201111" y="623396"/>
                </a:lnTo>
                <a:lnTo>
                  <a:pt x="6263456" y="618200"/>
                </a:lnTo>
                <a:lnTo>
                  <a:pt x="6305020" y="628591"/>
                </a:lnTo>
                <a:lnTo>
                  <a:pt x="6325802" y="607809"/>
                </a:lnTo>
                <a:lnTo>
                  <a:pt x="6502447" y="597419"/>
                </a:lnTo>
                <a:lnTo>
                  <a:pt x="6663506" y="711719"/>
                </a:lnTo>
                <a:lnTo>
                  <a:pt x="6725852" y="727305"/>
                </a:lnTo>
                <a:lnTo>
                  <a:pt x="6689484" y="779259"/>
                </a:lnTo>
                <a:lnTo>
                  <a:pt x="6679093" y="826019"/>
                </a:lnTo>
                <a:lnTo>
                  <a:pt x="6590770" y="784455"/>
                </a:lnTo>
                <a:lnTo>
                  <a:pt x="6569988" y="763673"/>
                </a:lnTo>
                <a:lnTo>
                  <a:pt x="6559597" y="737696"/>
                </a:lnTo>
                <a:lnTo>
                  <a:pt x="6559597" y="753282"/>
                </a:lnTo>
                <a:lnTo>
                  <a:pt x="6533620" y="800041"/>
                </a:lnTo>
                <a:lnTo>
                  <a:pt x="6502447" y="800041"/>
                </a:lnTo>
                <a:lnTo>
                  <a:pt x="6533620" y="831214"/>
                </a:lnTo>
                <a:lnTo>
                  <a:pt x="6549206" y="909146"/>
                </a:lnTo>
                <a:lnTo>
                  <a:pt x="6518034" y="909146"/>
                </a:lnTo>
                <a:lnTo>
                  <a:pt x="6419320" y="935123"/>
                </a:lnTo>
                <a:lnTo>
                  <a:pt x="6382952" y="981882"/>
                </a:lnTo>
                <a:lnTo>
                  <a:pt x="6351779" y="981882"/>
                </a:lnTo>
                <a:lnTo>
                  <a:pt x="6294629" y="1013055"/>
                </a:lnTo>
                <a:lnTo>
                  <a:pt x="6273847" y="1002664"/>
                </a:lnTo>
                <a:lnTo>
                  <a:pt x="6237479" y="1054619"/>
                </a:lnTo>
                <a:lnTo>
                  <a:pt x="6268652" y="1080596"/>
                </a:lnTo>
                <a:lnTo>
                  <a:pt x="6242674" y="1106573"/>
                </a:lnTo>
                <a:lnTo>
                  <a:pt x="6237479" y="1153332"/>
                </a:lnTo>
                <a:lnTo>
                  <a:pt x="6242674" y="1194896"/>
                </a:lnTo>
                <a:lnTo>
                  <a:pt x="6211502" y="1205287"/>
                </a:lnTo>
                <a:lnTo>
                  <a:pt x="6185524" y="1257241"/>
                </a:lnTo>
                <a:lnTo>
                  <a:pt x="6159547" y="1278023"/>
                </a:lnTo>
                <a:lnTo>
                  <a:pt x="6128374" y="1314391"/>
                </a:lnTo>
                <a:lnTo>
                  <a:pt x="6045247" y="1444278"/>
                </a:lnTo>
                <a:lnTo>
                  <a:pt x="5899774" y="1537796"/>
                </a:lnTo>
                <a:lnTo>
                  <a:pt x="5863406" y="1548187"/>
                </a:lnTo>
                <a:lnTo>
                  <a:pt x="5853015" y="1652096"/>
                </a:lnTo>
                <a:lnTo>
                  <a:pt x="5827038" y="1724832"/>
                </a:lnTo>
                <a:lnTo>
                  <a:pt x="5775084" y="1761200"/>
                </a:lnTo>
                <a:lnTo>
                  <a:pt x="5712738" y="1781982"/>
                </a:lnTo>
                <a:lnTo>
                  <a:pt x="5665979" y="1792373"/>
                </a:lnTo>
                <a:lnTo>
                  <a:pt x="5645197" y="1865109"/>
                </a:lnTo>
                <a:lnTo>
                  <a:pt x="5629611" y="1802764"/>
                </a:lnTo>
                <a:lnTo>
                  <a:pt x="5650393" y="1750809"/>
                </a:lnTo>
                <a:lnTo>
                  <a:pt x="5702347" y="1709246"/>
                </a:lnTo>
                <a:lnTo>
                  <a:pt x="5738715" y="1698855"/>
                </a:lnTo>
                <a:lnTo>
                  <a:pt x="5780279" y="1652096"/>
                </a:lnTo>
                <a:lnTo>
                  <a:pt x="5811452" y="1579359"/>
                </a:lnTo>
                <a:lnTo>
                  <a:pt x="5827038" y="1574164"/>
                </a:lnTo>
                <a:lnTo>
                  <a:pt x="5811452" y="1558578"/>
                </a:lnTo>
                <a:lnTo>
                  <a:pt x="5811452" y="1527405"/>
                </a:lnTo>
                <a:lnTo>
                  <a:pt x="5847820" y="1517014"/>
                </a:lnTo>
                <a:lnTo>
                  <a:pt x="5847820" y="1470255"/>
                </a:lnTo>
                <a:lnTo>
                  <a:pt x="5910165" y="1470255"/>
                </a:lnTo>
                <a:lnTo>
                  <a:pt x="6014074" y="1423496"/>
                </a:lnTo>
                <a:lnTo>
                  <a:pt x="6117984" y="1293609"/>
                </a:lnTo>
                <a:lnTo>
                  <a:pt x="6107593" y="1226069"/>
                </a:lnTo>
                <a:lnTo>
                  <a:pt x="6092006" y="1163723"/>
                </a:lnTo>
                <a:lnTo>
                  <a:pt x="6092006" y="1127355"/>
                </a:lnTo>
                <a:lnTo>
                  <a:pt x="6123179" y="1101378"/>
                </a:lnTo>
                <a:lnTo>
                  <a:pt x="6123179" y="1075400"/>
                </a:lnTo>
                <a:lnTo>
                  <a:pt x="6201111" y="997469"/>
                </a:lnTo>
                <a:lnTo>
                  <a:pt x="6175134" y="955905"/>
                </a:lnTo>
                <a:lnTo>
                  <a:pt x="6190720" y="929928"/>
                </a:lnTo>
                <a:lnTo>
                  <a:pt x="6138765" y="924732"/>
                </a:lnTo>
                <a:lnTo>
                  <a:pt x="6076420" y="992273"/>
                </a:lnTo>
                <a:lnTo>
                  <a:pt x="6102397" y="1028641"/>
                </a:lnTo>
                <a:lnTo>
                  <a:pt x="6076420" y="1049423"/>
                </a:lnTo>
                <a:lnTo>
                  <a:pt x="6024465" y="1049423"/>
                </a:lnTo>
                <a:lnTo>
                  <a:pt x="6029661" y="1013055"/>
                </a:lnTo>
                <a:lnTo>
                  <a:pt x="5988097" y="1007859"/>
                </a:lnTo>
                <a:lnTo>
                  <a:pt x="5972511" y="1028641"/>
                </a:lnTo>
                <a:lnTo>
                  <a:pt x="5930947" y="1039032"/>
                </a:lnTo>
                <a:lnTo>
                  <a:pt x="5878993" y="1028641"/>
                </a:lnTo>
                <a:lnTo>
                  <a:pt x="5743911" y="1184505"/>
                </a:lnTo>
                <a:lnTo>
                  <a:pt x="5780279" y="1205287"/>
                </a:lnTo>
                <a:lnTo>
                  <a:pt x="5806256" y="1189700"/>
                </a:lnTo>
                <a:lnTo>
                  <a:pt x="5842624" y="1220873"/>
                </a:lnTo>
                <a:lnTo>
                  <a:pt x="5858211" y="1189700"/>
                </a:lnTo>
                <a:lnTo>
                  <a:pt x="5884188" y="1220873"/>
                </a:lnTo>
                <a:lnTo>
                  <a:pt x="5899774" y="1267632"/>
                </a:lnTo>
                <a:lnTo>
                  <a:pt x="5899774" y="1340369"/>
                </a:lnTo>
                <a:lnTo>
                  <a:pt x="5930947" y="1376737"/>
                </a:lnTo>
                <a:lnTo>
                  <a:pt x="5910165" y="1381932"/>
                </a:lnTo>
                <a:lnTo>
                  <a:pt x="5894579" y="1376737"/>
                </a:lnTo>
                <a:lnTo>
                  <a:pt x="5904970" y="1433887"/>
                </a:lnTo>
                <a:lnTo>
                  <a:pt x="5899774" y="1454669"/>
                </a:lnTo>
                <a:lnTo>
                  <a:pt x="5858211" y="1449473"/>
                </a:lnTo>
                <a:lnTo>
                  <a:pt x="5858211" y="1413105"/>
                </a:lnTo>
                <a:lnTo>
                  <a:pt x="5853015" y="1298805"/>
                </a:lnTo>
                <a:lnTo>
                  <a:pt x="5837429" y="1309196"/>
                </a:lnTo>
                <a:lnTo>
                  <a:pt x="5837429" y="1387128"/>
                </a:lnTo>
                <a:lnTo>
                  <a:pt x="5785474" y="1423496"/>
                </a:lnTo>
                <a:lnTo>
                  <a:pt x="5764693" y="1506623"/>
                </a:lnTo>
                <a:lnTo>
                  <a:pt x="5691956" y="1532600"/>
                </a:lnTo>
                <a:lnTo>
                  <a:pt x="5645197" y="1558578"/>
                </a:lnTo>
                <a:lnTo>
                  <a:pt x="5614024" y="1626119"/>
                </a:lnTo>
                <a:lnTo>
                  <a:pt x="5624415" y="1683269"/>
                </a:lnTo>
                <a:lnTo>
                  <a:pt x="5634806" y="1719637"/>
                </a:lnTo>
                <a:lnTo>
                  <a:pt x="5567265" y="1730028"/>
                </a:lnTo>
                <a:lnTo>
                  <a:pt x="5556874" y="1662487"/>
                </a:lnTo>
                <a:lnTo>
                  <a:pt x="5530897" y="1657291"/>
                </a:lnTo>
                <a:lnTo>
                  <a:pt x="5551679" y="1615728"/>
                </a:lnTo>
                <a:lnTo>
                  <a:pt x="5452965" y="1636509"/>
                </a:lnTo>
                <a:lnTo>
                  <a:pt x="5489334" y="1605337"/>
                </a:lnTo>
                <a:lnTo>
                  <a:pt x="5421793" y="1641705"/>
                </a:lnTo>
                <a:lnTo>
                  <a:pt x="5442574" y="1678073"/>
                </a:lnTo>
                <a:lnTo>
                  <a:pt x="5489334" y="1657291"/>
                </a:lnTo>
                <a:lnTo>
                  <a:pt x="5489334" y="1683269"/>
                </a:lnTo>
                <a:lnTo>
                  <a:pt x="5452965" y="1719637"/>
                </a:lnTo>
                <a:lnTo>
                  <a:pt x="5504920" y="1813155"/>
                </a:lnTo>
                <a:lnTo>
                  <a:pt x="5489334" y="1880696"/>
                </a:lnTo>
                <a:lnTo>
                  <a:pt x="5473747" y="1917064"/>
                </a:lnTo>
                <a:lnTo>
                  <a:pt x="5447770" y="1948237"/>
                </a:lnTo>
                <a:lnTo>
                  <a:pt x="5406206" y="1974214"/>
                </a:lnTo>
                <a:lnTo>
                  <a:pt x="5364643" y="1984605"/>
                </a:lnTo>
                <a:lnTo>
                  <a:pt x="5297102" y="2005387"/>
                </a:lnTo>
                <a:lnTo>
                  <a:pt x="5271124" y="2052146"/>
                </a:lnTo>
                <a:lnTo>
                  <a:pt x="5250343" y="2026169"/>
                </a:lnTo>
                <a:lnTo>
                  <a:pt x="5224365" y="2026169"/>
                </a:lnTo>
                <a:lnTo>
                  <a:pt x="5229561" y="2072928"/>
                </a:lnTo>
                <a:lnTo>
                  <a:pt x="5307493" y="2150859"/>
                </a:lnTo>
                <a:lnTo>
                  <a:pt x="5281515" y="2187228"/>
                </a:lnTo>
                <a:lnTo>
                  <a:pt x="5203584" y="2244378"/>
                </a:lnTo>
                <a:lnTo>
                  <a:pt x="5151629" y="2223596"/>
                </a:lnTo>
                <a:lnTo>
                  <a:pt x="5115261" y="2166446"/>
                </a:lnTo>
                <a:lnTo>
                  <a:pt x="5104870" y="2218400"/>
                </a:lnTo>
                <a:lnTo>
                  <a:pt x="5146434" y="2296332"/>
                </a:lnTo>
                <a:lnTo>
                  <a:pt x="5198388" y="2389850"/>
                </a:lnTo>
                <a:lnTo>
                  <a:pt x="5193193" y="2426219"/>
                </a:lnTo>
                <a:lnTo>
                  <a:pt x="5208779" y="2498955"/>
                </a:lnTo>
                <a:lnTo>
                  <a:pt x="5162020" y="2488564"/>
                </a:lnTo>
                <a:lnTo>
                  <a:pt x="5089284" y="2436609"/>
                </a:lnTo>
                <a:lnTo>
                  <a:pt x="5026938" y="2348287"/>
                </a:lnTo>
                <a:lnTo>
                  <a:pt x="4980179" y="2280746"/>
                </a:lnTo>
                <a:lnTo>
                  <a:pt x="5021743" y="2265159"/>
                </a:lnTo>
                <a:lnTo>
                  <a:pt x="5047720" y="2291137"/>
                </a:lnTo>
                <a:lnTo>
                  <a:pt x="5130847" y="2379459"/>
                </a:lnTo>
                <a:lnTo>
                  <a:pt x="5125652" y="2363873"/>
                </a:lnTo>
                <a:lnTo>
                  <a:pt x="5115261" y="2327505"/>
                </a:lnTo>
                <a:lnTo>
                  <a:pt x="5120456" y="2317114"/>
                </a:lnTo>
                <a:lnTo>
                  <a:pt x="5078893" y="2244378"/>
                </a:lnTo>
                <a:lnTo>
                  <a:pt x="5058111" y="2202814"/>
                </a:lnTo>
                <a:lnTo>
                  <a:pt x="5052915" y="2176837"/>
                </a:lnTo>
                <a:lnTo>
                  <a:pt x="5042524" y="2150859"/>
                </a:lnTo>
                <a:lnTo>
                  <a:pt x="5042524" y="2130078"/>
                </a:lnTo>
                <a:lnTo>
                  <a:pt x="5000961" y="2145664"/>
                </a:lnTo>
                <a:lnTo>
                  <a:pt x="4985374" y="2140469"/>
                </a:lnTo>
                <a:lnTo>
                  <a:pt x="4974984" y="2114491"/>
                </a:lnTo>
                <a:lnTo>
                  <a:pt x="4964593" y="2083319"/>
                </a:lnTo>
                <a:lnTo>
                  <a:pt x="4964593" y="2062537"/>
                </a:lnTo>
                <a:lnTo>
                  <a:pt x="4943811" y="2036559"/>
                </a:lnTo>
                <a:lnTo>
                  <a:pt x="4933420" y="1994996"/>
                </a:lnTo>
                <a:lnTo>
                  <a:pt x="4907443" y="2020973"/>
                </a:lnTo>
                <a:lnTo>
                  <a:pt x="4860684" y="2020973"/>
                </a:lnTo>
                <a:lnTo>
                  <a:pt x="4845097" y="2052146"/>
                </a:lnTo>
                <a:lnTo>
                  <a:pt x="4741188" y="2140469"/>
                </a:lnTo>
                <a:lnTo>
                  <a:pt x="4730797" y="2249573"/>
                </a:lnTo>
                <a:lnTo>
                  <a:pt x="4756774" y="2306723"/>
                </a:lnTo>
                <a:lnTo>
                  <a:pt x="4725602" y="2337896"/>
                </a:lnTo>
                <a:lnTo>
                  <a:pt x="4715211" y="2259964"/>
                </a:lnTo>
                <a:lnTo>
                  <a:pt x="4668452" y="2296332"/>
                </a:lnTo>
                <a:lnTo>
                  <a:pt x="4652865" y="2265159"/>
                </a:lnTo>
                <a:lnTo>
                  <a:pt x="4616497" y="2192423"/>
                </a:lnTo>
                <a:lnTo>
                  <a:pt x="4569738" y="2067732"/>
                </a:lnTo>
                <a:lnTo>
                  <a:pt x="4517784" y="2036559"/>
                </a:lnTo>
                <a:lnTo>
                  <a:pt x="4502197" y="1984605"/>
                </a:lnTo>
                <a:lnTo>
                  <a:pt x="4497002" y="1984605"/>
                </a:lnTo>
                <a:lnTo>
                  <a:pt x="4476220" y="1953432"/>
                </a:lnTo>
                <a:lnTo>
                  <a:pt x="4356724" y="1948237"/>
                </a:lnTo>
                <a:lnTo>
                  <a:pt x="4309965" y="1948237"/>
                </a:lnTo>
                <a:lnTo>
                  <a:pt x="4263206" y="1922259"/>
                </a:lnTo>
                <a:lnTo>
                  <a:pt x="4185274" y="1870305"/>
                </a:lnTo>
                <a:lnTo>
                  <a:pt x="4128124" y="1844328"/>
                </a:lnTo>
                <a:lnTo>
                  <a:pt x="4185274" y="1932650"/>
                </a:lnTo>
                <a:lnTo>
                  <a:pt x="4226838" y="1969019"/>
                </a:lnTo>
                <a:lnTo>
                  <a:pt x="4252815" y="1932650"/>
                </a:lnTo>
                <a:lnTo>
                  <a:pt x="4367115" y="2010582"/>
                </a:lnTo>
                <a:lnTo>
                  <a:pt x="4299574" y="2083319"/>
                </a:lnTo>
                <a:lnTo>
                  <a:pt x="4247620" y="2135273"/>
                </a:lnTo>
                <a:lnTo>
                  <a:pt x="4190470" y="2161250"/>
                </a:lnTo>
                <a:lnTo>
                  <a:pt x="4112538" y="2182032"/>
                </a:lnTo>
                <a:lnTo>
                  <a:pt x="4048808" y="2195689"/>
                </a:lnTo>
                <a:lnTo>
                  <a:pt x="4057513" y="2208746"/>
                </a:lnTo>
                <a:lnTo>
                  <a:pt x="4062108" y="2240911"/>
                </a:lnTo>
                <a:lnTo>
                  <a:pt x="4190768" y="2204151"/>
                </a:lnTo>
                <a:lnTo>
                  <a:pt x="4209148" y="2254696"/>
                </a:lnTo>
                <a:lnTo>
                  <a:pt x="4172388" y="2314431"/>
                </a:lnTo>
                <a:lnTo>
                  <a:pt x="4121843" y="2401735"/>
                </a:lnTo>
                <a:lnTo>
                  <a:pt x="4052918" y="2452280"/>
                </a:lnTo>
                <a:lnTo>
                  <a:pt x="4002374" y="2512015"/>
                </a:lnTo>
                <a:lnTo>
                  <a:pt x="3970209" y="2548774"/>
                </a:lnTo>
                <a:lnTo>
                  <a:pt x="3997779" y="2576344"/>
                </a:lnTo>
                <a:lnTo>
                  <a:pt x="3983994" y="2603914"/>
                </a:lnTo>
                <a:lnTo>
                  <a:pt x="4016159" y="2654459"/>
                </a:lnTo>
                <a:lnTo>
                  <a:pt x="4016159" y="2691219"/>
                </a:lnTo>
                <a:lnTo>
                  <a:pt x="4002374" y="2783118"/>
                </a:lnTo>
                <a:lnTo>
                  <a:pt x="3933449" y="2815283"/>
                </a:lnTo>
                <a:lnTo>
                  <a:pt x="3919664" y="2902587"/>
                </a:lnTo>
                <a:lnTo>
                  <a:pt x="3905879" y="2943942"/>
                </a:lnTo>
                <a:lnTo>
                  <a:pt x="3878309" y="2957727"/>
                </a:lnTo>
                <a:lnTo>
                  <a:pt x="3850740" y="3035842"/>
                </a:lnTo>
                <a:lnTo>
                  <a:pt x="3781815" y="3132336"/>
                </a:lnTo>
                <a:lnTo>
                  <a:pt x="3662346" y="3178286"/>
                </a:lnTo>
                <a:lnTo>
                  <a:pt x="3588826" y="3136931"/>
                </a:lnTo>
                <a:lnTo>
                  <a:pt x="3602611" y="3100171"/>
                </a:lnTo>
                <a:lnTo>
                  <a:pt x="3593421" y="3068007"/>
                </a:lnTo>
                <a:lnTo>
                  <a:pt x="3579636" y="3040437"/>
                </a:lnTo>
                <a:lnTo>
                  <a:pt x="3561256" y="3012867"/>
                </a:lnTo>
                <a:lnTo>
                  <a:pt x="3542876" y="2980702"/>
                </a:lnTo>
                <a:lnTo>
                  <a:pt x="3533686" y="2948537"/>
                </a:lnTo>
                <a:lnTo>
                  <a:pt x="3533686" y="2897993"/>
                </a:lnTo>
                <a:lnTo>
                  <a:pt x="3483142" y="2824473"/>
                </a:lnTo>
                <a:lnTo>
                  <a:pt x="3478547" y="2801498"/>
                </a:lnTo>
                <a:lnTo>
                  <a:pt x="3478547" y="2755548"/>
                </a:lnTo>
                <a:lnTo>
                  <a:pt x="3492332" y="2705004"/>
                </a:lnTo>
                <a:lnTo>
                  <a:pt x="3524496" y="2677434"/>
                </a:lnTo>
                <a:lnTo>
                  <a:pt x="3524496" y="2663649"/>
                </a:lnTo>
                <a:lnTo>
                  <a:pt x="3496927" y="2636079"/>
                </a:lnTo>
                <a:lnTo>
                  <a:pt x="3510711" y="2594724"/>
                </a:lnTo>
                <a:lnTo>
                  <a:pt x="3437192" y="2479850"/>
                </a:lnTo>
                <a:lnTo>
                  <a:pt x="3423407" y="2466065"/>
                </a:lnTo>
                <a:lnTo>
                  <a:pt x="3446382" y="2397140"/>
                </a:lnTo>
                <a:lnTo>
                  <a:pt x="3423407" y="2378760"/>
                </a:lnTo>
                <a:lnTo>
                  <a:pt x="3414217" y="2364975"/>
                </a:lnTo>
                <a:lnTo>
                  <a:pt x="3382052" y="2364975"/>
                </a:lnTo>
                <a:lnTo>
                  <a:pt x="3354482" y="2337406"/>
                </a:lnTo>
                <a:lnTo>
                  <a:pt x="3331507" y="2319026"/>
                </a:lnTo>
                <a:lnTo>
                  <a:pt x="3248798" y="2364975"/>
                </a:lnTo>
                <a:lnTo>
                  <a:pt x="3221228" y="2351190"/>
                </a:lnTo>
                <a:lnTo>
                  <a:pt x="3152303" y="2369570"/>
                </a:lnTo>
                <a:lnTo>
                  <a:pt x="3115544" y="2369570"/>
                </a:lnTo>
                <a:lnTo>
                  <a:pt x="3060404" y="2323621"/>
                </a:lnTo>
                <a:lnTo>
                  <a:pt x="3032834" y="2314431"/>
                </a:lnTo>
                <a:lnTo>
                  <a:pt x="3014454" y="2300646"/>
                </a:lnTo>
                <a:lnTo>
                  <a:pt x="3028239" y="2273076"/>
                </a:lnTo>
                <a:lnTo>
                  <a:pt x="2986884" y="2231721"/>
                </a:lnTo>
                <a:lnTo>
                  <a:pt x="2959314" y="2181176"/>
                </a:lnTo>
                <a:lnTo>
                  <a:pt x="2959314" y="2162797"/>
                </a:lnTo>
                <a:lnTo>
                  <a:pt x="2973099" y="2112252"/>
                </a:lnTo>
                <a:lnTo>
                  <a:pt x="2950125" y="2052517"/>
                </a:lnTo>
                <a:lnTo>
                  <a:pt x="3028239" y="1882503"/>
                </a:lnTo>
                <a:lnTo>
                  <a:pt x="3060404" y="1882503"/>
                </a:lnTo>
                <a:lnTo>
                  <a:pt x="3092569" y="1859528"/>
                </a:lnTo>
                <a:lnTo>
                  <a:pt x="3092569" y="1827363"/>
                </a:lnTo>
                <a:lnTo>
                  <a:pt x="3087974" y="1790604"/>
                </a:lnTo>
                <a:lnTo>
                  <a:pt x="3124734" y="1763034"/>
                </a:lnTo>
                <a:lnTo>
                  <a:pt x="3152303" y="1749249"/>
                </a:lnTo>
                <a:lnTo>
                  <a:pt x="3158911" y="1738236"/>
                </a:lnTo>
                <a:lnTo>
                  <a:pt x="3151379" y="1735223"/>
                </a:lnTo>
                <a:lnTo>
                  <a:pt x="3130597" y="1688464"/>
                </a:lnTo>
                <a:lnTo>
                  <a:pt x="3099424" y="1688464"/>
                </a:lnTo>
                <a:lnTo>
                  <a:pt x="3109815" y="1657291"/>
                </a:lnTo>
                <a:lnTo>
                  <a:pt x="3073447" y="1646900"/>
                </a:lnTo>
                <a:lnTo>
                  <a:pt x="3109815" y="1620923"/>
                </a:lnTo>
                <a:lnTo>
                  <a:pt x="3089034" y="1527405"/>
                </a:lnTo>
                <a:lnTo>
                  <a:pt x="3115011" y="1506623"/>
                </a:lnTo>
                <a:lnTo>
                  <a:pt x="3229311" y="1532600"/>
                </a:lnTo>
                <a:lnTo>
                  <a:pt x="3239702" y="1501428"/>
                </a:lnTo>
                <a:lnTo>
                  <a:pt x="3239702" y="1459864"/>
                </a:lnTo>
                <a:lnTo>
                  <a:pt x="3224115" y="1428691"/>
                </a:lnTo>
                <a:lnTo>
                  <a:pt x="3234506" y="1418300"/>
                </a:lnTo>
                <a:lnTo>
                  <a:pt x="3198138" y="1418300"/>
                </a:lnTo>
                <a:lnTo>
                  <a:pt x="3187747" y="1402714"/>
                </a:lnTo>
                <a:lnTo>
                  <a:pt x="3187747" y="1381932"/>
                </a:lnTo>
                <a:lnTo>
                  <a:pt x="3239702" y="1392323"/>
                </a:lnTo>
                <a:lnTo>
                  <a:pt x="3213724" y="1361150"/>
                </a:lnTo>
                <a:lnTo>
                  <a:pt x="3276070" y="1361150"/>
                </a:lnTo>
                <a:lnTo>
                  <a:pt x="3322829" y="1278023"/>
                </a:lnTo>
                <a:lnTo>
                  <a:pt x="3400761" y="1226069"/>
                </a:lnTo>
                <a:lnTo>
                  <a:pt x="3411152" y="1168919"/>
                </a:lnTo>
                <a:lnTo>
                  <a:pt x="3411152" y="1122159"/>
                </a:lnTo>
                <a:lnTo>
                  <a:pt x="3442324" y="1090987"/>
                </a:lnTo>
                <a:lnTo>
                  <a:pt x="3463106" y="1101378"/>
                </a:lnTo>
                <a:lnTo>
                  <a:pt x="3467791" y="1109811"/>
                </a:lnTo>
                <a:lnTo>
                  <a:pt x="3468302" y="1116964"/>
                </a:lnTo>
                <a:lnTo>
                  <a:pt x="3468302" y="1148137"/>
                </a:lnTo>
                <a:lnTo>
                  <a:pt x="3473240" y="1153898"/>
                </a:lnTo>
                <a:lnTo>
                  <a:pt x="3431934" y="1168919"/>
                </a:lnTo>
                <a:lnTo>
                  <a:pt x="3447520" y="1210482"/>
                </a:lnTo>
                <a:lnTo>
                  <a:pt x="3504670" y="1189700"/>
                </a:lnTo>
                <a:lnTo>
                  <a:pt x="3572211" y="1184505"/>
                </a:lnTo>
                <a:lnTo>
                  <a:pt x="3639752" y="1184505"/>
                </a:lnTo>
                <a:lnTo>
                  <a:pt x="3655338" y="1090987"/>
                </a:lnTo>
                <a:lnTo>
                  <a:pt x="3712488" y="1106573"/>
                </a:lnTo>
                <a:lnTo>
                  <a:pt x="3707293" y="1059814"/>
                </a:lnTo>
                <a:lnTo>
                  <a:pt x="3655338" y="1075400"/>
                </a:lnTo>
                <a:lnTo>
                  <a:pt x="3676120" y="1023446"/>
                </a:lnTo>
                <a:lnTo>
                  <a:pt x="3790420" y="1007859"/>
                </a:lnTo>
                <a:lnTo>
                  <a:pt x="3806006" y="1007859"/>
                </a:lnTo>
                <a:lnTo>
                  <a:pt x="3780029" y="976687"/>
                </a:lnTo>
                <a:lnTo>
                  <a:pt x="3676120" y="1007859"/>
                </a:lnTo>
                <a:lnTo>
                  <a:pt x="3655338" y="971491"/>
                </a:lnTo>
                <a:lnTo>
                  <a:pt x="3644947" y="929928"/>
                </a:lnTo>
                <a:lnTo>
                  <a:pt x="3644947" y="903950"/>
                </a:lnTo>
                <a:lnTo>
                  <a:pt x="3655338" y="883169"/>
                </a:lnTo>
                <a:lnTo>
                  <a:pt x="3696902" y="820823"/>
                </a:lnTo>
                <a:lnTo>
                  <a:pt x="3722879" y="768869"/>
                </a:lnTo>
                <a:lnTo>
                  <a:pt x="3676120" y="763673"/>
                </a:lnTo>
                <a:lnTo>
                  <a:pt x="3660534" y="800041"/>
                </a:lnTo>
                <a:lnTo>
                  <a:pt x="3639752" y="831214"/>
                </a:lnTo>
                <a:lnTo>
                  <a:pt x="3598188" y="862387"/>
                </a:lnTo>
                <a:lnTo>
                  <a:pt x="3598188" y="976687"/>
                </a:lnTo>
                <a:lnTo>
                  <a:pt x="3608579" y="1018250"/>
                </a:lnTo>
                <a:lnTo>
                  <a:pt x="3577406" y="1049423"/>
                </a:lnTo>
                <a:lnTo>
                  <a:pt x="3572211" y="1111769"/>
                </a:lnTo>
                <a:lnTo>
                  <a:pt x="3546234" y="1148137"/>
                </a:lnTo>
                <a:lnTo>
                  <a:pt x="3499474" y="1184505"/>
                </a:lnTo>
                <a:lnTo>
                  <a:pt x="3473240" y="1153898"/>
                </a:lnTo>
                <a:lnTo>
                  <a:pt x="3489084" y="1148137"/>
                </a:lnTo>
                <a:lnTo>
                  <a:pt x="3467791" y="1109811"/>
                </a:lnTo>
                <a:lnTo>
                  <a:pt x="3463106" y="1044228"/>
                </a:lnTo>
                <a:lnTo>
                  <a:pt x="3390370" y="1101378"/>
                </a:lnTo>
                <a:lnTo>
                  <a:pt x="3338415" y="1065009"/>
                </a:lnTo>
                <a:lnTo>
                  <a:pt x="3348806" y="1018250"/>
                </a:lnTo>
                <a:lnTo>
                  <a:pt x="3348806" y="940319"/>
                </a:lnTo>
                <a:lnTo>
                  <a:pt x="3354002" y="914341"/>
                </a:lnTo>
                <a:lnTo>
                  <a:pt x="3379979" y="857191"/>
                </a:lnTo>
                <a:lnTo>
                  <a:pt x="3421543" y="862387"/>
                </a:lnTo>
                <a:lnTo>
                  <a:pt x="3494279" y="779259"/>
                </a:lnTo>
                <a:lnTo>
                  <a:pt x="3489084" y="737696"/>
                </a:lnTo>
                <a:lnTo>
                  <a:pt x="3535843" y="701328"/>
                </a:lnTo>
                <a:lnTo>
                  <a:pt x="3473497" y="685741"/>
                </a:lnTo>
                <a:lnTo>
                  <a:pt x="3541038" y="644178"/>
                </a:lnTo>
                <a:lnTo>
                  <a:pt x="3603384" y="607809"/>
                </a:lnTo>
                <a:lnTo>
                  <a:pt x="3655338" y="597419"/>
                </a:lnTo>
                <a:lnTo>
                  <a:pt x="3748856" y="576637"/>
                </a:lnTo>
                <a:lnTo>
                  <a:pt x="3837179" y="592223"/>
                </a:lnTo>
                <a:lnTo>
                  <a:pt x="3806006" y="623396"/>
                </a:lnTo>
                <a:lnTo>
                  <a:pt x="3857961" y="618200"/>
                </a:lnTo>
                <a:lnTo>
                  <a:pt x="4034606" y="685741"/>
                </a:lnTo>
                <a:lnTo>
                  <a:pt x="3956674" y="763673"/>
                </a:lnTo>
                <a:lnTo>
                  <a:pt x="3857961" y="690937"/>
                </a:lnTo>
                <a:lnTo>
                  <a:pt x="3904720" y="779259"/>
                </a:lnTo>
                <a:lnTo>
                  <a:pt x="3904720" y="836409"/>
                </a:lnTo>
                <a:lnTo>
                  <a:pt x="3920306" y="836409"/>
                </a:lnTo>
                <a:lnTo>
                  <a:pt x="3946284" y="784455"/>
                </a:lnTo>
                <a:lnTo>
                  <a:pt x="3972261" y="815628"/>
                </a:lnTo>
                <a:lnTo>
                  <a:pt x="3972261" y="784455"/>
                </a:lnTo>
                <a:lnTo>
                  <a:pt x="3972261" y="763673"/>
                </a:lnTo>
                <a:lnTo>
                  <a:pt x="4039802" y="716914"/>
                </a:lnTo>
                <a:lnTo>
                  <a:pt x="4060584" y="716914"/>
                </a:lnTo>
                <a:lnTo>
                  <a:pt x="4060584" y="685741"/>
                </a:lnTo>
                <a:lnTo>
                  <a:pt x="4050193" y="649373"/>
                </a:lnTo>
                <a:lnTo>
                  <a:pt x="4112538" y="690937"/>
                </a:lnTo>
                <a:lnTo>
                  <a:pt x="4096952" y="711719"/>
                </a:lnTo>
                <a:lnTo>
                  <a:pt x="4242424" y="644178"/>
                </a:lnTo>
                <a:lnTo>
                  <a:pt x="4315161" y="659764"/>
                </a:lnTo>
                <a:lnTo>
                  <a:pt x="4346334" y="644178"/>
                </a:lnTo>
                <a:lnTo>
                  <a:pt x="4309965" y="618200"/>
                </a:lnTo>
                <a:lnTo>
                  <a:pt x="4335943" y="597419"/>
                </a:lnTo>
                <a:lnTo>
                  <a:pt x="4517784" y="664959"/>
                </a:lnTo>
                <a:lnTo>
                  <a:pt x="4471024" y="628591"/>
                </a:lnTo>
                <a:lnTo>
                  <a:pt x="4471024" y="581832"/>
                </a:lnTo>
                <a:lnTo>
                  <a:pt x="4528174" y="545464"/>
                </a:lnTo>
                <a:lnTo>
                  <a:pt x="4538565" y="488314"/>
                </a:lnTo>
                <a:lnTo>
                  <a:pt x="4590520" y="514291"/>
                </a:lnTo>
                <a:lnTo>
                  <a:pt x="4595715" y="550659"/>
                </a:lnTo>
                <a:lnTo>
                  <a:pt x="4616497" y="519487"/>
                </a:lnTo>
                <a:lnTo>
                  <a:pt x="4611302" y="498705"/>
                </a:lnTo>
                <a:lnTo>
                  <a:pt x="4652865" y="472728"/>
                </a:lnTo>
                <a:lnTo>
                  <a:pt x="4704820" y="509096"/>
                </a:lnTo>
                <a:lnTo>
                  <a:pt x="4751579" y="483119"/>
                </a:lnTo>
                <a:lnTo>
                  <a:pt x="4839902" y="477923"/>
                </a:lnTo>
                <a:lnTo>
                  <a:pt x="4808729" y="441555"/>
                </a:lnTo>
                <a:lnTo>
                  <a:pt x="4839902" y="405187"/>
                </a:lnTo>
                <a:lnTo>
                  <a:pt x="4923029" y="389600"/>
                </a:lnTo>
                <a:lnTo>
                  <a:pt x="4969788" y="363623"/>
                </a:lnTo>
                <a:lnTo>
                  <a:pt x="5032134" y="379209"/>
                </a:lnTo>
                <a:lnTo>
                  <a:pt x="5136043" y="342841"/>
                </a:lnTo>
                <a:close/>
                <a:moveTo>
                  <a:pt x="1871146" y="51350"/>
                </a:moveTo>
                <a:lnTo>
                  <a:pt x="1926902" y="62501"/>
                </a:lnTo>
                <a:lnTo>
                  <a:pt x="1971507" y="62501"/>
                </a:lnTo>
                <a:lnTo>
                  <a:pt x="2060717" y="62501"/>
                </a:lnTo>
                <a:lnTo>
                  <a:pt x="2116473" y="84803"/>
                </a:lnTo>
                <a:lnTo>
                  <a:pt x="2172229" y="95954"/>
                </a:lnTo>
                <a:lnTo>
                  <a:pt x="1971507" y="240920"/>
                </a:lnTo>
                <a:lnTo>
                  <a:pt x="1915751" y="263223"/>
                </a:lnTo>
                <a:lnTo>
                  <a:pt x="1893448" y="330130"/>
                </a:lnTo>
                <a:lnTo>
                  <a:pt x="1871146" y="330130"/>
                </a:lnTo>
                <a:lnTo>
                  <a:pt x="1826541" y="352432"/>
                </a:lnTo>
                <a:lnTo>
                  <a:pt x="1882297" y="374735"/>
                </a:lnTo>
                <a:lnTo>
                  <a:pt x="1781936" y="397037"/>
                </a:lnTo>
                <a:lnTo>
                  <a:pt x="1837692" y="441642"/>
                </a:lnTo>
                <a:lnTo>
                  <a:pt x="1793087" y="452793"/>
                </a:lnTo>
                <a:lnTo>
                  <a:pt x="1670424" y="463945"/>
                </a:lnTo>
                <a:lnTo>
                  <a:pt x="1859995" y="486247"/>
                </a:lnTo>
                <a:lnTo>
                  <a:pt x="1915751" y="542003"/>
                </a:lnTo>
                <a:lnTo>
                  <a:pt x="2016112" y="564306"/>
                </a:lnTo>
                <a:lnTo>
                  <a:pt x="2049565" y="675819"/>
                </a:lnTo>
                <a:lnTo>
                  <a:pt x="2183380" y="731574"/>
                </a:lnTo>
                <a:lnTo>
                  <a:pt x="2116473" y="787330"/>
                </a:lnTo>
                <a:lnTo>
                  <a:pt x="2116473" y="831935"/>
                </a:lnTo>
                <a:lnTo>
                  <a:pt x="2083019" y="798481"/>
                </a:lnTo>
                <a:lnTo>
                  <a:pt x="2071868" y="776179"/>
                </a:lnTo>
                <a:lnTo>
                  <a:pt x="2038414" y="798481"/>
                </a:lnTo>
                <a:lnTo>
                  <a:pt x="2127624" y="865389"/>
                </a:lnTo>
                <a:lnTo>
                  <a:pt x="2083019" y="932296"/>
                </a:lnTo>
                <a:lnTo>
                  <a:pt x="2027263" y="887691"/>
                </a:lnTo>
                <a:lnTo>
                  <a:pt x="2071868" y="932296"/>
                </a:lnTo>
                <a:lnTo>
                  <a:pt x="2016112" y="965750"/>
                </a:lnTo>
                <a:lnTo>
                  <a:pt x="1995668" y="949023"/>
                </a:lnTo>
                <a:lnTo>
                  <a:pt x="1993809" y="943447"/>
                </a:lnTo>
                <a:lnTo>
                  <a:pt x="1975222" y="932295"/>
                </a:lnTo>
                <a:lnTo>
                  <a:pt x="1893448" y="865389"/>
                </a:lnTo>
                <a:lnTo>
                  <a:pt x="1859995" y="843086"/>
                </a:lnTo>
                <a:lnTo>
                  <a:pt x="1893448" y="753876"/>
                </a:lnTo>
                <a:lnTo>
                  <a:pt x="1915751" y="709271"/>
                </a:lnTo>
                <a:lnTo>
                  <a:pt x="1893448" y="675819"/>
                </a:lnTo>
                <a:lnTo>
                  <a:pt x="1837692" y="642364"/>
                </a:lnTo>
                <a:lnTo>
                  <a:pt x="1815390" y="664667"/>
                </a:lnTo>
                <a:lnTo>
                  <a:pt x="1815390" y="709271"/>
                </a:lnTo>
                <a:lnTo>
                  <a:pt x="1759634" y="742725"/>
                </a:lnTo>
                <a:lnTo>
                  <a:pt x="1759634" y="753876"/>
                </a:lnTo>
                <a:lnTo>
                  <a:pt x="1804239" y="831935"/>
                </a:lnTo>
                <a:lnTo>
                  <a:pt x="1793087" y="887691"/>
                </a:lnTo>
                <a:lnTo>
                  <a:pt x="1748483" y="865389"/>
                </a:lnTo>
                <a:lnTo>
                  <a:pt x="1715029" y="898842"/>
                </a:lnTo>
                <a:lnTo>
                  <a:pt x="1670424" y="854237"/>
                </a:lnTo>
                <a:lnTo>
                  <a:pt x="1614668" y="898842"/>
                </a:lnTo>
                <a:lnTo>
                  <a:pt x="1581214" y="999203"/>
                </a:lnTo>
                <a:lnTo>
                  <a:pt x="1570063" y="1077262"/>
                </a:lnTo>
                <a:lnTo>
                  <a:pt x="1636970" y="1110715"/>
                </a:lnTo>
                <a:lnTo>
                  <a:pt x="1737331" y="1177623"/>
                </a:lnTo>
                <a:lnTo>
                  <a:pt x="1815390" y="1289135"/>
                </a:lnTo>
                <a:lnTo>
                  <a:pt x="1837692" y="1300286"/>
                </a:lnTo>
                <a:lnTo>
                  <a:pt x="1804239" y="1188774"/>
                </a:lnTo>
                <a:lnTo>
                  <a:pt x="1882297" y="1133018"/>
                </a:lnTo>
                <a:lnTo>
                  <a:pt x="1871146" y="1099564"/>
                </a:lnTo>
                <a:lnTo>
                  <a:pt x="1815390" y="1088413"/>
                </a:lnTo>
                <a:lnTo>
                  <a:pt x="1826541" y="1010354"/>
                </a:lnTo>
                <a:lnTo>
                  <a:pt x="1837692" y="999203"/>
                </a:lnTo>
                <a:lnTo>
                  <a:pt x="1826541" y="965750"/>
                </a:lnTo>
                <a:lnTo>
                  <a:pt x="1826541" y="909993"/>
                </a:lnTo>
                <a:lnTo>
                  <a:pt x="1848844" y="887691"/>
                </a:lnTo>
                <a:lnTo>
                  <a:pt x="1938053" y="909993"/>
                </a:lnTo>
                <a:lnTo>
                  <a:pt x="1975222" y="932295"/>
                </a:lnTo>
                <a:lnTo>
                  <a:pt x="1995668" y="949023"/>
                </a:lnTo>
                <a:lnTo>
                  <a:pt x="2004961" y="976901"/>
                </a:lnTo>
                <a:lnTo>
                  <a:pt x="2016112" y="1054959"/>
                </a:lnTo>
                <a:lnTo>
                  <a:pt x="2094170" y="1010354"/>
                </a:lnTo>
                <a:lnTo>
                  <a:pt x="2149926" y="1099564"/>
                </a:lnTo>
                <a:lnTo>
                  <a:pt x="2149926" y="1155320"/>
                </a:lnTo>
                <a:lnTo>
                  <a:pt x="2172229" y="1177623"/>
                </a:lnTo>
                <a:lnTo>
                  <a:pt x="2183380" y="1177623"/>
                </a:lnTo>
                <a:lnTo>
                  <a:pt x="2227985" y="1222228"/>
                </a:lnTo>
                <a:lnTo>
                  <a:pt x="2250287" y="1222228"/>
                </a:lnTo>
                <a:lnTo>
                  <a:pt x="2261439" y="1233379"/>
                </a:lnTo>
                <a:lnTo>
                  <a:pt x="2261439" y="1300286"/>
                </a:lnTo>
                <a:lnTo>
                  <a:pt x="2250287" y="1333740"/>
                </a:lnTo>
                <a:lnTo>
                  <a:pt x="2317195" y="1422950"/>
                </a:lnTo>
                <a:lnTo>
                  <a:pt x="2283741" y="1456403"/>
                </a:lnTo>
                <a:lnTo>
                  <a:pt x="2261439" y="1445252"/>
                </a:lnTo>
                <a:lnTo>
                  <a:pt x="2239136" y="1434101"/>
                </a:lnTo>
                <a:lnTo>
                  <a:pt x="2183380" y="1434101"/>
                </a:lnTo>
                <a:lnTo>
                  <a:pt x="2183380" y="1456403"/>
                </a:lnTo>
                <a:lnTo>
                  <a:pt x="2183380" y="1489857"/>
                </a:lnTo>
                <a:lnTo>
                  <a:pt x="2083019" y="1556764"/>
                </a:lnTo>
                <a:lnTo>
                  <a:pt x="2060717" y="1556764"/>
                </a:lnTo>
                <a:lnTo>
                  <a:pt x="2094170" y="1512159"/>
                </a:lnTo>
                <a:lnTo>
                  <a:pt x="2016112" y="1534462"/>
                </a:lnTo>
                <a:lnTo>
                  <a:pt x="2004961" y="1612520"/>
                </a:lnTo>
                <a:lnTo>
                  <a:pt x="1971507" y="1612520"/>
                </a:lnTo>
                <a:lnTo>
                  <a:pt x="1960356" y="1612520"/>
                </a:lnTo>
                <a:lnTo>
                  <a:pt x="1915751" y="1690579"/>
                </a:lnTo>
                <a:lnTo>
                  <a:pt x="1826541" y="1790940"/>
                </a:lnTo>
                <a:lnTo>
                  <a:pt x="1793087" y="1824393"/>
                </a:lnTo>
                <a:lnTo>
                  <a:pt x="1837692" y="1913603"/>
                </a:lnTo>
                <a:lnTo>
                  <a:pt x="1815390" y="1947057"/>
                </a:lnTo>
                <a:lnTo>
                  <a:pt x="1770785" y="1935906"/>
                </a:lnTo>
                <a:lnTo>
                  <a:pt x="1759634" y="1913603"/>
                </a:lnTo>
                <a:lnTo>
                  <a:pt x="1737331" y="1857847"/>
                </a:lnTo>
                <a:lnTo>
                  <a:pt x="1692726" y="1846696"/>
                </a:lnTo>
                <a:lnTo>
                  <a:pt x="1670424" y="1857847"/>
                </a:lnTo>
                <a:lnTo>
                  <a:pt x="1659273" y="1891301"/>
                </a:lnTo>
                <a:lnTo>
                  <a:pt x="1592365" y="1857847"/>
                </a:lnTo>
                <a:lnTo>
                  <a:pt x="1525458" y="1913603"/>
                </a:lnTo>
                <a:lnTo>
                  <a:pt x="1503156" y="1924754"/>
                </a:lnTo>
                <a:lnTo>
                  <a:pt x="1525458" y="1958208"/>
                </a:lnTo>
                <a:lnTo>
                  <a:pt x="1525458" y="2002813"/>
                </a:lnTo>
                <a:lnTo>
                  <a:pt x="1558912" y="2080871"/>
                </a:lnTo>
                <a:lnTo>
                  <a:pt x="1692726" y="2025115"/>
                </a:lnTo>
                <a:lnTo>
                  <a:pt x="1692726" y="2080871"/>
                </a:lnTo>
                <a:lnTo>
                  <a:pt x="1670424" y="2147779"/>
                </a:lnTo>
                <a:lnTo>
                  <a:pt x="1748483" y="2125476"/>
                </a:lnTo>
                <a:lnTo>
                  <a:pt x="1759634" y="2147779"/>
                </a:lnTo>
                <a:lnTo>
                  <a:pt x="1759634" y="2203535"/>
                </a:lnTo>
                <a:lnTo>
                  <a:pt x="1793087" y="2281593"/>
                </a:lnTo>
                <a:lnTo>
                  <a:pt x="1893448" y="2225837"/>
                </a:lnTo>
                <a:lnTo>
                  <a:pt x="1938053" y="2203535"/>
                </a:lnTo>
                <a:lnTo>
                  <a:pt x="1993809" y="2203535"/>
                </a:lnTo>
                <a:lnTo>
                  <a:pt x="2038414" y="2225837"/>
                </a:lnTo>
                <a:lnTo>
                  <a:pt x="2105322" y="2248140"/>
                </a:lnTo>
                <a:lnTo>
                  <a:pt x="2161078" y="2248140"/>
                </a:lnTo>
                <a:lnTo>
                  <a:pt x="2227985" y="2326198"/>
                </a:lnTo>
                <a:lnTo>
                  <a:pt x="2294892" y="2326198"/>
                </a:lnTo>
                <a:lnTo>
                  <a:pt x="2339497" y="2359652"/>
                </a:lnTo>
                <a:lnTo>
                  <a:pt x="2372951" y="2415408"/>
                </a:lnTo>
                <a:lnTo>
                  <a:pt x="2395253" y="2471164"/>
                </a:lnTo>
                <a:lnTo>
                  <a:pt x="2495614" y="2471164"/>
                </a:lnTo>
                <a:lnTo>
                  <a:pt x="2529068" y="2515769"/>
                </a:lnTo>
                <a:lnTo>
                  <a:pt x="2618278" y="2560374"/>
                </a:lnTo>
                <a:lnTo>
                  <a:pt x="2651731" y="2638432"/>
                </a:lnTo>
                <a:lnTo>
                  <a:pt x="2573673" y="2705340"/>
                </a:lnTo>
                <a:lnTo>
                  <a:pt x="2540219" y="2783398"/>
                </a:lnTo>
                <a:lnTo>
                  <a:pt x="2540219" y="2894911"/>
                </a:lnTo>
                <a:lnTo>
                  <a:pt x="2495614" y="2917213"/>
                </a:lnTo>
                <a:lnTo>
                  <a:pt x="2428707" y="2928364"/>
                </a:lnTo>
                <a:cubicBezTo>
                  <a:pt x="2418962" y="2951102"/>
                  <a:pt x="2396861" y="2953245"/>
                  <a:pt x="2387116" y="2975983"/>
                </a:cubicBezTo>
                <a:cubicBezTo>
                  <a:pt x="2367141" y="3001082"/>
                  <a:pt x="2362134" y="3106031"/>
                  <a:pt x="2333570" y="3136621"/>
                </a:cubicBezTo>
                <a:cubicBezTo>
                  <a:pt x="2310230" y="3167513"/>
                  <a:pt x="2250237" y="3153398"/>
                  <a:pt x="2230597" y="3157215"/>
                </a:cubicBezTo>
                <a:cubicBezTo>
                  <a:pt x="2209316" y="3169572"/>
                  <a:pt x="2244059" y="3199392"/>
                  <a:pt x="2234716" y="3218999"/>
                </a:cubicBezTo>
                <a:cubicBezTo>
                  <a:pt x="2225792" y="3231356"/>
                  <a:pt x="2203824" y="3243026"/>
                  <a:pt x="2189408" y="3251950"/>
                </a:cubicBezTo>
                <a:cubicBezTo>
                  <a:pt x="2174992" y="3260874"/>
                  <a:pt x="2163322" y="3267053"/>
                  <a:pt x="2148219" y="3272545"/>
                </a:cubicBezTo>
                <a:cubicBezTo>
                  <a:pt x="2133116" y="3278037"/>
                  <a:pt x="2148219" y="3335016"/>
                  <a:pt x="2135862" y="3342567"/>
                </a:cubicBezTo>
                <a:cubicBezTo>
                  <a:pt x="2123505" y="3350118"/>
                  <a:pt x="2084375" y="3315107"/>
                  <a:pt x="2074078" y="3317853"/>
                </a:cubicBezTo>
                <a:cubicBezTo>
                  <a:pt x="2063781" y="3320599"/>
                  <a:pt x="2108402" y="3327464"/>
                  <a:pt x="2111148" y="3342567"/>
                </a:cubicBezTo>
                <a:cubicBezTo>
                  <a:pt x="2113894" y="3357670"/>
                  <a:pt x="2080943" y="3375518"/>
                  <a:pt x="2074078" y="3391994"/>
                </a:cubicBezTo>
                <a:cubicBezTo>
                  <a:pt x="2067213" y="3408470"/>
                  <a:pt x="2045246" y="3423572"/>
                  <a:pt x="2045246" y="3437302"/>
                </a:cubicBezTo>
                <a:cubicBezTo>
                  <a:pt x="2045246" y="3451032"/>
                  <a:pt x="2083002" y="3449659"/>
                  <a:pt x="2074078" y="3474372"/>
                </a:cubicBezTo>
                <a:cubicBezTo>
                  <a:pt x="2064467" y="3507323"/>
                  <a:pt x="2009966" y="3553620"/>
                  <a:pt x="2016413" y="3589702"/>
                </a:cubicBezTo>
                <a:cubicBezTo>
                  <a:pt x="2019427" y="3636082"/>
                  <a:pt x="2107684" y="3663022"/>
                  <a:pt x="2108639" y="3682629"/>
                </a:cubicBezTo>
                <a:lnTo>
                  <a:pt x="2095577" y="3679615"/>
                </a:lnTo>
                <a:cubicBezTo>
                  <a:pt x="2063697" y="3671612"/>
                  <a:pt x="2031818" y="3700678"/>
                  <a:pt x="1999938" y="3692675"/>
                </a:cubicBezTo>
                <a:lnTo>
                  <a:pt x="1926902" y="3642042"/>
                </a:lnTo>
                <a:lnTo>
                  <a:pt x="1871146" y="3586286"/>
                </a:lnTo>
                <a:lnTo>
                  <a:pt x="1859995" y="3552832"/>
                </a:lnTo>
                <a:lnTo>
                  <a:pt x="1859995" y="3519379"/>
                </a:lnTo>
                <a:lnTo>
                  <a:pt x="1871146" y="3485925"/>
                </a:lnTo>
                <a:lnTo>
                  <a:pt x="1882297" y="3474774"/>
                </a:lnTo>
                <a:lnTo>
                  <a:pt x="1859995" y="3474774"/>
                </a:lnTo>
                <a:lnTo>
                  <a:pt x="1859995" y="3441320"/>
                </a:lnTo>
                <a:lnTo>
                  <a:pt x="1893448" y="3407867"/>
                </a:lnTo>
                <a:lnTo>
                  <a:pt x="1893448" y="3363262"/>
                </a:lnTo>
                <a:lnTo>
                  <a:pt x="1893448" y="3352111"/>
                </a:lnTo>
                <a:lnTo>
                  <a:pt x="1893448" y="3285203"/>
                </a:lnTo>
                <a:lnTo>
                  <a:pt x="1915751" y="3251750"/>
                </a:lnTo>
                <a:lnTo>
                  <a:pt x="1893448" y="3218296"/>
                </a:lnTo>
                <a:lnTo>
                  <a:pt x="1960356" y="3117935"/>
                </a:lnTo>
                <a:lnTo>
                  <a:pt x="1960356" y="3039876"/>
                </a:lnTo>
                <a:lnTo>
                  <a:pt x="1960356" y="2861457"/>
                </a:lnTo>
                <a:lnTo>
                  <a:pt x="1960356" y="2816852"/>
                </a:lnTo>
                <a:lnTo>
                  <a:pt x="1949204" y="2794550"/>
                </a:lnTo>
                <a:lnTo>
                  <a:pt x="1893448" y="2749945"/>
                </a:lnTo>
                <a:lnTo>
                  <a:pt x="1837692" y="2705340"/>
                </a:lnTo>
                <a:lnTo>
                  <a:pt x="1848844" y="2671886"/>
                </a:lnTo>
                <a:lnTo>
                  <a:pt x="1815390" y="2604979"/>
                </a:lnTo>
                <a:lnTo>
                  <a:pt x="1781936" y="2571525"/>
                </a:lnTo>
                <a:lnTo>
                  <a:pt x="1759634" y="2538071"/>
                </a:lnTo>
                <a:lnTo>
                  <a:pt x="1793087" y="2515769"/>
                </a:lnTo>
                <a:lnTo>
                  <a:pt x="1793087" y="2471164"/>
                </a:lnTo>
                <a:lnTo>
                  <a:pt x="1793087" y="2415408"/>
                </a:lnTo>
                <a:lnTo>
                  <a:pt x="1848844" y="2404257"/>
                </a:lnTo>
                <a:lnTo>
                  <a:pt x="1848844" y="2370803"/>
                </a:lnTo>
                <a:lnTo>
                  <a:pt x="1848844" y="2281593"/>
                </a:lnTo>
                <a:lnTo>
                  <a:pt x="1793087" y="2315047"/>
                </a:lnTo>
                <a:lnTo>
                  <a:pt x="1703878" y="2270442"/>
                </a:lnTo>
                <a:lnTo>
                  <a:pt x="1681575" y="2203535"/>
                </a:lnTo>
                <a:lnTo>
                  <a:pt x="1670424" y="2192384"/>
                </a:lnTo>
                <a:lnTo>
                  <a:pt x="1614668" y="2181232"/>
                </a:lnTo>
                <a:lnTo>
                  <a:pt x="1558912" y="2147779"/>
                </a:lnTo>
                <a:lnTo>
                  <a:pt x="1492004" y="2158930"/>
                </a:lnTo>
                <a:lnTo>
                  <a:pt x="1347039" y="2058569"/>
                </a:lnTo>
                <a:lnTo>
                  <a:pt x="1347039" y="2025115"/>
                </a:lnTo>
                <a:lnTo>
                  <a:pt x="1157468" y="1813242"/>
                </a:lnTo>
                <a:lnTo>
                  <a:pt x="1291283" y="2002813"/>
                </a:lnTo>
                <a:lnTo>
                  <a:pt x="1257829" y="2002813"/>
                </a:lnTo>
                <a:lnTo>
                  <a:pt x="1168619" y="1913603"/>
                </a:lnTo>
                <a:lnTo>
                  <a:pt x="1179770" y="1880150"/>
                </a:lnTo>
                <a:lnTo>
                  <a:pt x="1146317" y="1846696"/>
                </a:lnTo>
                <a:lnTo>
                  <a:pt x="1090561" y="1779789"/>
                </a:lnTo>
                <a:lnTo>
                  <a:pt x="1001351" y="1668276"/>
                </a:lnTo>
                <a:lnTo>
                  <a:pt x="1023653" y="1645974"/>
                </a:lnTo>
                <a:lnTo>
                  <a:pt x="1023653" y="1612520"/>
                </a:lnTo>
                <a:lnTo>
                  <a:pt x="1012502" y="1501008"/>
                </a:lnTo>
                <a:lnTo>
                  <a:pt x="1001351" y="1467554"/>
                </a:lnTo>
                <a:lnTo>
                  <a:pt x="1023653" y="1434101"/>
                </a:lnTo>
                <a:lnTo>
                  <a:pt x="979048" y="1378345"/>
                </a:lnTo>
                <a:lnTo>
                  <a:pt x="945595" y="1356042"/>
                </a:lnTo>
                <a:lnTo>
                  <a:pt x="934444" y="1344891"/>
                </a:lnTo>
                <a:lnTo>
                  <a:pt x="923292" y="1333740"/>
                </a:lnTo>
                <a:lnTo>
                  <a:pt x="945595" y="1322589"/>
                </a:lnTo>
                <a:lnTo>
                  <a:pt x="912141" y="1277984"/>
                </a:lnTo>
                <a:lnTo>
                  <a:pt x="900991" y="1244530"/>
                </a:lnTo>
                <a:lnTo>
                  <a:pt x="900991" y="1222228"/>
                </a:lnTo>
                <a:lnTo>
                  <a:pt x="867536" y="1244530"/>
                </a:lnTo>
                <a:lnTo>
                  <a:pt x="912141" y="1311437"/>
                </a:lnTo>
                <a:lnTo>
                  <a:pt x="867536" y="1300286"/>
                </a:lnTo>
                <a:lnTo>
                  <a:pt x="845234" y="1233379"/>
                </a:lnTo>
                <a:lnTo>
                  <a:pt x="834083" y="1188774"/>
                </a:lnTo>
                <a:lnTo>
                  <a:pt x="800629" y="1133018"/>
                </a:lnTo>
                <a:lnTo>
                  <a:pt x="767175" y="1066111"/>
                </a:lnTo>
                <a:lnTo>
                  <a:pt x="722570" y="1043808"/>
                </a:lnTo>
                <a:lnTo>
                  <a:pt x="689117" y="1032657"/>
                </a:lnTo>
                <a:lnTo>
                  <a:pt x="644512" y="1032657"/>
                </a:lnTo>
                <a:lnTo>
                  <a:pt x="633361" y="1021506"/>
                </a:lnTo>
                <a:lnTo>
                  <a:pt x="577604" y="1032657"/>
                </a:lnTo>
                <a:lnTo>
                  <a:pt x="499546" y="1043808"/>
                </a:lnTo>
                <a:lnTo>
                  <a:pt x="488395" y="1133018"/>
                </a:lnTo>
                <a:lnTo>
                  <a:pt x="432640" y="1121867"/>
                </a:lnTo>
                <a:lnTo>
                  <a:pt x="365731" y="1199925"/>
                </a:lnTo>
                <a:lnTo>
                  <a:pt x="209614" y="1255681"/>
                </a:lnTo>
                <a:lnTo>
                  <a:pt x="176162" y="1255681"/>
                </a:lnTo>
                <a:lnTo>
                  <a:pt x="187312" y="1222228"/>
                </a:lnTo>
                <a:lnTo>
                  <a:pt x="231917" y="1211076"/>
                </a:lnTo>
                <a:lnTo>
                  <a:pt x="343429" y="1133018"/>
                </a:lnTo>
                <a:lnTo>
                  <a:pt x="376883" y="1088413"/>
                </a:lnTo>
                <a:lnTo>
                  <a:pt x="376883" y="1043808"/>
                </a:lnTo>
                <a:lnTo>
                  <a:pt x="309975" y="1054959"/>
                </a:lnTo>
                <a:lnTo>
                  <a:pt x="287674" y="1032657"/>
                </a:lnTo>
                <a:lnTo>
                  <a:pt x="265370" y="1021506"/>
                </a:lnTo>
                <a:lnTo>
                  <a:pt x="165009" y="1043808"/>
                </a:lnTo>
                <a:lnTo>
                  <a:pt x="187312" y="1010354"/>
                </a:lnTo>
                <a:lnTo>
                  <a:pt x="265370" y="976901"/>
                </a:lnTo>
                <a:lnTo>
                  <a:pt x="231917" y="954598"/>
                </a:lnTo>
                <a:lnTo>
                  <a:pt x="254219" y="898842"/>
                </a:lnTo>
                <a:lnTo>
                  <a:pt x="287674" y="876540"/>
                </a:lnTo>
                <a:lnTo>
                  <a:pt x="332278" y="843086"/>
                </a:lnTo>
                <a:lnTo>
                  <a:pt x="321126" y="831935"/>
                </a:lnTo>
                <a:lnTo>
                  <a:pt x="298824" y="831935"/>
                </a:lnTo>
                <a:lnTo>
                  <a:pt x="265370" y="854237"/>
                </a:lnTo>
                <a:lnTo>
                  <a:pt x="220765" y="843086"/>
                </a:lnTo>
                <a:lnTo>
                  <a:pt x="220765" y="831935"/>
                </a:lnTo>
                <a:lnTo>
                  <a:pt x="220765" y="809632"/>
                </a:lnTo>
                <a:lnTo>
                  <a:pt x="187312" y="765028"/>
                </a:lnTo>
                <a:lnTo>
                  <a:pt x="254219" y="731574"/>
                </a:lnTo>
                <a:lnTo>
                  <a:pt x="309975" y="776179"/>
                </a:lnTo>
                <a:lnTo>
                  <a:pt x="332278" y="753876"/>
                </a:lnTo>
                <a:lnTo>
                  <a:pt x="231917" y="686969"/>
                </a:lnTo>
                <a:lnTo>
                  <a:pt x="265370" y="653515"/>
                </a:lnTo>
                <a:lnTo>
                  <a:pt x="298824" y="620062"/>
                </a:lnTo>
                <a:lnTo>
                  <a:pt x="410336" y="564306"/>
                </a:lnTo>
                <a:lnTo>
                  <a:pt x="521848" y="620062"/>
                </a:lnTo>
                <a:lnTo>
                  <a:pt x="533000" y="597759"/>
                </a:lnTo>
                <a:lnTo>
                  <a:pt x="599907" y="620062"/>
                </a:lnTo>
                <a:lnTo>
                  <a:pt x="666814" y="620062"/>
                </a:lnTo>
                <a:lnTo>
                  <a:pt x="778326" y="631213"/>
                </a:lnTo>
                <a:lnTo>
                  <a:pt x="923292" y="608911"/>
                </a:lnTo>
                <a:lnTo>
                  <a:pt x="934444" y="597759"/>
                </a:lnTo>
                <a:lnTo>
                  <a:pt x="979048" y="631213"/>
                </a:lnTo>
                <a:lnTo>
                  <a:pt x="1012502" y="608911"/>
                </a:lnTo>
                <a:lnTo>
                  <a:pt x="1045956" y="642364"/>
                </a:lnTo>
                <a:lnTo>
                  <a:pt x="1090561" y="631213"/>
                </a:lnTo>
                <a:lnTo>
                  <a:pt x="1124014" y="642364"/>
                </a:lnTo>
                <a:lnTo>
                  <a:pt x="1124014" y="553154"/>
                </a:lnTo>
                <a:lnTo>
                  <a:pt x="1045956" y="597759"/>
                </a:lnTo>
                <a:lnTo>
                  <a:pt x="967897" y="564306"/>
                </a:lnTo>
                <a:lnTo>
                  <a:pt x="1001351" y="475096"/>
                </a:lnTo>
                <a:lnTo>
                  <a:pt x="1001351" y="452793"/>
                </a:lnTo>
                <a:lnTo>
                  <a:pt x="1045956" y="430491"/>
                </a:lnTo>
                <a:lnTo>
                  <a:pt x="1168619" y="475096"/>
                </a:lnTo>
                <a:lnTo>
                  <a:pt x="1202073" y="508550"/>
                </a:lnTo>
                <a:lnTo>
                  <a:pt x="1224375" y="519701"/>
                </a:lnTo>
                <a:lnTo>
                  <a:pt x="1268980" y="508550"/>
                </a:lnTo>
                <a:lnTo>
                  <a:pt x="1313585" y="497398"/>
                </a:lnTo>
                <a:lnTo>
                  <a:pt x="1335888" y="486247"/>
                </a:lnTo>
                <a:lnTo>
                  <a:pt x="1402795" y="497398"/>
                </a:lnTo>
                <a:lnTo>
                  <a:pt x="1369341" y="553154"/>
                </a:lnTo>
                <a:lnTo>
                  <a:pt x="1413946" y="597759"/>
                </a:lnTo>
                <a:lnTo>
                  <a:pt x="1436248" y="620062"/>
                </a:lnTo>
                <a:lnTo>
                  <a:pt x="1469702" y="620062"/>
                </a:lnTo>
                <a:lnTo>
                  <a:pt x="1469702" y="586608"/>
                </a:lnTo>
                <a:lnTo>
                  <a:pt x="1413946" y="553154"/>
                </a:lnTo>
                <a:lnTo>
                  <a:pt x="1413946" y="519701"/>
                </a:lnTo>
                <a:lnTo>
                  <a:pt x="1447401" y="497398"/>
                </a:lnTo>
                <a:lnTo>
                  <a:pt x="1458551" y="475096"/>
                </a:lnTo>
                <a:lnTo>
                  <a:pt x="1480853" y="475096"/>
                </a:lnTo>
                <a:lnTo>
                  <a:pt x="1492004" y="475096"/>
                </a:lnTo>
                <a:lnTo>
                  <a:pt x="1514307" y="486247"/>
                </a:lnTo>
                <a:lnTo>
                  <a:pt x="1536609" y="486247"/>
                </a:lnTo>
                <a:lnTo>
                  <a:pt x="1492004" y="441642"/>
                </a:lnTo>
                <a:lnTo>
                  <a:pt x="1469702" y="430491"/>
                </a:lnTo>
                <a:lnTo>
                  <a:pt x="1380492" y="419340"/>
                </a:lnTo>
                <a:lnTo>
                  <a:pt x="1324736" y="441642"/>
                </a:lnTo>
                <a:lnTo>
                  <a:pt x="1302434" y="452793"/>
                </a:lnTo>
                <a:lnTo>
                  <a:pt x="1246678" y="463945"/>
                </a:lnTo>
                <a:lnTo>
                  <a:pt x="1190922" y="463945"/>
                </a:lnTo>
                <a:lnTo>
                  <a:pt x="1157468" y="463945"/>
                </a:lnTo>
                <a:lnTo>
                  <a:pt x="1124014" y="430491"/>
                </a:lnTo>
                <a:lnTo>
                  <a:pt x="1101712" y="430491"/>
                </a:lnTo>
                <a:lnTo>
                  <a:pt x="1068258" y="408189"/>
                </a:lnTo>
                <a:lnTo>
                  <a:pt x="1034804" y="430491"/>
                </a:lnTo>
                <a:lnTo>
                  <a:pt x="1001351" y="397037"/>
                </a:lnTo>
                <a:lnTo>
                  <a:pt x="1034804" y="374735"/>
                </a:lnTo>
                <a:lnTo>
                  <a:pt x="1202073" y="307828"/>
                </a:lnTo>
                <a:lnTo>
                  <a:pt x="1257829" y="296676"/>
                </a:lnTo>
                <a:lnTo>
                  <a:pt x="1246678" y="352432"/>
                </a:lnTo>
                <a:lnTo>
                  <a:pt x="1324736" y="363584"/>
                </a:lnTo>
                <a:lnTo>
                  <a:pt x="1358190" y="363584"/>
                </a:lnTo>
                <a:lnTo>
                  <a:pt x="1358190" y="330130"/>
                </a:lnTo>
                <a:lnTo>
                  <a:pt x="1391644" y="352432"/>
                </a:lnTo>
                <a:lnTo>
                  <a:pt x="1347039" y="285525"/>
                </a:lnTo>
                <a:lnTo>
                  <a:pt x="1347039" y="263223"/>
                </a:lnTo>
                <a:lnTo>
                  <a:pt x="1369341" y="263223"/>
                </a:lnTo>
                <a:lnTo>
                  <a:pt x="1447401" y="296676"/>
                </a:lnTo>
                <a:lnTo>
                  <a:pt x="1458551" y="263223"/>
                </a:lnTo>
                <a:lnTo>
                  <a:pt x="1458551" y="229769"/>
                </a:lnTo>
                <a:lnTo>
                  <a:pt x="1503156" y="218618"/>
                </a:lnTo>
                <a:lnTo>
                  <a:pt x="1514307" y="218618"/>
                </a:lnTo>
                <a:lnTo>
                  <a:pt x="1558912" y="174013"/>
                </a:lnTo>
                <a:lnTo>
                  <a:pt x="1636970" y="129408"/>
                </a:lnTo>
                <a:lnTo>
                  <a:pt x="1703878" y="95954"/>
                </a:lnTo>
                <a:lnTo>
                  <a:pt x="1837692" y="62501"/>
                </a:lnTo>
                <a:close/>
                <a:moveTo>
                  <a:pt x="2671236" y="0"/>
                </a:moveTo>
                <a:lnTo>
                  <a:pt x="2715228" y="12569"/>
                </a:lnTo>
                <a:lnTo>
                  <a:pt x="2759220" y="12569"/>
                </a:lnTo>
                <a:lnTo>
                  <a:pt x="2809496" y="34565"/>
                </a:lnTo>
                <a:lnTo>
                  <a:pt x="2831492" y="53419"/>
                </a:lnTo>
                <a:lnTo>
                  <a:pt x="2866057" y="62846"/>
                </a:lnTo>
                <a:lnTo>
                  <a:pt x="2878626" y="91126"/>
                </a:lnTo>
                <a:lnTo>
                  <a:pt x="2866057" y="119406"/>
                </a:lnTo>
                <a:lnTo>
                  <a:pt x="2853488" y="163398"/>
                </a:lnTo>
                <a:lnTo>
                  <a:pt x="2903764" y="135118"/>
                </a:lnTo>
                <a:lnTo>
                  <a:pt x="2957183" y="116264"/>
                </a:lnTo>
                <a:lnTo>
                  <a:pt x="3007459" y="113122"/>
                </a:lnTo>
                <a:lnTo>
                  <a:pt x="3045166" y="141402"/>
                </a:lnTo>
                <a:lnTo>
                  <a:pt x="3073447" y="157114"/>
                </a:lnTo>
                <a:lnTo>
                  <a:pt x="2988605" y="210532"/>
                </a:lnTo>
                <a:lnTo>
                  <a:pt x="2960325" y="232528"/>
                </a:lnTo>
                <a:lnTo>
                  <a:pt x="2932045" y="257666"/>
                </a:lnTo>
                <a:lnTo>
                  <a:pt x="2910049" y="248239"/>
                </a:lnTo>
                <a:lnTo>
                  <a:pt x="2928902" y="285947"/>
                </a:lnTo>
                <a:lnTo>
                  <a:pt x="2906906" y="295373"/>
                </a:lnTo>
                <a:lnTo>
                  <a:pt x="2897480" y="295373"/>
                </a:lnTo>
                <a:lnTo>
                  <a:pt x="2881768" y="314227"/>
                </a:lnTo>
                <a:lnTo>
                  <a:pt x="2906906" y="317369"/>
                </a:lnTo>
                <a:lnTo>
                  <a:pt x="2916333" y="333081"/>
                </a:lnTo>
                <a:lnTo>
                  <a:pt x="2935187" y="348792"/>
                </a:lnTo>
                <a:lnTo>
                  <a:pt x="2950898" y="326796"/>
                </a:lnTo>
                <a:lnTo>
                  <a:pt x="2972894" y="333081"/>
                </a:lnTo>
                <a:lnTo>
                  <a:pt x="2928902" y="395926"/>
                </a:lnTo>
                <a:lnTo>
                  <a:pt x="2960325" y="417922"/>
                </a:lnTo>
                <a:lnTo>
                  <a:pt x="2960325" y="446202"/>
                </a:lnTo>
                <a:lnTo>
                  <a:pt x="2922618" y="443060"/>
                </a:lnTo>
                <a:lnTo>
                  <a:pt x="2922618" y="458771"/>
                </a:lnTo>
                <a:lnTo>
                  <a:pt x="2913191" y="468198"/>
                </a:lnTo>
                <a:lnTo>
                  <a:pt x="2891195" y="471340"/>
                </a:lnTo>
                <a:lnTo>
                  <a:pt x="2906906" y="487052"/>
                </a:lnTo>
                <a:lnTo>
                  <a:pt x="2906906" y="499621"/>
                </a:lnTo>
                <a:lnTo>
                  <a:pt x="2894337" y="509048"/>
                </a:lnTo>
                <a:lnTo>
                  <a:pt x="2866057" y="512190"/>
                </a:lnTo>
                <a:lnTo>
                  <a:pt x="2894337" y="527901"/>
                </a:lnTo>
                <a:lnTo>
                  <a:pt x="2878626" y="546755"/>
                </a:lnTo>
                <a:lnTo>
                  <a:pt x="2856630" y="546755"/>
                </a:lnTo>
                <a:lnTo>
                  <a:pt x="2900622" y="587604"/>
                </a:lnTo>
                <a:lnTo>
                  <a:pt x="2900622" y="603316"/>
                </a:lnTo>
                <a:lnTo>
                  <a:pt x="2875484" y="606458"/>
                </a:lnTo>
                <a:lnTo>
                  <a:pt x="2859772" y="634738"/>
                </a:lnTo>
                <a:lnTo>
                  <a:pt x="2834634" y="659877"/>
                </a:lnTo>
                <a:lnTo>
                  <a:pt x="2800069" y="675588"/>
                </a:lnTo>
                <a:lnTo>
                  <a:pt x="2765504" y="675588"/>
                </a:lnTo>
                <a:lnTo>
                  <a:pt x="2756078" y="691299"/>
                </a:lnTo>
                <a:lnTo>
                  <a:pt x="2721513" y="681872"/>
                </a:lnTo>
                <a:lnTo>
                  <a:pt x="2699517" y="685015"/>
                </a:lnTo>
                <a:lnTo>
                  <a:pt x="2668094" y="719580"/>
                </a:lnTo>
                <a:lnTo>
                  <a:pt x="2642956" y="754145"/>
                </a:lnTo>
                <a:lnTo>
                  <a:pt x="2608391" y="776140"/>
                </a:lnTo>
                <a:lnTo>
                  <a:pt x="2583253" y="763571"/>
                </a:lnTo>
                <a:lnTo>
                  <a:pt x="2570684" y="776140"/>
                </a:lnTo>
                <a:lnTo>
                  <a:pt x="2561257" y="791852"/>
                </a:lnTo>
                <a:lnTo>
                  <a:pt x="2539261" y="798136"/>
                </a:lnTo>
                <a:lnTo>
                  <a:pt x="2532977" y="848413"/>
                </a:lnTo>
                <a:lnTo>
                  <a:pt x="2536119" y="857839"/>
                </a:lnTo>
                <a:lnTo>
                  <a:pt x="2507838" y="917543"/>
                </a:lnTo>
                <a:lnTo>
                  <a:pt x="2517265" y="955250"/>
                </a:lnTo>
                <a:lnTo>
                  <a:pt x="2492127" y="974103"/>
                </a:lnTo>
                <a:lnTo>
                  <a:pt x="2448135" y="1018095"/>
                </a:lnTo>
                <a:lnTo>
                  <a:pt x="2419855" y="974103"/>
                </a:lnTo>
                <a:lnTo>
                  <a:pt x="2401001" y="986672"/>
                </a:lnTo>
                <a:lnTo>
                  <a:pt x="2357010" y="942681"/>
                </a:lnTo>
                <a:lnTo>
                  <a:pt x="2331871" y="914400"/>
                </a:lnTo>
                <a:lnTo>
                  <a:pt x="2341298" y="901831"/>
                </a:lnTo>
                <a:lnTo>
                  <a:pt x="2316160" y="867266"/>
                </a:lnTo>
                <a:lnTo>
                  <a:pt x="2353867" y="826417"/>
                </a:lnTo>
                <a:lnTo>
                  <a:pt x="2325587" y="820132"/>
                </a:lnTo>
                <a:lnTo>
                  <a:pt x="2294164" y="798136"/>
                </a:lnTo>
                <a:lnTo>
                  <a:pt x="2300449" y="785567"/>
                </a:lnTo>
                <a:lnTo>
                  <a:pt x="2297306" y="763571"/>
                </a:lnTo>
                <a:lnTo>
                  <a:pt x="2275311" y="754145"/>
                </a:lnTo>
                <a:lnTo>
                  <a:pt x="2287880" y="735291"/>
                </a:lnTo>
                <a:lnTo>
                  <a:pt x="2256457" y="716437"/>
                </a:lnTo>
                <a:lnTo>
                  <a:pt x="2303591" y="685015"/>
                </a:lnTo>
                <a:lnTo>
                  <a:pt x="2328729" y="650450"/>
                </a:lnTo>
                <a:lnTo>
                  <a:pt x="2297306" y="656734"/>
                </a:lnTo>
                <a:lnTo>
                  <a:pt x="2250172" y="634738"/>
                </a:lnTo>
                <a:lnTo>
                  <a:pt x="2269026" y="593889"/>
                </a:lnTo>
                <a:lnTo>
                  <a:pt x="2313018" y="590747"/>
                </a:lnTo>
                <a:lnTo>
                  <a:pt x="2300449" y="571893"/>
                </a:lnTo>
                <a:lnTo>
                  <a:pt x="2256457" y="575035"/>
                </a:lnTo>
                <a:lnTo>
                  <a:pt x="2247030" y="571893"/>
                </a:lnTo>
                <a:lnTo>
                  <a:pt x="2247030" y="540470"/>
                </a:lnTo>
                <a:lnTo>
                  <a:pt x="2247030" y="505905"/>
                </a:lnTo>
                <a:lnTo>
                  <a:pt x="2231319" y="474483"/>
                </a:lnTo>
                <a:lnTo>
                  <a:pt x="2206181" y="421064"/>
                </a:lnTo>
                <a:lnTo>
                  <a:pt x="2171616" y="408495"/>
                </a:lnTo>
                <a:lnTo>
                  <a:pt x="2146478" y="402211"/>
                </a:lnTo>
                <a:lnTo>
                  <a:pt x="2115055" y="395926"/>
                </a:lnTo>
                <a:lnTo>
                  <a:pt x="2071063" y="395926"/>
                </a:lnTo>
                <a:lnTo>
                  <a:pt x="2045925" y="414780"/>
                </a:lnTo>
                <a:lnTo>
                  <a:pt x="2017645" y="402211"/>
                </a:lnTo>
                <a:lnTo>
                  <a:pt x="1992506" y="395926"/>
                </a:lnTo>
                <a:lnTo>
                  <a:pt x="1989364" y="383357"/>
                </a:lnTo>
                <a:lnTo>
                  <a:pt x="2008218" y="373930"/>
                </a:lnTo>
                <a:lnTo>
                  <a:pt x="1979937" y="370788"/>
                </a:lnTo>
                <a:lnTo>
                  <a:pt x="1954799" y="358219"/>
                </a:lnTo>
                <a:lnTo>
                  <a:pt x="1973653" y="345650"/>
                </a:lnTo>
                <a:lnTo>
                  <a:pt x="2042783" y="351934"/>
                </a:lnTo>
                <a:lnTo>
                  <a:pt x="1929661" y="329938"/>
                </a:lnTo>
                <a:lnTo>
                  <a:pt x="1929661" y="304800"/>
                </a:lnTo>
                <a:lnTo>
                  <a:pt x="1945372" y="289089"/>
                </a:lnTo>
                <a:lnTo>
                  <a:pt x="1976795" y="289089"/>
                </a:lnTo>
                <a:lnTo>
                  <a:pt x="2008218" y="263951"/>
                </a:lnTo>
                <a:lnTo>
                  <a:pt x="2061636" y="267093"/>
                </a:lnTo>
                <a:lnTo>
                  <a:pt x="2064779" y="248239"/>
                </a:lnTo>
                <a:lnTo>
                  <a:pt x="2039640" y="235670"/>
                </a:lnTo>
                <a:lnTo>
                  <a:pt x="2014502" y="226244"/>
                </a:lnTo>
                <a:lnTo>
                  <a:pt x="2121339" y="163398"/>
                </a:lnTo>
                <a:lnTo>
                  <a:pt x="2140193" y="169683"/>
                </a:lnTo>
                <a:lnTo>
                  <a:pt x="2133909" y="150829"/>
                </a:lnTo>
                <a:lnTo>
                  <a:pt x="2168473" y="122549"/>
                </a:lnTo>
                <a:lnTo>
                  <a:pt x="2203038" y="157114"/>
                </a:lnTo>
                <a:lnTo>
                  <a:pt x="2177900" y="113122"/>
                </a:lnTo>
                <a:lnTo>
                  <a:pt x="2221892" y="113122"/>
                </a:lnTo>
                <a:lnTo>
                  <a:pt x="2253315" y="100553"/>
                </a:lnTo>
                <a:lnTo>
                  <a:pt x="2294164" y="100553"/>
                </a:lnTo>
                <a:lnTo>
                  <a:pt x="2341298" y="135118"/>
                </a:lnTo>
                <a:lnTo>
                  <a:pt x="2319302" y="91126"/>
                </a:lnTo>
                <a:lnTo>
                  <a:pt x="2353867" y="78557"/>
                </a:lnTo>
                <a:lnTo>
                  <a:pt x="2444993" y="131976"/>
                </a:lnTo>
                <a:lnTo>
                  <a:pt x="2357010" y="65988"/>
                </a:lnTo>
                <a:lnTo>
                  <a:pt x="2438709" y="40850"/>
                </a:lnTo>
                <a:lnTo>
                  <a:pt x="2479558" y="28281"/>
                </a:lnTo>
                <a:lnTo>
                  <a:pt x="2501554" y="40850"/>
                </a:lnTo>
                <a:lnTo>
                  <a:pt x="2589537" y="6285"/>
                </a:lnTo>
                <a:lnTo>
                  <a:pt x="2605249" y="3143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8A0A430-17F4-492B-9132-8B6BD02A10D4}"/>
              </a:ext>
            </a:extLst>
          </p:cNvPr>
          <p:cNvSpPr/>
          <p:nvPr/>
        </p:nvSpPr>
        <p:spPr>
          <a:xfrm>
            <a:off x="609600" y="753034"/>
            <a:ext cx="9242611" cy="5298142"/>
          </a:xfrm>
          <a:prstGeom prst="rect">
            <a:avLst/>
          </a:prstGeom>
          <a:noFill/>
          <a:ln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id="{6CA8A3C1-1C9C-4F21-B656-F46165ED292C}"/>
              </a:ext>
            </a:extLst>
          </p:cNvPr>
          <p:cNvSpPr/>
          <p:nvPr/>
        </p:nvSpPr>
        <p:spPr>
          <a:xfrm>
            <a:off x="8416299" y="2250141"/>
            <a:ext cx="182416" cy="259976"/>
          </a:xfrm>
          <a:custGeom>
            <a:avLst/>
            <a:gdLst>
              <a:gd name="connsiteX0" fmla="*/ 586581 w 1173161"/>
              <a:gd name="connsiteY0" fmla="*/ 0 h 1672438"/>
              <a:gd name="connsiteX1" fmla="*/ 1001356 w 1173161"/>
              <a:gd name="connsiteY1" fmla="*/ 171806 h 1672438"/>
              <a:gd name="connsiteX2" fmla="*/ 1001356 w 1173161"/>
              <a:gd name="connsiteY2" fmla="*/ 1001357 h 1672438"/>
              <a:gd name="connsiteX3" fmla="*/ 586581 w 1173161"/>
              <a:gd name="connsiteY3" fmla="*/ 1672438 h 1672438"/>
              <a:gd name="connsiteX4" fmla="*/ 171805 w 1173161"/>
              <a:gd name="connsiteY4" fmla="*/ 1001357 h 1672438"/>
              <a:gd name="connsiteX5" fmla="*/ 171805 w 1173161"/>
              <a:gd name="connsiteY5" fmla="*/ 171806 h 1672438"/>
              <a:gd name="connsiteX6" fmla="*/ 586581 w 1173161"/>
              <a:gd name="connsiteY6" fmla="*/ 0 h 1672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73161" h="1672438">
                <a:moveTo>
                  <a:pt x="586581" y="0"/>
                </a:moveTo>
                <a:cubicBezTo>
                  <a:pt x="736700" y="0"/>
                  <a:pt x="886819" y="57269"/>
                  <a:pt x="1001356" y="171806"/>
                </a:cubicBezTo>
                <a:cubicBezTo>
                  <a:pt x="1230430" y="400880"/>
                  <a:pt x="1230430" y="772282"/>
                  <a:pt x="1001356" y="1001357"/>
                </a:cubicBezTo>
                <a:cubicBezTo>
                  <a:pt x="820380" y="1182333"/>
                  <a:pt x="682121" y="1406027"/>
                  <a:pt x="586581" y="1672438"/>
                </a:cubicBezTo>
                <a:cubicBezTo>
                  <a:pt x="491040" y="1406027"/>
                  <a:pt x="352782" y="1182333"/>
                  <a:pt x="171805" y="1001357"/>
                </a:cubicBezTo>
                <a:cubicBezTo>
                  <a:pt x="-57269" y="772282"/>
                  <a:pt x="-57269" y="400880"/>
                  <a:pt x="171805" y="171806"/>
                </a:cubicBezTo>
                <a:cubicBezTo>
                  <a:pt x="286343" y="57269"/>
                  <a:pt x="436462" y="0"/>
                  <a:pt x="586581" y="0"/>
                </a:cubicBezTo>
                <a:close/>
              </a:path>
            </a:pathLst>
          </a:custGeom>
          <a:solidFill>
            <a:srgbClr val="1DA1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dirty="0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436C59C5-8154-423B-889E-7D4B7DB6C503}"/>
              </a:ext>
            </a:extLst>
          </p:cNvPr>
          <p:cNvSpPr/>
          <p:nvPr/>
        </p:nvSpPr>
        <p:spPr>
          <a:xfrm>
            <a:off x="9557192" y="4340055"/>
            <a:ext cx="507831" cy="163713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EA9C6633-4D04-49A2-B868-5CCDBD4684F4}"/>
              </a:ext>
            </a:extLst>
          </p:cNvPr>
          <p:cNvSpPr txBox="1"/>
          <p:nvPr/>
        </p:nvSpPr>
        <p:spPr>
          <a:xfrm>
            <a:off x="9344379" y="4266072"/>
            <a:ext cx="1015663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rgbClr val="1DA1E3"/>
                </a:solidFill>
                <a:latin typeface="书体坊禚效锋行草体" panose="02010601030101010101" pitchFamily="2" charset="-122"/>
                <a:ea typeface="书体坊禚效锋行草体" panose="02010601030101010101" pitchFamily="2" charset="-122"/>
              </a:rPr>
              <a:t>深海</a:t>
            </a:r>
          </a:p>
        </p:txBody>
      </p:sp>
    </p:spTree>
    <p:extLst>
      <p:ext uri="{BB962C8B-B14F-4D97-AF65-F5344CB8AC3E}">
        <p14:creationId xmlns:p14="http://schemas.microsoft.com/office/powerpoint/2010/main" val="8761544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245A0B1E-3771-42F5-9FA5-C72137EAF7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6225" y="0"/>
            <a:ext cx="10285775" cy="6858000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8A1D7B2D-B6D4-49BA-8ED4-D7390791F71D}"/>
              </a:ext>
            </a:extLst>
          </p:cNvPr>
          <p:cNvSpPr/>
          <p:nvPr/>
        </p:nvSpPr>
        <p:spPr>
          <a:xfrm>
            <a:off x="0" y="0"/>
            <a:ext cx="3426106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 w="0">
            <a:noFill/>
          </a:ln>
          <a:effectLst>
            <a:glow rad="101600">
              <a:schemeClr val="bg1">
                <a:alpha val="2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BD671CC-4E80-452F-9603-C73F98FEDACF}"/>
              </a:ext>
            </a:extLst>
          </p:cNvPr>
          <p:cNvSpPr txBox="1"/>
          <p:nvPr/>
        </p:nvSpPr>
        <p:spPr>
          <a:xfrm>
            <a:off x="399115" y="1687858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标题文本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9401A53-DAD0-4298-9F56-481C73341732}"/>
              </a:ext>
            </a:extLst>
          </p:cNvPr>
          <p:cNvSpPr/>
          <p:nvPr/>
        </p:nvSpPr>
        <p:spPr>
          <a:xfrm>
            <a:off x="399115" y="2467775"/>
            <a:ext cx="27260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understand the facts</a:t>
            </a:r>
            <a:r>
              <a:rPr lang="zh-CN" altLang="en-US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endParaRPr lang="en-US" altLang="zh-CN" sz="1600" spc="-40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</a:t>
            </a:r>
            <a:r>
              <a:rPr lang="en-US" altLang="zh-CN" sz="1600" spc="-40" dirty="0" err="1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firstto</a:t>
            </a:r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understand 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to understand</a:t>
            </a:r>
          </a:p>
          <a:p>
            <a:r>
              <a:rPr lang="en-US" altLang="zh-CN" sz="16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 .</a:t>
            </a:r>
          </a:p>
        </p:txBody>
      </p:sp>
    </p:spTree>
    <p:extLst>
      <p:ext uri="{BB962C8B-B14F-4D97-AF65-F5344CB8AC3E}">
        <p14:creationId xmlns:p14="http://schemas.microsoft.com/office/powerpoint/2010/main" val="29764979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C4F16D-3738-4422-A70D-21CCC4BECB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3"/>
          <a:stretch/>
        </p:blipFill>
        <p:spPr>
          <a:xfrm>
            <a:off x="0" y="3846"/>
            <a:ext cx="12192000" cy="685415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6D6F9FC-9152-4168-9A99-60C491F3D6E8}"/>
              </a:ext>
            </a:extLst>
          </p:cNvPr>
          <p:cNvSpPr/>
          <p:nvPr/>
        </p:nvSpPr>
        <p:spPr>
          <a:xfrm>
            <a:off x="7027694" y="0"/>
            <a:ext cx="3380015" cy="6858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  <a:effectLst>
            <a:glow rad="101600">
              <a:schemeClr val="bg1">
                <a:lumMod val="9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DEBA5C-CAA4-483B-914B-830697CEFE16}"/>
              </a:ext>
            </a:extLst>
          </p:cNvPr>
          <p:cNvSpPr txBox="1"/>
          <p:nvPr/>
        </p:nvSpPr>
        <p:spPr>
          <a:xfrm>
            <a:off x="8144467" y="1207478"/>
            <a:ext cx="114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03</a:t>
            </a:r>
            <a:endParaRPr lang="zh-CN" altLang="en-US" sz="7200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9039C6-6532-4733-B7E6-5B2B0CA72772}"/>
              </a:ext>
            </a:extLst>
          </p:cNvPr>
          <p:cNvSpPr txBox="1"/>
          <p:nvPr/>
        </p:nvSpPr>
        <p:spPr>
          <a:xfrm>
            <a:off x="7910329" y="2321170"/>
            <a:ext cx="1292662" cy="38369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点此输入本节的简介文本 ，简单说明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此节内容 ，点此输入本节的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，简单说明此节内容</a:t>
            </a:r>
            <a:r>
              <a:rPr lang="en-US" altLang="zh-CN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.</a:t>
            </a:r>
            <a:endParaRPr lang="zh-CN" altLang="en-US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497384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直角三角形 27">
            <a:extLst>
              <a:ext uri="{FF2B5EF4-FFF2-40B4-BE49-F238E27FC236}">
                <a16:creationId xmlns:a16="http://schemas.microsoft.com/office/drawing/2014/main" id="{1AD10284-78A4-4A6F-BAA1-0D2F0E7C6BB7}"/>
              </a:ext>
            </a:extLst>
          </p:cNvPr>
          <p:cNvSpPr/>
          <p:nvPr/>
        </p:nvSpPr>
        <p:spPr>
          <a:xfrm flipH="1">
            <a:off x="3490245" y="-4410625"/>
            <a:ext cx="8701754" cy="11268625"/>
          </a:xfrm>
          <a:prstGeom prst="rtTriangle">
            <a:avLst/>
          </a:prstGeom>
          <a:solidFill>
            <a:srgbClr val="D9D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058AF3D-FB9D-4DDF-BD82-76B8E39E36DA}"/>
              </a:ext>
            </a:extLst>
          </p:cNvPr>
          <p:cNvCxnSpPr/>
          <p:nvPr/>
        </p:nvCxnSpPr>
        <p:spPr>
          <a:xfrm>
            <a:off x="1194122" y="3496749"/>
            <a:ext cx="9803757" cy="0"/>
          </a:xfrm>
          <a:prstGeom prst="line">
            <a:avLst/>
          </a:prstGeom>
          <a:ln>
            <a:solidFill>
              <a:srgbClr val="618E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椭圆 3">
            <a:extLst>
              <a:ext uri="{FF2B5EF4-FFF2-40B4-BE49-F238E27FC236}">
                <a16:creationId xmlns:a16="http://schemas.microsoft.com/office/drawing/2014/main" id="{D61C6B1E-D764-4E1E-ADC4-1E5172890728}"/>
              </a:ext>
            </a:extLst>
          </p:cNvPr>
          <p:cNvSpPr/>
          <p:nvPr/>
        </p:nvSpPr>
        <p:spPr>
          <a:xfrm>
            <a:off x="5731399" y="3129253"/>
            <a:ext cx="729205" cy="729205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C594AF9F-876D-4D2B-B6CB-9A089CF84823}"/>
              </a:ext>
            </a:extLst>
          </p:cNvPr>
          <p:cNvSpPr/>
          <p:nvPr/>
        </p:nvSpPr>
        <p:spPr>
          <a:xfrm>
            <a:off x="3254417" y="3220405"/>
            <a:ext cx="552687" cy="552687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>
            <a:extLst>
              <a:ext uri="{FF2B5EF4-FFF2-40B4-BE49-F238E27FC236}">
                <a16:creationId xmlns:a16="http://schemas.microsoft.com/office/drawing/2014/main" id="{F0855A52-CE14-4F69-BEED-EEAD0AAF7E9F}"/>
              </a:ext>
            </a:extLst>
          </p:cNvPr>
          <p:cNvSpPr/>
          <p:nvPr/>
        </p:nvSpPr>
        <p:spPr>
          <a:xfrm>
            <a:off x="8384899" y="3220405"/>
            <a:ext cx="552687" cy="552687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42C9B3AD-844D-4BF9-9F49-8A47040D1240}"/>
              </a:ext>
            </a:extLst>
          </p:cNvPr>
          <p:cNvSpPr/>
          <p:nvPr/>
        </p:nvSpPr>
        <p:spPr>
          <a:xfrm>
            <a:off x="7620971" y="3375939"/>
            <a:ext cx="235832" cy="235832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F762791F-4EDB-4658-A69F-981B82F44FF7}"/>
              </a:ext>
            </a:extLst>
          </p:cNvPr>
          <p:cNvSpPr/>
          <p:nvPr/>
        </p:nvSpPr>
        <p:spPr>
          <a:xfrm>
            <a:off x="6988700" y="3375939"/>
            <a:ext cx="235832" cy="235832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>
            <a:extLst>
              <a:ext uri="{FF2B5EF4-FFF2-40B4-BE49-F238E27FC236}">
                <a16:creationId xmlns:a16="http://schemas.microsoft.com/office/drawing/2014/main" id="{2F6B0A85-3E14-475C-BB74-3018C9EB065F}"/>
              </a:ext>
            </a:extLst>
          </p:cNvPr>
          <p:cNvSpPr/>
          <p:nvPr/>
        </p:nvSpPr>
        <p:spPr>
          <a:xfrm>
            <a:off x="4962893" y="3378833"/>
            <a:ext cx="235832" cy="235832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>
            <a:extLst>
              <a:ext uri="{FF2B5EF4-FFF2-40B4-BE49-F238E27FC236}">
                <a16:creationId xmlns:a16="http://schemas.microsoft.com/office/drawing/2014/main" id="{5A5F5B30-EE4B-4879-B8D8-8F06957E6436}"/>
              </a:ext>
            </a:extLst>
          </p:cNvPr>
          <p:cNvSpPr/>
          <p:nvPr/>
        </p:nvSpPr>
        <p:spPr>
          <a:xfrm>
            <a:off x="4330622" y="3378833"/>
            <a:ext cx="235832" cy="235832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5E2FDEC7-60BF-4A26-B41B-AE1FBB96A83D}"/>
              </a:ext>
            </a:extLst>
          </p:cNvPr>
          <p:cNvSpPr/>
          <p:nvPr/>
        </p:nvSpPr>
        <p:spPr>
          <a:xfrm>
            <a:off x="9465682" y="3375939"/>
            <a:ext cx="235832" cy="235832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D1DEEED3-6A47-46E2-97A0-B846317DDEBE}"/>
              </a:ext>
            </a:extLst>
          </p:cNvPr>
          <p:cNvSpPr/>
          <p:nvPr/>
        </p:nvSpPr>
        <p:spPr>
          <a:xfrm>
            <a:off x="2495067" y="3378833"/>
            <a:ext cx="235832" cy="235832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id="{F3309939-4ACC-4F22-96CC-5F08BA38D13E}"/>
              </a:ext>
            </a:extLst>
          </p:cNvPr>
          <p:cNvSpPr>
            <a:spLocks/>
          </p:cNvSpPr>
          <p:nvPr/>
        </p:nvSpPr>
        <p:spPr bwMode="auto">
          <a:xfrm>
            <a:off x="3359873" y="3339845"/>
            <a:ext cx="341774" cy="308019"/>
          </a:xfrm>
          <a:custGeom>
            <a:avLst/>
            <a:gdLst>
              <a:gd name="T0" fmla="*/ 72016 w 2775"/>
              <a:gd name="T1" fmla="*/ 1621895 h 2497"/>
              <a:gd name="T2" fmla="*/ 72016 w 2775"/>
              <a:gd name="T3" fmla="*/ 1477698 h 2497"/>
              <a:gd name="T4" fmla="*/ 180364 w 2775"/>
              <a:gd name="T5" fmla="*/ 900908 h 2497"/>
              <a:gd name="T6" fmla="*/ 288064 w 2775"/>
              <a:gd name="T7" fmla="*/ 1477698 h 2497"/>
              <a:gd name="T8" fmla="*/ 720159 w 2775"/>
              <a:gd name="T9" fmla="*/ 864534 h 2497"/>
              <a:gd name="T10" fmla="*/ 793472 w 2775"/>
              <a:gd name="T11" fmla="*/ 1477698 h 2497"/>
              <a:gd name="T12" fmla="*/ 1548666 w 2775"/>
              <a:gd name="T13" fmla="*/ 900908 h 2497"/>
              <a:gd name="T14" fmla="*/ 1656365 w 2775"/>
              <a:gd name="T15" fmla="*/ 1477698 h 2497"/>
              <a:gd name="T16" fmla="*/ 1800397 w 2775"/>
              <a:gd name="T17" fmla="*/ 1549796 h 2497"/>
              <a:gd name="T18" fmla="*/ 869381 w 2775"/>
              <a:gd name="T19" fmla="*/ 1158775 h 2497"/>
              <a:gd name="T20" fmla="*/ 1164581 w 2775"/>
              <a:gd name="T21" fmla="*/ 913899 h 2497"/>
              <a:gd name="T22" fmla="*/ 869381 w 2775"/>
              <a:gd name="T23" fmla="*/ 1158775 h 2497"/>
              <a:gd name="T24" fmla="*/ 1182747 w 2775"/>
              <a:gd name="T25" fmla="*/ 1364678 h 2497"/>
              <a:gd name="T26" fmla="*/ 1423449 w 2775"/>
              <a:gd name="T27" fmla="*/ 1071737 h 2497"/>
              <a:gd name="T28" fmla="*/ 905064 w 2775"/>
              <a:gd name="T29" fmla="*/ 1338697 h 2497"/>
              <a:gd name="T30" fmla="*/ 1363760 w 2775"/>
              <a:gd name="T31" fmla="*/ 930787 h 2497"/>
              <a:gd name="T32" fmla="*/ 905064 w 2775"/>
              <a:gd name="T33" fmla="*/ 1338697 h 2497"/>
              <a:gd name="T34" fmla="*/ 578073 w 2775"/>
              <a:gd name="T35" fmla="*/ 919095 h 2497"/>
              <a:gd name="T36" fmla="*/ 612459 w 2775"/>
              <a:gd name="T37" fmla="*/ 1037961 h 2497"/>
              <a:gd name="T38" fmla="*/ 642304 w 2775"/>
              <a:gd name="T39" fmla="*/ 1307519 h 2497"/>
              <a:gd name="T40" fmla="*/ 513194 w 2775"/>
              <a:gd name="T41" fmla="*/ 1307519 h 2497"/>
              <a:gd name="T42" fmla="*/ 540443 w 2775"/>
              <a:gd name="T43" fmla="*/ 1035363 h 2497"/>
              <a:gd name="T44" fmla="*/ 1631062 w 2775"/>
              <a:gd name="T45" fmla="*/ 822964 h 2497"/>
              <a:gd name="T46" fmla="*/ 1473406 w 2775"/>
              <a:gd name="T47" fmla="*/ 684612 h 2497"/>
              <a:gd name="T48" fmla="*/ 1207401 w 2775"/>
              <a:gd name="T49" fmla="*/ 684612 h 2497"/>
              <a:gd name="T50" fmla="*/ 1049096 w 2775"/>
              <a:gd name="T51" fmla="*/ 822964 h 2497"/>
              <a:gd name="T52" fmla="*/ 890791 w 2775"/>
              <a:gd name="T53" fmla="*/ 684612 h 2497"/>
              <a:gd name="T54" fmla="*/ 624786 w 2775"/>
              <a:gd name="T55" fmla="*/ 684612 h 2497"/>
              <a:gd name="T56" fmla="*/ 466481 w 2775"/>
              <a:gd name="T57" fmla="*/ 822964 h 2497"/>
              <a:gd name="T58" fmla="*/ 308825 w 2775"/>
              <a:gd name="T59" fmla="*/ 684612 h 2497"/>
              <a:gd name="T60" fmla="*/ 42820 w 2775"/>
              <a:gd name="T61" fmla="*/ 684612 h 2497"/>
              <a:gd name="T62" fmla="*/ 36332 w 2775"/>
              <a:gd name="T63" fmla="*/ 648238 h 2497"/>
              <a:gd name="T64" fmla="*/ 1764713 w 2775"/>
              <a:gd name="T65" fmla="*/ 684612 h 2497"/>
              <a:gd name="T66" fmla="*/ 1631062 w 2775"/>
              <a:gd name="T67" fmla="*/ 822964 h 2497"/>
              <a:gd name="T68" fmla="*/ 1597974 w 2775"/>
              <a:gd name="T69" fmla="*/ 107823 h 2497"/>
              <a:gd name="T70" fmla="*/ 36332 w 2775"/>
              <a:gd name="T71" fmla="*/ 612514 h 2497"/>
              <a:gd name="T72" fmla="*/ 1476650 w 2775"/>
              <a:gd name="T73" fmla="*/ 576140 h 2497"/>
              <a:gd name="T74" fmla="*/ 1440318 w 2775"/>
              <a:gd name="T75" fmla="*/ 143548 h 2497"/>
              <a:gd name="T76" fmla="*/ 1476650 w 2775"/>
              <a:gd name="T77" fmla="*/ 576140 h 2497"/>
              <a:gd name="T78" fmla="*/ 1260602 w 2775"/>
              <a:gd name="T79" fmla="*/ 576140 h 2497"/>
              <a:gd name="T80" fmla="*/ 1121761 w 2775"/>
              <a:gd name="T81" fmla="*/ 143548 h 2497"/>
              <a:gd name="T82" fmla="*/ 864191 w 2775"/>
              <a:gd name="T83" fmla="*/ 576140 h 2497"/>
              <a:gd name="T84" fmla="*/ 936206 w 2775"/>
              <a:gd name="T85" fmla="*/ 143548 h 2497"/>
              <a:gd name="T86" fmla="*/ 864191 w 2775"/>
              <a:gd name="T87" fmla="*/ 576140 h 2497"/>
              <a:gd name="T88" fmla="*/ 685124 w 2775"/>
              <a:gd name="T89" fmla="*/ 143548 h 2497"/>
              <a:gd name="T90" fmla="*/ 546283 w 2775"/>
              <a:gd name="T91" fmla="*/ 576140 h 2497"/>
              <a:gd name="T92" fmla="*/ 330235 w 2775"/>
              <a:gd name="T93" fmla="*/ 576140 h 2497"/>
              <a:gd name="T94" fmla="*/ 365919 w 2775"/>
              <a:gd name="T95" fmla="*/ 143548 h 2497"/>
              <a:gd name="T96" fmla="*/ 330235 w 2775"/>
              <a:gd name="T97" fmla="*/ 576140 h 2497"/>
              <a:gd name="T98" fmla="*/ 1620682 w 2775"/>
              <a:gd name="T99" fmla="*/ 0 h 2497"/>
              <a:gd name="T100" fmla="*/ 180364 w 2775"/>
              <a:gd name="T101" fmla="*/ 71449 h 2497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2775" h="2497">
                <a:moveTo>
                  <a:pt x="2664" y="2497"/>
                </a:moveTo>
                <a:cubicBezTo>
                  <a:pt x="111" y="2497"/>
                  <a:pt x="111" y="2497"/>
                  <a:pt x="111" y="2497"/>
                </a:cubicBezTo>
                <a:cubicBezTo>
                  <a:pt x="50" y="2497"/>
                  <a:pt x="0" y="2447"/>
                  <a:pt x="0" y="2386"/>
                </a:cubicBezTo>
                <a:cubicBezTo>
                  <a:pt x="0" y="2324"/>
                  <a:pt x="50" y="2275"/>
                  <a:pt x="111" y="2275"/>
                </a:cubicBezTo>
                <a:cubicBezTo>
                  <a:pt x="278" y="2275"/>
                  <a:pt x="278" y="2275"/>
                  <a:pt x="278" y="2275"/>
                </a:cubicBezTo>
                <a:cubicBezTo>
                  <a:pt x="278" y="1387"/>
                  <a:pt x="278" y="1387"/>
                  <a:pt x="278" y="1387"/>
                </a:cubicBezTo>
                <a:cubicBezTo>
                  <a:pt x="444" y="1387"/>
                  <a:pt x="444" y="1387"/>
                  <a:pt x="444" y="1387"/>
                </a:cubicBezTo>
                <a:cubicBezTo>
                  <a:pt x="444" y="2275"/>
                  <a:pt x="444" y="2275"/>
                  <a:pt x="444" y="2275"/>
                </a:cubicBezTo>
                <a:cubicBezTo>
                  <a:pt x="1110" y="2275"/>
                  <a:pt x="1110" y="2275"/>
                  <a:pt x="1110" y="2275"/>
                </a:cubicBezTo>
                <a:cubicBezTo>
                  <a:pt x="1110" y="1331"/>
                  <a:pt x="1110" y="1331"/>
                  <a:pt x="1110" y="1331"/>
                </a:cubicBezTo>
                <a:cubicBezTo>
                  <a:pt x="1223" y="1331"/>
                  <a:pt x="1223" y="1331"/>
                  <a:pt x="1223" y="1331"/>
                </a:cubicBezTo>
                <a:cubicBezTo>
                  <a:pt x="1223" y="2275"/>
                  <a:pt x="1223" y="2275"/>
                  <a:pt x="1223" y="2275"/>
                </a:cubicBezTo>
                <a:cubicBezTo>
                  <a:pt x="2387" y="2275"/>
                  <a:pt x="2387" y="2275"/>
                  <a:pt x="2387" y="2275"/>
                </a:cubicBezTo>
                <a:cubicBezTo>
                  <a:pt x="2387" y="1387"/>
                  <a:pt x="2387" y="1387"/>
                  <a:pt x="2387" y="1387"/>
                </a:cubicBezTo>
                <a:cubicBezTo>
                  <a:pt x="2553" y="1387"/>
                  <a:pt x="2553" y="1387"/>
                  <a:pt x="2553" y="1387"/>
                </a:cubicBezTo>
                <a:cubicBezTo>
                  <a:pt x="2553" y="2275"/>
                  <a:pt x="2553" y="2275"/>
                  <a:pt x="2553" y="2275"/>
                </a:cubicBezTo>
                <a:cubicBezTo>
                  <a:pt x="2664" y="2275"/>
                  <a:pt x="2664" y="2275"/>
                  <a:pt x="2664" y="2275"/>
                </a:cubicBezTo>
                <a:cubicBezTo>
                  <a:pt x="2725" y="2275"/>
                  <a:pt x="2775" y="2324"/>
                  <a:pt x="2775" y="2386"/>
                </a:cubicBezTo>
                <a:cubicBezTo>
                  <a:pt x="2775" y="2447"/>
                  <a:pt x="2725" y="2497"/>
                  <a:pt x="2664" y="2497"/>
                </a:cubicBezTo>
                <a:close/>
                <a:moveTo>
                  <a:pt x="1340" y="1784"/>
                </a:moveTo>
                <a:cubicBezTo>
                  <a:pt x="1750" y="1373"/>
                  <a:pt x="1750" y="1373"/>
                  <a:pt x="1750" y="1373"/>
                </a:cubicBezTo>
                <a:cubicBezTo>
                  <a:pt x="1795" y="1407"/>
                  <a:pt x="1795" y="1407"/>
                  <a:pt x="1795" y="1407"/>
                </a:cubicBezTo>
                <a:cubicBezTo>
                  <a:pt x="1379" y="1823"/>
                  <a:pt x="1379" y="1823"/>
                  <a:pt x="1379" y="1823"/>
                </a:cubicBezTo>
                <a:lnTo>
                  <a:pt x="1340" y="1784"/>
                </a:lnTo>
                <a:close/>
                <a:moveTo>
                  <a:pt x="2239" y="1685"/>
                </a:moveTo>
                <a:cubicBezTo>
                  <a:pt x="1823" y="2101"/>
                  <a:pt x="1823" y="2101"/>
                  <a:pt x="1823" y="2101"/>
                </a:cubicBezTo>
                <a:cubicBezTo>
                  <a:pt x="1784" y="2061"/>
                  <a:pt x="1784" y="2061"/>
                  <a:pt x="1784" y="2061"/>
                </a:cubicBezTo>
                <a:cubicBezTo>
                  <a:pt x="2194" y="1650"/>
                  <a:pt x="2194" y="1650"/>
                  <a:pt x="2194" y="1650"/>
                </a:cubicBezTo>
                <a:lnTo>
                  <a:pt x="2239" y="1685"/>
                </a:lnTo>
                <a:close/>
                <a:moveTo>
                  <a:pt x="1395" y="2061"/>
                </a:moveTo>
                <a:cubicBezTo>
                  <a:pt x="2062" y="1394"/>
                  <a:pt x="2062" y="1394"/>
                  <a:pt x="2062" y="1394"/>
                </a:cubicBezTo>
                <a:cubicBezTo>
                  <a:pt x="2102" y="1433"/>
                  <a:pt x="2102" y="1433"/>
                  <a:pt x="2102" y="1433"/>
                </a:cubicBezTo>
                <a:cubicBezTo>
                  <a:pt x="1435" y="2101"/>
                  <a:pt x="1435" y="2101"/>
                  <a:pt x="1435" y="2101"/>
                </a:cubicBezTo>
                <a:lnTo>
                  <a:pt x="1395" y="2061"/>
                </a:lnTo>
                <a:close/>
                <a:moveTo>
                  <a:pt x="791" y="1514"/>
                </a:moveTo>
                <a:cubicBezTo>
                  <a:pt x="791" y="1459"/>
                  <a:pt x="836" y="1415"/>
                  <a:pt x="891" y="1415"/>
                </a:cubicBezTo>
                <a:cubicBezTo>
                  <a:pt x="945" y="1415"/>
                  <a:pt x="990" y="1459"/>
                  <a:pt x="990" y="1514"/>
                </a:cubicBezTo>
                <a:cubicBezTo>
                  <a:pt x="990" y="1549"/>
                  <a:pt x="971" y="1580"/>
                  <a:pt x="944" y="1598"/>
                </a:cubicBezTo>
                <a:cubicBezTo>
                  <a:pt x="944" y="1930"/>
                  <a:pt x="944" y="1930"/>
                  <a:pt x="944" y="1930"/>
                </a:cubicBezTo>
                <a:cubicBezTo>
                  <a:pt x="971" y="1947"/>
                  <a:pt x="990" y="1978"/>
                  <a:pt x="990" y="2013"/>
                </a:cubicBezTo>
                <a:cubicBezTo>
                  <a:pt x="990" y="2068"/>
                  <a:pt x="945" y="2113"/>
                  <a:pt x="891" y="2113"/>
                </a:cubicBezTo>
                <a:cubicBezTo>
                  <a:pt x="836" y="2113"/>
                  <a:pt x="791" y="2068"/>
                  <a:pt x="791" y="2013"/>
                </a:cubicBezTo>
                <a:cubicBezTo>
                  <a:pt x="791" y="1980"/>
                  <a:pt x="808" y="1951"/>
                  <a:pt x="833" y="1933"/>
                </a:cubicBezTo>
                <a:cubicBezTo>
                  <a:pt x="833" y="1594"/>
                  <a:pt x="833" y="1594"/>
                  <a:pt x="833" y="1594"/>
                </a:cubicBezTo>
                <a:cubicBezTo>
                  <a:pt x="808" y="1577"/>
                  <a:pt x="791" y="1547"/>
                  <a:pt x="791" y="1514"/>
                </a:cubicBezTo>
                <a:close/>
                <a:moveTo>
                  <a:pt x="2514" y="1267"/>
                </a:moveTo>
                <a:cubicBezTo>
                  <a:pt x="2406" y="1267"/>
                  <a:pt x="2317" y="1173"/>
                  <a:pt x="2309" y="1054"/>
                </a:cubicBezTo>
                <a:cubicBezTo>
                  <a:pt x="2271" y="1054"/>
                  <a:pt x="2271" y="1054"/>
                  <a:pt x="2271" y="1054"/>
                </a:cubicBezTo>
                <a:cubicBezTo>
                  <a:pt x="2263" y="1173"/>
                  <a:pt x="2174" y="1267"/>
                  <a:pt x="2066" y="1267"/>
                </a:cubicBezTo>
                <a:cubicBezTo>
                  <a:pt x="1957" y="1267"/>
                  <a:pt x="1868" y="1173"/>
                  <a:pt x="1861" y="1054"/>
                </a:cubicBezTo>
                <a:cubicBezTo>
                  <a:pt x="1822" y="1054"/>
                  <a:pt x="1822" y="1054"/>
                  <a:pt x="1822" y="1054"/>
                </a:cubicBezTo>
                <a:cubicBezTo>
                  <a:pt x="1814" y="1173"/>
                  <a:pt x="1726" y="1267"/>
                  <a:pt x="1617" y="1267"/>
                </a:cubicBezTo>
                <a:cubicBezTo>
                  <a:pt x="1508" y="1267"/>
                  <a:pt x="1419" y="1173"/>
                  <a:pt x="1412" y="1054"/>
                </a:cubicBezTo>
                <a:cubicBezTo>
                  <a:pt x="1373" y="1054"/>
                  <a:pt x="1373" y="1054"/>
                  <a:pt x="1373" y="1054"/>
                </a:cubicBezTo>
                <a:cubicBezTo>
                  <a:pt x="1366" y="1173"/>
                  <a:pt x="1277" y="1267"/>
                  <a:pt x="1168" y="1267"/>
                </a:cubicBezTo>
                <a:cubicBezTo>
                  <a:pt x="1060" y="1267"/>
                  <a:pt x="971" y="1173"/>
                  <a:pt x="963" y="1054"/>
                </a:cubicBezTo>
                <a:cubicBezTo>
                  <a:pt x="924" y="1054"/>
                  <a:pt x="924" y="1054"/>
                  <a:pt x="924" y="1054"/>
                </a:cubicBezTo>
                <a:cubicBezTo>
                  <a:pt x="917" y="1173"/>
                  <a:pt x="828" y="1267"/>
                  <a:pt x="719" y="1267"/>
                </a:cubicBezTo>
                <a:cubicBezTo>
                  <a:pt x="611" y="1267"/>
                  <a:pt x="522" y="1173"/>
                  <a:pt x="514" y="1054"/>
                </a:cubicBezTo>
                <a:cubicBezTo>
                  <a:pt x="476" y="1054"/>
                  <a:pt x="476" y="1054"/>
                  <a:pt x="476" y="1054"/>
                </a:cubicBezTo>
                <a:cubicBezTo>
                  <a:pt x="468" y="1173"/>
                  <a:pt x="379" y="1267"/>
                  <a:pt x="271" y="1267"/>
                </a:cubicBezTo>
                <a:cubicBezTo>
                  <a:pt x="162" y="1267"/>
                  <a:pt x="73" y="1173"/>
                  <a:pt x="66" y="1054"/>
                </a:cubicBezTo>
                <a:cubicBezTo>
                  <a:pt x="56" y="1054"/>
                  <a:pt x="56" y="1054"/>
                  <a:pt x="56" y="1054"/>
                </a:cubicBezTo>
                <a:cubicBezTo>
                  <a:pt x="56" y="998"/>
                  <a:pt x="56" y="998"/>
                  <a:pt x="56" y="998"/>
                </a:cubicBezTo>
                <a:cubicBezTo>
                  <a:pt x="2720" y="998"/>
                  <a:pt x="2720" y="998"/>
                  <a:pt x="2720" y="998"/>
                </a:cubicBezTo>
                <a:cubicBezTo>
                  <a:pt x="2720" y="1054"/>
                  <a:pt x="2720" y="1054"/>
                  <a:pt x="2720" y="1054"/>
                </a:cubicBezTo>
                <a:cubicBezTo>
                  <a:pt x="2719" y="1054"/>
                  <a:pt x="2719" y="1054"/>
                  <a:pt x="2719" y="1054"/>
                </a:cubicBezTo>
                <a:cubicBezTo>
                  <a:pt x="2712" y="1173"/>
                  <a:pt x="2623" y="1267"/>
                  <a:pt x="2514" y="1267"/>
                </a:cubicBezTo>
                <a:close/>
                <a:moveTo>
                  <a:pt x="313" y="166"/>
                </a:moveTo>
                <a:cubicBezTo>
                  <a:pt x="2463" y="166"/>
                  <a:pt x="2463" y="166"/>
                  <a:pt x="2463" y="166"/>
                </a:cubicBezTo>
                <a:cubicBezTo>
                  <a:pt x="2720" y="943"/>
                  <a:pt x="2720" y="943"/>
                  <a:pt x="2720" y="943"/>
                </a:cubicBezTo>
                <a:cubicBezTo>
                  <a:pt x="56" y="943"/>
                  <a:pt x="56" y="943"/>
                  <a:pt x="56" y="943"/>
                </a:cubicBezTo>
                <a:lnTo>
                  <a:pt x="313" y="166"/>
                </a:lnTo>
                <a:close/>
                <a:moveTo>
                  <a:pt x="2276" y="887"/>
                </a:moveTo>
                <a:cubicBezTo>
                  <a:pt x="2387" y="887"/>
                  <a:pt x="2387" y="887"/>
                  <a:pt x="2387" y="887"/>
                </a:cubicBezTo>
                <a:cubicBezTo>
                  <a:pt x="2220" y="221"/>
                  <a:pt x="2220" y="221"/>
                  <a:pt x="2220" y="221"/>
                </a:cubicBezTo>
                <a:cubicBezTo>
                  <a:pt x="2109" y="221"/>
                  <a:pt x="2109" y="221"/>
                  <a:pt x="2109" y="221"/>
                </a:cubicBezTo>
                <a:lnTo>
                  <a:pt x="2276" y="887"/>
                </a:lnTo>
                <a:close/>
                <a:moveTo>
                  <a:pt x="1832" y="887"/>
                </a:moveTo>
                <a:cubicBezTo>
                  <a:pt x="1943" y="887"/>
                  <a:pt x="1943" y="887"/>
                  <a:pt x="1943" y="887"/>
                </a:cubicBezTo>
                <a:cubicBezTo>
                  <a:pt x="1840" y="221"/>
                  <a:pt x="1840" y="221"/>
                  <a:pt x="1840" y="221"/>
                </a:cubicBezTo>
                <a:cubicBezTo>
                  <a:pt x="1729" y="221"/>
                  <a:pt x="1729" y="221"/>
                  <a:pt x="1729" y="221"/>
                </a:cubicBezTo>
                <a:lnTo>
                  <a:pt x="1832" y="887"/>
                </a:lnTo>
                <a:close/>
                <a:moveTo>
                  <a:pt x="1332" y="887"/>
                </a:moveTo>
                <a:cubicBezTo>
                  <a:pt x="1443" y="887"/>
                  <a:pt x="1443" y="887"/>
                  <a:pt x="1443" y="887"/>
                </a:cubicBezTo>
                <a:cubicBezTo>
                  <a:pt x="1443" y="221"/>
                  <a:pt x="1443" y="221"/>
                  <a:pt x="1443" y="221"/>
                </a:cubicBezTo>
                <a:cubicBezTo>
                  <a:pt x="1332" y="221"/>
                  <a:pt x="1332" y="221"/>
                  <a:pt x="1332" y="221"/>
                </a:cubicBezTo>
                <a:lnTo>
                  <a:pt x="1332" y="887"/>
                </a:lnTo>
                <a:close/>
                <a:moveTo>
                  <a:pt x="952" y="887"/>
                </a:moveTo>
                <a:cubicBezTo>
                  <a:pt x="1056" y="221"/>
                  <a:pt x="1056" y="221"/>
                  <a:pt x="1056" y="221"/>
                </a:cubicBezTo>
                <a:cubicBezTo>
                  <a:pt x="945" y="221"/>
                  <a:pt x="945" y="221"/>
                  <a:pt x="945" y="221"/>
                </a:cubicBezTo>
                <a:cubicBezTo>
                  <a:pt x="842" y="887"/>
                  <a:pt x="842" y="887"/>
                  <a:pt x="842" y="887"/>
                </a:cubicBezTo>
                <a:lnTo>
                  <a:pt x="952" y="887"/>
                </a:lnTo>
                <a:close/>
                <a:moveTo>
                  <a:pt x="509" y="887"/>
                </a:moveTo>
                <a:cubicBezTo>
                  <a:pt x="675" y="221"/>
                  <a:pt x="675" y="221"/>
                  <a:pt x="675" y="221"/>
                </a:cubicBezTo>
                <a:cubicBezTo>
                  <a:pt x="564" y="221"/>
                  <a:pt x="564" y="221"/>
                  <a:pt x="564" y="221"/>
                </a:cubicBezTo>
                <a:cubicBezTo>
                  <a:pt x="397" y="887"/>
                  <a:pt x="397" y="887"/>
                  <a:pt x="397" y="887"/>
                </a:cubicBezTo>
                <a:lnTo>
                  <a:pt x="509" y="887"/>
                </a:lnTo>
                <a:close/>
                <a:moveTo>
                  <a:pt x="278" y="0"/>
                </a:moveTo>
                <a:cubicBezTo>
                  <a:pt x="2498" y="0"/>
                  <a:pt x="2498" y="0"/>
                  <a:pt x="2498" y="0"/>
                </a:cubicBezTo>
                <a:cubicBezTo>
                  <a:pt x="2498" y="110"/>
                  <a:pt x="2498" y="110"/>
                  <a:pt x="2498" y="110"/>
                </a:cubicBezTo>
                <a:cubicBezTo>
                  <a:pt x="278" y="110"/>
                  <a:pt x="278" y="110"/>
                  <a:pt x="278" y="110"/>
                </a:cubicBezTo>
                <a:lnTo>
                  <a:pt x="278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6" name="KSO_Shape">
            <a:extLst>
              <a:ext uri="{FF2B5EF4-FFF2-40B4-BE49-F238E27FC236}">
                <a16:creationId xmlns:a16="http://schemas.microsoft.com/office/drawing/2014/main" id="{49B74890-DE4B-4837-995B-BD4A8A36A217}"/>
              </a:ext>
            </a:extLst>
          </p:cNvPr>
          <p:cNvSpPr>
            <a:spLocks/>
          </p:cNvSpPr>
          <p:nvPr/>
        </p:nvSpPr>
        <p:spPr bwMode="auto">
          <a:xfrm>
            <a:off x="5874875" y="3220405"/>
            <a:ext cx="442250" cy="417189"/>
          </a:xfrm>
          <a:custGeom>
            <a:avLst/>
            <a:gdLst>
              <a:gd name="T0" fmla="*/ 183687 w 1570038"/>
              <a:gd name="T1" fmla="*/ 1579400 h 1481138"/>
              <a:gd name="T2" fmla="*/ 516605 w 1570038"/>
              <a:gd name="T3" fmla="*/ 1482326 h 1481138"/>
              <a:gd name="T4" fmla="*/ 1423923 w 1570038"/>
              <a:gd name="T5" fmla="*/ 1428780 h 1481138"/>
              <a:gd name="T6" fmla="*/ 1291855 w 1570038"/>
              <a:gd name="T7" fmla="*/ 1404512 h 1481138"/>
              <a:gd name="T8" fmla="*/ 1743576 w 1570038"/>
              <a:gd name="T9" fmla="*/ 1340564 h 1481138"/>
              <a:gd name="T10" fmla="*/ 308309 w 1570038"/>
              <a:gd name="T11" fmla="*/ 1320148 h 1481138"/>
              <a:gd name="T12" fmla="*/ 290613 w 1570038"/>
              <a:gd name="T13" fmla="*/ 1320148 h 1481138"/>
              <a:gd name="T14" fmla="*/ 485785 w 1570038"/>
              <a:gd name="T15" fmla="*/ 1281189 h 1481138"/>
              <a:gd name="T16" fmla="*/ 1416406 w 1570038"/>
              <a:gd name="T17" fmla="*/ 1238867 h 1481138"/>
              <a:gd name="T18" fmla="*/ 1287276 w 1570038"/>
              <a:gd name="T19" fmla="*/ 1219221 h 1481138"/>
              <a:gd name="T20" fmla="*/ 240774 w 1570038"/>
              <a:gd name="T21" fmla="*/ 1215357 h 1481138"/>
              <a:gd name="T22" fmla="*/ 356345 w 1570038"/>
              <a:gd name="T23" fmla="*/ 1215368 h 1481138"/>
              <a:gd name="T24" fmla="*/ 269282 w 1570038"/>
              <a:gd name="T25" fmla="*/ 1146828 h 1481138"/>
              <a:gd name="T26" fmla="*/ 1029473 w 1570038"/>
              <a:gd name="T27" fmla="*/ 1125997 h 1481138"/>
              <a:gd name="T28" fmla="*/ 897072 w 1570038"/>
              <a:gd name="T29" fmla="*/ 1094389 h 1481138"/>
              <a:gd name="T30" fmla="*/ 781178 w 1570038"/>
              <a:gd name="T31" fmla="*/ 1092853 h 1481138"/>
              <a:gd name="T32" fmla="*/ 222939 w 1570038"/>
              <a:gd name="T33" fmla="*/ 1087926 h 1481138"/>
              <a:gd name="T34" fmla="*/ 362458 w 1570038"/>
              <a:gd name="T35" fmla="*/ 1097136 h 1481138"/>
              <a:gd name="T36" fmla="*/ 287003 w 1570038"/>
              <a:gd name="T37" fmla="*/ 1097876 h 1481138"/>
              <a:gd name="T38" fmla="*/ 507744 w 1570038"/>
              <a:gd name="T39" fmla="*/ 1061681 h 1481138"/>
              <a:gd name="T40" fmla="*/ 1422843 w 1570038"/>
              <a:gd name="T41" fmla="*/ 1009277 h 1481138"/>
              <a:gd name="T42" fmla="*/ 1305975 w 1570038"/>
              <a:gd name="T43" fmla="*/ 981541 h 1481138"/>
              <a:gd name="T44" fmla="*/ 1661041 w 1570038"/>
              <a:gd name="T45" fmla="*/ 957636 h 1481138"/>
              <a:gd name="T46" fmla="*/ 1793854 w 1570038"/>
              <a:gd name="T47" fmla="*/ 938010 h 1481138"/>
              <a:gd name="T48" fmla="*/ 643348 w 1570038"/>
              <a:gd name="T49" fmla="*/ 664076 h 1481138"/>
              <a:gd name="T50" fmla="*/ 558980 w 1570038"/>
              <a:gd name="T51" fmla="*/ 650670 h 1481138"/>
              <a:gd name="T52" fmla="*/ 1414786 w 1570038"/>
              <a:gd name="T53" fmla="*/ 575904 h 1481138"/>
              <a:gd name="T54" fmla="*/ 1212291 w 1570038"/>
              <a:gd name="T55" fmla="*/ 582048 h 1481138"/>
              <a:gd name="T56" fmla="*/ 1290547 w 1570038"/>
              <a:gd name="T57" fmla="*/ 810888 h 1481138"/>
              <a:gd name="T58" fmla="*/ 1308532 w 1570038"/>
              <a:gd name="T59" fmla="*/ 31967 h 1481138"/>
              <a:gd name="T60" fmla="*/ 1338587 w 1570038"/>
              <a:gd name="T61" fmla="*/ 425191 h 1481138"/>
              <a:gd name="T62" fmla="*/ 1386751 w 1570038"/>
              <a:gd name="T63" fmla="*/ 431738 h 1481138"/>
              <a:gd name="T64" fmla="*/ 1456493 w 1570038"/>
              <a:gd name="T65" fmla="*/ 519550 h 1481138"/>
              <a:gd name="T66" fmla="*/ 1563996 w 1570038"/>
              <a:gd name="T67" fmla="*/ 1098797 h 1481138"/>
              <a:gd name="T68" fmla="*/ 1666858 w 1570038"/>
              <a:gd name="T69" fmla="*/ 864819 h 1481138"/>
              <a:gd name="T70" fmla="*/ 1713409 w 1570038"/>
              <a:gd name="T71" fmla="*/ 882539 h 1481138"/>
              <a:gd name="T72" fmla="*/ 1749957 w 1570038"/>
              <a:gd name="T73" fmla="*/ 575133 h 1481138"/>
              <a:gd name="T74" fmla="*/ 1773040 w 1570038"/>
              <a:gd name="T75" fmla="*/ 575133 h 1481138"/>
              <a:gd name="T76" fmla="*/ 1809590 w 1570038"/>
              <a:gd name="T77" fmla="*/ 882539 h 1481138"/>
              <a:gd name="T78" fmla="*/ 1856526 w 1570038"/>
              <a:gd name="T79" fmla="*/ 864819 h 1481138"/>
              <a:gd name="T80" fmla="*/ 0 w 1570038"/>
              <a:gd name="T81" fmla="*/ 1594468 h 1481138"/>
              <a:gd name="T82" fmla="*/ 262015 w 1570038"/>
              <a:gd name="T83" fmla="*/ 957066 h 1481138"/>
              <a:gd name="T84" fmla="*/ 274730 w 1570038"/>
              <a:gd name="T85" fmla="*/ 769890 h 1481138"/>
              <a:gd name="T86" fmla="*/ 341005 w 1570038"/>
              <a:gd name="T87" fmla="*/ 754099 h 1481138"/>
              <a:gd name="T88" fmla="*/ 370288 w 1570038"/>
              <a:gd name="T89" fmla="*/ 972087 h 1481138"/>
              <a:gd name="T90" fmla="*/ 406123 w 1570038"/>
              <a:gd name="T91" fmla="*/ 518009 h 1481138"/>
              <a:gd name="T92" fmla="*/ 481259 w 1570038"/>
              <a:gd name="T93" fmla="*/ 504145 h 1481138"/>
              <a:gd name="T94" fmla="*/ 514397 w 1570038"/>
              <a:gd name="T95" fmla="*/ 131331 h 1481138"/>
              <a:gd name="T96" fmla="*/ 520562 w 1570038"/>
              <a:gd name="T97" fmla="*/ 90122 h 1481138"/>
              <a:gd name="T98" fmla="*/ 537130 w 1570038"/>
              <a:gd name="T99" fmla="*/ 130562 h 1481138"/>
              <a:gd name="T100" fmla="*/ 566414 w 1570038"/>
              <a:gd name="T101" fmla="*/ 504916 h 1481138"/>
              <a:gd name="T102" fmla="*/ 600707 w 1570038"/>
              <a:gd name="T103" fmla="*/ 520321 h 1481138"/>
              <a:gd name="T104" fmla="*/ 657349 w 1570038"/>
              <a:gd name="T105" fmla="*/ 725598 h 1481138"/>
              <a:gd name="T106" fmla="*/ 838062 w 1570038"/>
              <a:gd name="T107" fmla="*/ 585023 h 1481138"/>
              <a:gd name="T108" fmla="*/ 834208 w 1570038"/>
              <a:gd name="T109" fmla="*/ 452921 h 1481138"/>
              <a:gd name="T110" fmla="*/ 845382 w 1570038"/>
              <a:gd name="T111" fmla="*/ 564226 h 1481138"/>
              <a:gd name="T112" fmla="*/ 1014922 w 1570038"/>
              <a:gd name="T113" fmla="*/ 792998 h 1481138"/>
              <a:gd name="T114" fmla="*/ 1100076 w 1570038"/>
              <a:gd name="T115" fmla="*/ 571159 h 1481138"/>
              <a:gd name="T116" fmla="*/ 1170974 w 1570038"/>
              <a:gd name="T117" fmla="*/ 597348 h 1481138"/>
              <a:gd name="T118" fmla="*/ 1231083 w 1570038"/>
              <a:gd name="T119" fmla="*/ 442908 h 1481138"/>
              <a:gd name="T120" fmla="*/ 1267303 w 1570038"/>
              <a:gd name="T121" fmla="*/ 431738 h 1481138"/>
              <a:gd name="T122" fmla="*/ 1300055 w 1570038"/>
              <a:gd name="T123" fmla="*/ 60081 h 1481138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570038" h="1481138">
                <a:moveTo>
                  <a:pt x="17463" y="1339850"/>
                </a:moveTo>
                <a:lnTo>
                  <a:pt x="17463" y="1365250"/>
                </a:lnTo>
                <a:lnTo>
                  <a:pt x="39688" y="1365250"/>
                </a:lnTo>
                <a:lnTo>
                  <a:pt x="39688" y="1339850"/>
                </a:lnTo>
                <a:lnTo>
                  <a:pt x="17463" y="1339850"/>
                </a:lnTo>
                <a:close/>
                <a:moveTo>
                  <a:pt x="1063625" y="1309688"/>
                </a:moveTo>
                <a:lnTo>
                  <a:pt x="1063625" y="1360488"/>
                </a:lnTo>
                <a:lnTo>
                  <a:pt x="1077913" y="1360488"/>
                </a:lnTo>
                <a:lnTo>
                  <a:pt x="1077913" y="1309688"/>
                </a:lnTo>
                <a:lnTo>
                  <a:pt x="1063625" y="1309688"/>
                </a:lnTo>
                <a:close/>
                <a:moveTo>
                  <a:pt x="1042988" y="1309688"/>
                </a:moveTo>
                <a:lnTo>
                  <a:pt x="1042988" y="1360488"/>
                </a:lnTo>
                <a:lnTo>
                  <a:pt x="1058863" y="1360488"/>
                </a:lnTo>
                <a:lnTo>
                  <a:pt x="1058863" y="1309688"/>
                </a:lnTo>
                <a:lnTo>
                  <a:pt x="1042988" y="1309688"/>
                </a:lnTo>
                <a:close/>
                <a:moveTo>
                  <a:pt x="139448" y="1301750"/>
                </a:moveTo>
                <a:lnTo>
                  <a:pt x="133639" y="1302070"/>
                </a:lnTo>
                <a:lnTo>
                  <a:pt x="129120" y="1302710"/>
                </a:lnTo>
                <a:lnTo>
                  <a:pt x="124602" y="1303670"/>
                </a:lnTo>
                <a:lnTo>
                  <a:pt x="121052" y="1304629"/>
                </a:lnTo>
                <a:lnTo>
                  <a:pt x="118147" y="1306229"/>
                </a:lnTo>
                <a:lnTo>
                  <a:pt x="116534" y="1307509"/>
                </a:lnTo>
                <a:lnTo>
                  <a:pt x="116211" y="1308148"/>
                </a:lnTo>
                <a:lnTo>
                  <a:pt x="115888" y="1308788"/>
                </a:lnTo>
                <a:lnTo>
                  <a:pt x="115888" y="1385888"/>
                </a:lnTo>
                <a:lnTo>
                  <a:pt x="174626" y="1385888"/>
                </a:lnTo>
                <a:lnTo>
                  <a:pt x="174626" y="1308788"/>
                </a:lnTo>
                <a:lnTo>
                  <a:pt x="174626" y="1308148"/>
                </a:lnTo>
                <a:lnTo>
                  <a:pt x="173981" y="1307509"/>
                </a:lnTo>
                <a:lnTo>
                  <a:pt x="172367" y="1306229"/>
                </a:lnTo>
                <a:lnTo>
                  <a:pt x="169462" y="1304629"/>
                </a:lnTo>
                <a:lnTo>
                  <a:pt x="166235" y="1303670"/>
                </a:lnTo>
                <a:lnTo>
                  <a:pt x="161717" y="1302710"/>
                </a:lnTo>
                <a:lnTo>
                  <a:pt x="156553" y="1302070"/>
                </a:lnTo>
                <a:lnTo>
                  <a:pt x="151389" y="1301750"/>
                </a:lnTo>
                <a:lnTo>
                  <a:pt x="145257" y="1301750"/>
                </a:lnTo>
                <a:lnTo>
                  <a:pt x="139448" y="1301750"/>
                </a:lnTo>
                <a:close/>
                <a:moveTo>
                  <a:pt x="38100" y="1262063"/>
                </a:moveTo>
                <a:lnTo>
                  <a:pt x="38100" y="1274763"/>
                </a:lnTo>
                <a:lnTo>
                  <a:pt x="44450" y="1274763"/>
                </a:lnTo>
                <a:lnTo>
                  <a:pt x="44450" y="1262063"/>
                </a:lnTo>
                <a:lnTo>
                  <a:pt x="38100" y="1262063"/>
                </a:lnTo>
                <a:close/>
                <a:moveTo>
                  <a:pt x="411798" y="1214438"/>
                </a:moveTo>
                <a:lnTo>
                  <a:pt x="408623" y="1214756"/>
                </a:lnTo>
                <a:lnTo>
                  <a:pt x="405448" y="1215708"/>
                </a:lnTo>
                <a:lnTo>
                  <a:pt x="402591" y="1217296"/>
                </a:lnTo>
                <a:lnTo>
                  <a:pt x="400368" y="1219201"/>
                </a:lnTo>
                <a:lnTo>
                  <a:pt x="398146" y="1221741"/>
                </a:lnTo>
                <a:lnTo>
                  <a:pt x="396558" y="1224598"/>
                </a:lnTo>
                <a:lnTo>
                  <a:pt x="395606" y="1227773"/>
                </a:lnTo>
                <a:lnTo>
                  <a:pt x="395288" y="1230948"/>
                </a:lnTo>
                <a:lnTo>
                  <a:pt x="395606" y="1234123"/>
                </a:lnTo>
                <a:lnTo>
                  <a:pt x="396558" y="1237616"/>
                </a:lnTo>
                <a:lnTo>
                  <a:pt x="398146" y="1240156"/>
                </a:lnTo>
                <a:lnTo>
                  <a:pt x="400368" y="1243014"/>
                </a:lnTo>
                <a:lnTo>
                  <a:pt x="402591" y="1244919"/>
                </a:lnTo>
                <a:lnTo>
                  <a:pt x="405448" y="1246506"/>
                </a:lnTo>
                <a:lnTo>
                  <a:pt x="408623" y="1247459"/>
                </a:lnTo>
                <a:lnTo>
                  <a:pt x="411798" y="1247776"/>
                </a:lnTo>
                <a:lnTo>
                  <a:pt x="415291" y="1247459"/>
                </a:lnTo>
                <a:lnTo>
                  <a:pt x="418466" y="1246506"/>
                </a:lnTo>
                <a:lnTo>
                  <a:pt x="421006" y="1244919"/>
                </a:lnTo>
                <a:lnTo>
                  <a:pt x="423864" y="1243014"/>
                </a:lnTo>
                <a:lnTo>
                  <a:pt x="425769" y="1240156"/>
                </a:lnTo>
                <a:lnTo>
                  <a:pt x="427356" y="1237616"/>
                </a:lnTo>
                <a:lnTo>
                  <a:pt x="427991" y="1234123"/>
                </a:lnTo>
                <a:lnTo>
                  <a:pt x="428626" y="1230948"/>
                </a:lnTo>
                <a:lnTo>
                  <a:pt x="427991" y="1227773"/>
                </a:lnTo>
                <a:lnTo>
                  <a:pt x="427356" y="1224598"/>
                </a:lnTo>
                <a:lnTo>
                  <a:pt x="425769" y="1221741"/>
                </a:lnTo>
                <a:lnTo>
                  <a:pt x="423864" y="1219201"/>
                </a:lnTo>
                <a:lnTo>
                  <a:pt x="421006" y="1217296"/>
                </a:lnTo>
                <a:lnTo>
                  <a:pt x="418466" y="1215708"/>
                </a:lnTo>
                <a:lnTo>
                  <a:pt x="415291" y="1214756"/>
                </a:lnTo>
                <a:lnTo>
                  <a:pt x="411798" y="1214438"/>
                </a:lnTo>
                <a:close/>
                <a:moveTo>
                  <a:pt x="1169833" y="1174750"/>
                </a:moveTo>
                <a:lnTo>
                  <a:pt x="1168594" y="1175068"/>
                </a:lnTo>
                <a:lnTo>
                  <a:pt x="1167355" y="1176020"/>
                </a:lnTo>
                <a:lnTo>
                  <a:pt x="1166426" y="1177608"/>
                </a:lnTo>
                <a:lnTo>
                  <a:pt x="1165497" y="1179830"/>
                </a:lnTo>
                <a:lnTo>
                  <a:pt x="1164568" y="1182053"/>
                </a:lnTo>
                <a:lnTo>
                  <a:pt x="1164258" y="1185228"/>
                </a:lnTo>
                <a:lnTo>
                  <a:pt x="1163948" y="1188085"/>
                </a:lnTo>
                <a:lnTo>
                  <a:pt x="1163638" y="1191578"/>
                </a:lnTo>
                <a:lnTo>
                  <a:pt x="1163948" y="1194753"/>
                </a:lnTo>
                <a:lnTo>
                  <a:pt x="1164258" y="1197928"/>
                </a:lnTo>
                <a:lnTo>
                  <a:pt x="1164568" y="1200786"/>
                </a:lnTo>
                <a:lnTo>
                  <a:pt x="1165497" y="1203326"/>
                </a:lnTo>
                <a:lnTo>
                  <a:pt x="1166426" y="1205231"/>
                </a:lnTo>
                <a:lnTo>
                  <a:pt x="1167355" y="1206818"/>
                </a:lnTo>
                <a:lnTo>
                  <a:pt x="1168594" y="1207771"/>
                </a:lnTo>
                <a:lnTo>
                  <a:pt x="1169833" y="1208088"/>
                </a:lnTo>
                <a:lnTo>
                  <a:pt x="1171382" y="1207771"/>
                </a:lnTo>
                <a:lnTo>
                  <a:pt x="1172311" y="1206818"/>
                </a:lnTo>
                <a:lnTo>
                  <a:pt x="1173550" y="1205231"/>
                </a:lnTo>
                <a:lnTo>
                  <a:pt x="1174480" y="1203326"/>
                </a:lnTo>
                <a:lnTo>
                  <a:pt x="1175099" y="1200786"/>
                </a:lnTo>
                <a:lnTo>
                  <a:pt x="1175719" y="1197928"/>
                </a:lnTo>
                <a:lnTo>
                  <a:pt x="1176028" y="1194753"/>
                </a:lnTo>
                <a:lnTo>
                  <a:pt x="1176338" y="1191578"/>
                </a:lnTo>
                <a:lnTo>
                  <a:pt x="1176028" y="1188085"/>
                </a:lnTo>
                <a:lnTo>
                  <a:pt x="1175719" y="1185228"/>
                </a:lnTo>
                <a:lnTo>
                  <a:pt x="1175099" y="1182053"/>
                </a:lnTo>
                <a:lnTo>
                  <a:pt x="1174480" y="1179830"/>
                </a:lnTo>
                <a:lnTo>
                  <a:pt x="1173550" y="1177608"/>
                </a:lnTo>
                <a:lnTo>
                  <a:pt x="1172311" y="1176020"/>
                </a:lnTo>
                <a:lnTo>
                  <a:pt x="1171382" y="1175068"/>
                </a:lnTo>
                <a:lnTo>
                  <a:pt x="1169833" y="1174750"/>
                </a:lnTo>
                <a:close/>
                <a:moveTo>
                  <a:pt x="1060930" y="1157288"/>
                </a:moveTo>
                <a:lnTo>
                  <a:pt x="1057785" y="1157606"/>
                </a:lnTo>
                <a:lnTo>
                  <a:pt x="1054640" y="1158558"/>
                </a:lnTo>
                <a:lnTo>
                  <a:pt x="1051809" y="1160146"/>
                </a:lnTo>
                <a:lnTo>
                  <a:pt x="1049607" y="1162051"/>
                </a:lnTo>
                <a:lnTo>
                  <a:pt x="1047406" y="1164591"/>
                </a:lnTo>
                <a:lnTo>
                  <a:pt x="1045833" y="1167448"/>
                </a:lnTo>
                <a:lnTo>
                  <a:pt x="1044890" y="1170623"/>
                </a:lnTo>
                <a:lnTo>
                  <a:pt x="1044575" y="1174116"/>
                </a:lnTo>
                <a:lnTo>
                  <a:pt x="1044890" y="1177608"/>
                </a:lnTo>
                <a:lnTo>
                  <a:pt x="1045833" y="1180466"/>
                </a:lnTo>
                <a:lnTo>
                  <a:pt x="1047406" y="1183324"/>
                </a:lnTo>
                <a:lnTo>
                  <a:pt x="1049607" y="1185864"/>
                </a:lnTo>
                <a:lnTo>
                  <a:pt x="1051809" y="1187769"/>
                </a:lnTo>
                <a:lnTo>
                  <a:pt x="1054640" y="1189356"/>
                </a:lnTo>
                <a:lnTo>
                  <a:pt x="1057785" y="1190309"/>
                </a:lnTo>
                <a:lnTo>
                  <a:pt x="1060930" y="1190626"/>
                </a:lnTo>
                <a:lnTo>
                  <a:pt x="1064704" y="1190309"/>
                </a:lnTo>
                <a:lnTo>
                  <a:pt x="1067534" y="1189356"/>
                </a:lnTo>
                <a:lnTo>
                  <a:pt x="1070680" y="1187769"/>
                </a:lnTo>
                <a:lnTo>
                  <a:pt x="1072881" y="1185864"/>
                </a:lnTo>
                <a:lnTo>
                  <a:pt x="1074768" y="1183324"/>
                </a:lnTo>
                <a:lnTo>
                  <a:pt x="1076341" y="1180466"/>
                </a:lnTo>
                <a:lnTo>
                  <a:pt x="1077599" y="1177608"/>
                </a:lnTo>
                <a:lnTo>
                  <a:pt x="1077913" y="1174116"/>
                </a:lnTo>
                <a:lnTo>
                  <a:pt x="1077599" y="1170623"/>
                </a:lnTo>
                <a:lnTo>
                  <a:pt x="1076341" y="1167448"/>
                </a:lnTo>
                <a:lnTo>
                  <a:pt x="1074768" y="1164591"/>
                </a:lnTo>
                <a:lnTo>
                  <a:pt x="1072881" y="1162051"/>
                </a:lnTo>
                <a:lnTo>
                  <a:pt x="1070680" y="1160146"/>
                </a:lnTo>
                <a:lnTo>
                  <a:pt x="1067534" y="1158558"/>
                </a:lnTo>
                <a:lnTo>
                  <a:pt x="1064704" y="1157606"/>
                </a:lnTo>
                <a:lnTo>
                  <a:pt x="1060930" y="1157288"/>
                </a:lnTo>
                <a:close/>
                <a:moveTo>
                  <a:pt x="1544793" y="1109663"/>
                </a:moveTo>
                <a:lnTo>
                  <a:pt x="1543244" y="1109981"/>
                </a:lnTo>
                <a:lnTo>
                  <a:pt x="1542005" y="1110933"/>
                </a:lnTo>
                <a:lnTo>
                  <a:pt x="1541076" y="1112838"/>
                </a:lnTo>
                <a:lnTo>
                  <a:pt x="1540147" y="1114743"/>
                </a:lnTo>
                <a:lnTo>
                  <a:pt x="1539218" y="1116966"/>
                </a:lnTo>
                <a:lnTo>
                  <a:pt x="1538908" y="1120141"/>
                </a:lnTo>
                <a:lnTo>
                  <a:pt x="1538288" y="1122998"/>
                </a:lnTo>
                <a:lnTo>
                  <a:pt x="1538288" y="1126173"/>
                </a:lnTo>
                <a:lnTo>
                  <a:pt x="1538288" y="1129666"/>
                </a:lnTo>
                <a:lnTo>
                  <a:pt x="1538908" y="1132841"/>
                </a:lnTo>
                <a:lnTo>
                  <a:pt x="1539218" y="1135699"/>
                </a:lnTo>
                <a:lnTo>
                  <a:pt x="1540147" y="1138239"/>
                </a:lnTo>
                <a:lnTo>
                  <a:pt x="1541076" y="1140144"/>
                </a:lnTo>
                <a:lnTo>
                  <a:pt x="1542005" y="1142049"/>
                </a:lnTo>
                <a:lnTo>
                  <a:pt x="1543244" y="1142684"/>
                </a:lnTo>
                <a:lnTo>
                  <a:pt x="1544793" y="1143001"/>
                </a:lnTo>
                <a:lnTo>
                  <a:pt x="1546032" y="1142684"/>
                </a:lnTo>
                <a:lnTo>
                  <a:pt x="1546961" y="1142049"/>
                </a:lnTo>
                <a:lnTo>
                  <a:pt x="1548200" y="1140144"/>
                </a:lnTo>
                <a:lnTo>
                  <a:pt x="1549130" y="1138239"/>
                </a:lnTo>
                <a:lnTo>
                  <a:pt x="1549749" y="1135699"/>
                </a:lnTo>
                <a:lnTo>
                  <a:pt x="1550369" y="1132841"/>
                </a:lnTo>
                <a:lnTo>
                  <a:pt x="1550988" y="1129666"/>
                </a:lnTo>
                <a:lnTo>
                  <a:pt x="1550988" y="1126173"/>
                </a:lnTo>
                <a:lnTo>
                  <a:pt x="1550988" y="1122998"/>
                </a:lnTo>
                <a:lnTo>
                  <a:pt x="1550369" y="1120141"/>
                </a:lnTo>
                <a:lnTo>
                  <a:pt x="1549749" y="1116966"/>
                </a:lnTo>
                <a:lnTo>
                  <a:pt x="1549130" y="1114743"/>
                </a:lnTo>
                <a:lnTo>
                  <a:pt x="1548200" y="1112838"/>
                </a:lnTo>
                <a:lnTo>
                  <a:pt x="1546961" y="1110933"/>
                </a:lnTo>
                <a:lnTo>
                  <a:pt x="1546032" y="1109981"/>
                </a:lnTo>
                <a:lnTo>
                  <a:pt x="1544793" y="1109663"/>
                </a:lnTo>
                <a:close/>
                <a:moveTo>
                  <a:pt x="1436998" y="1104900"/>
                </a:moveTo>
                <a:lnTo>
                  <a:pt x="1434210" y="1105210"/>
                </a:lnTo>
                <a:lnTo>
                  <a:pt x="1431732" y="1105829"/>
                </a:lnTo>
                <a:lnTo>
                  <a:pt x="1429874" y="1107068"/>
                </a:lnTo>
                <a:lnTo>
                  <a:pt x="1427705" y="1108307"/>
                </a:lnTo>
                <a:lnTo>
                  <a:pt x="1426157" y="1110166"/>
                </a:lnTo>
                <a:lnTo>
                  <a:pt x="1424918" y="1112644"/>
                </a:lnTo>
                <a:lnTo>
                  <a:pt x="1424298" y="1114812"/>
                </a:lnTo>
                <a:lnTo>
                  <a:pt x="1423988" y="1117290"/>
                </a:lnTo>
                <a:lnTo>
                  <a:pt x="1424298" y="1120078"/>
                </a:lnTo>
                <a:lnTo>
                  <a:pt x="1424918" y="1122246"/>
                </a:lnTo>
                <a:lnTo>
                  <a:pt x="1426157" y="1124415"/>
                </a:lnTo>
                <a:lnTo>
                  <a:pt x="1427705" y="1126583"/>
                </a:lnTo>
                <a:lnTo>
                  <a:pt x="1429874" y="1128132"/>
                </a:lnTo>
                <a:lnTo>
                  <a:pt x="1431732" y="1129061"/>
                </a:lnTo>
                <a:lnTo>
                  <a:pt x="1434210" y="1129990"/>
                </a:lnTo>
                <a:lnTo>
                  <a:pt x="1436998" y="1130300"/>
                </a:lnTo>
                <a:lnTo>
                  <a:pt x="1439476" y="1129990"/>
                </a:lnTo>
                <a:lnTo>
                  <a:pt x="1441644" y="1129061"/>
                </a:lnTo>
                <a:lnTo>
                  <a:pt x="1444122" y="1128132"/>
                </a:lnTo>
                <a:lnTo>
                  <a:pt x="1445981" y="1126583"/>
                </a:lnTo>
                <a:lnTo>
                  <a:pt x="1447220" y="1124415"/>
                </a:lnTo>
                <a:lnTo>
                  <a:pt x="1448459" y="1122246"/>
                </a:lnTo>
                <a:lnTo>
                  <a:pt x="1449078" y="1120078"/>
                </a:lnTo>
                <a:lnTo>
                  <a:pt x="1449388" y="1117290"/>
                </a:lnTo>
                <a:lnTo>
                  <a:pt x="1449078" y="1114812"/>
                </a:lnTo>
                <a:lnTo>
                  <a:pt x="1448459" y="1112644"/>
                </a:lnTo>
                <a:lnTo>
                  <a:pt x="1447220" y="1110166"/>
                </a:lnTo>
                <a:lnTo>
                  <a:pt x="1445981" y="1108307"/>
                </a:lnTo>
                <a:lnTo>
                  <a:pt x="1444122" y="1107068"/>
                </a:lnTo>
                <a:lnTo>
                  <a:pt x="1441644" y="1105829"/>
                </a:lnTo>
                <a:lnTo>
                  <a:pt x="1439476" y="1105210"/>
                </a:lnTo>
                <a:lnTo>
                  <a:pt x="1436998" y="1104900"/>
                </a:lnTo>
                <a:close/>
                <a:moveTo>
                  <a:pt x="257338" y="1087438"/>
                </a:moveTo>
                <a:lnTo>
                  <a:pt x="255394" y="1087756"/>
                </a:lnTo>
                <a:lnTo>
                  <a:pt x="254098" y="1088073"/>
                </a:lnTo>
                <a:lnTo>
                  <a:pt x="252802" y="1088391"/>
                </a:lnTo>
                <a:lnTo>
                  <a:pt x="251830" y="1089026"/>
                </a:lnTo>
                <a:lnTo>
                  <a:pt x="250858" y="1089661"/>
                </a:lnTo>
                <a:lnTo>
                  <a:pt x="250210" y="1090931"/>
                </a:lnTo>
                <a:lnTo>
                  <a:pt x="249886" y="1091883"/>
                </a:lnTo>
                <a:lnTo>
                  <a:pt x="249238" y="1092836"/>
                </a:lnTo>
                <a:lnTo>
                  <a:pt x="249238" y="1149351"/>
                </a:lnTo>
                <a:lnTo>
                  <a:pt x="265113" y="1149351"/>
                </a:lnTo>
                <a:lnTo>
                  <a:pt x="265113" y="1092836"/>
                </a:lnTo>
                <a:lnTo>
                  <a:pt x="265113" y="1091883"/>
                </a:lnTo>
                <a:lnTo>
                  <a:pt x="264465" y="1090931"/>
                </a:lnTo>
                <a:lnTo>
                  <a:pt x="263493" y="1089661"/>
                </a:lnTo>
                <a:lnTo>
                  <a:pt x="262521" y="1089026"/>
                </a:lnTo>
                <a:lnTo>
                  <a:pt x="261549" y="1088391"/>
                </a:lnTo>
                <a:lnTo>
                  <a:pt x="260253" y="1088073"/>
                </a:lnTo>
                <a:lnTo>
                  <a:pt x="258958" y="1087756"/>
                </a:lnTo>
                <a:lnTo>
                  <a:pt x="257338" y="1087438"/>
                </a:lnTo>
                <a:close/>
                <a:moveTo>
                  <a:pt x="236538" y="1087438"/>
                </a:moveTo>
                <a:lnTo>
                  <a:pt x="234553" y="1087756"/>
                </a:lnTo>
                <a:lnTo>
                  <a:pt x="233230" y="1088073"/>
                </a:lnTo>
                <a:lnTo>
                  <a:pt x="231907" y="1088391"/>
                </a:lnTo>
                <a:lnTo>
                  <a:pt x="230585" y="1089026"/>
                </a:lnTo>
                <a:lnTo>
                  <a:pt x="229592" y="1089661"/>
                </a:lnTo>
                <a:lnTo>
                  <a:pt x="228931" y="1090931"/>
                </a:lnTo>
                <a:lnTo>
                  <a:pt x="228600" y="1091883"/>
                </a:lnTo>
                <a:lnTo>
                  <a:pt x="228600" y="1092836"/>
                </a:lnTo>
                <a:lnTo>
                  <a:pt x="228600" y="1149351"/>
                </a:lnTo>
                <a:lnTo>
                  <a:pt x="244475" y="1149351"/>
                </a:lnTo>
                <a:lnTo>
                  <a:pt x="244475" y="1092836"/>
                </a:lnTo>
                <a:lnTo>
                  <a:pt x="244144" y="1091883"/>
                </a:lnTo>
                <a:lnTo>
                  <a:pt x="243814" y="1090931"/>
                </a:lnTo>
                <a:lnTo>
                  <a:pt x="242821" y="1089661"/>
                </a:lnTo>
                <a:lnTo>
                  <a:pt x="241829" y="1089026"/>
                </a:lnTo>
                <a:lnTo>
                  <a:pt x="240506" y="1088391"/>
                </a:lnTo>
                <a:lnTo>
                  <a:pt x="239514" y="1088073"/>
                </a:lnTo>
                <a:lnTo>
                  <a:pt x="237861" y="1087756"/>
                </a:lnTo>
                <a:lnTo>
                  <a:pt x="236538" y="1087438"/>
                </a:lnTo>
                <a:close/>
                <a:moveTo>
                  <a:pt x="214313" y="1087438"/>
                </a:moveTo>
                <a:lnTo>
                  <a:pt x="212328" y="1087756"/>
                </a:lnTo>
                <a:lnTo>
                  <a:pt x="211005" y="1088073"/>
                </a:lnTo>
                <a:lnTo>
                  <a:pt x="209682" y="1088391"/>
                </a:lnTo>
                <a:lnTo>
                  <a:pt x="208690" y="1089026"/>
                </a:lnTo>
                <a:lnTo>
                  <a:pt x="207698" y="1089661"/>
                </a:lnTo>
                <a:lnTo>
                  <a:pt x="207037" y="1090931"/>
                </a:lnTo>
                <a:lnTo>
                  <a:pt x="206375" y="1091883"/>
                </a:lnTo>
                <a:lnTo>
                  <a:pt x="206375" y="1092836"/>
                </a:lnTo>
                <a:lnTo>
                  <a:pt x="206375" y="1149351"/>
                </a:lnTo>
                <a:lnTo>
                  <a:pt x="222250" y="1149351"/>
                </a:lnTo>
                <a:lnTo>
                  <a:pt x="222250" y="1092836"/>
                </a:lnTo>
                <a:lnTo>
                  <a:pt x="222250" y="1091883"/>
                </a:lnTo>
                <a:lnTo>
                  <a:pt x="221589" y="1090931"/>
                </a:lnTo>
                <a:lnTo>
                  <a:pt x="220596" y="1089661"/>
                </a:lnTo>
                <a:lnTo>
                  <a:pt x="219604" y="1089026"/>
                </a:lnTo>
                <a:lnTo>
                  <a:pt x="218612" y="1088391"/>
                </a:lnTo>
                <a:lnTo>
                  <a:pt x="217289" y="1088073"/>
                </a:lnTo>
                <a:lnTo>
                  <a:pt x="215966" y="1087756"/>
                </a:lnTo>
                <a:lnTo>
                  <a:pt x="214313" y="1087438"/>
                </a:lnTo>
                <a:close/>
                <a:moveTo>
                  <a:pt x="411798" y="1027113"/>
                </a:moveTo>
                <a:lnTo>
                  <a:pt x="408623" y="1027434"/>
                </a:lnTo>
                <a:lnTo>
                  <a:pt x="405448" y="1028395"/>
                </a:lnTo>
                <a:lnTo>
                  <a:pt x="402591" y="1029998"/>
                </a:lnTo>
                <a:lnTo>
                  <a:pt x="400368" y="1032242"/>
                </a:lnTo>
                <a:lnTo>
                  <a:pt x="398146" y="1034486"/>
                </a:lnTo>
                <a:lnTo>
                  <a:pt x="396558" y="1037371"/>
                </a:lnTo>
                <a:lnTo>
                  <a:pt x="395606" y="1040577"/>
                </a:lnTo>
                <a:lnTo>
                  <a:pt x="395288" y="1043782"/>
                </a:lnTo>
                <a:lnTo>
                  <a:pt x="395606" y="1047308"/>
                </a:lnTo>
                <a:lnTo>
                  <a:pt x="396558" y="1050514"/>
                </a:lnTo>
                <a:lnTo>
                  <a:pt x="398146" y="1053078"/>
                </a:lnTo>
                <a:lnTo>
                  <a:pt x="400368" y="1055963"/>
                </a:lnTo>
                <a:lnTo>
                  <a:pt x="402591" y="1057887"/>
                </a:lnTo>
                <a:lnTo>
                  <a:pt x="405448" y="1059489"/>
                </a:lnTo>
                <a:lnTo>
                  <a:pt x="408623" y="1060131"/>
                </a:lnTo>
                <a:lnTo>
                  <a:pt x="411798" y="1060451"/>
                </a:lnTo>
                <a:lnTo>
                  <a:pt x="415291" y="1060131"/>
                </a:lnTo>
                <a:lnTo>
                  <a:pt x="418466" y="1059489"/>
                </a:lnTo>
                <a:lnTo>
                  <a:pt x="421006" y="1057887"/>
                </a:lnTo>
                <a:lnTo>
                  <a:pt x="423864" y="1055963"/>
                </a:lnTo>
                <a:lnTo>
                  <a:pt x="425769" y="1053078"/>
                </a:lnTo>
                <a:lnTo>
                  <a:pt x="427356" y="1050514"/>
                </a:lnTo>
                <a:lnTo>
                  <a:pt x="427991" y="1047308"/>
                </a:lnTo>
                <a:lnTo>
                  <a:pt x="428626" y="1043782"/>
                </a:lnTo>
                <a:lnTo>
                  <a:pt x="427991" y="1040577"/>
                </a:lnTo>
                <a:lnTo>
                  <a:pt x="427356" y="1037371"/>
                </a:lnTo>
                <a:lnTo>
                  <a:pt x="425769" y="1034486"/>
                </a:lnTo>
                <a:lnTo>
                  <a:pt x="423864" y="1032242"/>
                </a:lnTo>
                <a:lnTo>
                  <a:pt x="421006" y="1029998"/>
                </a:lnTo>
                <a:lnTo>
                  <a:pt x="418466" y="1028395"/>
                </a:lnTo>
                <a:lnTo>
                  <a:pt x="415291" y="1027434"/>
                </a:lnTo>
                <a:lnTo>
                  <a:pt x="411798" y="1027113"/>
                </a:lnTo>
                <a:close/>
                <a:moveTo>
                  <a:pt x="1169833" y="989013"/>
                </a:moveTo>
                <a:lnTo>
                  <a:pt x="1168594" y="989331"/>
                </a:lnTo>
                <a:lnTo>
                  <a:pt x="1167355" y="990601"/>
                </a:lnTo>
                <a:lnTo>
                  <a:pt x="1166426" y="991871"/>
                </a:lnTo>
                <a:lnTo>
                  <a:pt x="1165497" y="993776"/>
                </a:lnTo>
                <a:lnTo>
                  <a:pt x="1164568" y="996316"/>
                </a:lnTo>
                <a:lnTo>
                  <a:pt x="1164258" y="999173"/>
                </a:lnTo>
                <a:lnTo>
                  <a:pt x="1163948" y="1002348"/>
                </a:lnTo>
                <a:lnTo>
                  <a:pt x="1163638" y="1005841"/>
                </a:lnTo>
                <a:lnTo>
                  <a:pt x="1163948" y="1009016"/>
                </a:lnTo>
                <a:lnTo>
                  <a:pt x="1164258" y="1012508"/>
                </a:lnTo>
                <a:lnTo>
                  <a:pt x="1164568" y="1015049"/>
                </a:lnTo>
                <a:lnTo>
                  <a:pt x="1165497" y="1017589"/>
                </a:lnTo>
                <a:lnTo>
                  <a:pt x="1166426" y="1019811"/>
                </a:lnTo>
                <a:lnTo>
                  <a:pt x="1167355" y="1021081"/>
                </a:lnTo>
                <a:lnTo>
                  <a:pt x="1168594" y="1022034"/>
                </a:lnTo>
                <a:lnTo>
                  <a:pt x="1169833" y="1022351"/>
                </a:lnTo>
                <a:lnTo>
                  <a:pt x="1171382" y="1022034"/>
                </a:lnTo>
                <a:lnTo>
                  <a:pt x="1172311" y="1021081"/>
                </a:lnTo>
                <a:lnTo>
                  <a:pt x="1173550" y="1019811"/>
                </a:lnTo>
                <a:lnTo>
                  <a:pt x="1174480" y="1017589"/>
                </a:lnTo>
                <a:lnTo>
                  <a:pt x="1175099" y="1015049"/>
                </a:lnTo>
                <a:lnTo>
                  <a:pt x="1175719" y="1012508"/>
                </a:lnTo>
                <a:lnTo>
                  <a:pt x="1176028" y="1009016"/>
                </a:lnTo>
                <a:lnTo>
                  <a:pt x="1176338" y="1005841"/>
                </a:lnTo>
                <a:lnTo>
                  <a:pt x="1176028" y="1002348"/>
                </a:lnTo>
                <a:lnTo>
                  <a:pt x="1175719" y="999173"/>
                </a:lnTo>
                <a:lnTo>
                  <a:pt x="1175099" y="996316"/>
                </a:lnTo>
                <a:lnTo>
                  <a:pt x="1174480" y="993776"/>
                </a:lnTo>
                <a:lnTo>
                  <a:pt x="1173550" y="991871"/>
                </a:lnTo>
                <a:lnTo>
                  <a:pt x="1172311" y="990601"/>
                </a:lnTo>
                <a:lnTo>
                  <a:pt x="1171382" y="989331"/>
                </a:lnTo>
                <a:lnTo>
                  <a:pt x="1169833" y="989013"/>
                </a:lnTo>
                <a:close/>
                <a:moveTo>
                  <a:pt x="1060930" y="971550"/>
                </a:moveTo>
                <a:lnTo>
                  <a:pt x="1057785" y="971865"/>
                </a:lnTo>
                <a:lnTo>
                  <a:pt x="1054640" y="972808"/>
                </a:lnTo>
                <a:lnTo>
                  <a:pt x="1051809" y="974381"/>
                </a:lnTo>
                <a:lnTo>
                  <a:pt x="1049607" y="976582"/>
                </a:lnTo>
                <a:lnTo>
                  <a:pt x="1047406" y="978784"/>
                </a:lnTo>
                <a:lnTo>
                  <a:pt x="1045833" y="981614"/>
                </a:lnTo>
                <a:lnTo>
                  <a:pt x="1044890" y="984760"/>
                </a:lnTo>
                <a:lnTo>
                  <a:pt x="1044575" y="988219"/>
                </a:lnTo>
                <a:lnTo>
                  <a:pt x="1044890" y="991679"/>
                </a:lnTo>
                <a:lnTo>
                  <a:pt x="1045833" y="994509"/>
                </a:lnTo>
                <a:lnTo>
                  <a:pt x="1047406" y="997654"/>
                </a:lnTo>
                <a:lnTo>
                  <a:pt x="1049607" y="999856"/>
                </a:lnTo>
                <a:lnTo>
                  <a:pt x="1051809" y="1001743"/>
                </a:lnTo>
                <a:lnTo>
                  <a:pt x="1054640" y="1003316"/>
                </a:lnTo>
                <a:lnTo>
                  <a:pt x="1057785" y="1004574"/>
                </a:lnTo>
                <a:lnTo>
                  <a:pt x="1060930" y="1004888"/>
                </a:lnTo>
                <a:lnTo>
                  <a:pt x="1064704" y="1004574"/>
                </a:lnTo>
                <a:lnTo>
                  <a:pt x="1067534" y="1003316"/>
                </a:lnTo>
                <a:lnTo>
                  <a:pt x="1070680" y="1001743"/>
                </a:lnTo>
                <a:lnTo>
                  <a:pt x="1072881" y="999856"/>
                </a:lnTo>
                <a:lnTo>
                  <a:pt x="1074768" y="997654"/>
                </a:lnTo>
                <a:lnTo>
                  <a:pt x="1076341" y="994509"/>
                </a:lnTo>
                <a:lnTo>
                  <a:pt x="1077599" y="991679"/>
                </a:lnTo>
                <a:lnTo>
                  <a:pt x="1077913" y="988219"/>
                </a:lnTo>
                <a:lnTo>
                  <a:pt x="1077599" y="984760"/>
                </a:lnTo>
                <a:lnTo>
                  <a:pt x="1076341" y="981614"/>
                </a:lnTo>
                <a:lnTo>
                  <a:pt x="1074768" y="978784"/>
                </a:lnTo>
                <a:lnTo>
                  <a:pt x="1072881" y="976582"/>
                </a:lnTo>
                <a:lnTo>
                  <a:pt x="1070680" y="974381"/>
                </a:lnTo>
                <a:lnTo>
                  <a:pt x="1067534" y="972808"/>
                </a:lnTo>
                <a:lnTo>
                  <a:pt x="1064704" y="971865"/>
                </a:lnTo>
                <a:lnTo>
                  <a:pt x="1060930" y="971550"/>
                </a:lnTo>
                <a:close/>
                <a:moveTo>
                  <a:pt x="187476" y="949325"/>
                </a:moveTo>
                <a:lnTo>
                  <a:pt x="186267" y="949644"/>
                </a:lnTo>
                <a:lnTo>
                  <a:pt x="185057" y="950602"/>
                </a:lnTo>
                <a:lnTo>
                  <a:pt x="184453" y="951880"/>
                </a:lnTo>
                <a:lnTo>
                  <a:pt x="184150" y="954115"/>
                </a:lnTo>
                <a:lnTo>
                  <a:pt x="184150" y="1004888"/>
                </a:lnTo>
                <a:lnTo>
                  <a:pt x="190500" y="1002972"/>
                </a:lnTo>
                <a:lnTo>
                  <a:pt x="190500" y="954115"/>
                </a:lnTo>
                <a:lnTo>
                  <a:pt x="190198" y="951880"/>
                </a:lnTo>
                <a:lnTo>
                  <a:pt x="189593" y="950602"/>
                </a:lnTo>
                <a:lnTo>
                  <a:pt x="188686" y="949644"/>
                </a:lnTo>
                <a:lnTo>
                  <a:pt x="187476" y="949325"/>
                </a:lnTo>
                <a:close/>
                <a:moveTo>
                  <a:pt x="195931" y="947738"/>
                </a:moveTo>
                <a:lnTo>
                  <a:pt x="195179" y="948057"/>
                </a:lnTo>
                <a:lnTo>
                  <a:pt x="194176" y="949335"/>
                </a:lnTo>
                <a:lnTo>
                  <a:pt x="193675" y="950612"/>
                </a:lnTo>
                <a:lnTo>
                  <a:pt x="193675" y="952528"/>
                </a:lnTo>
                <a:lnTo>
                  <a:pt x="193675" y="1003301"/>
                </a:lnTo>
                <a:lnTo>
                  <a:pt x="198438" y="1001704"/>
                </a:lnTo>
                <a:lnTo>
                  <a:pt x="198438" y="952528"/>
                </a:lnTo>
                <a:lnTo>
                  <a:pt x="198187" y="950612"/>
                </a:lnTo>
                <a:lnTo>
                  <a:pt x="197686" y="949335"/>
                </a:lnTo>
                <a:lnTo>
                  <a:pt x="196934" y="948057"/>
                </a:lnTo>
                <a:lnTo>
                  <a:pt x="195931" y="947738"/>
                </a:lnTo>
                <a:close/>
                <a:moveTo>
                  <a:pt x="305940" y="942975"/>
                </a:moveTo>
                <a:lnTo>
                  <a:pt x="304387" y="943296"/>
                </a:lnTo>
                <a:lnTo>
                  <a:pt x="303455" y="943938"/>
                </a:lnTo>
                <a:lnTo>
                  <a:pt x="302523" y="944259"/>
                </a:lnTo>
                <a:lnTo>
                  <a:pt x="301591" y="945222"/>
                </a:lnTo>
                <a:lnTo>
                  <a:pt x="300659" y="945864"/>
                </a:lnTo>
                <a:lnTo>
                  <a:pt x="300349" y="947148"/>
                </a:lnTo>
                <a:lnTo>
                  <a:pt x="300038" y="948111"/>
                </a:lnTo>
                <a:lnTo>
                  <a:pt x="300038" y="1001713"/>
                </a:lnTo>
                <a:lnTo>
                  <a:pt x="314326" y="1001713"/>
                </a:lnTo>
                <a:lnTo>
                  <a:pt x="314326" y="948111"/>
                </a:lnTo>
                <a:lnTo>
                  <a:pt x="314016" y="947148"/>
                </a:lnTo>
                <a:lnTo>
                  <a:pt x="313705" y="945864"/>
                </a:lnTo>
                <a:lnTo>
                  <a:pt x="313084" y="945222"/>
                </a:lnTo>
                <a:lnTo>
                  <a:pt x="312152" y="944259"/>
                </a:lnTo>
                <a:lnTo>
                  <a:pt x="311220" y="943938"/>
                </a:lnTo>
                <a:lnTo>
                  <a:pt x="309978" y="943296"/>
                </a:lnTo>
                <a:lnTo>
                  <a:pt x="308735" y="942975"/>
                </a:lnTo>
                <a:lnTo>
                  <a:pt x="307182" y="942975"/>
                </a:lnTo>
                <a:lnTo>
                  <a:pt x="305940" y="942975"/>
                </a:lnTo>
                <a:close/>
                <a:moveTo>
                  <a:pt x="284798" y="942975"/>
                </a:moveTo>
                <a:lnTo>
                  <a:pt x="283528" y="943296"/>
                </a:lnTo>
                <a:lnTo>
                  <a:pt x="282575" y="943938"/>
                </a:lnTo>
                <a:lnTo>
                  <a:pt x="281305" y="944259"/>
                </a:lnTo>
                <a:lnTo>
                  <a:pt x="280670" y="945222"/>
                </a:lnTo>
                <a:lnTo>
                  <a:pt x="280035" y="945864"/>
                </a:lnTo>
                <a:lnTo>
                  <a:pt x="279400" y="947148"/>
                </a:lnTo>
                <a:lnTo>
                  <a:pt x="279400" y="948111"/>
                </a:lnTo>
                <a:lnTo>
                  <a:pt x="279400" y="1001713"/>
                </a:lnTo>
                <a:lnTo>
                  <a:pt x="293688" y="1001713"/>
                </a:lnTo>
                <a:lnTo>
                  <a:pt x="293688" y="948111"/>
                </a:lnTo>
                <a:lnTo>
                  <a:pt x="293688" y="947148"/>
                </a:lnTo>
                <a:lnTo>
                  <a:pt x="293371" y="945864"/>
                </a:lnTo>
                <a:lnTo>
                  <a:pt x="292418" y="945222"/>
                </a:lnTo>
                <a:lnTo>
                  <a:pt x="291466" y="944259"/>
                </a:lnTo>
                <a:lnTo>
                  <a:pt x="290513" y="943938"/>
                </a:lnTo>
                <a:lnTo>
                  <a:pt x="289243" y="943296"/>
                </a:lnTo>
                <a:lnTo>
                  <a:pt x="287973" y="942975"/>
                </a:lnTo>
                <a:lnTo>
                  <a:pt x="286703" y="942975"/>
                </a:lnTo>
                <a:lnTo>
                  <a:pt x="284798" y="942975"/>
                </a:lnTo>
                <a:close/>
                <a:moveTo>
                  <a:pt x="245428" y="942975"/>
                </a:moveTo>
                <a:lnTo>
                  <a:pt x="244158" y="943296"/>
                </a:lnTo>
                <a:lnTo>
                  <a:pt x="242888" y="943938"/>
                </a:lnTo>
                <a:lnTo>
                  <a:pt x="241618" y="944259"/>
                </a:lnTo>
                <a:lnTo>
                  <a:pt x="240666" y="945222"/>
                </a:lnTo>
                <a:lnTo>
                  <a:pt x="240031" y="945864"/>
                </a:lnTo>
                <a:lnTo>
                  <a:pt x="239713" y="947148"/>
                </a:lnTo>
                <a:lnTo>
                  <a:pt x="239713" y="948111"/>
                </a:lnTo>
                <a:lnTo>
                  <a:pt x="239713" y="1001713"/>
                </a:lnTo>
                <a:lnTo>
                  <a:pt x="254001" y="1001713"/>
                </a:lnTo>
                <a:lnTo>
                  <a:pt x="254001" y="948111"/>
                </a:lnTo>
                <a:lnTo>
                  <a:pt x="254001" y="947148"/>
                </a:lnTo>
                <a:lnTo>
                  <a:pt x="253684" y="945864"/>
                </a:lnTo>
                <a:lnTo>
                  <a:pt x="253049" y="945222"/>
                </a:lnTo>
                <a:lnTo>
                  <a:pt x="252096" y="944259"/>
                </a:lnTo>
                <a:lnTo>
                  <a:pt x="251144" y="943938"/>
                </a:lnTo>
                <a:lnTo>
                  <a:pt x="249873" y="943296"/>
                </a:lnTo>
                <a:lnTo>
                  <a:pt x="248286" y="942975"/>
                </a:lnTo>
                <a:lnTo>
                  <a:pt x="247016" y="942975"/>
                </a:lnTo>
                <a:lnTo>
                  <a:pt x="245428" y="942975"/>
                </a:lnTo>
                <a:close/>
                <a:moveTo>
                  <a:pt x="226378" y="942975"/>
                </a:moveTo>
                <a:lnTo>
                  <a:pt x="225108" y="943296"/>
                </a:lnTo>
                <a:lnTo>
                  <a:pt x="223838" y="943938"/>
                </a:lnTo>
                <a:lnTo>
                  <a:pt x="222886" y="944259"/>
                </a:lnTo>
                <a:lnTo>
                  <a:pt x="221933" y="945222"/>
                </a:lnTo>
                <a:lnTo>
                  <a:pt x="220981" y="945864"/>
                </a:lnTo>
                <a:lnTo>
                  <a:pt x="220663" y="947148"/>
                </a:lnTo>
                <a:lnTo>
                  <a:pt x="220663" y="948111"/>
                </a:lnTo>
                <a:lnTo>
                  <a:pt x="220663" y="1001713"/>
                </a:lnTo>
                <a:lnTo>
                  <a:pt x="234951" y="1001713"/>
                </a:lnTo>
                <a:lnTo>
                  <a:pt x="234951" y="948111"/>
                </a:lnTo>
                <a:lnTo>
                  <a:pt x="234951" y="947148"/>
                </a:lnTo>
                <a:lnTo>
                  <a:pt x="234316" y="945864"/>
                </a:lnTo>
                <a:lnTo>
                  <a:pt x="233681" y="945222"/>
                </a:lnTo>
                <a:lnTo>
                  <a:pt x="233046" y="944259"/>
                </a:lnTo>
                <a:lnTo>
                  <a:pt x="232094" y="943938"/>
                </a:lnTo>
                <a:lnTo>
                  <a:pt x="230823" y="943296"/>
                </a:lnTo>
                <a:lnTo>
                  <a:pt x="229553" y="942975"/>
                </a:lnTo>
                <a:lnTo>
                  <a:pt x="227648" y="942975"/>
                </a:lnTo>
                <a:lnTo>
                  <a:pt x="226378" y="942975"/>
                </a:lnTo>
                <a:close/>
                <a:moveTo>
                  <a:pt x="843248" y="927100"/>
                </a:moveTo>
                <a:lnTo>
                  <a:pt x="841945" y="927418"/>
                </a:lnTo>
                <a:lnTo>
                  <a:pt x="840968" y="928053"/>
                </a:lnTo>
                <a:lnTo>
                  <a:pt x="839340" y="928688"/>
                </a:lnTo>
                <a:lnTo>
                  <a:pt x="837386" y="930910"/>
                </a:lnTo>
                <a:lnTo>
                  <a:pt x="835432" y="933768"/>
                </a:lnTo>
                <a:lnTo>
                  <a:pt x="834130" y="937260"/>
                </a:lnTo>
                <a:lnTo>
                  <a:pt x="832827" y="941388"/>
                </a:lnTo>
                <a:lnTo>
                  <a:pt x="831850" y="945515"/>
                </a:lnTo>
                <a:lnTo>
                  <a:pt x="831850" y="950278"/>
                </a:lnTo>
                <a:lnTo>
                  <a:pt x="831850" y="1188720"/>
                </a:lnTo>
                <a:lnTo>
                  <a:pt x="857250" y="1196975"/>
                </a:lnTo>
                <a:lnTo>
                  <a:pt x="857250" y="950278"/>
                </a:lnTo>
                <a:lnTo>
                  <a:pt x="856925" y="945515"/>
                </a:lnTo>
                <a:lnTo>
                  <a:pt x="856273" y="941388"/>
                </a:lnTo>
                <a:lnTo>
                  <a:pt x="855296" y="937260"/>
                </a:lnTo>
                <a:lnTo>
                  <a:pt x="853343" y="933768"/>
                </a:lnTo>
                <a:lnTo>
                  <a:pt x="851389" y="930910"/>
                </a:lnTo>
                <a:lnTo>
                  <a:pt x="849435" y="928688"/>
                </a:lnTo>
                <a:lnTo>
                  <a:pt x="848458" y="928053"/>
                </a:lnTo>
                <a:lnTo>
                  <a:pt x="847155" y="927418"/>
                </a:lnTo>
                <a:lnTo>
                  <a:pt x="845853" y="927100"/>
                </a:lnTo>
                <a:lnTo>
                  <a:pt x="844550" y="927100"/>
                </a:lnTo>
                <a:lnTo>
                  <a:pt x="843248" y="927100"/>
                </a:lnTo>
                <a:close/>
                <a:moveTo>
                  <a:pt x="567200" y="927100"/>
                </a:moveTo>
                <a:lnTo>
                  <a:pt x="565592" y="927418"/>
                </a:lnTo>
                <a:lnTo>
                  <a:pt x="564306" y="928053"/>
                </a:lnTo>
                <a:lnTo>
                  <a:pt x="563342" y="928688"/>
                </a:lnTo>
                <a:lnTo>
                  <a:pt x="561412" y="930910"/>
                </a:lnTo>
                <a:lnTo>
                  <a:pt x="559483" y="933768"/>
                </a:lnTo>
                <a:lnTo>
                  <a:pt x="557876" y="937260"/>
                </a:lnTo>
                <a:lnTo>
                  <a:pt x="556590" y="941388"/>
                </a:lnTo>
                <a:lnTo>
                  <a:pt x="555947" y="945515"/>
                </a:lnTo>
                <a:lnTo>
                  <a:pt x="555625" y="950278"/>
                </a:lnTo>
                <a:lnTo>
                  <a:pt x="555625" y="1196975"/>
                </a:lnTo>
                <a:lnTo>
                  <a:pt x="581025" y="1188720"/>
                </a:lnTo>
                <a:lnTo>
                  <a:pt x="581025" y="950278"/>
                </a:lnTo>
                <a:lnTo>
                  <a:pt x="580382" y="945515"/>
                </a:lnTo>
                <a:lnTo>
                  <a:pt x="579739" y="941388"/>
                </a:lnTo>
                <a:lnTo>
                  <a:pt x="578453" y="937260"/>
                </a:lnTo>
                <a:lnTo>
                  <a:pt x="577167" y="933768"/>
                </a:lnTo>
                <a:lnTo>
                  <a:pt x="575238" y="930910"/>
                </a:lnTo>
                <a:lnTo>
                  <a:pt x="572987" y="928688"/>
                </a:lnTo>
                <a:lnTo>
                  <a:pt x="571701" y="928053"/>
                </a:lnTo>
                <a:lnTo>
                  <a:pt x="570737" y="927418"/>
                </a:lnTo>
                <a:lnTo>
                  <a:pt x="569450" y="927100"/>
                </a:lnTo>
                <a:lnTo>
                  <a:pt x="568164" y="927100"/>
                </a:lnTo>
                <a:lnTo>
                  <a:pt x="567200" y="927100"/>
                </a:lnTo>
                <a:close/>
                <a:moveTo>
                  <a:pt x="751556" y="896938"/>
                </a:moveTo>
                <a:lnTo>
                  <a:pt x="749363" y="897255"/>
                </a:lnTo>
                <a:lnTo>
                  <a:pt x="747170" y="897887"/>
                </a:lnTo>
                <a:lnTo>
                  <a:pt x="744663" y="898837"/>
                </a:lnTo>
                <a:lnTo>
                  <a:pt x="742783" y="899786"/>
                </a:lnTo>
                <a:lnTo>
                  <a:pt x="740903" y="900735"/>
                </a:lnTo>
                <a:lnTo>
                  <a:pt x="739337" y="902001"/>
                </a:lnTo>
                <a:lnTo>
                  <a:pt x="737143" y="903899"/>
                </a:lnTo>
                <a:lnTo>
                  <a:pt x="735890" y="905482"/>
                </a:lnTo>
                <a:lnTo>
                  <a:pt x="734637" y="907380"/>
                </a:lnTo>
                <a:lnTo>
                  <a:pt x="733383" y="909279"/>
                </a:lnTo>
                <a:lnTo>
                  <a:pt x="732443" y="911494"/>
                </a:lnTo>
                <a:lnTo>
                  <a:pt x="731190" y="913708"/>
                </a:lnTo>
                <a:lnTo>
                  <a:pt x="730877" y="915923"/>
                </a:lnTo>
                <a:lnTo>
                  <a:pt x="730563" y="918455"/>
                </a:lnTo>
                <a:lnTo>
                  <a:pt x="730250" y="920670"/>
                </a:lnTo>
                <a:lnTo>
                  <a:pt x="730250" y="1176338"/>
                </a:lnTo>
                <a:lnTo>
                  <a:pt x="777875" y="1176338"/>
                </a:lnTo>
                <a:lnTo>
                  <a:pt x="777875" y="920670"/>
                </a:lnTo>
                <a:lnTo>
                  <a:pt x="777562" y="918455"/>
                </a:lnTo>
                <a:lnTo>
                  <a:pt x="777249" y="915923"/>
                </a:lnTo>
                <a:lnTo>
                  <a:pt x="776622" y="913708"/>
                </a:lnTo>
                <a:lnTo>
                  <a:pt x="775995" y="911494"/>
                </a:lnTo>
                <a:lnTo>
                  <a:pt x="775055" y="909279"/>
                </a:lnTo>
                <a:lnTo>
                  <a:pt x="773489" y="907380"/>
                </a:lnTo>
                <a:lnTo>
                  <a:pt x="772235" y="905482"/>
                </a:lnTo>
                <a:lnTo>
                  <a:pt x="770669" y="903899"/>
                </a:lnTo>
                <a:lnTo>
                  <a:pt x="769102" y="902001"/>
                </a:lnTo>
                <a:lnTo>
                  <a:pt x="767536" y="900735"/>
                </a:lnTo>
                <a:lnTo>
                  <a:pt x="765342" y="899786"/>
                </a:lnTo>
                <a:lnTo>
                  <a:pt x="763462" y="898837"/>
                </a:lnTo>
                <a:lnTo>
                  <a:pt x="761269" y="897887"/>
                </a:lnTo>
                <a:lnTo>
                  <a:pt x="758763" y="897255"/>
                </a:lnTo>
                <a:lnTo>
                  <a:pt x="756569" y="896938"/>
                </a:lnTo>
                <a:lnTo>
                  <a:pt x="754063" y="896938"/>
                </a:lnTo>
                <a:lnTo>
                  <a:pt x="751556" y="896938"/>
                </a:lnTo>
                <a:close/>
                <a:moveTo>
                  <a:pt x="654860" y="896938"/>
                </a:moveTo>
                <a:lnTo>
                  <a:pt x="652337" y="897255"/>
                </a:lnTo>
                <a:lnTo>
                  <a:pt x="650129" y="897887"/>
                </a:lnTo>
                <a:lnTo>
                  <a:pt x="647921" y="898837"/>
                </a:lnTo>
                <a:lnTo>
                  <a:pt x="646029" y="899786"/>
                </a:lnTo>
                <a:lnTo>
                  <a:pt x="643821" y="900735"/>
                </a:lnTo>
                <a:lnTo>
                  <a:pt x="641929" y="902001"/>
                </a:lnTo>
                <a:lnTo>
                  <a:pt x="640352" y="903899"/>
                </a:lnTo>
                <a:lnTo>
                  <a:pt x="639090" y="905482"/>
                </a:lnTo>
                <a:lnTo>
                  <a:pt x="637198" y="907380"/>
                </a:lnTo>
                <a:lnTo>
                  <a:pt x="636252" y="909279"/>
                </a:lnTo>
                <a:lnTo>
                  <a:pt x="635306" y="911494"/>
                </a:lnTo>
                <a:lnTo>
                  <a:pt x="634359" y="913708"/>
                </a:lnTo>
                <a:lnTo>
                  <a:pt x="634044" y="915923"/>
                </a:lnTo>
                <a:lnTo>
                  <a:pt x="633413" y="918455"/>
                </a:lnTo>
                <a:lnTo>
                  <a:pt x="633413" y="920670"/>
                </a:lnTo>
                <a:lnTo>
                  <a:pt x="633413" y="1176338"/>
                </a:lnTo>
                <a:lnTo>
                  <a:pt x="681038" y="1176338"/>
                </a:lnTo>
                <a:lnTo>
                  <a:pt x="681038" y="920670"/>
                </a:lnTo>
                <a:lnTo>
                  <a:pt x="680723" y="918455"/>
                </a:lnTo>
                <a:lnTo>
                  <a:pt x="680407" y="915923"/>
                </a:lnTo>
                <a:lnTo>
                  <a:pt x="679777" y="913708"/>
                </a:lnTo>
                <a:lnTo>
                  <a:pt x="679146" y="911494"/>
                </a:lnTo>
                <a:lnTo>
                  <a:pt x="678200" y="909279"/>
                </a:lnTo>
                <a:lnTo>
                  <a:pt x="676938" y="907380"/>
                </a:lnTo>
                <a:lnTo>
                  <a:pt x="675676" y="905482"/>
                </a:lnTo>
                <a:lnTo>
                  <a:pt x="673784" y="903899"/>
                </a:lnTo>
                <a:lnTo>
                  <a:pt x="672207" y="902001"/>
                </a:lnTo>
                <a:lnTo>
                  <a:pt x="670630" y="900735"/>
                </a:lnTo>
                <a:lnTo>
                  <a:pt x="668738" y="899786"/>
                </a:lnTo>
                <a:lnTo>
                  <a:pt x="666214" y="898837"/>
                </a:lnTo>
                <a:lnTo>
                  <a:pt x="664322" y="897887"/>
                </a:lnTo>
                <a:lnTo>
                  <a:pt x="662114" y="897255"/>
                </a:lnTo>
                <a:lnTo>
                  <a:pt x="659591" y="896938"/>
                </a:lnTo>
                <a:lnTo>
                  <a:pt x="657068" y="896938"/>
                </a:lnTo>
                <a:lnTo>
                  <a:pt x="654860" y="896938"/>
                </a:lnTo>
                <a:close/>
                <a:moveTo>
                  <a:pt x="186679" y="893763"/>
                </a:moveTo>
                <a:lnTo>
                  <a:pt x="186091" y="894087"/>
                </a:lnTo>
                <a:lnTo>
                  <a:pt x="184915" y="894410"/>
                </a:lnTo>
                <a:lnTo>
                  <a:pt x="184327" y="895380"/>
                </a:lnTo>
                <a:lnTo>
                  <a:pt x="183739" y="896674"/>
                </a:lnTo>
                <a:lnTo>
                  <a:pt x="182857" y="899261"/>
                </a:lnTo>
                <a:lnTo>
                  <a:pt x="182563" y="902171"/>
                </a:lnTo>
                <a:lnTo>
                  <a:pt x="182857" y="905729"/>
                </a:lnTo>
                <a:lnTo>
                  <a:pt x="183739" y="908316"/>
                </a:lnTo>
                <a:lnTo>
                  <a:pt x="184327" y="909286"/>
                </a:lnTo>
                <a:lnTo>
                  <a:pt x="184915" y="910579"/>
                </a:lnTo>
                <a:lnTo>
                  <a:pt x="186091" y="910903"/>
                </a:lnTo>
                <a:lnTo>
                  <a:pt x="186679" y="911226"/>
                </a:lnTo>
                <a:lnTo>
                  <a:pt x="187561" y="910903"/>
                </a:lnTo>
                <a:lnTo>
                  <a:pt x="188149" y="910579"/>
                </a:lnTo>
                <a:lnTo>
                  <a:pt x="189031" y="909286"/>
                </a:lnTo>
                <a:lnTo>
                  <a:pt x="189619" y="908316"/>
                </a:lnTo>
                <a:lnTo>
                  <a:pt x="190207" y="905729"/>
                </a:lnTo>
                <a:lnTo>
                  <a:pt x="190501" y="902171"/>
                </a:lnTo>
                <a:lnTo>
                  <a:pt x="190207" y="899261"/>
                </a:lnTo>
                <a:lnTo>
                  <a:pt x="189619" y="896674"/>
                </a:lnTo>
                <a:lnTo>
                  <a:pt x="189031" y="895380"/>
                </a:lnTo>
                <a:lnTo>
                  <a:pt x="188149" y="894410"/>
                </a:lnTo>
                <a:lnTo>
                  <a:pt x="187561" y="894087"/>
                </a:lnTo>
                <a:lnTo>
                  <a:pt x="186679" y="893763"/>
                </a:lnTo>
                <a:close/>
                <a:moveTo>
                  <a:pt x="302420" y="889000"/>
                </a:moveTo>
                <a:lnTo>
                  <a:pt x="300740" y="889305"/>
                </a:lnTo>
                <a:lnTo>
                  <a:pt x="298726" y="889611"/>
                </a:lnTo>
                <a:lnTo>
                  <a:pt x="297382" y="890221"/>
                </a:lnTo>
                <a:lnTo>
                  <a:pt x="296039" y="891137"/>
                </a:lnTo>
                <a:lnTo>
                  <a:pt x="295031" y="892358"/>
                </a:lnTo>
                <a:lnTo>
                  <a:pt x="294360" y="893579"/>
                </a:lnTo>
                <a:lnTo>
                  <a:pt x="293688" y="895106"/>
                </a:lnTo>
                <a:lnTo>
                  <a:pt x="293688" y="896938"/>
                </a:lnTo>
                <a:lnTo>
                  <a:pt x="293688" y="898464"/>
                </a:lnTo>
                <a:lnTo>
                  <a:pt x="294360" y="899991"/>
                </a:lnTo>
                <a:lnTo>
                  <a:pt x="295031" y="901212"/>
                </a:lnTo>
                <a:lnTo>
                  <a:pt x="296039" y="902738"/>
                </a:lnTo>
                <a:lnTo>
                  <a:pt x="297382" y="903654"/>
                </a:lnTo>
                <a:lnTo>
                  <a:pt x="298726" y="904265"/>
                </a:lnTo>
                <a:lnTo>
                  <a:pt x="300740" y="904875"/>
                </a:lnTo>
                <a:lnTo>
                  <a:pt x="302420" y="904875"/>
                </a:lnTo>
                <a:lnTo>
                  <a:pt x="304099" y="904875"/>
                </a:lnTo>
                <a:lnTo>
                  <a:pt x="305442" y="904265"/>
                </a:lnTo>
                <a:lnTo>
                  <a:pt x="307121" y="903654"/>
                </a:lnTo>
                <a:lnTo>
                  <a:pt x="308465" y="902738"/>
                </a:lnTo>
                <a:lnTo>
                  <a:pt x="309808" y="901212"/>
                </a:lnTo>
                <a:lnTo>
                  <a:pt x="310479" y="899991"/>
                </a:lnTo>
                <a:lnTo>
                  <a:pt x="310815" y="898464"/>
                </a:lnTo>
                <a:lnTo>
                  <a:pt x="311151" y="896938"/>
                </a:lnTo>
                <a:lnTo>
                  <a:pt x="310815" y="895106"/>
                </a:lnTo>
                <a:lnTo>
                  <a:pt x="310479" y="893579"/>
                </a:lnTo>
                <a:lnTo>
                  <a:pt x="309808" y="892358"/>
                </a:lnTo>
                <a:lnTo>
                  <a:pt x="308465" y="891137"/>
                </a:lnTo>
                <a:lnTo>
                  <a:pt x="307121" y="890221"/>
                </a:lnTo>
                <a:lnTo>
                  <a:pt x="305442" y="889611"/>
                </a:lnTo>
                <a:lnTo>
                  <a:pt x="304099" y="889305"/>
                </a:lnTo>
                <a:lnTo>
                  <a:pt x="302420" y="889000"/>
                </a:lnTo>
                <a:close/>
                <a:moveTo>
                  <a:pt x="236538" y="889000"/>
                </a:moveTo>
                <a:lnTo>
                  <a:pt x="234706" y="889305"/>
                </a:lnTo>
                <a:lnTo>
                  <a:pt x="233179" y="889611"/>
                </a:lnTo>
                <a:lnTo>
                  <a:pt x="231958" y="890221"/>
                </a:lnTo>
                <a:lnTo>
                  <a:pt x="230737" y="891137"/>
                </a:lnTo>
                <a:lnTo>
                  <a:pt x="229821" y="892358"/>
                </a:lnTo>
                <a:lnTo>
                  <a:pt x="229211" y="893579"/>
                </a:lnTo>
                <a:lnTo>
                  <a:pt x="228600" y="895106"/>
                </a:lnTo>
                <a:lnTo>
                  <a:pt x="228600" y="896938"/>
                </a:lnTo>
                <a:lnTo>
                  <a:pt x="228600" y="898464"/>
                </a:lnTo>
                <a:lnTo>
                  <a:pt x="229211" y="899991"/>
                </a:lnTo>
                <a:lnTo>
                  <a:pt x="229821" y="901212"/>
                </a:lnTo>
                <a:lnTo>
                  <a:pt x="230737" y="902738"/>
                </a:lnTo>
                <a:lnTo>
                  <a:pt x="231958" y="903654"/>
                </a:lnTo>
                <a:lnTo>
                  <a:pt x="233179" y="904265"/>
                </a:lnTo>
                <a:lnTo>
                  <a:pt x="234706" y="904875"/>
                </a:lnTo>
                <a:lnTo>
                  <a:pt x="236538" y="904875"/>
                </a:lnTo>
                <a:lnTo>
                  <a:pt x="238064" y="904875"/>
                </a:lnTo>
                <a:lnTo>
                  <a:pt x="239591" y="904265"/>
                </a:lnTo>
                <a:lnTo>
                  <a:pt x="240812" y="903654"/>
                </a:lnTo>
                <a:lnTo>
                  <a:pt x="242338" y="902738"/>
                </a:lnTo>
                <a:lnTo>
                  <a:pt x="243254" y="901212"/>
                </a:lnTo>
                <a:lnTo>
                  <a:pt x="243865" y="899991"/>
                </a:lnTo>
                <a:lnTo>
                  <a:pt x="244170" y="898464"/>
                </a:lnTo>
                <a:lnTo>
                  <a:pt x="244475" y="896938"/>
                </a:lnTo>
                <a:lnTo>
                  <a:pt x="244170" y="895106"/>
                </a:lnTo>
                <a:lnTo>
                  <a:pt x="243865" y="893579"/>
                </a:lnTo>
                <a:lnTo>
                  <a:pt x="243254" y="892358"/>
                </a:lnTo>
                <a:lnTo>
                  <a:pt x="242338" y="891137"/>
                </a:lnTo>
                <a:lnTo>
                  <a:pt x="240812" y="890221"/>
                </a:lnTo>
                <a:lnTo>
                  <a:pt x="239591" y="889611"/>
                </a:lnTo>
                <a:lnTo>
                  <a:pt x="238064" y="889305"/>
                </a:lnTo>
                <a:lnTo>
                  <a:pt x="236538" y="889000"/>
                </a:lnTo>
                <a:close/>
                <a:moveTo>
                  <a:pt x="411798" y="842963"/>
                </a:moveTo>
                <a:lnTo>
                  <a:pt x="408623" y="843278"/>
                </a:lnTo>
                <a:lnTo>
                  <a:pt x="405448" y="844221"/>
                </a:lnTo>
                <a:lnTo>
                  <a:pt x="402591" y="846108"/>
                </a:lnTo>
                <a:lnTo>
                  <a:pt x="400368" y="847995"/>
                </a:lnTo>
                <a:lnTo>
                  <a:pt x="398146" y="850197"/>
                </a:lnTo>
                <a:lnTo>
                  <a:pt x="396558" y="853342"/>
                </a:lnTo>
                <a:lnTo>
                  <a:pt x="395606" y="856173"/>
                </a:lnTo>
                <a:lnTo>
                  <a:pt x="395288" y="859947"/>
                </a:lnTo>
                <a:lnTo>
                  <a:pt x="395606" y="863092"/>
                </a:lnTo>
                <a:lnTo>
                  <a:pt x="396558" y="865922"/>
                </a:lnTo>
                <a:lnTo>
                  <a:pt x="398146" y="869067"/>
                </a:lnTo>
                <a:lnTo>
                  <a:pt x="400368" y="871269"/>
                </a:lnTo>
                <a:lnTo>
                  <a:pt x="402591" y="873156"/>
                </a:lnTo>
                <a:lnTo>
                  <a:pt x="405448" y="875043"/>
                </a:lnTo>
                <a:lnTo>
                  <a:pt x="408623" y="875987"/>
                </a:lnTo>
                <a:lnTo>
                  <a:pt x="411798" y="876301"/>
                </a:lnTo>
                <a:lnTo>
                  <a:pt x="415291" y="875987"/>
                </a:lnTo>
                <a:lnTo>
                  <a:pt x="418466" y="875043"/>
                </a:lnTo>
                <a:lnTo>
                  <a:pt x="421006" y="873156"/>
                </a:lnTo>
                <a:lnTo>
                  <a:pt x="423864" y="871269"/>
                </a:lnTo>
                <a:lnTo>
                  <a:pt x="425769" y="869067"/>
                </a:lnTo>
                <a:lnTo>
                  <a:pt x="427356" y="865922"/>
                </a:lnTo>
                <a:lnTo>
                  <a:pt x="427991" y="863092"/>
                </a:lnTo>
                <a:lnTo>
                  <a:pt x="428626" y="859947"/>
                </a:lnTo>
                <a:lnTo>
                  <a:pt x="427991" y="856173"/>
                </a:lnTo>
                <a:lnTo>
                  <a:pt x="427356" y="853342"/>
                </a:lnTo>
                <a:lnTo>
                  <a:pt x="425769" y="850197"/>
                </a:lnTo>
                <a:lnTo>
                  <a:pt x="423864" y="847995"/>
                </a:lnTo>
                <a:lnTo>
                  <a:pt x="421006" y="846108"/>
                </a:lnTo>
                <a:lnTo>
                  <a:pt x="418466" y="844221"/>
                </a:lnTo>
                <a:lnTo>
                  <a:pt x="415291" y="843278"/>
                </a:lnTo>
                <a:lnTo>
                  <a:pt x="411798" y="842963"/>
                </a:lnTo>
                <a:close/>
                <a:moveTo>
                  <a:pt x="1167433" y="803275"/>
                </a:moveTo>
                <a:lnTo>
                  <a:pt x="1166039" y="803593"/>
                </a:lnTo>
                <a:lnTo>
                  <a:pt x="1164994" y="804545"/>
                </a:lnTo>
                <a:lnTo>
                  <a:pt x="1163600" y="806133"/>
                </a:lnTo>
                <a:lnTo>
                  <a:pt x="1162554" y="808038"/>
                </a:lnTo>
                <a:lnTo>
                  <a:pt x="1161509" y="810578"/>
                </a:lnTo>
                <a:lnTo>
                  <a:pt x="1160812" y="813435"/>
                </a:lnTo>
                <a:lnTo>
                  <a:pt x="1160463" y="816610"/>
                </a:lnTo>
                <a:lnTo>
                  <a:pt x="1160463" y="819785"/>
                </a:lnTo>
                <a:lnTo>
                  <a:pt x="1160463" y="823595"/>
                </a:lnTo>
                <a:lnTo>
                  <a:pt x="1160812" y="826453"/>
                </a:lnTo>
                <a:lnTo>
                  <a:pt x="1161509" y="829310"/>
                </a:lnTo>
                <a:lnTo>
                  <a:pt x="1162554" y="831851"/>
                </a:lnTo>
                <a:lnTo>
                  <a:pt x="1163600" y="833756"/>
                </a:lnTo>
                <a:lnTo>
                  <a:pt x="1164994" y="835343"/>
                </a:lnTo>
                <a:lnTo>
                  <a:pt x="1166039" y="836296"/>
                </a:lnTo>
                <a:lnTo>
                  <a:pt x="1167433" y="836613"/>
                </a:lnTo>
                <a:lnTo>
                  <a:pt x="1168827" y="836296"/>
                </a:lnTo>
                <a:lnTo>
                  <a:pt x="1170569" y="835343"/>
                </a:lnTo>
                <a:lnTo>
                  <a:pt x="1171615" y="833756"/>
                </a:lnTo>
                <a:lnTo>
                  <a:pt x="1172660" y="831851"/>
                </a:lnTo>
                <a:lnTo>
                  <a:pt x="1173706" y="829310"/>
                </a:lnTo>
                <a:lnTo>
                  <a:pt x="1174054" y="826453"/>
                </a:lnTo>
                <a:lnTo>
                  <a:pt x="1174751" y="823595"/>
                </a:lnTo>
                <a:lnTo>
                  <a:pt x="1174751" y="819785"/>
                </a:lnTo>
                <a:lnTo>
                  <a:pt x="1174751" y="816610"/>
                </a:lnTo>
                <a:lnTo>
                  <a:pt x="1174054" y="813435"/>
                </a:lnTo>
                <a:lnTo>
                  <a:pt x="1173706" y="810578"/>
                </a:lnTo>
                <a:lnTo>
                  <a:pt x="1172660" y="808038"/>
                </a:lnTo>
                <a:lnTo>
                  <a:pt x="1171615" y="806133"/>
                </a:lnTo>
                <a:lnTo>
                  <a:pt x="1170569" y="804545"/>
                </a:lnTo>
                <a:lnTo>
                  <a:pt x="1168827" y="803593"/>
                </a:lnTo>
                <a:lnTo>
                  <a:pt x="1167433" y="803275"/>
                </a:lnTo>
                <a:close/>
                <a:moveTo>
                  <a:pt x="1060930" y="785813"/>
                </a:moveTo>
                <a:lnTo>
                  <a:pt x="1057785" y="786131"/>
                </a:lnTo>
                <a:lnTo>
                  <a:pt x="1054640" y="787401"/>
                </a:lnTo>
                <a:lnTo>
                  <a:pt x="1051809" y="788671"/>
                </a:lnTo>
                <a:lnTo>
                  <a:pt x="1049607" y="790576"/>
                </a:lnTo>
                <a:lnTo>
                  <a:pt x="1047406" y="793116"/>
                </a:lnTo>
                <a:lnTo>
                  <a:pt x="1045833" y="795973"/>
                </a:lnTo>
                <a:lnTo>
                  <a:pt x="1044890" y="799148"/>
                </a:lnTo>
                <a:lnTo>
                  <a:pt x="1044575" y="802641"/>
                </a:lnTo>
                <a:lnTo>
                  <a:pt x="1044890" y="805816"/>
                </a:lnTo>
                <a:lnTo>
                  <a:pt x="1045833" y="808991"/>
                </a:lnTo>
                <a:lnTo>
                  <a:pt x="1047406" y="811848"/>
                </a:lnTo>
                <a:lnTo>
                  <a:pt x="1049607" y="814071"/>
                </a:lnTo>
                <a:lnTo>
                  <a:pt x="1051809" y="816611"/>
                </a:lnTo>
                <a:lnTo>
                  <a:pt x="1054640" y="817881"/>
                </a:lnTo>
                <a:lnTo>
                  <a:pt x="1057785" y="818834"/>
                </a:lnTo>
                <a:lnTo>
                  <a:pt x="1060930" y="819151"/>
                </a:lnTo>
                <a:lnTo>
                  <a:pt x="1064704" y="818834"/>
                </a:lnTo>
                <a:lnTo>
                  <a:pt x="1067534" y="817881"/>
                </a:lnTo>
                <a:lnTo>
                  <a:pt x="1070680" y="816611"/>
                </a:lnTo>
                <a:lnTo>
                  <a:pt x="1072881" y="814071"/>
                </a:lnTo>
                <a:lnTo>
                  <a:pt x="1074768" y="811848"/>
                </a:lnTo>
                <a:lnTo>
                  <a:pt x="1076341" y="808991"/>
                </a:lnTo>
                <a:lnTo>
                  <a:pt x="1077599" y="805816"/>
                </a:lnTo>
                <a:lnTo>
                  <a:pt x="1077913" y="802641"/>
                </a:lnTo>
                <a:lnTo>
                  <a:pt x="1077599" y="799148"/>
                </a:lnTo>
                <a:lnTo>
                  <a:pt x="1076341" y="795973"/>
                </a:lnTo>
                <a:lnTo>
                  <a:pt x="1074768" y="793116"/>
                </a:lnTo>
                <a:lnTo>
                  <a:pt x="1072881" y="790576"/>
                </a:lnTo>
                <a:lnTo>
                  <a:pt x="1070680" y="788671"/>
                </a:lnTo>
                <a:lnTo>
                  <a:pt x="1067534" y="787401"/>
                </a:lnTo>
                <a:lnTo>
                  <a:pt x="1064704" y="786131"/>
                </a:lnTo>
                <a:lnTo>
                  <a:pt x="1060930" y="785813"/>
                </a:lnTo>
                <a:close/>
                <a:moveTo>
                  <a:pt x="1530501" y="784225"/>
                </a:moveTo>
                <a:lnTo>
                  <a:pt x="1528703" y="784542"/>
                </a:lnTo>
                <a:lnTo>
                  <a:pt x="1527206" y="785491"/>
                </a:lnTo>
                <a:lnTo>
                  <a:pt x="1526008" y="787074"/>
                </a:lnTo>
                <a:lnTo>
                  <a:pt x="1524809" y="789289"/>
                </a:lnTo>
                <a:lnTo>
                  <a:pt x="1523911" y="791821"/>
                </a:lnTo>
                <a:lnTo>
                  <a:pt x="1523312" y="794670"/>
                </a:lnTo>
                <a:lnTo>
                  <a:pt x="1522413" y="798151"/>
                </a:lnTo>
                <a:lnTo>
                  <a:pt x="1522413" y="801316"/>
                </a:lnTo>
                <a:lnTo>
                  <a:pt x="1522413" y="979825"/>
                </a:lnTo>
                <a:lnTo>
                  <a:pt x="1538288" y="985838"/>
                </a:lnTo>
                <a:lnTo>
                  <a:pt x="1538288" y="801316"/>
                </a:lnTo>
                <a:lnTo>
                  <a:pt x="1537989" y="798151"/>
                </a:lnTo>
                <a:lnTo>
                  <a:pt x="1537689" y="794670"/>
                </a:lnTo>
                <a:lnTo>
                  <a:pt x="1536791" y="791821"/>
                </a:lnTo>
                <a:lnTo>
                  <a:pt x="1535592" y="789289"/>
                </a:lnTo>
                <a:lnTo>
                  <a:pt x="1534694" y="787074"/>
                </a:lnTo>
                <a:lnTo>
                  <a:pt x="1533196" y="785491"/>
                </a:lnTo>
                <a:lnTo>
                  <a:pt x="1531998" y="784542"/>
                </a:lnTo>
                <a:lnTo>
                  <a:pt x="1530501" y="784225"/>
                </a:lnTo>
                <a:close/>
                <a:moveTo>
                  <a:pt x="1374776" y="784225"/>
                </a:moveTo>
                <a:lnTo>
                  <a:pt x="1373249" y="784542"/>
                </a:lnTo>
                <a:lnTo>
                  <a:pt x="1371418" y="785491"/>
                </a:lnTo>
                <a:lnTo>
                  <a:pt x="1370196" y="787074"/>
                </a:lnTo>
                <a:lnTo>
                  <a:pt x="1368975" y="789289"/>
                </a:lnTo>
                <a:lnTo>
                  <a:pt x="1368059" y="791821"/>
                </a:lnTo>
                <a:lnTo>
                  <a:pt x="1367449" y="794670"/>
                </a:lnTo>
                <a:lnTo>
                  <a:pt x="1367144" y="798151"/>
                </a:lnTo>
                <a:lnTo>
                  <a:pt x="1366838" y="801316"/>
                </a:lnTo>
                <a:lnTo>
                  <a:pt x="1366838" y="985838"/>
                </a:lnTo>
                <a:lnTo>
                  <a:pt x="1382713" y="979825"/>
                </a:lnTo>
                <a:lnTo>
                  <a:pt x="1382713" y="801316"/>
                </a:lnTo>
                <a:lnTo>
                  <a:pt x="1382408" y="798151"/>
                </a:lnTo>
                <a:lnTo>
                  <a:pt x="1382103" y="794670"/>
                </a:lnTo>
                <a:lnTo>
                  <a:pt x="1381492" y="791821"/>
                </a:lnTo>
                <a:lnTo>
                  <a:pt x="1380576" y="789289"/>
                </a:lnTo>
                <a:lnTo>
                  <a:pt x="1379355" y="787074"/>
                </a:lnTo>
                <a:lnTo>
                  <a:pt x="1377829" y="785491"/>
                </a:lnTo>
                <a:lnTo>
                  <a:pt x="1376302" y="784542"/>
                </a:lnTo>
                <a:lnTo>
                  <a:pt x="1374776" y="784225"/>
                </a:lnTo>
                <a:close/>
                <a:moveTo>
                  <a:pt x="1478435" y="773113"/>
                </a:moveTo>
                <a:lnTo>
                  <a:pt x="1476182" y="773749"/>
                </a:lnTo>
                <a:lnTo>
                  <a:pt x="1474252" y="774703"/>
                </a:lnTo>
                <a:lnTo>
                  <a:pt x="1471999" y="776293"/>
                </a:lnTo>
                <a:lnTo>
                  <a:pt x="1470068" y="778519"/>
                </a:lnTo>
                <a:lnTo>
                  <a:pt x="1468781" y="781063"/>
                </a:lnTo>
                <a:lnTo>
                  <a:pt x="1467816" y="783925"/>
                </a:lnTo>
                <a:lnTo>
                  <a:pt x="1467172" y="787105"/>
                </a:lnTo>
                <a:lnTo>
                  <a:pt x="1466850" y="790921"/>
                </a:lnTo>
                <a:lnTo>
                  <a:pt x="1466850" y="977901"/>
                </a:lnTo>
                <a:lnTo>
                  <a:pt x="1490663" y="977901"/>
                </a:lnTo>
                <a:lnTo>
                  <a:pt x="1490663" y="790921"/>
                </a:lnTo>
                <a:lnTo>
                  <a:pt x="1490341" y="787105"/>
                </a:lnTo>
                <a:lnTo>
                  <a:pt x="1489698" y="783925"/>
                </a:lnTo>
                <a:lnTo>
                  <a:pt x="1488732" y="781063"/>
                </a:lnTo>
                <a:lnTo>
                  <a:pt x="1487445" y="778519"/>
                </a:lnTo>
                <a:lnTo>
                  <a:pt x="1485193" y="776293"/>
                </a:lnTo>
                <a:lnTo>
                  <a:pt x="1483262" y="774703"/>
                </a:lnTo>
                <a:lnTo>
                  <a:pt x="1481331" y="773749"/>
                </a:lnTo>
                <a:lnTo>
                  <a:pt x="1478435" y="773113"/>
                </a:lnTo>
                <a:close/>
                <a:moveTo>
                  <a:pt x="1426048" y="773113"/>
                </a:moveTo>
                <a:lnTo>
                  <a:pt x="1423795" y="773749"/>
                </a:lnTo>
                <a:lnTo>
                  <a:pt x="1421543" y="774703"/>
                </a:lnTo>
                <a:lnTo>
                  <a:pt x="1419290" y="776293"/>
                </a:lnTo>
                <a:lnTo>
                  <a:pt x="1417681" y="778519"/>
                </a:lnTo>
                <a:lnTo>
                  <a:pt x="1416394" y="781063"/>
                </a:lnTo>
                <a:lnTo>
                  <a:pt x="1415107" y="783925"/>
                </a:lnTo>
                <a:lnTo>
                  <a:pt x="1414463" y="787105"/>
                </a:lnTo>
                <a:lnTo>
                  <a:pt x="1414463" y="790921"/>
                </a:lnTo>
                <a:lnTo>
                  <a:pt x="1414463" y="977901"/>
                </a:lnTo>
                <a:lnTo>
                  <a:pt x="1438276" y="977901"/>
                </a:lnTo>
                <a:lnTo>
                  <a:pt x="1438276" y="790921"/>
                </a:lnTo>
                <a:lnTo>
                  <a:pt x="1437954" y="787105"/>
                </a:lnTo>
                <a:lnTo>
                  <a:pt x="1437311" y="783925"/>
                </a:lnTo>
                <a:lnTo>
                  <a:pt x="1436345" y="781063"/>
                </a:lnTo>
                <a:lnTo>
                  <a:pt x="1434415" y="778519"/>
                </a:lnTo>
                <a:lnTo>
                  <a:pt x="1432806" y="776293"/>
                </a:lnTo>
                <a:lnTo>
                  <a:pt x="1430875" y="774703"/>
                </a:lnTo>
                <a:lnTo>
                  <a:pt x="1428301" y="773749"/>
                </a:lnTo>
                <a:lnTo>
                  <a:pt x="1426048" y="773113"/>
                </a:lnTo>
                <a:close/>
                <a:moveTo>
                  <a:pt x="521659" y="533400"/>
                </a:moveTo>
                <a:lnTo>
                  <a:pt x="520012" y="533717"/>
                </a:lnTo>
                <a:lnTo>
                  <a:pt x="518364" y="534667"/>
                </a:lnTo>
                <a:lnTo>
                  <a:pt x="517047" y="536250"/>
                </a:lnTo>
                <a:lnTo>
                  <a:pt x="515399" y="538467"/>
                </a:lnTo>
                <a:lnTo>
                  <a:pt x="514411" y="541001"/>
                </a:lnTo>
                <a:lnTo>
                  <a:pt x="513422" y="544168"/>
                </a:lnTo>
                <a:lnTo>
                  <a:pt x="513093" y="547335"/>
                </a:lnTo>
                <a:lnTo>
                  <a:pt x="512763" y="551135"/>
                </a:lnTo>
                <a:lnTo>
                  <a:pt x="512763" y="657546"/>
                </a:lnTo>
                <a:lnTo>
                  <a:pt x="518694" y="658813"/>
                </a:lnTo>
                <a:lnTo>
                  <a:pt x="525284" y="649312"/>
                </a:lnTo>
                <a:lnTo>
                  <a:pt x="530226" y="651846"/>
                </a:lnTo>
                <a:lnTo>
                  <a:pt x="530226" y="551135"/>
                </a:lnTo>
                <a:lnTo>
                  <a:pt x="530226" y="547335"/>
                </a:lnTo>
                <a:lnTo>
                  <a:pt x="529567" y="544168"/>
                </a:lnTo>
                <a:lnTo>
                  <a:pt x="528908" y="541001"/>
                </a:lnTo>
                <a:lnTo>
                  <a:pt x="527920" y="538467"/>
                </a:lnTo>
                <a:lnTo>
                  <a:pt x="526602" y="536250"/>
                </a:lnTo>
                <a:lnTo>
                  <a:pt x="525284" y="534667"/>
                </a:lnTo>
                <a:lnTo>
                  <a:pt x="523636" y="533717"/>
                </a:lnTo>
                <a:lnTo>
                  <a:pt x="521659" y="533400"/>
                </a:lnTo>
                <a:close/>
                <a:moveTo>
                  <a:pt x="362745" y="533400"/>
                </a:moveTo>
                <a:lnTo>
                  <a:pt x="361065" y="533716"/>
                </a:lnTo>
                <a:lnTo>
                  <a:pt x="359386" y="534664"/>
                </a:lnTo>
                <a:lnTo>
                  <a:pt x="358043" y="536244"/>
                </a:lnTo>
                <a:lnTo>
                  <a:pt x="356364" y="538456"/>
                </a:lnTo>
                <a:lnTo>
                  <a:pt x="355356" y="540984"/>
                </a:lnTo>
                <a:lnTo>
                  <a:pt x="354685" y="544144"/>
                </a:lnTo>
                <a:lnTo>
                  <a:pt x="354013" y="547304"/>
                </a:lnTo>
                <a:lnTo>
                  <a:pt x="354013" y="551097"/>
                </a:lnTo>
                <a:lnTo>
                  <a:pt x="354013" y="735013"/>
                </a:lnTo>
                <a:lnTo>
                  <a:pt x="371476" y="728693"/>
                </a:lnTo>
                <a:lnTo>
                  <a:pt x="371476" y="551097"/>
                </a:lnTo>
                <a:lnTo>
                  <a:pt x="371476" y="547304"/>
                </a:lnTo>
                <a:lnTo>
                  <a:pt x="370804" y="544144"/>
                </a:lnTo>
                <a:lnTo>
                  <a:pt x="370133" y="540984"/>
                </a:lnTo>
                <a:lnTo>
                  <a:pt x="369125" y="538456"/>
                </a:lnTo>
                <a:lnTo>
                  <a:pt x="367782" y="536244"/>
                </a:lnTo>
                <a:lnTo>
                  <a:pt x="366439" y="534664"/>
                </a:lnTo>
                <a:lnTo>
                  <a:pt x="364424" y="533716"/>
                </a:lnTo>
                <a:lnTo>
                  <a:pt x="362745" y="533400"/>
                </a:lnTo>
                <a:close/>
                <a:moveTo>
                  <a:pt x="472123" y="522288"/>
                </a:moveTo>
                <a:lnTo>
                  <a:pt x="469900" y="522606"/>
                </a:lnTo>
                <a:lnTo>
                  <a:pt x="467678" y="523879"/>
                </a:lnTo>
                <a:lnTo>
                  <a:pt x="465455" y="525151"/>
                </a:lnTo>
                <a:lnTo>
                  <a:pt x="463868" y="527378"/>
                </a:lnTo>
                <a:lnTo>
                  <a:pt x="462280" y="530241"/>
                </a:lnTo>
                <a:lnTo>
                  <a:pt x="461328" y="533105"/>
                </a:lnTo>
                <a:lnTo>
                  <a:pt x="460693" y="536286"/>
                </a:lnTo>
                <a:lnTo>
                  <a:pt x="460375" y="539785"/>
                </a:lnTo>
                <a:lnTo>
                  <a:pt x="460375" y="682626"/>
                </a:lnTo>
                <a:lnTo>
                  <a:pt x="469265" y="674673"/>
                </a:lnTo>
                <a:lnTo>
                  <a:pt x="481648" y="675945"/>
                </a:lnTo>
                <a:lnTo>
                  <a:pt x="484188" y="673082"/>
                </a:lnTo>
                <a:lnTo>
                  <a:pt x="484188" y="539785"/>
                </a:lnTo>
                <a:lnTo>
                  <a:pt x="484188" y="536286"/>
                </a:lnTo>
                <a:lnTo>
                  <a:pt x="483553" y="533105"/>
                </a:lnTo>
                <a:lnTo>
                  <a:pt x="482283" y="530241"/>
                </a:lnTo>
                <a:lnTo>
                  <a:pt x="481013" y="527378"/>
                </a:lnTo>
                <a:lnTo>
                  <a:pt x="479108" y="525151"/>
                </a:lnTo>
                <a:lnTo>
                  <a:pt x="476885" y="523879"/>
                </a:lnTo>
                <a:lnTo>
                  <a:pt x="474980" y="522606"/>
                </a:lnTo>
                <a:lnTo>
                  <a:pt x="472123" y="522288"/>
                </a:lnTo>
                <a:close/>
                <a:moveTo>
                  <a:pt x="415925" y="522288"/>
                </a:moveTo>
                <a:lnTo>
                  <a:pt x="413251" y="522607"/>
                </a:lnTo>
                <a:lnTo>
                  <a:pt x="410912" y="523881"/>
                </a:lnTo>
                <a:lnTo>
                  <a:pt x="408907" y="525154"/>
                </a:lnTo>
                <a:lnTo>
                  <a:pt x="406901" y="527384"/>
                </a:lnTo>
                <a:lnTo>
                  <a:pt x="405230" y="530250"/>
                </a:lnTo>
                <a:lnTo>
                  <a:pt x="404228" y="533117"/>
                </a:lnTo>
                <a:lnTo>
                  <a:pt x="403559" y="536302"/>
                </a:lnTo>
                <a:lnTo>
                  <a:pt x="403225" y="539805"/>
                </a:lnTo>
                <a:lnTo>
                  <a:pt x="403225" y="727076"/>
                </a:lnTo>
                <a:lnTo>
                  <a:pt x="428625" y="727076"/>
                </a:lnTo>
                <a:lnTo>
                  <a:pt x="428625" y="539805"/>
                </a:lnTo>
                <a:lnTo>
                  <a:pt x="428291" y="536302"/>
                </a:lnTo>
                <a:lnTo>
                  <a:pt x="427622" y="533117"/>
                </a:lnTo>
                <a:lnTo>
                  <a:pt x="426286" y="530250"/>
                </a:lnTo>
                <a:lnTo>
                  <a:pt x="424949" y="527384"/>
                </a:lnTo>
                <a:lnTo>
                  <a:pt x="423278" y="525154"/>
                </a:lnTo>
                <a:lnTo>
                  <a:pt x="420604" y="523881"/>
                </a:lnTo>
                <a:lnTo>
                  <a:pt x="418599" y="522607"/>
                </a:lnTo>
                <a:lnTo>
                  <a:pt x="415925" y="522288"/>
                </a:lnTo>
                <a:close/>
                <a:moveTo>
                  <a:pt x="1166020" y="474663"/>
                </a:moveTo>
                <a:lnTo>
                  <a:pt x="1164213" y="474980"/>
                </a:lnTo>
                <a:lnTo>
                  <a:pt x="1162407" y="475929"/>
                </a:lnTo>
                <a:lnTo>
                  <a:pt x="1160901" y="477512"/>
                </a:lnTo>
                <a:lnTo>
                  <a:pt x="1159697" y="479727"/>
                </a:lnTo>
                <a:lnTo>
                  <a:pt x="1158794" y="482259"/>
                </a:lnTo>
                <a:lnTo>
                  <a:pt x="1157890" y="485108"/>
                </a:lnTo>
                <a:lnTo>
                  <a:pt x="1157589" y="488589"/>
                </a:lnTo>
                <a:lnTo>
                  <a:pt x="1157288" y="492071"/>
                </a:lnTo>
                <a:lnTo>
                  <a:pt x="1157288" y="670262"/>
                </a:lnTo>
                <a:lnTo>
                  <a:pt x="1174751" y="676276"/>
                </a:lnTo>
                <a:lnTo>
                  <a:pt x="1174751" y="492071"/>
                </a:lnTo>
                <a:lnTo>
                  <a:pt x="1174450" y="488589"/>
                </a:lnTo>
                <a:lnTo>
                  <a:pt x="1174149" y="485108"/>
                </a:lnTo>
                <a:lnTo>
                  <a:pt x="1173246" y="482259"/>
                </a:lnTo>
                <a:lnTo>
                  <a:pt x="1172343" y="479727"/>
                </a:lnTo>
                <a:lnTo>
                  <a:pt x="1170837" y="477512"/>
                </a:lnTo>
                <a:lnTo>
                  <a:pt x="1169332" y="475929"/>
                </a:lnTo>
                <a:lnTo>
                  <a:pt x="1167826" y="474980"/>
                </a:lnTo>
                <a:lnTo>
                  <a:pt x="1166020" y="474663"/>
                </a:lnTo>
                <a:close/>
                <a:moveTo>
                  <a:pt x="992350" y="474663"/>
                </a:moveTo>
                <a:lnTo>
                  <a:pt x="990090" y="474980"/>
                </a:lnTo>
                <a:lnTo>
                  <a:pt x="988475" y="475929"/>
                </a:lnTo>
                <a:lnTo>
                  <a:pt x="986861" y="477512"/>
                </a:lnTo>
                <a:lnTo>
                  <a:pt x="985569" y="479727"/>
                </a:lnTo>
                <a:lnTo>
                  <a:pt x="984601" y="482259"/>
                </a:lnTo>
                <a:lnTo>
                  <a:pt x="983632" y="485108"/>
                </a:lnTo>
                <a:lnTo>
                  <a:pt x="982663" y="488589"/>
                </a:lnTo>
                <a:lnTo>
                  <a:pt x="982663" y="492071"/>
                </a:lnTo>
                <a:lnTo>
                  <a:pt x="982663" y="676276"/>
                </a:lnTo>
                <a:lnTo>
                  <a:pt x="1001713" y="670262"/>
                </a:lnTo>
                <a:lnTo>
                  <a:pt x="1001713" y="492071"/>
                </a:lnTo>
                <a:lnTo>
                  <a:pt x="1001390" y="488589"/>
                </a:lnTo>
                <a:lnTo>
                  <a:pt x="1001067" y="485108"/>
                </a:lnTo>
                <a:lnTo>
                  <a:pt x="1000099" y="482259"/>
                </a:lnTo>
                <a:lnTo>
                  <a:pt x="999130" y="479727"/>
                </a:lnTo>
                <a:lnTo>
                  <a:pt x="997193" y="477512"/>
                </a:lnTo>
                <a:lnTo>
                  <a:pt x="995901" y="475929"/>
                </a:lnTo>
                <a:lnTo>
                  <a:pt x="993964" y="474980"/>
                </a:lnTo>
                <a:lnTo>
                  <a:pt x="992350" y="474663"/>
                </a:lnTo>
                <a:close/>
                <a:moveTo>
                  <a:pt x="1108075" y="463550"/>
                </a:moveTo>
                <a:lnTo>
                  <a:pt x="1105656" y="464186"/>
                </a:lnTo>
                <a:lnTo>
                  <a:pt x="1102935" y="465140"/>
                </a:lnTo>
                <a:lnTo>
                  <a:pt x="1101120" y="466730"/>
                </a:lnTo>
                <a:lnTo>
                  <a:pt x="1099306" y="468956"/>
                </a:lnTo>
                <a:lnTo>
                  <a:pt x="1097492" y="471500"/>
                </a:lnTo>
                <a:lnTo>
                  <a:pt x="1096282" y="474362"/>
                </a:lnTo>
                <a:lnTo>
                  <a:pt x="1095678" y="477542"/>
                </a:lnTo>
                <a:lnTo>
                  <a:pt x="1095375" y="481358"/>
                </a:lnTo>
                <a:lnTo>
                  <a:pt x="1095375" y="668338"/>
                </a:lnTo>
                <a:lnTo>
                  <a:pt x="1120775" y="668338"/>
                </a:lnTo>
                <a:lnTo>
                  <a:pt x="1120775" y="481358"/>
                </a:lnTo>
                <a:lnTo>
                  <a:pt x="1120473" y="477542"/>
                </a:lnTo>
                <a:lnTo>
                  <a:pt x="1119868" y="474362"/>
                </a:lnTo>
                <a:lnTo>
                  <a:pt x="1118356" y="471500"/>
                </a:lnTo>
                <a:lnTo>
                  <a:pt x="1116844" y="468956"/>
                </a:lnTo>
                <a:lnTo>
                  <a:pt x="1115030" y="466730"/>
                </a:lnTo>
                <a:lnTo>
                  <a:pt x="1112913" y="465140"/>
                </a:lnTo>
                <a:lnTo>
                  <a:pt x="1110494" y="464186"/>
                </a:lnTo>
                <a:lnTo>
                  <a:pt x="1108075" y="463550"/>
                </a:lnTo>
                <a:close/>
                <a:moveTo>
                  <a:pt x="1050132" y="463550"/>
                </a:moveTo>
                <a:lnTo>
                  <a:pt x="1047241" y="464186"/>
                </a:lnTo>
                <a:lnTo>
                  <a:pt x="1044670" y="465140"/>
                </a:lnTo>
                <a:lnTo>
                  <a:pt x="1042743" y="466730"/>
                </a:lnTo>
                <a:lnTo>
                  <a:pt x="1040815" y="468956"/>
                </a:lnTo>
                <a:lnTo>
                  <a:pt x="1038887" y="471500"/>
                </a:lnTo>
                <a:lnTo>
                  <a:pt x="1037602" y="474362"/>
                </a:lnTo>
                <a:lnTo>
                  <a:pt x="1036960" y="477542"/>
                </a:lnTo>
                <a:lnTo>
                  <a:pt x="1036638" y="481358"/>
                </a:lnTo>
                <a:lnTo>
                  <a:pt x="1036638" y="668338"/>
                </a:lnTo>
                <a:lnTo>
                  <a:pt x="1063626" y="668338"/>
                </a:lnTo>
                <a:lnTo>
                  <a:pt x="1063626" y="481358"/>
                </a:lnTo>
                <a:lnTo>
                  <a:pt x="1063305" y="477542"/>
                </a:lnTo>
                <a:lnTo>
                  <a:pt x="1062662" y="474362"/>
                </a:lnTo>
                <a:lnTo>
                  <a:pt x="1061056" y="471500"/>
                </a:lnTo>
                <a:lnTo>
                  <a:pt x="1059450" y="468956"/>
                </a:lnTo>
                <a:lnTo>
                  <a:pt x="1057522" y="466730"/>
                </a:lnTo>
                <a:lnTo>
                  <a:pt x="1054952" y="465140"/>
                </a:lnTo>
                <a:lnTo>
                  <a:pt x="1052703" y="464186"/>
                </a:lnTo>
                <a:lnTo>
                  <a:pt x="1050132" y="463550"/>
                </a:lnTo>
                <a:close/>
                <a:moveTo>
                  <a:pt x="684034" y="412344"/>
                </a:moveTo>
                <a:lnTo>
                  <a:pt x="684034" y="414249"/>
                </a:lnTo>
                <a:lnTo>
                  <a:pt x="684351" y="413297"/>
                </a:lnTo>
                <a:lnTo>
                  <a:pt x="684034" y="412344"/>
                </a:lnTo>
                <a:close/>
                <a:moveTo>
                  <a:pt x="1077496" y="0"/>
                </a:moveTo>
                <a:lnTo>
                  <a:pt x="1078449" y="0"/>
                </a:lnTo>
                <a:lnTo>
                  <a:pt x="1078449" y="10475"/>
                </a:lnTo>
                <a:lnTo>
                  <a:pt x="1080036" y="10793"/>
                </a:lnTo>
                <a:lnTo>
                  <a:pt x="1081307" y="11428"/>
                </a:lnTo>
                <a:lnTo>
                  <a:pt x="1082577" y="12062"/>
                </a:lnTo>
                <a:lnTo>
                  <a:pt x="1083847" y="13015"/>
                </a:lnTo>
                <a:lnTo>
                  <a:pt x="1084800" y="13967"/>
                </a:lnTo>
                <a:lnTo>
                  <a:pt x="1085435" y="14919"/>
                </a:lnTo>
                <a:lnTo>
                  <a:pt x="1086070" y="16189"/>
                </a:lnTo>
                <a:lnTo>
                  <a:pt x="1086388" y="17776"/>
                </a:lnTo>
                <a:lnTo>
                  <a:pt x="1097820" y="17776"/>
                </a:lnTo>
                <a:lnTo>
                  <a:pt x="1097820" y="19681"/>
                </a:lnTo>
                <a:lnTo>
                  <a:pt x="1086070" y="19681"/>
                </a:lnTo>
                <a:lnTo>
                  <a:pt x="1085753" y="20951"/>
                </a:lnTo>
                <a:lnTo>
                  <a:pt x="1085435" y="21903"/>
                </a:lnTo>
                <a:lnTo>
                  <a:pt x="1084482" y="23173"/>
                </a:lnTo>
                <a:lnTo>
                  <a:pt x="1083847" y="24125"/>
                </a:lnTo>
                <a:lnTo>
                  <a:pt x="1082259" y="24760"/>
                </a:lnTo>
                <a:lnTo>
                  <a:pt x="1081307" y="25712"/>
                </a:lnTo>
                <a:lnTo>
                  <a:pt x="1080036" y="26029"/>
                </a:lnTo>
                <a:lnTo>
                  <a:pt x="1078449" y="26347"/>
                </a:lnTo>
                <a:lnTo>
                  <a:pt x="1078449" y="49202"/>
                </a:lnTo>
                <a:lnTo>
                  <a:pt x="1079084" y="48567"/>
                </a:lnTo>
                <a:lnTo>
                  <a:pt x="1079401" y="50154"/>
                </a:lnTo>
                <a:lnTo>
                  <a:pt x="1081307" y="50472"/>
                </a:lnTo>
                <a:lnTo>
                  <a:pt x="1082895" y="50154"/>
                </a:lnTo>
                <a:lnTo>
                  <a:pt x="1084482" y="49519"/>
                </a:lnTo>
                <a:lnTo>
                  <a:pt x="1085117" y="48567"/>
                </a:lnTo>
                <a:lnTo>
                  <a:pt x="1085753" y="47297"/>
                </a:lnTo>
                <a:lnTo>
                  <a:pt x="1086070" y="46028"/>
                </a:lnTo>
                <a:lnTo>
                  <a:pt x="1086070" y="45075"/>
                </a:lnTo>
                <a:lnTo>
                  <a:pt x="1085435" y="44123"/>
                </a:lnTo>
                <a:lnTo>
                  <a:pt x="1085435" y="43171"/>
                </a:lnTo>
                <a:lnTo>
                  <a:pt x="1085753" y="42536"/>
                </a:lnTo>
                <a:lnTo>
                  <a:pt x="1086070" y="42219"/>
                </a:lnTo>
                <a:lnTo>
                  <a:pt x="1087340" y="41584"/>
                </a:lnTo>
                <a:lnTo>
                  <a:pt x="1087976" y="41901"/>
                </a:lnTo>
                <a:lnTo>
                  <a:pt x="1088611" y="42219"/>
                </a:lnTo>
                <a:lnTo>
                  <a:pt x="1090516" y="44123"/>
                </a:lnTo>
                <a:lnTo>
                  <a:pt x="1091469" y="45393"/>
                </a:lnTo>
                <a:lnTo>
                  <a:pt x="1091786" y="46663"/>
                </a:lnTo>
                <a:lnTo>
                  <a:pt x="1091469" y="47932"/>
                </a:lnTo>
                <a:lnTo>
                  <a:pt x="1091151" y="48885"/>
                </a:lnTo>
                <a:lnTo>
                  <a:pt x="1089246" y="50789"/>
                </a:lnTo>
                <a:lnTo>
                  <a:pt x="1087340" y="52376"/>
                </a:lnTo>
                <a:lnTo>
                  <a:pt x="1085117" y="53964"/>
                </a:lnTo>
                <a:lnTo>
                  <a:pt x="1080354" y="56503"/>
                </a:lnTo>
                <a:lnTo>
                  <a:pt x="1080354" y="65074"/>
                </a:lnTo>
                <a:lnTo>
                  <a:pt x="1095915" y="244740"/>
                </a:lnTo>
                <a:lnTo>
                  <a:pt x="1089881" y="249502"/>
                </a:lnTo>
                <a:lnTo>
                  <a:pt x="1089881" y="282832"/>
                </a:lnTo>
                <a:lnTo>
                  <a:pt x="1104171" y="293307"/>
                </a:lnTo>
                <a:lnTo>
                  <a:pt x="1104171" y="298386"/>
                </a:lnTo>
                <a:lnTo>
                  <a:pt x="1099725" y="300926"/>
                </a:lnTo>
                <a:lnTo>
                  <a:pt x="1101948" y="348858"/>
                </a:lnTo>
                <a:lnTo>
                  <a:pt x="1103219" y="350445"/>
                </a:lnTo>
                <a:lnTo>
                  <a:pt x="1105442" y="351397"/>
                </a:lnTo>
                <a:lnTo>
                  <a:pt x="1108935" y="352985"/>
                </a:lnTo>
                <a:lnTo>
                  <a:pt x="1111793" y="353937"/>
                </a:lnTo>
                <a:lnTo>
                  <a:pt x="1113381" y="354254"/>
                </a:lnTo>
                <a:lnTo>
                  <a:pt x="1112110" y="354889"/>
                </a:lnTo>
                <a:lnTo>
                  <a:pt x="1111475" y="355841"/>
                </a:lnTo>
                <a:lnTo>
                  <a:pt x="1110840" y="357111"/>
                </a:lnTo>
                <a:lnTo>
                  <a:pt x="1110205" y="358063"/>
                </a:lnTo>
                <a:lnTo>
                  <a:pt x="1109887" y="360603"/>
                </a:lnTo>
                <a:lnTo>
                  <a:pt x="1109887" y="363142"/>
                </a:lnTo>
                <a:lnTo>
                  <a:pt x="1110205" y="365999"/>
                </a:lnTo>
                <a:lnTo>
                  <a:pt x="1110523" y="368221"/>
                </a:lnTo>
                <a:lnTo>
                  <a:pt x="1110840" y="370126"/>
                </a:lnTo>
                <a:lnTo>
                  <a:pt x="1121955" y="370443"/>
                </a:lnTo>
                <a:lnTo>
                  <a:pt x="1122272" y="369491"/>
                </a:lnTo>
                <a:lnTo>
                  <a:pt x="1122590" y="368539"/>
                </a:lnTo>
                <a:lnTo>
                  <a:pt x="1122908" y="366317"/>
                </a:lnTo>
                <a:lnTo>
                  <a:pt x="1122908" y="364095"/>
                </a:lnTo>
                <a:lnTo>
                  <a:pt x="1122272" y="361555"/>
                </a:lnTo>
                <a:lnTo>
                  <a:pt x="1121002" y="357746"/>
                </a:lnTo>
                <a:lnTo>
                  <a:pt x="1120050" y="355841"/>
                </a:lnTo>
                <a:lnTo>
                  <a:pt x="1123225" y="355841"/>
                </a:lnTo>
                <a:lnTo>
                  <a:pt x="1125766" y="354889"/>
                </a:lnTo>
                <a:lnTo>
                  <a:pt x="1127989" y="353619"/>
                </a:lnTo>
                <a:lnTo>
                  <a:pt x="1129259" y="352350"/>
                </a:lnTo>
                <a:lnTo>
                  <a:pt x="1130212" y="351080"/>
                </a:lnTo>
                <a:lnTo>
                  <a:pt x="1130847" y="349810"/>
                </a:lnTo>
                <a:lnTo>
                  <a:pt x="1131482" y="348223"/>
                </a:lnTo>
                <a:lnTo>
                  <a:pt x="1131482" y="349493"/>
                </a:lnTo>
                <a:lnTo>
                  <a:pt x="1131799" y="350445"/>
                </a:lnTo>
                <a:lnTo>
                  <a:pt x="1132435" y="351397"/>
                </a:lnTo>
                <a:lnTo>
                  <a:pt x="1133387" y="352350"/>
                </a:lnTo>
                <a:lnTo>
                  <a:pt x="1135610" y="353619"/>
                </a:lnTo>
                <a:lnTo>
                  <a:pt x="1138151" y="354572"/>
                </a:lnTo>
                <a:lnTo>
                  <a:pt x="1142914" y="355841"/>
                </a:lnTo>
                <a:lnTo>
                  <a:pt x="1144820" y="356159"/>
                </a:lnTo>
                <a:lnTo>
                  <a:pt x="1143867" y="357111"/>
                </a:lnTo>
                <a:lnTo>
                  <a:pt x="1143232" y="357746"/>
                </a:lnTo>
                <a:lnTo>
                  <a:pt x="1142279" y="359968"/>
                </a:lnTo>
                <a:lnTo>
                  <a:pt x="1141644" y="362190"/>
                </a:lnTo>
                <a:lnTo>
                  <a:pt x="1141326" y="365047"/>
                </a:lnTo>
                <a:lnTo>
                  <a:pt x="1140691" y="369491"/>
                </a:lnTo>
                <a:lnTo>
                  <a:pt x="1141326" y="371713"/>
                </a:lnTo>
                <a:lnTo>
                  <a:pt x="1151806" y="371078"/>
                </a:lnTo>
                <a:lnTo>
                  <a:pt x="1152441" y="367586"/>
                </a:lnTo>
                <a:lnTo>
                  <a:pt x="1152441" y="364730"/>
                </a:lnTo>
                <a:lnTo>
                  <a:pt x="1151806" y="361873"/>
                </a:lnTo>
                <a:lnTo>
                  <a:pt x="1151171" y="359968"/>
                </a:lnTo>
                <a:lnTo>
                  <a:pt x="1150218" y="358063"/>
                </a:lnTo>
                <a:lnTo>
                  <a:pt x="1149265" y="356794"/>
                </a:lnTo>
                <a:lnTo>
                  <a:pt x="1147995" y="355524"/>
                </a:lnTo>
                <a:lnTo>
                  <a:pt x="1159428" y="356159"/>
                </a:lnTo>
                <a:lnTo>
                  <a:pt x="1166414" y="349493"/>
                </a:lnTo>
                <a:lnTo>
                  <a:pt x="1171177" y="359968"/>
                </a:lnTo>
                <a:lnTo>
                  <a:pt x="1181975" y="359968"/>
                </a:lnTo>
                <a:lnTo>
                  <a:pt x="1186420" y="367586"/>
                </a:lnTo>
                <a:lnTo>
                  <a:pt x="1194995" y="366634"/>
                </a:lnTo>
                <a:lnTo>
                  <a:pt x="1198170" y="374252"/>
                </a:lnTo>
                <a:lnTo>
                  <a:pt x="1207697" y="373300"/>
                </a:lnTo>
                <a:lnTo>
                  <a:pt x="1211826" y="378379"/>
                </a:lnTo>
                <a:lnTo>
                  <a:pt x="1210555" y="380284"/>
                </a:lnTo>
                <a:lnTo>
                  <a:pt x="1209285" y="382823"/>
                </a:lnTo>
                <a:lnTo>
                  <a:pt x="1208332" y="385680"/>
                </a:lnTo>
                <a:lnTo>
                  <a:pt x="1207697" y="388854"/>
                </a:lnTo>
                <a:lnTo>
                  <a:pt x="1206427" y="395520"/>
                </a:lnTo>
                <a:lnTo>
                  <a:pt x="1205474" y="402187"/>
                </a:lnTo>
                <a:lnTo>
                  <a:pt x="1204839" y="408535"/>
                </a:lnTo>
                <a:lnTo>
                  <a:pt x="1204839" y="413614"/>
                </a:lnTo>
                <a:lnTo>
                  <a:pt x="1204839" y="418376"/>
                </a:lnTo>
                <a:lnTo>
                  <a:pt x="1200393" y="428216"/>
                </a:lnTo>
                <a:lnTo>
                  <a:pt x="1200393" y="435199"/>
                </a:lnTo>
                <a:lnTo>
                  <a:pt x="1201981" y="439009"/>
                </a:lnTo>
                <a:lnTo>
                  <a:pt x="1201981" y="449484"/>
                </a:lnTo>
                <a:lnTo>
                  <a:pt x="1194360" y="467578"/>
                </a:lnTo>
                <a:lnTo>
                  <a:pt x="1194360" y="487893"/>
                </a:lnTo>
                <a:lnTo>
                  <a:pt x="1190866" y="492337"/>
                </a:lnTo>
                <a:lnTo>
                  <a:pt x="1190866" y="539000"/>
                </a:lnTo>
                <a:lnTo>
                  <a:pt x="1190866" y="554236"/>
                </a:lnTo>
                <a:lnTo>
                  <a:pt x="1185150" y="564394"/>
                </a:lnTo>
                <a:lnTo>
                  <a:pt x="1185150" y="715809"/>
                </a:lnTo>
                <a:lnTo>
                  <a:pt x="1188961" y="737077"/>
                </a:lnTo>
                <a:lnTo>
                  <a:pt x="1199758" y="751362"/>
                </a:lnTo>
                <a:lnTo>
                  <a:pt x="1193724" y="771360"/>
                </a:lnTo>
                <a:lnTo>
                  <a:pt x="1187373" y="777391"/>
                </a:lnTo>
                <a:lnTo>
                  <a:pt x="1187373" y="797072"/>
                </a:lnTo>
                <a:lnTo>
                  <a:pt x="1183245" y="797072"/>
                </a:lnTo>
                <a:lnTo>
                  <a:pt x="1183245" y="840243"/>
                </a:lnTo>
                <a:lnTo>
                  <a:pt x="1195312" y="837703"/>
                </a:lnTo>
                <a:lnTo>
                  <a:pt x="1195312" y="817388"/>
                </a:lnTo>
                <a:lnTo>
                  <a:pt x="1201981" y="818340"/>
                </a:lnTo>
                <a:lnTo>
                  <a:pt x="1244535" y="850083"/>
                </a:lnTo>
                <a:lnTo>
                  <a:pt x="1244535" y="880239"/>
                </a:lnTo>
                <a:lnTo>
                  <a:pt x="1232150" y="897063"/>
                </a:lnTo>
                <a:lnTo>
                  <a:pt x="1232150" y="927537"/>
                </a:lnTo>
                <a:lnTo>
                  <a:pt x="1246440" y="936107"/>
                </a:lnTo>
                <a:lnTo>
                  <a:pt x="1246440" y="904682"/>
                </a:lnTo>
                <a:lnTo>
                  <a:pt x="1254062" y="904682"/>
                </a:lnTo>
                <a:lnTo>
                  <a:pt x="1254062" y="920871"/>
                </a:lnTo>
                <a:lnTo>
                  <a:pt x="1265176" y="920871"/>
                </a:lnTo>
                <a:lnTo>
                  <a:pt x="1265176" y="905634"/>
                </a:lnTo>
                <a:lnTo>
                  <a:pt x="1272798" y="905634"/>
                </a:lnTo>
                <a:lnTo>
                  <a:pt x="1272798" y="921823"/>
                </a:lnTo>
                <a:lnTo>
                  <a:pt x="1283595" y="921823"/>
                </a:lnTo>
                <a:lnTo>
                  <a:pt x="1283595" y="905634"/>
                </a:lnTo>
                <a:lnTo>
                  <a:pt x="1288994" y="905634"/>
                </a:lnTo>
                <a:lnTo>
                  <a:pt x="1288994" y="919918"/>
                </a:lnTo>
                <a:lnTo>
                  <a:pt x="1301061" y="919918"/>
                </a:lnTo>
                <a:lnTo>
                  <a:pt x="1301061" y="902142"/>
                </a:lnTo>
                <a:lnTo>
                  <a:pt x="1311858" y="902142"/>
                </a:lnTo>
                <a:lnTo>
                  <a:pt x="1346790" y="932933"/>
                </a:lnTo>
                <a:lnTo>
                  <a:pt x="1346790" y="959915"/>
                </a:lnTo>
                <a:lnTo>
                  <a:pt x="1341392" y="975469"/>
                </a:lnTo>
                <a:lnTo>
                  <a:pt x="1357598" y="975469"/>
                </a:lnTo>
                <a:lnTo>
                  <a:pt x="1357598" y="928053"/>
                </a:lnTo>
                <a:lnTo>
                  <a:pt x="1352208" y="917576"/>
                </a:lnTo>
                <a:lnTo>
                  <a:pt x="1352208" y="902336"/>
                </a:lnTo>
                <a:lnTo>
                  <a:pt x="1352208" y="855981"/>
                </a:lnTo>
                <a:lnTo>
                  <a:pt x="1349037" y="850901"/>
                </a:lnTo>
                <a:lnTo>
                  <a:pt x="1349037" y="831216"/>
                </a:lnTo>
                <a:lnTo>
                  <a:pt x="1342378" y="812801"/>
                </a:lnTo>
                <a:lnTo>
                  <a:pt x="1342378" y="802641"/>
                </a:lnTo>
                <a:lnTo>
                  <a:pt x="1343964" y="798831"/>
                </a:lnTo>
                <a:lnTo>
                  <a:pt x="1343964" y="791528"/>
                </a:lnTo>
                <a:lnTo>
                  <a:pt x="1339842" y="782003"/>
                </a:lnTo>
                <a:lnTo>
                  <a:pt x="1339842" y="776923"/>
                </a:lnTo>
                <a:lnTo>
                  <a:pt x="1339525" y="771843"/>
                </a:lnTo>
                <a:lnTo>
                  <a:pt x="1339208" y="765493"/>
                </a:lnTo>
                <a:lnTo>
                  <a:pt x="1338573" y="759143"/>
                </a:lnTo>
                <a:lnTo>
                  <a:pt x="1337622" y="752476"/>
                </a:lnTo>
                <a:lnTo>
                  <a:pt x="1336988" y="748983"/>
                </a:lnTo>
                <a:lnTo>
                  <a:pt x="1336037" y="746443"/>
                </a:lnTo>
                <a:lnTo>
                  <a:pt x="1334769" y="743586"/>
                </a:lnTo>
                <a:lnTo>
                  <a:pt x="1333500" y="741681"/>
                </a:lnTo>
                <a:lnTo>
                  <a:pt x="1337305" y="736601"/>
                </a:lnTo>
                <a:lnTo>
                  <a:pt x="1345549" y="737871"/>
                </a:lnTo>
                <a:lnTo>
                  <a:pt x="1348403" y="730251"/>
                </a:lnTo>
                <a:lnTo>
                  <a:pt x="1356330" y="731203"/>
                </a:lnTo>
                <a:lnTo>
                  <a:pt x="1359817" y="723583"/>
                </a:lnTo>
                <a:lnTo>
                  <a:pt x="1369647" y="723583"/>
                </a:lnTo>
                <a:lnTo>
                  <a:pt x="1373769" y="712788"/>
                </a:lnTo>
                <a:lnTo>
                  <a:pt x="1380110" y="719773"/>
                </a:lnTo>
                <a:lnTo>
                  <a:pt x="1389940" y="719138"/>
                </a:lnTo>
                <a:lnTo>
                  <a:pt x="1388988" y="720091"/>
                </a:lnTo>
                <a:lnTo>
                  <a:pt x="1388354" y="721361"/>
                </a:lnTo>
                <a:lnTo>
                  <a:pt x="1387403" y="723583"/>
                </a:lnTo>
                <a:lnTo>
                  <a:pt x="1386769" y="725488"/>
                </a:lnTo>
                <a:lnTo>
                  <a:pt x="1386135" y="728028"/>
                </a:lnTo>
                <a:lnTo>
                  <a:pt x="1386135" y="731203"/>
                </a:lnTo>
                <a:lnTo>
                  <a:pt x="1386769" y="734378"/>
                </a:lnTo>
                <a:lnTo>
                  <a:pt x="1396281" y="735013"/>
                </a:lnTo>
                <a:lnTo>
                  <a:pt x="1396281" y="733108"/>
                </a:lnTo>
                <a:lnTo>
                  <a:pt x="1396281" y="728346"/>
                </a:lnTo>
                <a:lnTo>
                  <a:pt x="1395964" y="725806"/>
                </a:lnTo>
                <a:lnTo>
                  <a:pt x="1395330" y="723583"/>
                </a:lnTo>
                <a:lnTo>
                  <a:pt x="1394379" y="721043"/>
                </a:lnTo>
                <a:lnTo>
                  <a:pt x="1393745" y="720408"/>
                </a:lnTo>
                <a:lnTo>
                  <a:pt x="1392793" y="719773"/>
                </a:lnTo>
                <a:lnTo>
                  <a:pt x="1394696" y="719456"/>
                </a:lnTo>
                <a:lnTo>
                  <a:pt x="1398501" y="718186"/>
                </a:lnTo>
                <a:lnTo>
                  <a:pt x="1401037" y="717233"/>
                </a:lnTo>
                <a:lnTo>
                  <a:pt x="1402940" y="715646"/>
                </a:lnTo>
                <a:lnTo>
                  <a:pt x="1403574" y="714693"/>
                </a:lnTo>
                <a:lnTo>
                  <a:pt x="1404208" y="713741"/>
                </a:lnTo>
                <a:lnTo>
                  <a:pt x="1404525" y="712788"/>
                </a:lnTo>
                <a:lnTo>
                  <a:pt x="1404525" y="711836"/>
                </a:lnTo>
                <a:lnTo>
                  <a:pt x="1404842" y="713106"/>
                </a:lnTo>
                <a:lnTo>
                  <a:pt x="1405476" y="714376"/>
                </a:lnTo>
                <a:lnTo>
                  <a:pt x="1406428" y="715963"/>
                </a:lnTo>
                <a:lnTo>
                  <a:pt x="1408013" y="717233"/>
                </a:lnTo>
                <a:lnTo>
                  <a:pt x="1409598" y="718503"/>
                </a:lnTo>
                <a:lnTo>
                  <a:pt x="1411818" y="719138"/>
                </a:lnTo>
                <a:lnTo>
                  <a:pt x="1414354" y="719456"/>
                </a:lnTo>
                <a:lnTo>
                  <a:pt x="1413720" y="721043"/>
                </a:lnTo>
                <a:lnTo>
                  <a:pt x="1412769" y="725171"/>
                </a:lnTo>
                <a:lnTo>
                  <a:pt x="1412135" y="727393"/>
                </a:lnTo>
                <a:lnTo>
                  <a:pt x="1412135" y="729616"/>
                </a:lnTo>
                <a:lnTo>
                  <a:pt x="1412135" y="732156"/>
                </a:lnTo>
                <a:lnTo>
                  <a:pt x="1413086" y="734061"/>
                </a:lnTo>
                <a:lnTo>
                  <a:pt x="1422915" y="733743"/>
                </a:lnTo>
                <a:lnTo>
                  <a:pt x="1423232" y="731838"/>
                </a:lnTo>
                <a:lnTo>
                  <a:pt x="1423867" y="726758"/>
                </a:lnTo>
                <a:lnTo>
                  <a:pt x="1423550" y="724218"/>
                </a:lnTo>
                <a:lnTo>
                  <a:pt x="1423232" y="721361"/>
                </a:lnTo>
                <a:lnTo>
                  <a:pt x="1422915" y="720408"/>
                </a:lnTo>
                <a:lnTo>
                  <a:pt x="1422281" y="719456"/>
                </a:lnTo>
                <a:lnTo>
                  <a:pt x="1421330" y="718503"/>
                </a:lnTo>
                <a:lnTo>
                  <a:pt x="1420379" y="717868"/>
                </a:lnTo>
                <a:lnTo>
                  <a:pt x="1423867" y="716916"/>
                </a:lnTo>
                <a:lnTo>
                  <a:pt x="1426720" y="715646"/>
                </a:lnTo>
                <a:lnTo>
                  <a:pt x="1428306" y="714376"/>
                </a:lnTo>
                <a:lnTo>
                  <a:pt x="1429891" y="713423"/>
                </a:lnTo>
                <a:lnTo>
                  <a:pt x="1434330" y="639446"/>
                </a:lnTo>
                <a:lnTo>
                  <a:pt x="1429574" y="638176"/>
                </a:lnTo>
                <a:lnTo>
                  <a:pt x="1425769" y="636906"/>
                </a:lnTo>
                <a:lnTo>
                  <a:pt x="1424501" y="635636"/>
                </a:lnTo>
                <a:lnTo>
                  <a:pt x="1423232" y="634683"/>
                </a:lnTo>
                <a:lnTo>
                  <a:pt x="1422598" y="633731"/>
                </a:lnTo>
                <a:lnTo>
                  <a:pt x="1422598" y="633096"/>
                </a:lnTo>
                <a:lnTo>
                  <a:pt x="1422915" y="631826"/>
                </a:lnTo>
                <a:lnTo>
                  <a:pt x="1423550" y="630873"/>
                </a:lnTo>
                <a:lnTo>
                  <a:pt x="1424501" y="630238"/>
                </a:lnTo>
                <a:lnTo>
                  <a:pt x="1426086" y="629286"/>
                </a:lnTo>
                <a:lnTo>
                  <a:pt x="1430208" y="627381"/>
                </a:lnTo>
                <a:lnTo>
                  <a:pt x="1435281" y="626428"/>
                </a:lnTo>
                <a:lnTo>
                  <a:pt x="1444794" y="480378"/>
                </a:lnTo>
                <a:lnTo>
                  <a:pt x="1443842" y="479743"/>
                </a:lnTo>
                <a:lnTo>
                  <a:pt x="1442574" y="478473"/>
                </a:lnTo>
                <a:lnTo>
                  <a:pt x="1441940" y="476886"/>
                </a:lnTo>
                <a:lnTo>
                  <a:pt x="1441940" y="475616"/>
                </a:lnTo>
                <a:lnTo>
                  <a:pt x="1442257" y="474028"/>
                </a:lnTo>
                <a:lnTo>
                  <a:pt x="1442891" y="472758"/>
                </a:lnTo>
                <a:lnTo>
                  <a:pt x="1444159" y="471488"/>
                </a:lnTo>
                <a:lnTo>
                  <a:pt x="1445428" y="470536"/>
                </a:lnTo>
                <a:lnTo>
                  <a:pt x="1445745" y="467361"/>
                </a:lnTo>
                <a:lnTo>
                  <a:pt x="1449550" y="435928"/>
                </a:lnTo>
                <a:lnTo>
                  <a:pt x="1447330" y="434976"/>
                </a:lnTo>
                <a:lnTo>
                  <a:pt x="1445428" y="433388"/>
                </a:lnTo>
                <a:lnTo>
                  <a:pt x="1443842" y="431166"/>
                </a:lnTo>
                <a:lnTo>
                  <a:pt x="1442574" y="428943"/>
                </a:lnTo>
                <a:lnTo>
                  <a:pt x="1410867" y="432753"/>
                </a:lnTo>
                <a:lnTo>
                  <a:pt x="1410867" y="420688"/>
                </a:lnTo>
                <a:lnTo>
                  <a:pt x="1442574" y="424816"/>
                </a:lnTo>
                <a:lnTo>
                  <a:pt x="1443842" y="422276"/>
                </a:lnTo>
                <a:lnTo>
                  <a:pt x="1445428" y="420053"/>
                </a:lnTo>
                <a:lnTo>
                  <a:pt x="1447330" y="418783"/>
                </a:lnTo>
                <a:lnTo>
                  <a:pt x="1449550" y="417831"/>
                </a:lnTo>
                <a:lnTo>
                  <a:pt x="1445745" y="385763"/>
                </a:lnTo>
                <a:lnTo>
                  <a:pt x="1458111" y="385763"/>
                </a:lnTo>
                <a:lnTo>
                  <a:pt x="1453989" y="417831"/>
                </a:lnTo>
                <a:lnTo>
                  <a:pt x="1456208" y="418783"/>
                </a:lnTo>
                <a:lnTo>
                  <a:pt x="1458428" y="420053"/>
                </a:lnTo>
                <a:lnTo>
                  <a:pt x="1460013" y="422276"/>
                </a:lnTo>
                <a:lnTo>
                  <a:pt x="1460964" y="424816"/>
                </a:lnTo>
                <a:lnTo>
                  <a:pt x="1492672" y="420688"/>
                </a:lnTo>
                <a:lnTo>
                  <a:pt x="1492672" y="432753"/>
                </a:lnTo>
                <a:lnTo>
                  <a:pt x="1460964" y="428943"/>
                </a:lnTo>
                <a:lnTo>
                  <a:pt x="1460013" y="431166"/>
                </a:lnTo>
                <a:lnTo>
                  <a:pt x="1458428" y="433388"/>
                </a:lnTo>
                <a:lnTo>
                  <a:pt x="1456208" y="434976"/>
                </a:lnTo>
                <a:lnTo>
                  <a:pt x="1453989" y="435928"/>
                </a:lnTo>
                <a:lnTo>
                  <a:pt x="1458111" y="467361"/>
                </a:lnTo>
                <a:lnTo>
                  <a:pt x="1458428" y="470536"/>
                </a:lnTo>
                <a:lnTo>
                  <a:pt x="1459696" y="471488"/>
                </a:lnTo>
                <a:lnTo>
                  <a:pt x="1460647" y="472758"/>
                </a:lnTo>
                <a:lnTo>
                  <a:pt x="1461281" y="474028"/>
                </a:lnTo>
                <a:lnTo>
                  <a:pt x="1461599" y="475616"/>
                </a:lnTo>
                <a:lnTo>
                  <a:pt x="1461281" y="476886"/>
                </a:lnTo>
                <a:lnTo>
                  <a:pt x="1460964" y="478473"/>
                </a:lnTo>
                <a:lnTo>
                  <a:pt x="1460013" y="479743"/>
                </a:lnTo>
                <a:lnTo>
                  <a:pt x="1458745" y="480378"/>
                </a:lnTo>
                <a:lnTo>
                  <a:pt x="1468257" y="626428"/>
                </a:lnTo>
                <a:lnTo>
                  <a:pt x="1473647" y="627381"/>
                </a:lnTo>
                <a:lnTo>
                  <a:pt x="1477452" y="629286"/>
                </a:lnTo>
                <a:lnTo>
                  <a:pt x="1479038" y="630238"/>
                </a:lnTo>
                <a:lnTo>
                  <a:pt x="1480306" y="630873"/>
                </a:lnTo>
                <a:lnTo>
                  <a:pt x="1480940" y="631826"/>
                </a:lnTo>
                <a:lnTo>
                  <a:pt x="1481257" y="633096"/>
                </a:lnTo>
                <a:lnTo>
                  <a:pt x="1480940" y="633731"/>
                </a:lnTo>
                <a:lnTo>
                  <a:pt x="1480306" y="634683"/>
                </a:lnTo>
                <a:lnTo>
                  <a:pt x="1479038" y="635636"/>
                </a:lnTo>
                <a:lnTo>
                  <a:pt x="1477769" y="636906"/>
                </a:lnTo>
                <a:lnTo>
                  <a:pt x="1473964" y="638176"/>
                </a:lnTo>
                <a:lnTo>
                  <a:pt x="1468891" y="639446"/>
                </a:lnTo>
                <a:lnTo>
                  <a:pt x="1473964" y="713106"/>
                </a:lnTo>
                <a:lnTo>
                  <a:pt x="1475233" y="714376"/>
                </a:lnTo>
                <a:lnTo>
                  <a:pt x="1476818" y="715011"/>
                </a:lnTo>
                <a:lnTo>
                  <a:pt x="1479989" y="716916"/>
                </a:lnTo>
                <a:lnTo>
                  <a:pt x="1483160" y="717868"/>
                </a:lnTo>
                <a:lnTo>
                  <a:pt x="1482208" y="718503"/>
                </a:lnTo>
                <a:lnTo>
                  <a:pt x="1481574" y="719456"/>
                </a:lnTo>
                <a:lnTo>
                  <a:pt x="1480940" y="720408"/>
                </a:lnTo>
                <a:lnTo>
                  <a:pt x="1480623" y="721361"/>
                </a:lnTo>
                <a:lnTo>
                  <a:pt x="1480306" y="724218"/>
                </a:lnTo>
                <a:lnTo>
                  <a:pt x="1480306" y="726758"/>
                </a:lnTo>
                <a:lnTo>
                  <a:pt x="1480623" y="731838"/>
                </a:lnTo>
                <a:lnTo>
                  <a:pt x="1481257" y="733743"/>
                </a:lnTo>
                <a:lnTo>
                  <a:pt x="1490452" y="734061"/>
                </a:lnTo>
                <a:lnTo>
                  <a:pt x="1491404" y="732156"/>
                </a:lnTo>
                <a:lnTo>
                  <a:pt x="1491404" y="729616"/>
                </a:lnTo>
                <a:lnTo>
                  <a:pt x="1491404" y="727393"/>
                </a:lnTo>
                <a:lnTo>
                  <a:pt x="1490769" y="725171"/>
                </a:lnTo>
                <a:lnTo>
                  <a:pt x="1489818" y="721043"/>
                </a:lnTo>
                <a:lnTo>
                  <a:pt x="1489184" y="719456"/>
                </a:lnTo>
                <a:lnTo>
                  <a:pt x="1491721" y="719138"/>
                </a:lnTo>
                <a:lnTo>
                  <a:pt x="1494257" y="718503"/>
                </a:lnTo>
                <a:lnTo>
                  <a:pt x="1495843" y="717233"/>
                </a:lnTo>
                <a:lnTo>
                  <a:pt x="1497111" y="715963"/>
                </a:lnTo>
                <a:lnTo>
                  <a:pt x="1498062" y="714376"/>
                </a:lnTo>
                <a:lnTo>
                  <a:pt x="1498696" y="713106"/>
                </a:lnTo>
                <a:lnTo>
                  <a:pt x="1499013" y="711836"/>
                </a:lnTo>
                <a:lnTo>
                  <a:pt x="1499013" y="712788"/>
                </a:lnTo>
                <a:lnTo>
                  <a:pt x="1499331" y="713741"/>
                </a:lnTo>
                <a:lnTo>
                  <a:pt x="1499965" y="714693"/>
                </a:lnTo>
                <a:lnTo>
                  <a:pt x="1500916" y="715646"/>
                </a:lnTo>
                <a:lnTo>
                  <a:pt x="1502818" y="717233"/>
                </a:lnTo>
                <a:lnTo>
                  <a:pt x="1505038" y="718186"/>
                </a:lnTo>
                <a:lnTo>
                  <a:pt x="1509160" y="719456"/>
                </a:lnTo>
                <a:lnTo>
                  <a:pt x="1510745" y="719773"/>
                </a:lnTo>
                <a:lnTo>
                  <a:pt x="1510111" y="720408"/>
                </a:lnTo>
                <a:lnTo>
                  <a:pt x="1509477" y="721043"/>
                </a:lnTo>
                <a:lnTo>
                  <a:pt x="1508526" y="723583"/>
                </a:lnTo>
                <a:lnTo>
                  <a:pt x="1507574" y="725806"/>
                </a:lnTo>
                <a:lnTo>
                  <a:pt x="1507257" y="728346"/>
                </a:lnTo>
                <a:lnTo>
                  <a:pt x="1507257" y="733108"/>
                </a:lnTo>
                <a:lnTo>
                  <a:pt x="1507257" y="735013"/>
                </a:lnTo>
                <a:lnTo>
                  <a:pt x="1517087" y="734378"/>
                </a:lnTo>
                <a:lnTo>
                  <a:pt x="1517721" y="731203"/>
                </a:lnTo>
                <a:lnTo>
                  <a:pt x="1517721" y="728028"/>
                </a:lnTo>
                <a:lnTo>
                  <a:pt x="1517087" y="725488"/>
                </a:lnTo>
                <a:lnTo>
                  <a:pt x="1516453" y="723583"/>
                </a:lnTo>
                <a:lnTo>
                  <a:pt x="1515501" y="721361"/>
                </a:lnTo>
                <a:lnTo>
                  <a:pt x="1514550" y="720091"/>
                </a:lnTo>
                <a:lnTo>
                  <a:pt x="1513599" y="719138"/>
                </a:lnTo>
                <a:lnTo>
                  <a:pt x="1523745" y="719773"/>
                </a:lnTo>
                <a:lnTo>
                  <a:pt x="1530087" y="712788"/>
                </a:lnTo>
                <a:lnTo>
                  <a:pt x="1533892" y="723583"/>
                </a:lnTo>
                <a:lnTo>
                  <a:pt x="1544038" y="723583"/>
                </a:lnTo>
                <a:lnTo>
                  <a:pt x="1547209" y="731203"/>
                </a:lnTo>
                <a:lnTo>
                  <a:pt x="1555136" y="730251"/>
                </a:lnTo>
                <a:lnTo>
                  <a:pt x="1557989" y="737871"/>
                </a:lnTo>
                <a:lnTo>
                  <a:pt x="1566550" y="736601"/>
                </a:lnTo>
                <a:lnTo>
                  <a:pt x="1570038" y="741681"/>
                </a:lnTo>
                <a:lnTo>
                  <a:pt x="1568770" y="743586"/>
                </a:lnTo>
                <a:lnTo>
                  <a:pt x="1567819" y="746443"/>
                </a:lnTo>
                <a:lnTo>
                  <a:pt x="1567185" y="748983"/>
                </a:lnTo>
                <a:lnTo>
                  <a:pt x="1566233" y="752476"/>
                </a:lnTo>
                <a:lnTo>
                  <a:pt x="1564965" y="759143"/>
                </a:lnTo>
                <a:lnTo>
                  <a:pt x="1564331" y="765493"/>
                </a:lnTo>
                <a:lnTo>
                  <a:pt x="1564014" y="771843"/>
                </a:lnTo>
                <a:lnTo>
                  <a:pt x="1563697" y="776923"/>
                </a:lnTo>
                <a:lnTo>
                  <a:pt x="1563697" y="782003"/>
                </a:lnTo>
                <a:lnTo>
                  <a:pt x="1559892" y="791528"/>
                </a:lnTo>
                <a:lnTo>
                  <a:pt x="1559892" y="798831"/>
                </a:lnTo>
                <a:lnTo>
                  <a:pt x="1561160" y="802641"/>
                </a:lnTo>
                <a:lnTo>
                  <a:pt x="1561160" y="812801"/>
                </a:lnTo>
                <a:lnTo>
                  <a:pt x="1554502" y="831216"/>
                </a:lnTo>
                <a:lnTo>
                  <a:pt x="1554502" y="850901"/>
                </a:lnTo>
                <a:lnTo>
                  <a:pt x="1551648" y="855981"/>
                </a:lnTo>
                <a:lnTo>
                  <a:pt x="1551648" y="902336"/>
                </a:lnTo>
                <a:lnTo>
                  <a:pt x="1551648" y="917576"/>
                </a:lnTo>
                <a:lnTo>
                  <a:pt x="1546258" y="928053"/>
                </a:lnTo>
                <a:lnTo>
                  <a:pt x="1546258" y="1079501"/>
                </a:lnTo>
                <a:lnTo>
                  <a:pt x="1549745" y="1100773"/>
                </a:lnTo>
                <a:lnTo>
                  <a:pt x="1559258" y="1114743"/>
                </a:lnTo>
                <a:lnTo>
                  <a:pt x="1558566" y="1117512"/>
                </a:lnTo>
                <a:lnTo>
                  <a:pt x="1570038" y="1127836"/>
                </a:lnTo>
                <a:lnTo>
                  <a:pt x="1570038" y="1481138"/>
                </a:lnTo>
                <a:lnTo>
                  <a:pt x="331537" y="1481138"/>
                </a:lnTo>
                <a:lnTo>
                  <a:pt x="0" y="1481138"/>
                </a:lnTo>
                <a:lnTo>
                  <a:pt x="0" y="1314169"/>
                </a:lnTo>
                <a:lnTo>
                  <a:pt x="18736" y="1296393"/>
                </a:lnTo>
                <a:lnTo>
                  <a:pt x="18736" y="1263697"/>
                </a:lnTo>
                <a:lnTo>
                  <a:pt x="42236" y="1211956"/>
                </a:lnTo>
                <a:lnTo>
                  <a:pt x="68276" y="1260840"/>
                </a:lnTo>
                <a:lnTo>
                  <a:pt x="68276" y="1270046"/>
                </a:lnTo>
                <a:lnTo>
                  <a:pt x="142587" y="1255444"/>
                </a:lnTo>
                <a:lnTo>
                  <a:pt x="142587" y="1238303"/>
                </a:lnTo>
                <a:lnTo>
                  <a:pt x="151161" y="1190370"/>
                </a:lnTo>
                <a:lnTo>
                  <a:pt x="151161" y="1080539"/>
                </a:lnTo>
                <a:lnTo>
                  <a:pt x="144809" y="1063398"/>
                </a:lnTo>
                <a:lnTo>
                  <a:pt x="152749" y="1060223"/>
                </a:lnTo>
                <a:lnTo>
                  <a:pt x="152749" y="1018957"/>
                </a:lnTo>
                <a:lnTo>
                  <a:pt x="170850" y="1015148"/>
                </a:lnTo>
                <a:lnTo>
                  <a:pt x="170850" y="944043"/>
                </a:lnTo>
                <a:lnTo>
                  <a:pt x="161958" y="934520"/>
                </a:lnTo>
                <a:lnTo>
                  <a:pt x="163546" y="932298"/>
                </a:lnTo>
                <a:lnTo>
                  <a:pt x="165134" y="928806"/>
                </a:lnTo>
                <a:lnTo>
                  <a:pt x="167039" y="924045"/>
                </a:lnTo>
                <a:lnTo>
                  <a:pt x="169262" y="918331"/>
                </a:lnTo>
                <a:lnTo>
                  <a:pt x="172120" y="910713"/>
                </a:lnTo>
                <a:lnTo>
                  <a:pt x="174661" y="901507"/>
                </a:lnTo>
                <a:lnTo>
                  <a:pt x="177201" y="891032"/>
                </a:lnTo>
                <a:lnTo>
                  <a:pt x="178471" y="886588"/>
                </a:lnTo>
                <a:lnTo>
                  <a:pt x="181012" y="874208"/>
                </a:lnTo>
                <a:lnTo>
                  <a:pt x="182917" y="866272"/>
                </a:lnTo>
                <a:lnTo>
                  <a:pt x="185775" y="857067"/>
                </a:lnTo>
                <a:lnTo>
                  <a:pt x="188633" y="847544"/>
                </a:lnTo>
                <a:lnTo>
                  <a:pt x="191809" y="837069"/>
                </a:lnTo>
                <a:lnTo>
                  <a:pt x="195937" y="826593"/>
                </a:lnTo>
                <a:lnTo>
                  <a:pt x="200383" y="816118"/>
                </a:lnTo>
                <a:lnTo>
                  <a:pt x="204829" y="806278"/>
                </a:lnTo>
                <a:lnTo>
                  <a:pt x="207687" y="801516"/>
                </a:lnTo>
                <a:lnTo>
                  <a:pt x="210228" y="797072"/>
                </a:lnTo>
                <a:lnTo>
                  <a:pt x="212768" y="792628"/>
                </a:lnTo>
                <a:lnTo>
                  <a:pt x="215944" y="788819"/>
                </a:lnTo>
                <a:lnTo>
                  <a:pt x="218802" y="785010"/>
                </a:lnTo>
                <a:lnTo>
                  <a:pt x="221978" y="781835"/>
                </a:lnTo>
                <a:lnTo>
                  <a:pt x="225153" y="778661"/>
                </a:lnTo>
                <a:lnTo>
                  <a:pt x="228646" y="776121"/>
                </a:lnTo>
                <a:lnTo>
                  <a:pt x="231822" y="774217"/>
                </a:lnTo>
                <a:lnTo>
                  <a:pt x="235633" y="772630"/>
                </a:lnTo>
                <a:lnTo>
                  <a:pt x="227376" y="763742"/>
                </a:lnTo>
                <a:lnTo>
                  <a:pt x="227376" y="742156"/>
                </a:lnTo>
                <a:lnTo>
                  <a:pt x="228329" y="741521"/>
                </a:lnTo>
                <a:lnTo>
                  <a:pt x="229282" y="740887"/>
                </a:lnTo>
                <a:lnTo>
                  <a:pt x="230869" y="739934"/>
                </a:lnTo>
                <a:lnTo>
                  <a:pt x="233092" y="739299"/>
                </a:lnTo>
                <a:lnTo>
                  <a:pt x="235950" y="738665"/>
                </a:lnTo>
                <a:lnTo>
                  <a:pt x="239126" y="738030"/>
                </a:lnTo>
                <a:lnTo>
                  <a:pt x="243572" y="738030"/>
                </a:lnTo>
                <a:lnTo>
                  <a:pt x="243572" y="721523"/>
                </a:lnTo>
                <a:lnTo>
                  <a:pt x="243572" y="698351"/>
                </a:lnTo>
                <a:lnTo>
                  <a:pt x="246430" y="695811"/>
                </a:lnTo>
                <a:lnTo>
                  <a:pt x="247065" y="688510"/>
                </a:lnTo>
                <a:lnTo>
                  <a:pt x="245795" y="684384"/>
                </a:lnTo>
                <a:lnTo>
                  <a:pt x="243890" y="679305"/>
                </a:lnTo>
                <a:lnTo>
                  <a:pt x="242937" y="674861"/>
                </a:lnTo>
                <a:lnTo>
                  <a:pt x="241349" y="670734"/>
                </a:lnTo>
                <a:lnTo>
                  <a:pt x="238173" y="668829"/>
                </a:lnTo>
                <a:lnTo>
                  <a:pt x="235633" y="664068"/>
                </a:lnTo>
                <a:lnTo>
                  <a:pt x="234045" y="657719"/>
                </a:lnTo>
                <a:lnTo>
                  <a:pt x="234680" y="653593"/>
                </a:lnTo>
                <a:lnTo>
                  <a:pt x="235633" y="645974"/>
                </a:lnTo>
                <a:lnTo>
                  <a:pt x="234363" y="639308"/>
                </a:lnTo>
                <a:lnTo>
                  <a:pt x="234998" y="635499"/>
                </a:lnTo>
                <a:lnTo>
                  <a:pt x="235633" y="630103"/>
                </a:lnTo>
                <a:lnTo>
                  <a:pt x="234363" y="626611"/>
                </a:lnTo>
                <a:lnTo>
                  <a:pt x="232457" y="629150"/>
                </a:lnTo>
                <a:lnTo>
                  <a:pt x="230552" y="631690"/>
                </a:lnTo>
                <a:lnTo>
                  <a:pt x="226423" y="634547"/>
                </a:lnTo>
                <a:lnTo>
                  <a:pt x="221342" y="635499"/>
                </a:lnTo>
                <a:lnTo>
                  <a:pt x="220390" y="632642"/>
                </a:lnTo>
                <a:lnTo>
                  <a:pt x="222613" y="630103"/>
                </a:lnTo>
                <a:lnTo>
                  <a:pt x="223883" y="628516"/>
                </a:lnTo>
                <a:lnTo>
                  <a:pt x="225153" y="627881"/>
                </a:lnTo>
                <a:lnTo>
                  <a:pt x="226423" y="627563"/>
                </a:lnTo>
                <a:lnTo>
                  <a:pt x="227376" y="627246"/>
                </a:lnTo>
                <a:lnTo>
                  <a:pt x="228646" y="626611"/>
                </a:lnTo>
                <a:lnTo>
                  <a:pt x="230234" y="625976"/>
                </a:lnTo>
                <a:lnTo>
                  <a:pt x="232457" y="621532"/>
                </a:lnTo>
                <a:lnTo>
                  <a:pt x="234045" y="618358"/>
                </a:lnTo>
                <a:lnTo>
                  <a:pt x="237221" y="614866"/>
                </a:lnTo>
                <a:lnTo>
                  <a:pt x="240079" y="611374"/>
                </a:lnTo>
                <a:lnTo>
                  <a:pt x="242937" y="607565"/>
                </a:lnTo>
                <a:lnTo>
                  <a:pt x="244525" y="604391"/>
                </a:lnTo>
                <a:lnTo>
                  <a:pt x="247700" y="600582"/>
                </a:lnTo>
                <a:lnTo>
                  <a:pt x="250558" y="597725"/>
                </a:lnTo>
                <a:lnTo>
                  <a:pt x="250241" y="593598"/>
                </a:lnTo>
                <a:lnTo>
                  <a:pt x="248971" y="590424"/>
                </a:lnTo>
                <a:lnTo>
                  <a:pt x="248018" y="586932"/>
                </a:lnTo>
                <a:lnTo>
                  <a:pt x="247383" y="583758"/>
                </a:lnTo>
                <a:lnTo>
                  <a:pt x="248018" y="579948"/>
                </a:lnTo>
                <a:lnTo>
                  <a:pt x="249923" y="578361"/>
                </a:lnTo>
                <a:lnTo>
                  <a:pt x="253099" y="577726"/>
                </a:lnTo>
                <a:lnTo>
                  <a:pt x="257227" y="578996"/>
                </a:lnTo>
                <a:lnTo>
                  <a:pt x="259768" y="582805"/>
                </a:lnTo>
                <a:lnTo>
                  <a:pt x="261038" y="587567"/>
                </a:lnTo>
                <a:lnTo>
                  <a:pt x="261991" y="591693"/>
                </a:lnTo>
                <a:lnTo>
                  <a:pt x="263579" y="595820"/>
                </a:lnTo>
                <a:lnTo>
                  <a:pt x="267072" y="599312"/>
                </a:lnTo>
                <a:lnTo>
                  <a:pt x="271518" y="602486"/>
                </a:lnTo>
                <a:lnTo>
                  <a:pt x="273105" y="607882"/>
                </a:lnTo>
                <a:lnTo>
                  <a:pt x="275328" y="612327"/>
                </a:lnTo>
                <a:lnTo>
                  <a:pt x="277869" y="615818"/>
                </a:lnTo>
                <a:lnTo>
                  <a:pt x="281045" y="621532"/>
                </a:lnTo>
                <a:lnTo>
                  <a:pt x="281997" y="627246"/>
                </a:lnTo>
                <a:lnTo>
                  <a:pt x="279457" y="630738"/>
                </a:lnTo>
                <a:lnTo>
                  <a:pt x="278822" y="633912"/>
                </a:lnTo>
                <a:lnTo>
                  <a:pt x="279774" y="638039"/>
                </a:lnTo>
                <a:lnTo>
                  <a:pt x="279457" y="641213"/>
                </a:lnTo>
                <a:lnTo>
                  <a:pt x="279139" y="645022"/>
                </a:lnTo>
                <a:lnTo>
                  <a:pt x="277234" y="649149"/>
                </a:lnTo>
                <a:lnTo>
                  <a:pt x="277234" y="652958"/>
                </a:lnTo>
                <a:lnTo>
                  <a:pt x="277869" y="658989"/>
                </a:lnTo>
                <a:lnTo>
                  <a:pt x="277234" y="664385"/>
                </a:lnTo>
                <a:lnTo>
                  <a:pt x="276916" y="669464"/>
                </a:lnTo>
                <a:lnTo>
                  <a:pt x="275011" y="673591"/>
                </a:lnTo>
                <a:lnTo>
                  <a:pt x="273105" y="677718"/>
                </a:lnTo>
                <a:lnTo>
                  <a:pt x="269930" y="681844"/>
                </a:lnTo>
                <a:lnTo>
                  <a:pt x="269612" y="685971"/>
                </a:lnTo>
                <a:lnTo>
                  <a:pt x="269612" y="690732"/>
                </a:lnTo>
                <a:lnTo>
                  <a:pt x="271518" y="696446"/>
                </a:lnTo>
                <a:lnTo>
                  <a:pt x="273741" y="699938"/>
                </a:lnTo>
                <a:lnTo>
                  <a:pt x="273741" y="736442"/>
                </a:lnTo>
                <a:lnTo>
                  <a:pt x="275646" y="736760"/>
                </a:lnTo>
                <a:lnTo>
                  <a:pt x="280092" y="737077"/>
                </a:lnTo>
                <a:lnTo>
                  <a:pt x="282315" y="738030"/>
                </a:lnTo>
                <a:lnTo>
                  <a:pt x="284538" y="738665"/>
                </a:lnTo>
                <a:lnTo>
                  <a:pt x="286761" y="739617"/>
                </a:lnTo>
                <a:lnTo>
                  <a:pt x="288349" y="740887"/>
                </a:lnTo>
                <a:lnTo>
                  <a:pt x="288349" y="765646"/>
                </a:lnTo>
                <a:lnTo>
                  <a:pt x="280727" y="772630"/>
                </a:lnTo>
                <a:lnTo>
                  <a:pt x="281997" y="773265"/>
                </a:lnTo>
                <a:lnTo>
                  <a:pt x="285173" y="776439"/>
                </a:lnTo>
                <a:lnTo>
                  <a:pt x="288031" y="778661"/>
                </a:lnTo>
                <a:lnTo>
                  <a:pt x="290889" y="781835"/>
                </a:lnTo>
                <a:lnTo>
                  <a:pt x="294065" y="785327"/>
                </a:lnTo>
                <a:lnTo>
                  <a:pt x="297558" y="789771"/>
                </a:lnTo>
                <a:lnTo>
                  <a:pt x="301686" y="794850"/>
                </a:lnTo>
                <a:lnTo>
                  <a:pt x="305179" y="801199"/>
                </a:lnTo>
                <a:lnTo>
                  <a:pt x="309625" y="808182"/>
                </a:lnTo>
                <a:lnTo>
                  <a:pt x="313436" y="816118"/>
                </a:lnTo>
                <a:lnTo>
                  <a:pt x="317882" y="825323"/>
                </a:lnTo>
                <a:lnTo>
                  <a:pt x="322010" y="835481"/>
                </a:lnTo>
                <a:lnTo>
                  <a:pt x="326139" y="846909"/>
                </a:lnTo>
                <a:lnTo>
                  <a:pt x="329949" y="858971"/>
                </a:lnTo>
                <a:lnTo>
                  <a:pt x="329949" y="832942"/>
                </a:lnTo>
                <a:lnTo>
                  <a:pt x="327727" y="830720"/>
                </a:lnTo>
                <a:lnTo>
                  <a:pt x="322328" y="810722"/>
                </a:lnTo>
                <a:lnTo>
                  <a:pt x="332172" y="796437"/>
                </a:lnTo>
                <a:lnTo>
                  <a:pt x="335666" y="775169"/>
                </a:lnTo>
                <a:lnTo>
                  <a:pt x="335666" y="623754"/>
                </a:lnTo>
                <a:lnTo>
                  <a:pt x="330585" y="613279"/>
                </a:lnTo>
                <a:lnTo>
                  <a:pt x="330585" y="598042"/>
                </a:lnTo>
                <a:lnTo>
                  <a:pt x="330585" y="551697"/>
                </a:lnTo>
                <a:lnTo>
                  <a:pt x="327091" y="546936"/>
                </a:lnTo>
                <a:lnTo>
                  <a:pt x="327091" y="526620"/>
                </a:lnTo>
                <a:lnTo>
                  <a:pt x="320105" y="508844"/>
                </a:lnTo>
                <a:lnTo>
                  <a:pt x="320105" y="498368"/>
                </a:lnTo>
                <a:lnTo>
                  <a:pt x="322010" y="494559"/>
                </a:lnTo>
                <a:lnTo>
                  <a:pt x="322010" y="487576"/>
                </a:lnTo>
                <a:lnTo>
                  <a:pt x="317564" y="477418"/>
                </a:lnTo>
                <a:lnTo>
                  <a:pt x="317247" y="472974"/>
                </a:lnTo>
                <a:lnTo>
                  <a:pt x="317247" y="467578"/>
                </a:lnTo>
                <a:lnTo>
                  <a:pt x="316929" y="461229"/>
                </a:lnTo>
                <a:lnTo>
                  <a:pt x="315977" y="454563"/>
                </a:lnTo>
                <a:lnTo>
                  <a:pt x="315024" y="447897"/>
                </a:lnTo>
                <a:lnTo>
                  <a:pt x="314071" y="445040"/>
                </a:lnTo>
                <a:lnTo>
                  <a:pt x="313119" y="441866"/>
                </a:lnTo>
                <a:lnTo>
                  <a:pt x="312166" y="439326"/>
                </a:lnTo>
                <a:lnTo>
                  <a:pt x="310896" y="437421"/>
                </a:lnTo>
                <a:lnTo>
                  <a:pt x="314706" y="432343"/>
                </a:lnTo>
                <a:lnTo>
                  <a:pt x="323598" y="433612"/>
                </a:lnTo>
                <a:lnTo>
                  <a:pt x="326456" y="425994"/>
                </a:lnTo>
                <a:lnTo>
                  <a:pt x="334713" y="426946"/>
                </a:lnTo>
                <a:lnTo>
                  <a:pt x="338841" y="419328"/>
                </a:lnTo>
                <a:lnTo>
                  <a:pt x="349003" y="419328"/>
                </a:lnTo>
                <a:lnTo>
                  <a:pt x="353449" y="408535"/>
                </a:lnTo>
                <a:lnTo>
                  <a:pt x="360118" y="415519"/>
                </a:lnTo>
                <a:lnTo>
                  <a:pt x="370598" y="415201"/>
                </a:lnTo>
                <a:lnTo>
                  <a:pt x="369645" y="416154"/>
                </a:lnTo>
                <a:lnTo>
                  <a:pt x="368692" y="417423"/>
                </a:lnTo>
                <a:lnTo>
                  <a:pt x="367740" y="419010"/>
                </a:lnTo>
                <a:lnTo>
                  <a:pt x="367104" y="420915"/>
                </a:lnTo>
                <a:lnTo>
                  <a:pt x="366469" y="423772"/>
                </a:lnTo>
                <a:lnTo>
                  <a:pt x="366469" y="426629"/>
                </a:lnTo>
                <a:lnTo>
                  <a:pt x="367104" y="430438"/>
                </a:lnTo>
                <a:lnTo>
                  <a:pt x="376949" y="430755"/>
                </a:lnTo>
                <a:lnTo>
                  <a:pt x="376949" y="428851"/>
                </a:lnTo>
                <a:lnTo>
                  <a:pt x="376949" y="424089"/>
                </a:lnTo>
                <a:lnTo>
                  <a:pt x="376631" y="421867"/>
                </a:lnTo>
                <a:lnTo>
                  <a:pt x="375996" y="419010"/>
                </a:lnTo>
                <a:lnTo>
                  <a:pt x="375044" y="417106"/>
                </a:lnTo>
                <a:lnTo>
                  <a:pt x="374408" y="416154"/>
                </a:lnTo>
                <a:lnTo>
                  <a:pt x="373773" y="415519"/>
                </a:lnTo>
                <a:lnTo>
                  <a:pt x="375361" y="415201"/>
                </a:lnTo>
                <a:lnTo>
                  <a:pt x="379807" y="413614"/>
                </a:lnTo>
                <a:lnTo>
                  <a:pt x="382030" y="412662"/>
                </a:lnTo>
                <a:lnTo>
                  <a:pt x="383935" y="411392"/>
                </a:lnTo>
                <a:lnTo>
                  <a:pt x="384888" y="410440"/>
                </a:lnTo>
                <a:lnTo>
                  <a:pt x="385523" y="409805"/>
                </a:lnTo>
                <a:lnTo>
                  <a:pt x="385841" y="408853"/>
                </a:lnTo>
                <a:lnTo>
                  <a:pt x="385841" y="407900"/>
                </a:lnTo>
                <a:lnTo>
                  <a:pt x="386476" y="408853"/>
                </a:lnTo>
                <a:lnTo>
                  <a:pt x="387111" y="410122"/>
                </a:lnTo>
                <a:lnTo>
                  <a:pt x="388064" y="411392"/>
                </a:lnTo>
                <a:lnTo>
                  <a:pt x="389334" y="412979"/>
                </a:lnTo>
                <a:lnTo>
                  <a:pt x="391239" y="414249"/>
                </a:lnTo>
                <a:lnTo>
                  <a:pt x="393780" y="415201"/>
                </a:lnTo>
                <a:lnTo>
                  <a:pt x="396638" y="415519"/>
                </a:lnTo>
                <a:lnTo>
                  <a:pt x="396003" y="416788"/>
                </a:lnTo>
                <a:lnTo>
                  <a:pt x="394733" y="420598"/>
                </a:lnTo>
                <a:lnTo>
                  <a:pt x="394415" y="423137"/>
                </a:lnTo>
                <a:lnTo>
                  <a:pt x="394097" y="425359"/>
                </a:lnTo>
                <a:lnTo>
                  <a:pt x="394415" y="427581"/>
                </a:lnTo>
                <a:lnTo>
                  <a:pt x="394733" y="428851"/>
                </a:lnTo>
                <a:lnTo>
                  <a:pt x="395050" y="429803"/>
                </a:lnTo>
                <a:lnTo>
                  <a:pt x="405212" y="429486"/>
                </a:lnTo>
                <a:lnTo>
                  <a:pt x="405530" y="427264"/>
                </a:lnTo>
                <a:lnTo>
                  <a:pt x="405847" y="425042"/>
                </a:lnTo>
                <a:lnTo>
                  <a:pt x="406165" y="422502"/>
                </a:lnTo>
                <a:lnTo>
                  <a:pt x="406165" y="419645"/>
                </a:lnTo>
                <a:lnTo>
                  <a:pt x="405530" y="417423"/>
                </a:lnTo>
                <a:lnTo>
                  <a:pt x="405212" y="416154"/>
                </a:lnTo>
                <a:lnTo>
                  <a:pt x="404577" y="415201"/>
                </a:lnTo>
                <a:lnTo>
                  <a:pt x="403942" y="414249"/>
                </a:lnTo>
                <a:lnTo>
                  <a:pt x="402989" y="413614"/>
                </a:lnTo>
                <a:lnTo>
                  <a:pt x="404260" y="413297"/>
                </a:lnTo>
                <a:lnTo>
                  <a:pt x="406800" y="412344"/>
                </a:lnTo>
                <a:lnTo>
                  <a:pt x="410611" y="410440"/>
                </a:lnTo>
                <a:lnTo>
                  <a:pt x="412199" y="409487"/>
                </a:lnTo>
                <a:lnTo>
                  <a:pt x="413469" y="408218"/>
                </a:lnTo>
                <a:lnTo>
                  <a:pt x="416009" y="359968"/>
                </a:lnTo>
                <a:lnTo>
                  <a:pt x="411563" y="357746"/>
                </a:lnTo>
                <a:lnTo>
                  <a:pt x="411563" y="352350"/>
                </a:lnTo>
                <a:lnTo>
                  <a:pt x="424584" y="341874"/>
                </a:lnTo>
                <a:lnTo>
                  <a:pt x="424584" y="308861"/>
                </a:lnTo>
                <a:lnTo>
                  <a:pt x="419185" y="303783"/>
                </a:lnTo>
                <a:lnTo>
                  <a:pt x="433793" y="124116"/>
                </a:lnTo>
                <a:lnTo>
                  <a:pt x="433793" y="115545"/>
                </a:lnTo>
                <a:lnTo>
                  <a:pt x="433475" y="115545"/>
                </a:lnTo>
                <a:lnTo>
                  <a:pt x="429665" y="113323"/>
                </a:lnTo>
                <a:lnTo>
                  <a:pt x="427124" y="112054"/>
                </a:lnTo>
                <a:lnTo>
                  <a:pt x="425536" y="109832"/>
                </a:lnTo>
                <a:lnTo>
                  <a:pt x="423949" y="108244"/>
                </a:lnTo>
                <a:lnTo>
                  <a:pt x="423631" y="106975"/>
                </a:lnTo>
                <a:lnTo>
                  <a:pt x="423313" y="106022"/>
                </a:lnTo>
                <a:lnTo>
                  <a:pt x="423631" y="104435"/>
                </a:lnTo>
                <a:lnTo>
                  <a:pt x="424266" y="103165"/>
                </a:lnTo>
                <a:lnTo>
                  <a:pt x="425854" y="101261"/>
                </a:lnTo>
                <a:lnTo>
                  <a:pt x="426489" y="100943"/>
                </a:lnTo>
                <a:lnTo>
                  <a:pt x="427124" y="100943"/>
                </a:lnTo>
                <a:lnTo>
                  <a:pt x="428394" y="101261"/>
                </a:lnTo>
                <a:lnTo>
                  <a:pt x="428712" y="101578"/>
                </a:lnTo>
                <a:lnTo>
                  <a:pt x="429030" y="102213"/>
                </a:lnTo>
                <a:lnTo>
                  <a:pt x="428712" y="103165"/>
                </a:lnTo>
                <a:lnTo>
                  <a:pt x="428394" y="104118"/>
                </a:lnTo>
                <a:lnTo>
                  <a:pt x="428394" y="105705"/>
                </a:lnTo>
                <a:lnTo>
                  <a:pt x="428712" y="106657"/>
                </a:lnTo>
                <a:lnTo>
                  <a:pt x="429030" y="107610"/>
                </a:lnTo>
                <a:lnTo>
                  <a:pt x="430300" y="108562"/>
                </a:lnTo>
                <a:lnTo>
                  <a:pt x="431252" y="109514"/>
                </a:lnTo>
                <a:lnTo>
                  <a:pt x="432840" y="109832"/>
                </a:lnTo>
                <a:lnTo>
                  <a:pt x="434746" y="109514"/>
                </a:lnTo>
                <a:lnTo>
                  <a:pt x="435063" y="107610"/>
                </a:lnTo>
                <a:lnTo>
                  <a:pt x="435381" y="108244"/>
                </a:lnTo>
                <a:lnTo>
                  <a:pt x="435381" y="85389"/>
                </a:lnTo>
                <a:lnTo>
                  <a:pt x="434111" y="85072"/>
                </a:lnTo>
                <a:lnTo>
                  <a:pt x="432840" y="84754"/>
                </a:lnTo>
                <a:lnTo>
                  <a:pt x="431888" y="84120"/>
                </a:lnTo>
                <a:lnTo>
                  <a:pt x="430935" y="83485"/>
                </a:lnTo>
                <a:lnTo>
                  <a:pt x="429982" y="82215"/>
                </a:lnTo>
                <a:lnTo>
                  <a:pt x="429030" y="81263"/>
                </a:lnTo>
                <a:lnTo>
                  <a:pt x="428712" y="79993"/>
                </a:lnTo>
                <a:lnTo>
                  <a:pt x="428394" y="78723"/>
                </a:lnTo>
                <a:lnTo>
                  <a:pt x="417280" y="78723"/>
                </a:lnTo>
                <a:lnTo>
                  <a:pt x="417280" y="77136"/>
                </a:lnTo>
                <a:lnTo>
                  <a:pt x="428077" y="77136"/>
                </a:lnTo>
                <a:lnTo>
                  <a:pt x="428394" y="75549"/>
                </a:lnTo>
                <a:lnTo>
                  <a:pt x="429030" y="74279"/>
                </a:lnTo>
                <a:lnTo>
                  <a:pt x="429982" y="73009"/>
                </a:lnTo>
                <a:lnTo>
                  <a:pt x="430617" y="72057"/>
                </a:lnTo>
                <a:lnTo>
                  <a:pt x="431570" y="71105"/>
                </a:lnTo>
                <a:lnTo>
                  <a:pt x="432840" y="70470"/>
                </a:lnTo>
                <a:lnTo>
                  <a:pt x="434111" y="70153"/>
                </a:lnTo>
                <a:lnTo>
                  <a:pt x="435381" y="69835"/>
                </a:lnTo>
                <a:lnTo>
                  <a:pt x="435381" y="59042"/>
                </a:lnTo>
                <a:lnTo>
                  <a:pt x="436334" y="59042"/>
                </a:lnTo>
                <a:lnTo>
                  <a:pt x="436334" y="69835"/>
                </a:lnTo>
                <a:lnTo>
                  <a:pt x="438239" y="70153"/>
                </a:lnTo>
                <a:lnTo>
                  <a:pt x="439509" y="70470"/>
                </a:lnTo>
                <a:lnTo>
                  <a:pt x="440462" y="71105"/>
                </a:lnTo>
                <a:lnTo>
                  <a:pt x="441415" y="72057"/>
                </a:lnTo>
                <a:lnTo>
                  <a:pt x="442367" y="73009"/>
                </a:lnTo>
                <a:lnTo>
                  <a:pt x="443002" y="74279"/>
                </a:lnTo>
                <a:lnTo>
                  <a:pt x="443320" y="75549"/>
                </a:lnTo>
                <a:lnTo>
                  <a:pt x="443955" y="77136"/>
                </a:lnTo>
                <a:lnTo>
                  <a:pt x="455070" y="77136"/>
                </a:lnTo>
                <a:lnTo>
                  <a:pt x="455070" y="78723"/>
                </a:lnTo>
                <a:lnTo>
                  <a:pt x="443955" y="78723"/>
                </a:lnTo>
                <a:lnTo>
                  <a:pt x="443320" y="79993"/>
                </a:lnTo>
                <a:lnTo>
                  <a:pt x="442685" y="81263"/>
                </a:lnTo>
                <a:lnTo>
                  <a:pt x="442050" y="82215"/>
                </a:lnTo>
                <a:lnTo>
                  <a:pt x="441415" y="83485"/>
                </a:lnTo>
                <a:lnTo>
                  <a:pt x="440462" y="84120"/>
                </a:lnTo>
                <a:lnTo>
                  <a:pt x="439192" y="84754"/>
                </a:lnTo>
                <a:lnTo>
                  <a:pt x="437921" y="85072"/>
                </a:lnTo>
                <a:lnTo>
                  <a:pt x="436334" y="85389"/>
                </a:lnTo>
                <a:lnTo>
                  <a:pt x="436334" y="108244"/>
                </a:lnTo>
                <a:lnTo>
                  <a:pt x="437286" y="107610"/>
                </a:lnTo>
                <a:lnTo>
                  <a:pt x="437604" y="109514"/>
                </a:lnTo>
                <a:lnTo>
                  <a:pt x="439509" y="109832"/>
                </a:lnTo>
                <a:lnTo>
                  <a:pt x="441097" y="109514"/>
                </a:lnTo>
                <a:lnTo>
                  <a:pt x="442050" y="108562"/>
                </a:lnTo>
                <a:lnTo>
                  <a:pt x="442685" y="107610"/>
                </a:lnTo>
                <a:lnTo>
                  <a:pt x="443320" y="106657"/>
                </a:lnTo>
                <a:lnTo>
                  <a:pt x="443320" y="105705"/>
                </a:lnTo>
                <a:lnTo>
                  <a:pt x="443955" y="104118"/>
                </a:lnTo>
                <a:lnTo>
                  <a:pt x="443002" y="103165"/>
                </a:lnTo>
                <a:lnTo>
                  <a:pt x="443002" y="102213"/>
                </a:lnTo>
                <a:lnTo>
                  <a:pt x="443320" y="101578"/>
                </a:lnTo>
                <a:lnTo>
                  <a:pt x="443955" y="101261"/>
                </a:lnTo>
                <a:lnTo>
                  <a:pt x="445225" y="100943"/>
                </a:lnTo>
                <a:lnTo>
                  <a:pt x="445860" y="100943"/>
                </a:lnTo>
                <a:lnTo>
                  <a:pt x="446178" y="101261"/>
                </a:lnTo>
                <a:lnTo>
                  <a:pt x="448083" y="103165"/>
                </a:lnTo>
                <a:lnTo>
                  <a:pt x="448719" y="104435"/>
                </a:lnTo>
                <a:lnTo>
                  <a:pt x="449036" y="106022"/>
                </a:lnTo>
                <a:lnTo>
                  <a:pt x="448719" y="106975"/>
                </a:lnTo>
                <a:lnTo>
                  <a:pt x="448083" y="108244"/>
                </a:lnTo>
                <a:lnTo>
                  <a:pt x="446813" y="109832"/>
                </a:lnTo>
                <a:lnTo>
                  <a:pt x="444908" y="112054"/>
                </a:lnTo>
                <a:lnTo>
                  <a:pt x="442685" y="113323"/>
                </a:lnTo>
                <a:lnTo>
                  <a:pt x="438556" y="115545"/>
                </a:lnTo>
                <a:lnTo>
                  <a:pt x="438556" y="124116"/>
                </a:lnTo>
                <a:lnTo>
                  <a:pt x="453164" y="303783"/>
                </a:lnTo>
                <a:lnTo>
                  <a:pt x="447448" y="308861"/>
                </a:lnTo>
                <a:lnTo>
                  <a:pt x="447448" y="341874"/>
                </a:lnTo>
                <a:lnTo>
                  <a:pt x="460786" y="352350"/>
                </a:lnTo>
                <a:lnTo>
                  <a:pt x="460786" y="357746"/>
                </a:lnTo>
                <a:lnTo>
                  <a:pt x="456340" y="359968"/>
                </a:lnTo>
                <a:lnTo>
                  <a:pt x="458563" y="408218"/>
                </a:lnTo>
                <a:lnTo>
                  <a:pt x="460151" y="409487"/>
                </a:lnTo>
                <a:lnTo>
                  <a:pt x="461739" y="410440"/>
                </a:lnTo>
                <a:lnTo>
                  <a:pt x="464914" y="412344"/>
                </a:lnTo>
                <a:lnTo>
                  <a:pt x="468090" y="413297"/>
                </a:lnTo>
                <a:lnTo>
                  <a:pt x="469043" y="413614"/>
                </a:lnTo>
                <a:lnTo>
                  <a:pt x="468408" y="414249"/>
                </a:lnTo>
                <a:lnTo>
                  <a:pt x="467455" y="415201"/>
                </a:lnTo>
                <a:lnTo>
                  <a:pt x="466820" y="416154"/>
                </a:lnTo>
                <a:lnTo>
                  <a:pt x="466502" y="417423"/>
                </a:lnTo>
                <a:lnTo>
                  <a:pt x="466185" y="419645"/>
                </a:lnTo>
                <a:lnTo>
                  <a:pt x="466185" y="422502"/>
                </a:lnTo>
                <a:lnTo>
                  <a:pt x="466185" y="425042"/>
                </a:lnTo>
                <a:lnTo>
                  <a:pt x="466820" y="427264"/>
                </a:lnTo>
                <a:lnTo>
                  <a:pt x="467137" y="429486"/>
                </a:lnTo>
                <a:lnTo>
                  <a:pt x="476982" y="429803"/>
                </a:lnTo>
                <a:lnTo>
                  <a:pt x="477617" y="428851"/>
                </a:lnTo>
                <a:lnTo>
                  <a:pt x="477934" y="427581"/>
                </a:lnTo>
                <a:lnTo>
                  <a:pt x="478252" y="425359"/>
                </a:lnTo>
                <a:lnTo>
                  <a:pt x="477934" y="423137"/>
                </a:lnTo>
                <a:lnTo>
                  <a:pt x="477299" y="420598"/>
                </a:lnTo>
                <a:lnTo>
                  <a:pt x="476029" y="416788"/>
                </a:lnTo>
                <a:lnTo>
                  <a:pt x="475394" y="415519"/>
                </a:lnTo>
                <a:lnTo>
                  <a:pt x="478252" y="415201"/>
                </a:lnTo>
                <a:lnTo>
                  <a:pt x="481110" y="414249"/>
                </a:lnTo>
                <a:lnTo>
                  <a:pt x="482698" y="412979"/>
                </a:lnTo>
                <a:lnTo>
                  <a:pt x="484286" y="411392"/>
                </a:lnTo>
                <a:lnTo>
                  <a:pt x="484921" y="410122"/>
                </a:lnTo>
                <a:lnTo>
                  <a:pt x="485556" y="408853"/>
                </a:lnTo>
                <a:lnTo>
                  <a:pt x="485874" y="407900"/>
                </a:lnTo>
                <a:lnTo>
                  <a:pt x="486191" y="408853"/>
                </a:lnTo>
                <a:lnTo>
                  <a:pt x="486509" y="409805"/>
                </a:lnTo>
                <a:lnTo>
                  <a:pt x="487461" y="410440"/>
                </a:lnTo>
                <a:lnTo>
                  <a:pt x="488097" y="411392"/>
                </a:lnTo>
                <a:lnTo>
                  <a:pt x="490002" y="412662"/>
                </a:lnTo>
                <a:lnTo>
                  <a:pt x="492225" y="413614"/>
                </a:lnTo>
                <a:lnTo>
                  <a:pt x="496671" y="415201"/>
                </a:lnTo>
                <a:lnTo>
                  <a:pt x="498576" y="415519"/>
                </a:lnTo>
                <a:lnTo>
                  <a:pt x="497941" y="416154"/>
                </a:lnTo>
                <a:lnTo>
                  <a:pt x="497306" y="417106"/>
                </a:lnTo>
                <a:lnTo>
                  <a:pt x="496353" y="419010"/>
                </a:lnTo>
                <a:lnTo>
                  <a:pt x="495718" y="421867"/>
                </a:lnTo>
                <a:lnTo>
                  <a:pt x="495400" y="424089"/>
                </a:lnTo>
                <a:lnTo>
                  <a:pt x="495083" y="428851"/>
                </a:lnTo>
                <a:lnTo>
                  <a:pt x="495083" y="430755"/>
                </a:lnTo>
                <a:lnTo>
                  <a:pt x="505245" y="430438"/>
                </a:lnTo>
                <a:lnTo>
                  <a:pt x="505880" y="426629"/>
                </a:lnTo>
                <a:lnTo>
                  <a:pt x="505880" y="423772"/>
                </a:lnTo>
                <a:lnTo>
                  <a:pt x="505245" y="420915"/>
                </a:lnTo>
                <a:lnTo>
                  <a:pt x="504610" y="419010"/>
                </a:lnTo>
                <a:lnTo>
                  <a:pt x="503657" y="417423"/>
                </a:lnTo>
                <a:lnTo>
                  <a:pt x="502704" y="416154"/>
                </a:lnTo>
                <a:lnTo>
                  <a:pt x="501752" y="415201"/>
                </a:lnTo>
                <a:lnTo>
                  <a:pt x="512231" y="415519"/>
                </a:lnTo>
                <a:lnTo>
                  <a:pt x="518900" y="408535"/>
                </a:lnTo>
                <a:lnTo>
                  <a:pt x="523346" y="419328"/>
                </a:lnTo>
                <a:lnTo>
                  <a:pt x="533508" y="419328"/>
                </a:lnTo>
                <a:lnTo>
                  <a:pt x="537637" y="426946"/>
                </a:lnTo>
                <a:lnTo>
                  <a:pt x="545576" y="425994"/>
                </a:lnTo>
                <a:lnTo>
                  <a:pt x="548751" y="433612"/>
                </a:lnTo>
                <a:lnTo>
                  <a:pt x="557326" y="432343"/>
                </a:lnTo>
                <a:lnTo>
                  <a:pt x="561454" y="437421"/>
                </a:lnTo>
                <a:lnTo>
                  <a:pt x="560184" y="439326"/>
                </a:lnTo>
                <a:lnTo>
                  <a:pt x="559231" y="441866"/>
                </a:lnTo>
                <a:lnTo>
                  <a:pt x="557961" y="445040"/>
                </a:lnTo>
                <a:lnTo>
                  <a:pt x="557326" y="447897"/>
                </a:lnTo>
                <a:lnTo>
                  <a:pt x="556055" y="454563"/>
                </a:lnTo>
                <a:lnTo>
                  <a:pt x="555420" y="461229"/>
                </a:lnTo>
                <a:lnTo>
                  <a:pt x="555103" y="467578"/>
                </a:lnTo>
                <a:lnTo>
                  <a:pt x="554785" y="472974"/>
                </a:lnTo>
                <a:lnTo>
                  <a:pt x="554785" y="477418"/>
                </a:lnTo>
                <a:lnTo>
                  <a:pt x="550339" y="487576"/>
                </a:lnTo>
                <a:lnTo>
                  <a:pt x="550339" y="494559"/>
                </a:lnTo>
                <a:lnTo>
                  <a:pt x="552245" y="498368"/>
                </a:lnTo>
                <a:lnTo>
                  <a:pt x="552245" y="508844"/>
                </a:lnTo>
                <a:lnTo>
                  <a:pt x="545258" y="526620"/>
                </a:lnTo>
                <a:lnTo>
                  <a:pt x="545258" y="546936"/>
                </a:lnTo>
                <a:lnTo>
                  <a:pt x="541765" y="551697"/>
                </a:lnTo>
                <a:lnTo>
                  <a:pt x="541765" y="598042"/>
                </a:lnTo>
                <a:lnTo>
                  <a:pt x="541765" y="613279"/>
                </a:lnTo>
                <a:lnTo>
                  <a:pt x="536049" y="623754"/>
                </a:lnTo>
                <a:lnTo>
                  <a:pt x="536049" y="658354"/>
                </a:lnTo>
                <a:lnTo>
                  <a:pt x="541447" y="656450"/>
                </a:lnTo>
                <a:lnTo>
                  <a:pt x="548751" y="655497"/>
                </a:lnTo>
                <a:lnTo>
                  <a:pt x="552562" y="653593"/>
                </a:lnTo>
                <a:lnTo>
                  <a:pt x="559231" y="654228"/>
                </a:lnTo>
                <a:lnTo>
                  <a:pt x="651007" y="593598"/>
                </a:lnTo>
                <a:lnTo>
                  <a:pt x="651325" y="592011"/>
                </a:lnTo>
                <a:lnTo>
                  <a:pt x="651007" y="587884"/>
                </a:lnTo>
                <a:lnTo>
                  <a:pt x="650689" y="584710"/>
                </a:lnTo>
                <a:lnTo>
                  <a:pt x="650054" y="581536"/>
                </a:lnTo>
                <a:lnTo>
                  <a:pt x="648784" y="577409"/>
                </a:lnTo>
                <a:lnTo>
                  <a:pt x="646879" y="573600"/>
                </a:lnTo>
                <a:lnTo>
                  <a:pt x="651960" y="572013"/>
                </a:lnTo>
                <a:lnTo>
                  <a:pt x="657041" y="566934"/>
                </a:lnTo>
                <a:lnTo>
                  <a:pt x="662122" y="569156"/>
                </a:lnTo>
                <a:lnTo>
                  <a:pt x="670061" y="564077"/>
                </a:lnTo>
                <a:lnTo>
                  <a:pt x="675459" y="566934"/>
                </a:lnTo>
                <a:lnTo>
                  <a:pt x="680223" y="563442"/>
                </a:lnTo>
                <a:lnTo>
                  <a:pt x="687527" y="566299"/>
                </a:lnTo>
                <a:lnTo>
                  <a:pt x="687527" y="559633"/>
                </a:lnTo>
                <a:lnTo>
                  <a:pt x="690703" y="559633"/>
                </a:lnTo>
                <a:lnTo>
                  <a:pt x="690703" y="527572"/>
                </a:lnTo>
                <a:lnTo>
                  <a:pt x="688480" y="527255"/>
                </a:lnTo>
                <a:lnTo>
                  <a:pt x="685622" y="524080"/>
                </a:lnTo>
                <a:lnTo>
                  <a:pt x="682446" y="521224"/>
                </a:lnTo>
                <a:lnTo>
                  <a:pt x="681493" y="516462"/>
                </a:lnTo>
                <a:lnTo>
                  <a:pt x="679905" y="511066"/>
                </a:lnTo>
                <a:lnTo>
                  <a:pt x="678000" y="505669"/>
                </a:lnTo>
                <a:lnTo>
                  <a:pt x="681493" y="505034"/>
                </a:lnTo>
                <a:lnTo>
                  <a:pt x="684986" y="504400"/>
                </a:lnTo>
                <a:lnTo>
                  <a:pt x="688480" y="501860"/>
                </a:lnTo>
                <a:lnTo>
                  <a:pt x="690703" y="502495"/>
                </a:lnTo>
                <a:lnTo>
                  <a:pt x="690703" y="482179"/>
                </a:lnTo>
                <a:lnTo>
                  <a:pt x="689115" y="479005"/>
                </a:lnTo>
                <a:lnTo>
                  <a:pt x="687527" y="475513"/>
                </a:lnTo>
                <a:lnTo>
                  <a:pt x="684986" y="472974"/>
                </a:lnTo>
                <a:lnTo>
                  <a:pt x="683399" y="470117"/>
                </a:lnTo>
                <a:lnTo>
                  <a:pt x="682446" y="467578"/>
                </a:lnTo>
                <a:lnTo>
                  <a:pt x="680540" y="463451"/>
                </a:lnTo>
                <a:lnTo>
                  <a:pt x="678953" y="459007"/>
                </a:lnTo>
                <a:lnTo>
                  <a:pt x="678953" y="454245"/>
                </a:lnTo>
                <a:lnTo>
                  <a:pt x="678953" y="448849"/>
                </a:lnTo>
                <a:lnTo>
                  <a:pt x="679588" y="443135"/>
                </a:lnTo>
                <a:lnTo>
                  <a:pt x="677365" y="437739"/>
                </a:lnTo>
                <a:lnTo>
                  <a:pt x="678000" y="432025"/>
                </a:lnTo>
                <a:lnTo>
                  <a:pt x="678000" y="425359"/>
                </a:lnTo>
                <a:lnTo>
                  <a:pt x="676412" y="422820"/>
                </a:lnTo>
                <a:lnTo>
                  <a:pt x="673554" y="419010"/>
                </a:lnTo>
                <a:lnTo>
                  <a:pt x="672284" y="416471"/>
                </a:lnTo>
                <a:lnTo>
                  <a:pt x="671014" y="411392"/>
                </a:lnTo>
                <a:lnTo>
                  <a:pt x="671014" y="407265"/>
                </a:lnTo>
                <a:lnTo>
                  <a:pt x="669426" y="402821"/>
                </a:lnTo>
                <a:lnTo>
                  <a:pt x="668791" y="396473"/>
                </a:lnTo>
                <a:lnTo>
                  <a:pt x="667838" y="391711"/>
                </a:lnTo>
                <a:lnTo>
                  <a:pt x="667838" y="386315"/>
                </a:lnTo>
                <a:lnTo>
                  <a:pt x="672284" y="397108"/>
                </a:lnTo>
                <a:lnTo>
                  <a:pt x="675777" y="402187"/>
                </a:lnTo>
                <a:lnTo>
                  <a:pt x="677365" y="404726"/>
                </a:lnTo>
                <a:lnTo>
                  <a:pt x="678318" y="411709"/>
                </a:lnTo>
                <a:lnTo>
                  <a:pt x="682446" y="415201"/>
                </a:lnTo>
                <a:lnTo>
                  <a:pt x="683081" y="414884"/>
                </a:lnTo>
                <a:lnTo>
                  <a:pt x="683081" y="409805"/>
                </a:lnTo>
                <a:lnTo>
                  <a:pt x="682446" y="408853"/>
                </a:lnTo>
                <a:lnTo>
                  <a:pt x="682446" y="404091"/>
                </a:lnTo>
                <a:lnTo>
                  <a:pt x="683081" y="403774"/>
                </a:lnTo>
                <a:lnTo>
                  <a:pt x="683081" y="374887"/>
                </a:lnTo>
                <a:lnTo>
                  <a:pt x="683081" y="373300"/>
                </a:lnTo>
                <a:lnTo>
                  <a:pt x="687527" y="373300"/>
                </a:lnTo>
                <a:lnTo>
                  <a:pt x="691020" y="374887"/>
                </a:lnTo>
                <a:lnTo>
                  <a:pt x="684034" y="377744"/>
                </a:lnTo>
                <a:lnTo>
                  <a:pt x="684034" y="402821"/>
                </a:lnTo>
                <a:lnTo>
                  <a:pt x="684986" y="402187"/>
                </a:lnTo>
                <a:lnTo>
                  <a:pt x="689115" y="401552"/>
                </a:lnTo>
                <a:lnTo>
                  <a:pt x="692608" y="403774"/>
                </a:lnTo>
                <a:lnTo>
                  <a:pt x="692290" y="407583"/>
                </a:lnTo>
                <a:lnTo>
                  <a:pt x="690703" y="411392"/>
                </a:lnTo>
                <a:lnTo>
                  <a:pt x="690703" y="415201"/>
                </a:lnTo>
                <a:lnTo>
                  <a:pt x="693561" y="417741"/>
                </a:lnTo>
                <a:lnTo>
                  <a:pt x="697689" y="414884"/>
                </a:lnTo>
                <a:lnTo>
                  <a:pt x="704358" y="403774"/>
                </a:lnTo>
                <a:lnTo>
                  <a:pt x="708804" y="393616"/>
                </a:lnTo>
                <a:lnTo>
                  <a:pt x="713250" y="388854"/>
                </a:lnTo>
                <a:lnTo>
                  <a:pt x="717378" y="379966"/>
                </a:lnTo>
                <a:lnTo>
                  <a:pt x="717378" y="383141"/>
                </a:lnTo>
                <a:lnTo>
                  <a:pt x="716743" y="391076"/>
                </a:lnTo>
                <a:lnTo>
                  <a:pt x="716108" y="396155"/>
                </a:lnTo>
                <a:lnTo>
                  <a:pt x="715155" y="400917"/>
                </a:lnTo>
                <a:lnTo>
                  <a:pt x="714202" y="405361"/>
                </a:lnTo>
                <a:lnTo>
                  <a:pt x="713250" y="407583"/>
                </a:lnTo>
                <a:lnTo>
                  <a:pt x="712297" y="409170"/>
                </a:lnTo>
                <a:lnTo>
                  <a:pt x="706898" y="415836"/>
                </a:lnTo>
                <a:lnTo>
                  <a:pt x="703723" y="419963"/>
                </a:lnTo>
                <a:lnTo>
                  <a:pt x="703088" y="425359"/>
                </a:lnTo>
                <a:lnTo>
                  <a:pt x="701817" y="432025"/>
                </a:lnTo>
                <a:lnTo>
                  <a:pt x="697689" y="437104"/>
                </a:lnTo>
                <a:lnTo>
                  <a:pt x="694196" y="436469"/>
                </a:lnTo>
                <a:lnTo>
                  <a:pt x="694196" y="442183"/>
                </a:lnTo>
                <a:lnTo>
                  <a:pt x="697689" y="444722"/>
                </a:lnTo>
                <a:lnTo>
                  <a:pt x="700865" y="449801"/>
                </a:lnTo>
                <a:lnTo>
                  <a:pt x="700865" y="455515"/>
                </a:lnTo>
                <a:lnTo>
                  <a:pt x="699594" y="459007"/>
                </a:lnTo>
                <a:lnTo>
                  <a:pt x="697054" y="460911"/>
                </a:lnTo>
                <a:lnTo>
                  <a:pt x="696736" y="465038"/>
                </a:lnTo>
                <a:lnTo>
                  <a:pt x="696101" y="470752"/>
                </a:lnTo>
                <a:lnTo>
                  <a:pt x="696101" y="482179"/>
                </a:lnTo>
                <a:lnTo>
                  <a:pt x="697689" y="482179"/>
                </a:lnTo>
                <a:lnTo>
                  <a:pt x="697689" y="505987"/>
                </a:lnTo>
                <a:lnTo>
                  <a:pt x="701817" y="505669"/>
                </a:lnTo>
                <a:lnTo>
                  <a:pt x="705311" y="502495"/>
                </a:lnTo>
                <a:lnTo>
                  <a:pt x="710709" y="499956"/>
                </a:lnTo>
                <a:lnTo>
                  <a:pt x="716425" y="499003"/>
                </a:lnTo>
                <a:lnTo>
                  <a:pt x="713250" y="504400"/>
                </a:lnTo>
                <a:lnTo>
                  <a:pt x="710709" y="505987"/>
                </a:lnTo>
                <a:lnTo>
                  <a:pt x="707216" y="508844"/>
                </a:lnTo>
                <a:lnTo>
                  <a:pt x="705311" y="511701"/>
                </a:lnTo>
                <a:lnTo>
                  <a:pt x="703088" y="514240"/>
                </a:lnTo>
                <a:lnTo>
                  <a:pt x="701817" y="517732"/>
                </a:lnTo>
                <a:lnTo>
                  <a:pt x="699594" y="519636"/>
                </a:lnTo>
                <a:lnTo>
                  <a:pt x="698642" y="525350"/>
                </a:lnTo>
                <a:lnTo>
                  <a:pt x="697689" y="526302"/>
                </a:lnTo>
                <a:lnTo>
                  <a:pt x="697689" y="559633"/>
                </a:lnTo>
                <a:lnTo>
                  <a:pt x="700229" y="559633"/>
                </a:lnTo>
                <a:lnTo>
                  <a:pt x="700229" y="566616"/>
                </a:lnTo>
                <a:lnTo>
                  <a:pt x="708486" y="563442"/>
                </a:lnTo>
                <a:lnTo>
                  <a:pt x="713885" y="566934"/>
                </a:lnTo>
                <a:lnTo>
                  <a:pt x="718966" y="564077"/>
                </a:lnTo>
                <a:lnTo>
                  <a:pt x="726905" y="569156"/>
                </a:lnTo>
                <a:lnTo>
                  <a:pt x="731986" y="566934"/>
                </a:lnTo>
                <a:lnTo>
                  <a:pt x="737067" y="572013"/>
                </a:lnTo>
                <a:lnTo>
                  <a:pt x="742148" y="573600"/>
                </a:lnTo>
                <a:lnTo>
                  <a:pt x="740243" y="577409"/>
                </a:lnTo>
                <a:lnTo>
                  <a:pt x="738972" y="581536"/>
                </a:lnTo>
                <a:lnTo>
                  <a:pt x="738020" y="584710"/>
                </a:lnTo>
                <a:lnTo>
                  <a:pt x="737702" y="587884"/>
                </a:lnTo>
                <a:lnTo>
                  <a:pt x="737385" y="592011"/>
                </a:lnTo>
                <a:lnTo>
                  <a:pt x="737702" y="593598"/>
                </a:lnTo>
                <a:lnTo>
                  <a:pt x="830113" y="654228"/>
                </a:lnTo>
                <a:lnTo>
                  <a:pt x="836465" y="653593"/>
                </a:lnTo>
                <a:lnTo>
                  <a:pt x="840275" y="655497"/>
                </a:lnTo>
                <a:lnTo>
                  <a:pt x="847579" y="656450"/>
                </a:lnTo>
                <a:lnTo>
                  <a:pt x="849802" y="657084"/>
                </a:lnTo>
                <a:lnTo>
                  <a:pt x="858694" y="518367"/>
                </a:lnTo>
                <a:lnTo>
                  <a:pt x="857424" y="517414"/>
                </a:lnTo>
                <a:lnTo>
                  <a:pt x="856789" y="516462"/>
                </a:lnTo>
                <a:lnTo>
                  <a:pt x="856154" y="515192"/>
                </a:lnTo>
                <a:lnTo>
                  <a:pt x="855836" y="513605"/>
                </a:lnTo>
                <a:lnTo>
                  <a:pt x="856154" y="512018"/>
                </a:lnTo>
                <a:lnTo>
                  <a:pt x="856789" y="510431"/>
                </a:lnTo>
                <a:lnTo>
                  <a:pt x="857741" y="509479"/>
                </a:lnTo>
                <a:lnTo>
                  <a:pt x="859329" y="508526"/>
                </a:lnTo>
                <a:lnTo>
                  <a:pt x="859329" y="505352"/>
                </a:lnTo>
                <a:lnTo>
                  <a:pt x="859647" y="505352"/>
                </a:lnTo>
                <a:lnTo>
                  <a:pt x="863775" y="473926"/>
                </a:lnTo>
                <a:lnTo>
                  <a:pt x="861235" y="472974"/>
                </a:lnTo>
                <a:lnTo>
                  <a:pt x="859012" y="471069"/>
                </a:lnTo>
                <a:lnTo>
                  <a:pt x="857424" y="469165"/>
                </a:lnTo>
                <a:lnTo>
                  <a:pt x="856789" y="466943"/>
                </a:lnTo>
                <a:lnTo>
                  <a:pt x="824397" y="470752"/>
                </a:lnTo>
                <a:lnTo>
                  <a:pt x="824397" y="458689"/>
                </a:lnTo>
                <a:lnTo>
                  <a:pt x="856789" y="462816"/>
                </a:lnTo>
                <a:lnTo>
                  <a:pt x="857424" y="460277"/>
                </a:lnTo>
                <a:lnTo>
                  <a:pt x="859012" y="458372"/>
                </a:lnTo>
                <a:lnTo>
                  <a:pt x="861235" y="456467"/>
                </a:lnTo>
                <a:lnTo>
                  <a:pt x="863775" y="455833"/>
                </a:lnTo>
                <a:lnTo>
                  <a:pt x="859329" y="423772"/>
                </a:lnTo>
                <a:lnTo>
                  <a:pt x="871714" y="423772"/>
                </a:lnTo>
                <a:lnTo>
                  <a:pt x="867586" y="455833"/>
                </a:lnTo>
                <a:lnTo>
                  <a:pt x="870126" y="456467"/>
                </a:lnTo>
                <a:lnTo>
                  <a:pt x="872032" y="458372"/>
                </a:lnTo>
                <a:lnTo>
                  <a:pt x="873620" y="460277"/>
                </a:lnTo>
                <a:lnTo>
                  <a:pt x="874572" y="462816"/>
                </a:lnTo>
                <a:lnTo>
                  <a:pt x="906646" y="458689"/>
                </a:lnTo>
                <a:lnTo>
                  <a:pt x="906646" y="470752"/>
                </a:lnTo>
                <a:lnTo>
                  <a:pt x="874572" y="466943"/>
                </a:lnTo>
                <a:lnTo>
                  <a:pt x="873620" y="469165"/>
                </a:lnTo>
                <a:lnTo>
                  <a:pt x="872032" y="471069"/>
                </a:lnTo>
                <a:lnTo>
                  <a:pt x="870126" y="472974"/>
                </a:lnTo>
                <a:lnTo>
                  <a:pt x="867586" y="473926"/>
                </a:lnTo>
                <a:lnTo>
                  <a:pt x="871714" y="505352"/>
                </a:lnTo>
                <a:lnTo>
                  <a:pt x="872032" y="508526"/>
                </a:lnTo>
                <a:lnTo>
                  <a:pt x="873302" y="509479"/>
                </a:lnTo>
                <a:lnTo>
                  <a:pt x="874255" y="510431"/>
                </a:lnTo>
                <a:lnTo>
                  <a:pt x="875525" y="512018"/>
                </a:lnTo>
                <a:lnTo>
                  <a:pt x="875525" y="513605"/>
                </a:lnTo>
                <a:lnTo>
                  <a:pt x="875525" y="515192"/>
                </a:lnTo>
                <a:lnTo>
                  <a:pt x="874572" y="516462"/>
                </a:lnTo>
                <a:lnTo>
                  <a:pt x="873620" y="517414"/>
                </a:lnTo>
                <a:lnTo>
                  <a:pt x="872667" y="518367"/>
                </a:lnTo>
                <a:lnTo>
                  <a:pt x="881876" y="663433"/>
                </a:lnTo>
                <a:lnTo>
                  <a:pt x="886005" y="663433"/>
                </a:lnTo>
                <a:lnTo>
                  <a:pt x="888863" y="666290"/>
                </a:lnTo>
                <a:lnTo>
                  <a:pt x="892038" y="667242"/>
                </a:lnTo>
                <a:lnTo>
                  <a:pt x="897755" y="667242"/>
                </a:lnTo>
                <a:lnTo>
                  <a:pt x="899978" y="673908"/>
                </a:lnTo>
                <a:lnTo>
                  <a:pt x="910457" y="674543"/>
                </a:lnTo>
                <a:lnTo>
                  <a:pt x="911727" y="681844"/>
                </a:lnTo>
                <a:lnTo>
                  <a:pt x="919031" y="681844"/>
                </a:lnTo>
                <a:lnTo>
                  <a:pt x="919031" y="685971"/>
                </a:lnTo>
                <a:lnTo>
                  <a:pt x="923795" y="692002"/>
                </a:lnTo>
                <a:lnTo>
                  <a:pt x="923795" y="720253"/>
                </a:lnTo>
                <a:lnTo>
                  <a:pt x="932369" y="713587"/>
                </a:lnTo>
                <a:lnTo>
                  <a:pt x="941261" y="720253"/>
                </a:lnTo>
                <a:lnTo>
                  <a:pt x="951105" y="711683"/>
                </a:lnTo>
                <a:lnTo>
                  <a:pt x="970794" y="710730"/>
                </a:lnTo>
                <a:lnTo>
                  <a:pt x="970794" y="564394"/>
                </a:lnTo>
                <a:lnTo>
                  <a:pt x="965078" y="554236"/>
                </a:lnTo>
                <a:lnTo>
                  <a:pt x="965078" y="539000"/>
                </a:lnTo>
                <a:lnTo>
                  <a:pt x="965078" y="492337"/>
                </a:lnTo>
                <a:lnTo>
                  <a:pt x="961585" y="487893"/>
                </a:lnTo>
                <a:lnTo>
                  <a:pt x="961585" y="467578"/>
                </a:lnTo>
                <a:lnTo>
                  <a:pt x="953646" y="449484"/>
                </a:lnTo>
                <a:lnTo>
                  <a:pt x="953646" y="439009"/>
                </a:lnTo>
                <a:lnTo>
                  <a:pt x="955551" y="435199"/>
                </a:lnTo>
                <a:lnTo>
                  <a:pt x="955551" y="428216"/>
                </a:lnTo>
                <a:lnTo>
                  <a:pt x="950788" y="418376"/>
                </a:lnTo>
                <a:lnTo>
                  <a:pt x="950788" y="413614"/>
                </a:lnTo>
                <a:lnTo>
                  <a:pt x="950788" y="408535"/>
                </a:lnTo>
                <a:lnTo>
                  <a:pt x="950153" y="402187"/>
                </a:lnTo>
                <a:lnTo>
                  <a:pt x="949518" y="395520"/>
                </a:lnTo>
                <a:lnTo>
                  <a:pt x="948247" y="388854"/>
                </a:lnTo>
                <a:lnTo>
                  <a:pt x="947612" y="385680"/>
                </a:lnTo>
                <a:lnTo>
                  <a:pt x="946342" y="382823"/>
                </a:lnTo>
                <a:lnTo>
                  <a:pt x="945072" y="380284"/>
                </a:lnTo>
                <a:lnTo>
                  <a:pt x="943801" y="378379"/>
                </a:lnTo>
                <a:lnTo>
                  <a:pt x="948247" y="373300"/>
                </a:lnTo>
                <a:lnTo>
                  <a:pt x="957457" y="374252"/>
                </a:lnTo>
                <a:lnTo>
                  <a:pt x="960632" y="366634"/>
                </a:lnTo>
                <a:lnTo>
                  <a:pt x="969842" y="367586"/>
                </a:lnTo>
                <a:lnTo>
                  <a:pt x="973652" y="359968"/>
                </a:lnTo>
                <a:lnTo>
                  <a:pt x="984767" y="359968"/>
                </a:lnTo>
                <a:lnTo>
                  <a:pt x="989213" y="349493"/>
                </a:lnTo>
                <a:lnTo>
                  <a:pt x="996199" y="356159"/>
                </a:lnTo>
                <a:lnTo>
                  <a:pt x="1007949" y="355524"/>
                </a:lnTo>
                <a:lnTo>
                  <a:pt x="1006997" y="356794"/>
                </a:lnTo>
                <a:lnTo>
                  <a:pt x="1006044" y="358063"/>
                </a:lnTo>
                <a:lnTo>
                  <a:pt x="1005091" y="359968"/>
                </a:lnTo>
                <a:lnTo>
                  <a:pt x="1003821" y="361873"/>
                </a:lnTo>
                <a:lnTo>
                  <a:pt x="1003186" y="364730"/>
                </a:lnTo>
                <a:lnTo>
                  <a:pt x="1003186" y="367586"/>
                </a:lnTo>
                <a:lnTo>
                  <a:pt x="1003821" y="371078"/>
                </a:lnTo>
                <a:lnTo>
                  <a:pt x="1014936" y="371713"/>
                </a:lnTo>
                <a:lnTo>
                  <a:pt x="1014936" y="369491"/>
                </a:lnTo>
                <a:lnTo>
                  <a:pt x="1014618" y="365047"/>
                </a:lnTo>
                <a:lnTo>
                  <a:pt x="1014301" y="362190"/>
                </a:lnTo>
                <a:lnTo>
                  <a:pt x="1013666" y="359968"/>
                </a:lnTo>
                <a:lnTo>
                  <a:pt x="1012713" y="357746"/>
                </a:lnTo>
                <a:lnTo>
                  <a:pt x="1012078" y="357111"/>
                </a:lnTo>
                <a:lnTo>
                  <a:pt x="1010807" y="356159"/>
                </a:lnTo>
                <a:lnTo>
                  <a:pt x="1013348" y="355841"/>
                </a:lnTo>
                <a:lnTo>
                  <a:pt x="1017476" y="354572"/>
                </a:lnTo>
                <a:lnTo>
                  <a:pt x="1020334" y="353619"/>
                </a:lnTo>
                <a:lnTo>
                  <a:pt x="1022240" y="352350"/>
                </a:lnTo>
                <a:lnTo>
                  <a:pt x="1023192" y="351397"/>
                </a:lnTo>
                <a:lnTo>
                  <a:pt x="1023828" y="350445"/>
                </a:lnTo>
                <a:lnTo>
                  <a:pt x="1024145" y="349493"/>
                </a:lnTo>
                <a:lnTo>
                  <a:pt x="1024463" y="348223"/>
                </a:lnTo>
                <a:lnTo>
                  <a:pt x="1024780" y="349810"/>
                </a:lnTo>
                <a:lnTo>
                  <a:pt x="1025415" y="351080"/>
                </a:lnTo>
                <a:lnTo>
                  <a:pt x="1026686" y="352350"/>
                </a:lnTo>
                <a:lnTo>
                  <a:pt x="1027956" y="353619"/>
                </a:lnTo>
                <a:lnTo>
                  <a:pt x="1029861" y="354889"/>
                </a:lnTo>
                <a:lnTo>
                  <a:pt x="1032402" y="355841"/>
                </a:lnTo>
                <a:lnTo>
                  <a:pt x="1035895" y="355841"/>
                </a:lnTo>
                <a:lnTo>
                  <a:pt x="1034942" y="357746"/>
                </a:lnTo>
                <a:lnTo>
                  <a:pt x="1033672" y="361555"/>
                </a:lnTo>
                <a:lnTo>
                  <a:pt x="1033037" y="364095"/>
                </a:lnTo>
                <a:lnTo>
                  <a:pt x="1032719" y="366317"/>
                </a:lnTo>
                <a:lnTo>
                  <a:pt x="1033037" y="368539"/>
                </a:lnTo>
                <a:lnTo>
                  <a:pt x="1033672" y="369491"/>
                </a:lnTo>
                <a:lnTo>
                  <a:pt x="1033990" y="370443"/>
                </a:lnTo>
                <a:lnTo>
                  <a:pt x="1044787" y="370126"/>
                </a:lnTo>
                <a:lnTo>
                  <a:pt x="1045104" y="368221"/>
                </a:lnTo>
                <a:lnTo>
                  <a:pt x="1045740" y="365999"/>
                </a:lnTo>
                <a:lnTo>
                  <a:pt x="1045740" y="363142"/>
                </a:lnTo>
                <a:lnTo>
                  <a:pt x="1045740" y="360603"/>
                </a:lnTo>
                <a:lnTo>
                  <a:pt x="1045422" y="358063"/>
                </a:lnTo>
                <a:lnTo>
                  <a:pt x="1044787" y="357111"/>
                </a:lnTo>
                <a:lnTo>
                  <a:pt x="1044469" y="355841"/>
                </a:lnTo>
                <a:lnTo>
                  <a:pt x="1043517" y="354889"/>
                </a:lnTo>
                <a:lnTo>
                  <a:pt x="1042564" y="354254"/>
                </a:lnTo>
                <a:lnTo>
                  <a:pt x="1043834" y="353937"/>
                </a:lnTo>
                <a:lnTo>
                  <a:pt x="1046692" y="352985"/>
                </a:lnTo>
                <a:lnTo>
                  <a:pt x="1050503" y="351397"/>
                </a:lnTo>
                <a:lnTo>
                  <a:pt x="1052408" y="350445"/>
                </a:lnTo>
                <a:lnTo>
                  <a:pt x="1053679" y="348858"/>
                </a:lnTo>
                <a:lnTo>
                  <a:pt x="1056537" y="300926"/>
                </a:lnTo>
                <a:lnTo>
                  <a:pt x="1051773" y="298386"/>
                </a:lnTo>
                <a:lnTo>
                  <a:pt x="1051773" y="293307"/>
                </a:lnTo>
                <a:lnTo>
                  <a:pt x="1065746" y="282832"/>
                </a:lnTo>
                <a:lnTo>
                  <a:pt x="1065746" y="249502"/>
                </a:lnTo>
                <a:lnTo>
                  <a:pt x="1059712" y="244740"/>
                </a:lnTo>
                <a:lnTo>
                  <a:pt x="1075273" y="65074"/>
                </a:lnTo>
                <a:lnTo>
                  <a:pt x="1075273" y="56503"/>
                </a:lnTo>
                <a:lnTo>
                  <a:pt x="1070827" y="53964"/>
                </a:lnTo>
                <a:lnTo>
                  <a:pt x="1068287" y="52376"/>
                </a:lnTo>
                <a:lnTo>
                  <a:pt x="1066381" y="50789"/>
                </a:lnTo>
                <a:lnTo>
                  <a:pt x="1064793" y="48885"/>
                </a:lnTo>
                <a:lnTo>
                  <a:pt x="1064476" y="47932"/>
                </a:lnTo>
                <a:lnTo>
                  <a:pt x="1064158" y="46663"/>
                </a:lnTo>
                <a:lnTo>
                  <a:pt x="1064476" y="45393"/>
                </a:lnTo>
                <a:lnTo>
                  <a:pt x="1065111" y="44123"/>
                </a:lnTo>
                <a:lnTo>
                  <a:pt x="1067016" y="42219"/>
                </a:lnTo>
                <a:lnTo>
                  <a:pt x="1067651" y="41901"/>
                </a:lnTo>
                <a:lnTo>
                  <a:pt x="1068287" y="41584"/>
                </a:lnTo>
                <a:lnTo>
                  <a:pt x="1069874" y="42219"/>
                </a:lnTo>
                <a:lnTo>
                  <a:pt x="1070192" y="42536"/>
                </a:lnTo>
                <a:lnTo>
                  <a:pt x="1070510" y="43171"/>
                </a:lnTo>
                <a:lnTo>
                  <a:pt x="1070510" y="44123"/>
                </a:lnTo>
                <a:lnTo>
                  <a:pt x="1069874" y="45075"/>
                </a:lnTo>
                <a:lnTo>
                  <a:pt x="1069874" y="46028"/>
                </a:lnTo>
                <a:lnTo>
                  <a:pt x="1070192" y="47297"/>
                </a:lnTo>
                <a:lnTo>
                  <a:pt x="1070827" y="48567"/>
                </a:lnTo>
                <a:lnTo>
                  <a:pt x="1071462" y="49519"/>
                </a:lnTo>
                <a:lnTo>
                  <a:pt x="1072732" y="50154"/>
                </a:lnTo>
                <a:lnTo>
                  <a:pt x="1074320" y="50472"/>
                </a:lnTo>
                <a:lnTo>
                  <a:pt x="1076861" y="50154"/>
                </a:lnTo>
                <a:lnTo>
                  <a:pt x="1076861" y="48567"/>
                </a:lnTo>
                <a:lnTo>
                  <a:pt x="1077496" y="49202"/>
                </a:lnTo>
                <a:lnTo>
                  <a:pt x="1077496" y="26347"/>
                </a:lnTo>
                <a:lnTo>
                  <a:pt x="1075908" y="26029"/>
                </a:lnTo>
                <a:lnTo>
                  <a:pt x="1074638" y="25712"/>
                </a:lnTo>
                <a:lnTo>
                  <a:pt x="1073368" y="24760"/>
                </a:lnTo>
                <a:lnTo>
                  <a:pt x="1072415" y="24125"/>
                </a:lnTo>
                <a:lnTo>
                  <a:pt x="1071462" y="23173"/>
                </a:lnTo>
                <a:lnTo>
                  <a:pt x="1070827" y="21903"/>
                </a:lnTo>
                <a:lnTo>
                  <a:pt x="1070192" y="20951"/>
                </a:lnTo>
                <a:lnTo>
                  <a:pt x="1069874" y="19681"/>
                </a:lnTo>
                <a:lnTo>
                  <a:pt x="1057807" y="19681"/>
                </a:lnTo>
                <a:lnTo>
                  <a:pt x="1057807" y="17776"/>
                </a:lnTo>
                <a:lnTo>
                  <a:pt x="1069874" y="17776"/>
                </a:lnTo>
                <a:lnTo>
                  <a:pt x="1069874" y="16189"/>
                </a:lnTo>
                <a:lnTo>
                  <a:pt x="1070510" y="14919"/>
                </a:lnTo>
                <a:lnTo>
                  <a:pt x="1071145" y="13967"/>
                </a:lnTo>
                <a:lnTo>
                  <a:pt x="1072097" y="13015"/>
                </a:lnTo>
                <a:lnTo>
                  <a:pt x="1073050" y="12062"/>
                </a:lnTo>
                <a:lnTo>
                  <a:pt x="1074320" y="11428"/>
                </a:lnTo>
                <a:lnTo>
                  <a:pt x="1075591" y="10793"/>
                </a:lnTo>
                <a:lnTo>
                  <a:pt x="1077496" y="10475"/>
                </a:lnTo>
                <a:lnTo>
                  <a:pt x="107749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KSO_Shape">
            <a:extLst>
              <a:ext uri="{FF2B5EF4-FFF2-40B4-BE49-F238E27FC236}">
                <a16:creationId xmlns:a16="http://schemas.microsoft.com/office/drawing/2014/main" id="{B69C7CD8-215E-4C32-8B36-22900824ED26}"/>
              </a:ext>
            </a:extLst>
          </p:cNvPr>
          <p:cNvSpPr>
            <a:spLocks/>
          </p:cNvSpPr>
          <p:nvPr/>
        </p:nvSpPr>
        <p:spPr bwMode="auto">
          <a:xfrm>
            <a:off x="542198" y="196654"/>
            <a:ext cx="2424531" cy="622297"/>
          </a:xfrm>
          <a:custGeom>
            <a:avLst/>
            <a:gdLst>
              <a:gd name="T0" fmla="*/ 2147483646 w 11717"/>
              <a:gd name="T1" fmla="*/ 2147483646 h 2999"/>
              <a:gd name="T2" fmla="*/ 2147483646 w 11717"/>
              <a:gd name="T3" fmla="*/ 2147483646 h 2999"/>
              <a:gd name="T4" fmla="*/ 2147483646 w 11717"/>
              <a:gd name="T5" fmla="*/ 2147483646 h 2999"/>
              <a:gd name="T6" fmla="*/ 2147483646 w 11717"/>
              <a:gd name="T7" fmla="*/ 2147483646 h 2999"/>
              <a:gd name="T8" fmla="*/ 2147483646 w 11717"/>
              <a:gd name="T9" fmla="*/ 2147483646 h 2999"/>
              <a:gd name="T10" fmla="*/ 2147483646 w 11717"/>
              <a:gd name="T11" fmla="*/ 2147483646 h 2999"/>
              <a:gd name="T12" fmla="*/ 2147483646 w 11717"/>
              <a:gd name="T13" fmla="*/ 2147483646 h 2999"/>
              <a:gd name="T14" fmla="*/ 2147483646 w 11717"/>
              <a:gd name="T15" fmla="*/ 2147483646 h 2999"/>
              <a:gd name="T16" fmla="*/ 2147483646 w 11717"/>
              <a:gd name="T17" fmla="*/ 2147483646 h 2999"/>
              <a:gd name="T18" fmla="*/ 2147483646 w 11717"/>
              <a:gd name="T19" fmla="*/ 2147483646 h 2999"/>
              <a:gd name="T20" fmla="*/ 2147483646 w 11717"/>
              <a:gd name="T21" fmla="*/ 2147483646 h 2999"/>
              <a:gd name="T22" fmla="*/ 2147483646 w 11717"/>
              <a:gd name="T23" fmla="*/ 2147483646 h 2999"/>
              <a:gd name="T24" fmla="*/ 2147483646 w 11717"/>
              <a:gd name="T25" fmla="*/ 2147483646 h 2999"/>
              <a:gd name="T26" fmla="*/ 2147483646 w 11717"/>
              <a:gd name="T27" fmla="*/ 2147483646 h 2999"/>
              <a:gd name="T28" fmla="*/ 2147483646 w 11717"/>
              <a:gd name="T29" fmla="*/ 2147483646 h 2999"/>
              <a:gd name="T30" fmla="*/ 2147483646 w 11717"/>
              <a:gd name="T31" fmla="*/ 2147483646 h 2999"/>
              <a:gd name="T32" fmla="*/ 2147483646 w 11717"/>
              <a:gd name="T33" fmla="*/ 2147483646 h 2999"/>
              <a:gd name="T34" fmla="*/ 2147483646 w 11717"/>
              <a:gd name="T35" fmla="*/ 2147483646 h 2999"/>
              <a:gd name="T36" fmla="*/ 2147483646 w 11717"/>
              <a:gd name="T37" fmla="*/ 2147483646 h 2999"/>
              <a:gd name="T38" fmla="*/ 2147483646 w 11717"/>
              <a:gd name="T39" fmla="*/ 2147483646 h 2999"/>
              <a:gd name="T40" fmla="*/ 2147483646 w 11717"/>
              <a:gd name="T41" fmla="*/ 2147483646 h 2999"/>
              <a:gd name="T42" fmla="*/ 2147483646 w 11717"/>
              <a:gd name="T43" fmla="*/ 2147483646 h 2999"/>
              <a:gd name="T44" fmla="*/ 2147483646 w 11717"/>
              <a:gd name="T45" fmla="*/ 2147483646 h 2999"/>
              <a:gd name="T46" fmla="*/ 2147483646 w 11717"/>
              <a:gd name="T47" fmla="*/ 2147483646 h 2999"/>
              <a:gd name="T48" fmla="*/ 2147483646 w 11717"/>
              <a:gd name="T49" fmla="*/ 2147483646 h 2999"/>
              <a:gd name="T50" fmla="*/ 2147483646 w 11717"/>
              <a:gd name="T51" fmla="*/ 2147483646 h 2999"/>
              <a:gd name="T52" fmla="*/ 2147483646 w 11717"/>
              <a:gd name="T53" fmla="*/ 2147483646 h 2999"/>
              <a:gd name="T54" fmla="*/ 2147483646 w 11717"/>
              <a:gd name="T55" fmla="*/ 2147483646 h 2999"/>
              <a:gd name="T56" fmla="*/ 2147483646 w 11717"/>
              <a:gd name="T57" fmla="*/ 2147483646 h 2999"/>
              <a:gd name="T58" fmla="*/ 2147483646 w 11717"/>
              <a:gd name="T59" fmla="*/ 2147483646 h 2999"/>
              <a:gd name="T60" fmla="*/ 2147483646 w 11717"/>
              <a:gd name="T61" fmla="*/ 2147483646 h 2999"/>
              <a:gd name="T62" fmla="*/ 2147483646 w 11717"/>
              <a:gd name="T63" fmla="*/ 1396501035 h 2999"/>
              <a:gd name="T64" fmla="*/ 2147483646 w 11717"/>
              <a:gd name="T65" fmla="*/ 1024681869 h 2999"/>
              <a:gd name="T66" fmla="*/ 2147483646 w 11717"/>
              <a:gd name="T67" fmla="*/ 12971604 h 2999"/>
              <a:gd name="T68" fmla="*/ 2147483646 w 11717"/>
              <a:gd name="T69" fmla="*/ 579339068 h 2999"/>
              <a:gd name="T70" fmla="*/ 2147483646 w 11717"/>
              <a:gd name="T71" fmla="*/ 1046292513 h 2999"/>
              <a:gd name="T72" fmla="*/ 2147483646 w 11717"/>
              <a:gd name="T73" fmla="*/ 1413778790 h 2999"/>
              <a:gd name="T74" fmla="*/ 2147483646 w 11717"/>
              <a:gd name="T75" fmla="*/ 2147483646 h 2999"/>
              <a:gd name="T76" fmla="*/ 2147483646 w 11717"/>
              <a:gd name="T77" fmla="*/ 2147483646 h 2999"/>
              <a:gd name="T78" fmla="*/ 2147483646 w 11717"/>
              <a:gd name="T79" fmla="*/ 2147483646 h 2999"/>
              <a:gd name="T80" fmla="*/ 2147483646 w 11717"/>
              <a:gd name="T81" fmla="*/ 2147483646 h 2999"/>
              <a:gd name="T82" fmla="*/ 2147483646 w 11717"/>
              <a:gd name="T83" fmla="*/ 2147483646 h 2999"/>
              <a:gd name="T84" fmla="*/ 2147483646 w 11717"/>
              <a:gd name="T85" fmla="*/ 2147483646 h 2999"/>
              <a:gd name="T86" fmla="*/ 2147483646 w 11717"/>
              <a:gd name="T87" fmla="*/ 2147483646 h 2999"/>
              <a:gd name="T88" fmla="*/ 2147483646 w 11717"/>
              <a:gd name="T89" fmla="*/ 2147483646 h 2999"/>
              <a:gd name="T90" fmla="*/ 2147483646 w 11717"/>
              <a:gd name="T91" fmla="*/ 2147483646 h 2999"/>
              <a:gd name="T92" fmla="*/ 2147483646 w 11717"/>
              <a:gd name="T93" fmla="*/ 2147483646 h 2999"/>
              <a:gd name="T94" fmla="*/ 2147483646 w 11717"/>
              <a:gd name="T95" fmla="*/ 2147483646 h 2999"/>
              <a:gd name="T96" fmla="*/ 2147483646 w 11717"/>
              <a:gd name="T97" fmla="*/ 2147483646 h 2999"/>
              <a:gd name="T98" fmla="*/ 2147483646 w 11717"/>
              <a:gd name="T99" fmla="*/ 2147483646 h 2999"/>
              <a:gd name="T100" fmla="*/ 2147483646 w 11717"/>
              <a:gd name="T101" fmla="*/ 2147483646 h 2999"/>
              <a:gd name="T102" fmla="*/ 2147483646 w 11717"/>
              <a:gd name="T103" fmla="*/ 2147483646 h 2999"/>
              <a:gd name="T104" fmla="*/ 2147483646 w 11717"/>
              <a:gd name="T105" fmla="*/ 2147483646 h 2999"/>
              <a:gd name="T106" fmla="*/ 2147483646 w 11717"/>
              <a:gd name="T107" fmla="*/ 2147483646 h 2999"/>
              <a:gd name="T108" fmla="*/ 2147483646 w 11717"/>
              <a:gd name="T109" fmla="*/ 2147483646 h 2999"/>
              <a:gd name="T110" fmla="*/ 2147483646 w 11717"/>
              <a:gd name="T111" fmla="*/ 2147483646 h 2999"/>
              <a:gd name="T112" fmla="*/ 2147483646 w 11717"/>
              <a:gd name="T113" fmla="*/ 2147483646 h 2999"/>
              <a:gd name="T114" fmla="*/ 1362363750 w 11717"/>
              <a:gd name="T115" fmla="*/ 2147483646 h 2999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11717" h="2999">
                <a:moveTo>
                  <a:pt x="11595" y="2728"/>
                </a:moveTo>
                <a:lnTo>
                  <a:pt x="11595" y="2597"/>
                </a:lnTo>
                <a:lnTo>
                  <a:pt x="11576" y="2597"/>
                </a:lnTo>
                <a:lnTo>
                  <a:pt x="11576" y="2736"/>
                </a:lnTo>
                <a:lnTo>
                  <a:pt x="11477" y="2736"/>
                </a:lnTo>
                <a:lnTo>
                  <a:pt x="11477" y="2765"/>
                </a:lnTo>
                <a:lnTo>
                  <a:pt x="11462" y="2765"/>
                </a:lnTo>
                <a:lnTo>
                  <a:pt x="11462" y="2747"/>
                </a:lnTo>
                <a:lnTo>
                  <a:pt x="11456" y="2747"/>
                </a:lnTo>
                <a:lnTo>
                  <a:pt x="11450" y="2753"/>
                </a:lnTo>
                <a:lnTo>
                  <a:pt x="11395" y="2753"/>
                </a:lnTo>
                <a:lnTo>
                  <a:pt x="11395" y="2758"/>
                </a:lnTo>
                <a:lnTo>
                  <a:pt x="11372" y="2758"/>
                </a:lnTo>
                <a:lnTo>
                  <a:pt x="11372" y="2752"/>
                </a:lnTo>
                <a:lnTo>
                  <a:pt x="11358" y="2752"/>
                </a:lnTo>
                <a:lnTo>
                  <a:pt x="11358" y="2767"/>
                </a:lnTo>
                <a:lnTo>
                  <a:pt x="11335" y="2767"/>
                </a:lnTo>
                <a:lnTo>
                  <a:pt x="11335" y="2784"/>
                </a:lnTo>
                <a:lnTo>
                  <a:pt x="11319" y="2784"/>
                </a:lnTo>
                <a:lnTo>
                  <a:pt x="11319" y="2752"/>
                </a:lnTo>
                <a:lnTo>
                  <a:pt x="11308" y="2752"/>
                </a:lnTo>
                <a:lnTo>
                  <a:pt x="11308" y="2782"/>
                </a:lnTo>
                <a:lnTo>
                  <a:pt x="11289" y="2782"/>
                </a:lnTo>
                <a:lnTo>
                  <a:pt x="11289" y="2801"/>
                </a:lnTo>
                <a:lnTo>
                  <a:pt x="11250" y="2801"/>
                </a:lnTo>
                <a:lnTo>
                  <a:pt x="11250" y="2821"/>
                </a:lnTo>
                <a:lnTo>
                  <a:pt x="11186" y="2821"/>
                </a:lnTo>
                <a:lnTo>
                  <a:pt x="11186" y="2813"/>
                </a:lnTo>
                <a:lnTo>
                  <a:pt x="11147" y="2813"/>
                </a:lnTo>
                <a:lnTo>
                  <a:pt x="11141" y="2808"/>
                </a:lnTo>
                <a:lnTo>
                  <a:pt x="11019" y="2808"/>
                </a:lnTo>
                <a:lnTo>
                  <a:pt x="11019" y="2799"/>
                </a:lnTo>
                <a:lnTo>
                  <a:pt x="10990" y="2799"/>
                </a:lnTo>
                <a:lnTo>
                  <a:pt x="10990" y="2781"/>
                </a:lnTo>
                <a:lnTo>
                  <a:pt x="10957" y="2781"/>
                </a:lnTo>
                <a:lnTo>
                  <a:pt x="10957" y="2754"/>
                </a:lnTo>
                <a:lnTo>
                  <a:pt x="10834" y="2754"/>
                </a:lnTo>
                <a:lnTo>
                  <a:pt x="10834" y="2779"/>
                </a:lnTo>
                <a:lnTo>
                  <a:pt x="10786" y="2779"/>
                </a:lnTo>
                <a:lnTo>
                  <a:pt x="10786" y="2760"/>
                </a:lnTo>
                <a:lnTo>
                  <a:pt x="10758" y="2760"/>
                </a:lnTo>
                <a:lnTo>
                  <a:pt x="10758" y="2742"/>
                </a:lnTo>
                <a:lnTo>
                  <a:pt x="10671" y="2742"/>
                </a:lnTo>
                <a:lnTo>
                  <a:pt x="10671" y="2733"/>
                </a:lnTo>
                <a:lnTo>
                  <a:pt x="10616" y="2733"/>
                </a:lnTo>
                <a:lnTo>
                  <a:pt x="10616" y="2714"/>
                </a:lnTo>
                <a:lnTo>
                  <a:pt x="10583" y="2714"/>
                </a:lnTo>
                <a:lnTo>
                  <a:pt x="10583" y="2725"/>
                </a:lnTo>
                <a:lnTo>
                  <a:pt x="10564" y="2725"/>
                </a:lnTo>
                <a:lnTo>
                  <a:pt x="10564" y="2738"/>
                </a:lnTo>
                <a:lnTo>
                  <a:pt x="10527" y="2738"/>
                </a:lnTo>
                <a:lnTo>
                  <a:pt x="10527" y="2835"/>
                </a:lnTo>
                <a:lnTo>
                  <a:pt x="10520" y="2835"/>
                </a:lnTo>
                <a:lnTo>
                  <a:pt x="10520" y="2819"/>
                </a:lnTo>
                <a:lnTo>
                  <a:pt x="10513" y="2819"/>
                </a:lnTo>
                <a:lnTo>
                  <a:pt x="10513" y="2805"/>
                </a:lnTo>
                <a:lnTo>
                  <a:pt x="10428" y="2805"/>
                </a:lnTo>
                <a:lnTo>
                  <a:pt x="10428" y="2786"/>
                </a:lnTo>
                <a:lnTo>
                  <a:pt x="10191" y="2786"/>
                </a:lnTo>
                <a:lnTo>
                  <a:pt x="10191" y="2383"/>
                </a:lnTo>
                <a:lnTo>
                  <a:pt x="10086" y="2383"/>
                </a:lnTo>
                <a:lnTo>
                  <a:pt x="10086" y="2375"/>
                </a:lnTo>
                <a:lnTo>
                  <a:pt x="9931" y="2375"/>
                </a:lnTo>
                <a:lnTo>
                  <a:pt x="9931" y="2381"/>
                </a:lnTo>
                <a:lnTo>
                  <a:pt x="9890" y="2381"/>
                </a:lnTo>
                <a:lnTo>
                  <a:pt x="9890" y="2332"/>
                </a:lnTo>
                <a:lnTo>
                  <a:pt x="9788" y="2332"/>
                </a:lnTo>
                <a:lnTo>
                  <a:pt x="9788" y="2313"/>
                </a:lnTo>
                <a:lnTo>
                  <a:pt x="9813" y="2313"/>
                </a:lnTo>
                <a:lnTo>
                  <a:pt x="9813" y="2255"/>
                </a:lnTo>
                <a:lnTo>
                  <a:pt x="9780" y="2255"/>
                </a:lnTo>
                <a:lnTo>
                  <a:pt x="9780" y="2219"/>
                </a:lnTo>
                <a:lnTo>
                  <a:pt x="9744" y="2219"/>
                </a:lnTo>
                <a:lnTo>
                  <a:pt x="9744" y="2203"/>
                </a:lnTo>
                <a:lnTo>
                  <a:pt x="9730" y="2203"/>
                </a:lnTo>
                <a:lnTo>
                  <a:pt x="9730" y="2219"/>
                </a:lnTo>
                <a:lnTo>
                  <a:pt x="9653" y="2219"/>
                </a:lnTo>
                <a:lnTo>
                  <a:pt x="9653" y="2263"/>
                </a:lnTo>
                <a:lnTo>
                  <a:pt x="9624" y="2263"/>
                </a:lnTo>
                <a:lnTo>
                  <a:pt x="9624" y="2318"/>
                </a:lnTo>
                <a:lnTo>
                  <a:pt x="9644" y="2318"/>
                </a:lnTo>
                <a:lnTo>
                  <a:pt x="9644" y="2338"/>
                </a:lnTo>
                <a:lnTo>
                  <a:pt x="9593" y="2338"/>
                </a:lnTo>
                <a:lnTo>
                  <a:pt x="9593" y="2329"/>
                </a:lnTo>
                <a:lnTo>
                  <a:pt x="9576" y="2329"/>
                </a:lnTo>
                <a:lnTo>
                  <a:pt x="9576" y="2318"/>
                </a:lnTo>
                <a:lnTo>
                  <a:pt x="9505" y="2318"/>
                </a:lnTo>
                <a:lnTo>
                  <a:pt x="9505" y="2329"/>
                </a:lnTo>
                <a:lnTo>
                  <a:pt x="9431" y="2329"/>
                </a:lnTo>
                <a:lnTo>
                  <a:pt x="9431" y="2343"/>
                </a:lnTo>
                <a:lnTo>
                  <a:pt x="9391" y="2343"/>
                </a:lnTo>
                <a:lnTo>
                  <a:pt x="9391" y="2378"/>
                </a:lnTo>
                <a:lnTo>
                  <a:pt x="9344" y="2378"/>
                </a:lnTo>
                <a:lnTo>
                  <a:pt x="9344" y="2361"/>
                </a:lnTo>
                <a:lnTo>
                  <a:pt x="9331" y="2361"/>
                </a:lnTo>
                <a:lnTo>
                  <a:pt x="9331" y="2318"/>
                </a:lnTo>
                <a:lnTo>
                  <a:pt x="9299" y="2318"/>
                </a:lnTo>
                <a:lnTo>
                  <a:pt x="9299" y="2293"/>
                </a:lnTo>
                <a:lnTo>
                  <a:pt x="9100" y="2293"/>
                </a:lnTo>
                <a:lnTo>
                  <a:pt x="9100" y="2366"/>
                </a:lnTo>
                <a:lnTo>
                  <a:pt x="9072" y="2366"/>
                </a:lnTo>
                <a:lnTo>
                  <a:pt x="9072" y="2378"/>
                </a:lnTo>
                <a:lnTo>
                  <a:pt x="9057" y="2378"/>
                </a:lnTo>
                <a:lnTo>
                  <a:pt x="9057" y="2352"/>
                </a:lnTo>
                <a:lnTo>
                  <a:pt x="8988" y="2352"/>
                </a:lnTo>
                <a:lnTo>
                  <a:pt x="8988" y="2341"/>
                </a:lnTo>
                <a:lnTo>
                  <a:pt x="8953" y="2341"/>
                </a:lnTo>
                <a:lnTo>
                  <a:pt x="8953" y="2390"/>
                </a:lnTo>
                <a:lnTo>
                  <a:pt x="8929" y="2390"/>
                </a:lnTo>
                <a:lnTo>
                  <a:pt x="8929" y="2676"/>
                </a:lnTo>
                <a:lnTo>
                  <a:pt x="8920" y="2676"/>
                </a:lnTo>
                <a:lnTo>
                  <a:pt x="8920" y="2594"/>
                </a:lnTo>
                <a:lnTo>
                  <a:pt x="8878" y="2594"/>
                </a:lnTo>
                <a:lnTo>
                  <a:pt x="8878" y="2294"/>
                </a:lnTo>
                <a:lnTo>
                  <a:pt x="8872" y="2294"/>
                </a:lnTo>
                <a:lnTo>
                  <a:pt x="8872" y="2281"/>
                </a:lnTo>
                <a:lnTo>
                  <a:pt x="8854" y="2281"/>
                </a:lnTo>
                <a:lnTo>
                  <a:pt x="8854" y="2300"/>
                </a:lnTo>
                <a:lnTo>
                  <a:pt x="8807" y="2291"/>
                </a:lnTo>
                <a:lnTo>
                  <a:pt x="8807" y="2273"/>
                </a:lnTo>
                <a:lnTo>
                  <a:pt x="8753" y="2273"/>
                </a:lnTo>
                <a:lnTo>
                  <a:pt x="8753" y="2263"/>
                </a:lnTo>
                <a:lnTo>
                  <a:pt x="8628" y="2263"/>
                </a:lnTo>
                <a:lnTo>
                  <a:pt x="8628" y="2257"/>
                </a:lnTo>
                <a:lnTo>
                  <a:pt x="8596" y="2257"/>
                </a:lnTo>
                <a:lnTo>
                  <a:pt x="8596" y="2460"/>
                </a:lnTo>
                <a:lnTo>
                  <a:pt x="8560" y="2453"/>
                </a:lnTo>
                <a:lnTo>
                  <a:pt x="8560" y="2410"/>
                </a:lnTo>
                <a:lnTo>
                  <a:pt x="8549" y="2410"/>
                </a:lnTo>
                <a:lnTo>
                  <a:pt x="8549" y="2384"/>
                </a:lnTo>
                <a:lnTo>
                  <a:pt x="8528" y="2384"/>
                </a:lnTo>
                <a:lnTo>
                  <a:pt x="8528" y="2281"/>
                </a:lnTo>
                <a:lnTo>
                  <a:pt x="8515" y="2281"/>
                </a:lnTo>
                <a:lnTo>
                  <a:pt x="8515" y="2249"/>
                </a:lnTo>
                <a:lnTo>
                  <a:pt x="8527" y="2249"/>
                </a:lnTo>
                <a:lnTo>
                  <a:pt x="8527" y="2235"/>
                </a:lnTo>
                <a:lnTo>
                  <a:pt x="8453" y="2235"/>
                </a:lnTo>
                <a:lnTo>
                  <a:pt x="8453" y="2174"/>
                </a:lnTo>
                <a:lnTo>
                  <a:pt x="8447" y="2174"/>
                </a:lnTo>
                <a:lnTo>
                  <a:pt x="8447" y="2117"/>
                </a:lnTo>
                <a:lnTo>
                  <a:pt x="8430" y="2117"/>
                </a:lnTo>
                <a:lnTo>
                  <a:pt x="8430" y="2059"/>
                </a:lnTo>
                <a:lnTo>
                  <a:pt x="8412" y="2059"/>
                </a:lnTo>
                <a:lnTo>
                  <a:pt x="8412" y="2001"/>
                </a:lnTo>
                <a:lnTo>
                  <a:pt x="8399" y="2001"/>
                </a:lnTo>
                <a:lnTo>
                  <a:pt x="8399" y="1983"/>
                </a:lnTo>
                <a:lnTo>
                  <a:pt x="8321" y="1983"/>
                </a:lnTo>
                <a:lnTo>
                  <a:pt x="8321" y="1996"/>
                </a:lnTo>
                <a:lnTo>
                  <a:pt x="8297" y="1996"/>
                </a:lnTo>
                <a:lnTo>
                  <a:pt x="8297" y="2027"/>
                </a:lnTo>
                <a:lnTo>
                  <a:pt x="8279" y="2033"/>
                </a:lnTo>
                <a:lnTo>
                  <a:pt x="8279" y="1998"/>
                </a:lnTo>
                <a:lnTo>
                  <a:pt x="8263" y="1998"/>
                </a:lnTo>
                <a:lnTo>
                  <a:pt x="8263" y="1979"/>
                </a:lnTo>
                <a:lnTo>
                  <a:pt x="8209" y="1979"/>
                </a:lnTo>
                <a:lnTo>
                  <a:pt x="8209" y="1968"/>
                </a:lnTo>
                <a:lnTo>
                  <a:pt x="8181" y="1968"/>
                </a:lnTo>
                <a:lnTo>
                  <a:pt x="8181" y="1903"/>
                </a:lnTo>
                <a:lnTo>
                  <a:pt x="8157" y="1903"/>
                </a:lnTo>
                <a:lnTo>
                  <a:pt x="8157" y="1843"/>
                </a:lnTo>
                <a:lnTo>
                  <a:pt x="8125" y="1843"/>
                </a:lnTo>
                <a:lnTo>
                  <a:pt x="8125" y="1832"/>
                </a:lnTo>
                <a:lnTo>
                  <a:pt x="8113" y="1832"/>
                </a:lnTo>
                <a:lnTo>
                  <a:pt x="8113" y="1779"/>
                </a:lnTo>
                <a:lnTo>
                  <a:pt x="8124" y="1779"/>
                </a:lnTo>
                <a:lnTo>
                  <a:pt x="8124" y="1733"/>
                </a:lnTo>
                <a:lnTo>
                  <a:pt x="8078" y="1733"/>
                </a:lnTo>
                <a:lnTo>
                  <a:pt x="8078" y="1779"/>
                </a:lnTo>
                <a:lnTo>
                  <a:pt x="8086" y="1779"/>
                </a:lnTo>
                <a:lnTo>
                  <a:pt x="8086" y="1834"/>
                </a:lnTo>
                <a:lnTo>
                  <a:pt x="8071" y="1834"/>
                </a:lnTo>
                <a:lnTo>
                  <a:pt x="8071" y="1850"/>
                </a:lnTo>
                <a:lnTo>
                  <a:pt x="8039" y="1850"/>
                </a:lnTo>
                <a:lnTo>
                  <a:pt x="8039" y="1909"/>
                </a:lnTo>
                <a:lnTo>
                  <a:pt x="8018" y="1909"/>
                </a:lnTo>
                <a:lnTo>
                  <a:pt x="8018" y="1955"/>
                </a:lnTo>
                <a:lnTo>
                  <a:pt x="7989" y="1955"/>
                </a:lnTo>
                <a:lnTo>
                  <a:pt x="7989" y="1753"/>
                </a:lnTo>
                <a:lnTo>
                  <a:pt x="7973" y="1752"/>
                </a:lnTo>
                <a:lnTo>
                  <a:pt x="7957" y="1751"/>
                </a:lnTo>
                <a:lnTo>
                  <a:pt x="7938" y="1748"/>
                </a:lnTo>
                <a:lnTo>
                  <a:pt x="7913" y="1745"/>
                </a:lnTo>
                <a:lnTo>
                  <a:pt x="7878" y="1742"/>
                </a:lnTo>
                <a:lnTo>
                  <a:pt x="7834" y="1739"/>
                </a:lnTo>
                <a:lnTo>
                  <a:pt x="7834" y="1761"/>
                </a:lnTo>
                <a:lnTo>
                  <a:pt x="7802" y="1761"/>
                </a:lnTo>
                <a:lnTo>
                  <a:pt x="7802" y="1855"/>
                </a:lnTo>
                <a:lnTo>
                  <a:pt x="7749" y="1883"/>
                </a:lnTo>
                <a:lnTo>
                  <a:pt x="7749" y="2073"/>
                </a:lnTo>
                <a:lnTo>
                  <a:pt x="7737" y="2073"/>
                </a:lnTo>
                <a:lnTo>
                  <a:pt x="7737" y="2095"/>
                </a:lnTo>
                <a:lnTo>
                  <a:pt x="7709" y="2095"/>
                </a:lnTo>
                <a:lnTo>
                  <a:pt x="7709" y="2083"/>
                </a:lnTo>
                <a:lnTo>
                  <a:pt x="7700" y="2083"/>
                </a:lnTo>
                <a:lnTo>
                  <a:pt x="7700" y="2097"/>
                </a:lnTo>
                <a:lnTo>
                  <a:pt x="7654" y="2097"/>
                </a:lnTo>
                <a:lnTo>
                  <a:pt x="7654" y="2085"/>
                </a:lnTo>
                <a:lnTo>
                  <a:pt x="7639" y="2085"/>
                </a:lnTo>
                <a:lnTo>
                  <a:pt x="7639" y="2092"/>
                </a:lnTo>
                <a:lnTo>
                  <a:pt x="7594" y="2092"/>
                </a:lnTo>
                <a:lnTo>
                  <a:pt x="7594" y="2085"/>
                </a:lnTo>
                <a:lnTo>
                  <a:pt x="7569" y="2085"/>
                </a:lnTo>
                <a:lnTo>
                  <a:pt x="7569" y="2095"/>
                </a:lnTo>
                <a:lnTo>
                  <a:pt x="7540" y="2095"/>
                </a:lnTo>
                <a:lnTo>
                  <a:pt x="7540" y="2085"/>
                </a:lnTo>
                <a:lnTo>
                  <a:pt x="7531" y="2085"/>
                </a:lnTo>
                <a:lnTo>
                  <a:pt x="7531" y="2203"/>
                </a:lnTo>
                <a:lnTo>
                  <a:pt x="7507" y="2203"/>
                </a:lnTo>
                <a:lnTo>
                  <a:pt x="7507" y="2223"/>
                </a:lnTo>
                <a:lnTo>
                  <a:pt x="7465" y="2223"/>
                </a:lnTo>
                <a:lnTo>
                  <a:pt x="7465" y="2232"/>
                </a:lnTo>
                <a:lnTo>
                  <a:pt x="7439" y="2232"/>
                </a:lnTo>
                <a:lnTo>
                  <a:pt x="7439" y="1909"/>
                </a:lnTo>
                <a:lnTo>
                  <a:pt x="7249" y="1909"/>
                </a:lnTo>
                <a:lnTo>
                  <a:pt x="7249" y="1682"/>
                </a:lnTo>
                <a:lnTo>
                  <a:pt x="7187" y="1682"/>
                </a:lnTo>
                <a:lnTo>
                  <a:pt x="7187" y="1672"/>
                </a:lnTo>
                <a:lnTo>
                  <a:pt x="7176" y="1672"/>
                </a:lnTo>
                <a:lnTo>
                  <a:pt x="7176" y="1496"/>
                </a:lnTo>
                <a:lnTo>
                  <a:pt x="7160" y="1496"/>
                </a:lnTo>
                <a:lnTo>
                  <a:pt x="7160" y="1657"/>
                </a:lnTo>
                <a:lnTo>
                  <a:pt x="7134" y="1657"/>
                </a:lnTo>
                <a:lnTo>
                  <a:pt x="7134" y="1466"/>
                </a:lnTo>
                <a:lnTo>
                  <a:pt x="7115" y="1466"/>
                </a:lnTo>
                <a:lnTo>
                  <a:pt x="7115" y="1407"/>
                </a:lnTo>
                <a:lnTo>
                  <a:pt x="7099" y="1407"/>
                </a:lnTo>
                <a:lnTo>
                  <a:pt x="7099" y="1657"/>
                </a:lnTo>
                <a:lnTo>
                  <a:pt x="7051" y="1657"/>
                </a:lnTo>
                <a:lnTo>
                  <a:pt x="7051" y="1639"/>
                </a:lnTo>
                <a:lnTo>
                  <a:pt x="7019" y="1639"/>
                </a:lnTo>
                <a:lnTo>
                  <a:pt x="7019" y="1670"/>
                </a:lnTo>
                <a:lnTo>
                  <a:pt x="6990" y="1670"/>
                </a:lnTo>
                <a:lnTo>
                  <a:pt x="6957" y="1699"/>
                </a:lnTo>
                <a:lnTo>
                  <a:pt x="6957" y="2098"/>
                </a:lnTo>
                <a:lnTo>
                  <a:pt x="6926" y="2098"/>
                </a:lnTo>
                <a:lnTo>
                  <a:pt x="6926" y="2110"/>
                </a:lnTo>
                <a:lnTo>
                  <a:pt x="6787" y="2110"/>
                </a:lnTo>
                <a:lnTo>
                  <a:pt x="6787" y="2128"/>
                </a:lnTo>
                <a:lnTo>
                  <a:pt x="6773" y="2128"/>
                </a:lnTo>
                <a:lnTo>
                  <a:pt x="6773" y="2221"/>
                </a:lnTo>
                <a:lnTo>
                  <a:pt x="6618" y="2221"/>
                </a:lnTo>
                <a:lnTo>
                  <a:pt x="6618" y="2267"/>
                </a:lnTo>
                <a:lnTo>
                  <a:pt x="6582" y="2267"/>
                </a:lnTo>
                <a:lnTo>
                  <a:pt x="6582" y="2278"/>
                </a:lnTo>
                <a:lnTo>
                  <a:pt x="6502" y="2256"/>
                </a:lnTo>
                <a:lnTo>
                  <a:pt x="6502" y="2303"/>
                </a:lnTo>
                <a:lnTo>
                  <a:pt x="6484" y="2303"/>
                </a:lnTo>
                <a:lnTo>
                  <a:pt x="6484" y="2250"/>
                </a:lnTo>
                <a:lnTo>
                  <a:pt x="6473" y="2250"/>
                </a:lnTo>
                <a:lnTo>
                  <a:pt x="6473" y="2194"/>
                </a:lnTo>
                <a:lnTo>
                  <a:pt x="6345" y="2194"/>
                </a:lnTo>
                <a:lnTo>
                  <a:pt x="6345" y="2206"/>
                </a:lnTo>
                <a:lnTo>
                  <a:pt x="6300" y="2206"/>
                </a:lnTo>
                <a:lnTo>
                  <a:pt x="6300" y="2249"/>
                </a:lnTo>
                <a:lnTo>
                  <a:pt x="6217" y="2249"/>
                </a:lnTo>
                <a:lnTo>
                  <a:pt x="6217" y="2261"/>
                </a:lnTo>
                <a:lnTo>
                  <a:pt x="6211" y="2261"/>
                </a:lnTo>
                <a:lnTo>
                  <a:pt x="6211" y="2296"/>
                </a:lnTo>
                <a:lnTo>
                  <a:pt x="6189" y="2296"/>
                </a:lnTo>
                <a:lnTo>
                  <a:pt x="6189" y="2406"/>
                </a:lnTo>
                <a:lnTo>
                  <a:pt x="6116" y="2406"/>
                </a:lnTo>
                <a:lnTo>
                  <a:pt x="6116" y="2414"/>
                </a:lnTo>
                <a:lnTo>
                  <a:pt x="6037" y="2414"/>
                </a:lnTo>
                <a:lnTo>
                  <a:pt x="6037" y="2398"/>
                </a:lnTo>
                <a:lnTo>
                  <a:pt x="5985" y="2398"/>
                </a:lnTo>
                <a:lnTo>
                  <a:pt x="5985" y="2374"/>
                </a:lnTo>
                <a:lnTo>
                  <a:pt x="5954" y="2374"/>
                </a:lnTo>
                <a:lnTo>
                  <a:pt x="5954" y="2361"/>
                </a:lnTo>
                <a:lnTo>
                  <a:pt x="5903" y="2361"/>
                </a:lnTo>
                <a:lnTo>
                  <a:pt x="5903" y="2381"/>
                </a:lnTo>
                <a:lnTo>
                  <a:pt x="5774" y="2381"/>
                </a:lnTo>
                <a:lnTo>
                  <a:pt x="5774" y="2428"/>
                </a:lnTo>
                <a:lnTo>
                  <a:pt x="5691" y="2428"/>
                </a:lnTo>
                <a:lnTo>
                  <a:pt x="5691" y="2462"/>
                </a:lnTo>
                <a:lnTo>
                  <a:pt x="5658" y="2462"/>
                </a:lnTo>
                <a:lnTo>
                  <a:pt x="5658" y="2479"/>
                </a:lnTo>
                <a:lnTo>
                  <a:pt x="5495" y="2479"/>
                </a:lnTo>
                <a:lnTo>
                  <a:pt x="5495" y="2649"/>
                </a:lnTo>
                <a:lnTo>
                  <a:pt x="5472" y="2649"/>
                </a:lnTo>
                <a:lnTo>
                  <a:pt x="5472" y="2560"/>
                </a:lnTo>
                <a:lnTo>
                  <a:pt x="5410" y="2560"/>
                </a:lnTo>
                <a:lnTo>
                  <a:pt x="5410" y="2518"/>
                </a:lnTo>
                <a:lnTo>
                  <a:pt x="5360" y="2518"/>
                </a:lnTo>
                <a:lnTo>
                  <a:pt x="5360" y="2508"/>
                </a:lnTo>
                <a:lnTo>
                  <a:pt x="5329" y="2508"/>
                </a:lnTo>
                <a:lnTo>
                  <a:pt x="5329" y="2470"/>
                </a:lnTo>
                <a:lnTo>
                  <a:pt x="5260" y="2470"/>
                </a:lnTo>
                <a:lnTo>
                  <a:pt x="5260" y="2207"/>
                </a:lnTo>
                <a:lnTo>
                  <a:pt x="4878" y="2207"/>
                </a:lnTo>
                <a:lnTo>
                  <a:pt x="4878" y="2475"/>
                </a:lnTo>
                <a:lnTo>
                  <a:pt x="4832" y="2475"/>
                </a:lnTo>
                <a:lnTo>
                  <a:pt x="4832" y="2504"/>
                </a:lnTo>
                <a:lnTo>
                  <a:pt x="4791" y="2504"/>
                </a:lnTo>
                <a:lnTo>
                  <a:pt x="4791" y="2526"/>
                </a:lnTo>
                <a:lnTo>
                  <a:pt x="4777" y="2526"/>
                </a:lnTo>
                <a:lnTo>
                  <a:pt x="4777" y="2790"/>
                </a:lnTo>
                <a:lnTo>
                  <a:pt x="4768" y="2790"/>
                </a:lnTo>
                <a:lnTo>
                  <a:pt x="4762" y="2784"/>
                </a:lnTo>
                <a:lnTo>
                  <a:pt x="4717" y="2784"/>
                </a:lnTo>
                <a:lnTo>
                  <a:pt x="4710" y="2791"/>
                </a:lnTo>
                <a:lnTo>
                  <a:pt x="4684" y="2791"/>
                </a:lnTo>
                <a:lnTo>
                  <a:pt x="4684" y="2643"/>
                </a:lnTo>
                <a:lnTo>
                  <a:pt x="4641" y="2615"/>
                </a:lnTo>
                <a:lnTo>
                  <a:pt x="4416" y="2615"/>
                </a:lnTo>
                <a:lnTo>
                  <a:pt x="4416" y="2627"/>
                </a:lnTo>
                <a:lnTo>
                  <a:pt x="4410" y="2627"/>
                </a:lnTo>
                <a:lnTo>
                  <a:pt x="4410" y="2578"/>
                </a:lnTo>
                <a:lnTo>
                  <a:pt x="4356" y="2578"/>
                </a:lnTo>
                <a:lnTo>
                  <a:pt x="4356" y="2627"/>
                </a:lnTo>
                <a:lnTo>
                  <a:pt x="4316" y="2627"/>
                </a:lnTo>
                <a:lnTo>
                  <a:pt x="4316" y="2651"/>
                </a:lnTo>
                <a:lnTo>
                  <a:pt x="4309" y="2651"/>
                </a:lnTo>
                <a:lnTo>
                  <a:pt x="4309" y="2443"/>
                </a:lnTo>
                <a:lnTo>
                  <a:pt x="4300" y="2443"/>
                </a:lnTo>
                <a:lnTo>
                  <a:pt x="4300" y="2403"/>
                </a:lnTo>
                <a:lnTo>
                  <a:pt x="4279" y="2403"/>
                </a:lnTo>
                <a:lnTo>
                  <a:pt x="4270" y="2255"/>
                </a:lnTo>
                <a:lnTo>
                  <a:pt x="4264" y="2149"/>
                </a:lnTo>
                <a:lnTo>
                  <a:pt x="4262" y="2089"/>
                </a:lnTo>
                <a:lnTo>
                  <a:pt x="4260" y="2017"/>
                </a:lnTo>
                <a:lnTo>
                  <a:pt x="4254" y="1881"/>
                </a:lnTo>
                <a:lnTo>
                  <a:pt x="4249" y="1746"/>
                </a:lnTo>
                <a:lnTo>
                  <a:pt x="4246" y="1675"/>
                </a:lnTo>
                <a:lnTo>
                  <a:pt x="4241" y="1442"/>
                </a:lnTo>
                <a:lnTo>
                  <a:pt x="4234" y="1194"/>
                </a:lnTo>
                <a:lnTo>
                  <a:pt x="4286" y="1194"/>
                </a:lnTo>
                <a:lnTo>
                  <a:pt x="4291" y="1193"/>
                </a:lnTo>
                <a:lnTo>
                  <a:pt x="4296" y="1191"/>
                </a:lnTo>
                <a:lnTo>
                  <a:pt x="4300" y="1188"/>
                </a:lnTo>
                <a:lnTo>
                  <a:pt x="4304" y="1184"/>
                </a:lnTo>
                <a:lnTo>
                  <a:pt x="4307" y="1179"/>
                </a:lnTo>
                <a:lnTo>
                  <a:pt x="4310" y="1174"/>
                </a:lnTo>
                <a:lnTo>
                  <a:pt x="4311" y="1168"/>
                </a:lnTo>
                <a:lnTo>
                  <a:pt x="4312" y="1163"/>
                </a:lnTo>
                <a:lnTo>
                  <a:pt x="4311" y="1154"/>
                </a:lnTo>
                <a:lnTo>
                  <a:pt x="4308" y="1148"/>
                </a:lnTo>
                <a:lnTo>
                  <a:pt x="4303" y="1142"/>
                </a:lnTo>
                <a:lnTo>
                  <a:pt x="4297" y="1138"/>
                </a:lnTo>
                <a:lnTo>
                  <a:pt x="4318" y="1125"/>
                </a:lnTo>
                <a:lnTo>
                  <a:pt x="4318" y="1062"/>
                </a:lnTo>
                <a:lnTo>
                  <a:pt x="4292" y="1006"/>
                </a:lnTo>
                <a:lnTo>
                  <a:pt x="4275" y="1006"/>
                </a:lnTo>
                <a:lnTo>
                  <a:pt x="4275" y="984"/>
                </a:lnTo>
                <a:lnTo>
                  <a:pt x="4243" y="984"/>
                </a:lnTo>
                <a:lnTo>
                  <a:pt x="4243" y="919"/>
                </a:lnTo>
                <a:lnTo>
                  <a:pt x="4230" y="919"/>
                </a:lnTo>
                <a:lnTo>
                  <a:pt x="4230" y="903"/>
                </a:lnTo>
                <a:lnTo>
                  <a:pt x="4220" y="903"/>
                </a:lnTo>
                <a:lnTo>
                  <a:pt x="4220" y="595"/>
                </a:lnTo>
                <a:lnTo>
                  <a:pt x="4224" y="593"/>
                </a:lnTo>
                <a:lnTo>
                  <a:pt x="4228" y="590"/>
                </a:lnTo>
                <a:lnTo>
                  <a:pt x="4233" y="585"/>
                </a:lnTo>
                <a:lnTo>
                  <a:pt x="4237" y="580"/>
                </a:lnTo>
                <a:lnTo>
                  <a:pt x="4240" y="576"/>
                </a:lnTo>
                <a:lnTo>
                  <a:pt x="4241" y="570"/>
                </a:lnTo>
                <a:lnTo>
                  <a:pt x="4241" y="562"/>
                </a:lnTo>
                <a:lnTo>
                  <a:pt x="4240" y="557"/>
                </a:lnTo>
                <a:lnTo>
                  <a:pt x="4237" y="553"/>
                </a:lnTo>
                <a:lnTo>
                  <a:pt x="4233" y="548"/>
                </a:lnTo>
                <a:lnTo>
                  <a:pt x="4229" y="543"/>
                </a:lnTo>
                <a:lnTo>
                  <a:pt x="4220" y="536"/>
                </a:lnTo>
                <a:lnTo>
                  <a:pt x="4215" y="534"/>
                </a:lnTo>
                <a:lnTo>
                  <a:pt x="4210" y="337"/>
                </a:lnTo>
                <a:lnTo>
                  <a:pt x="4211" y="337"/>
                </a:lnTo>
                <a:lnTo>
                  <a:pt x="4214" y="337"/>
                </a:lnTo>
                <a:lnTo>
                  <a:pt x="4216" y="335"/>
                </a:lnTo>
                <a:lnTo>
                  <a:pt x="4219" y="333"/>
                </a:lnTo>
                <a:lnTo>
                  <a:pt x="4219" y="330"/>
                </a:lnTo>
                <a:lnTo>
                  <a:pt x="4219" y="327"/>
                </a:lnTo>
                <a:lnTo>
                  <a:pt x="4216" y="325"/>
                </a:lnTo>
                <a:lnTo>
                  <a:pt x="4214" y="323"/>
                </a:lnTo>
                <a:lnTo>
                  <a:pt x="4211" y="323"/>
                </a:lnTo>
                <a:lnTo>
                  <a:pt x="4210" y="323"/>
                </a:lnTo>
                <a:lnTo>
                  <a:pt x="4208" y="253"/>
                </a:lnTo>
                <a:lnTo>
                  <a:pt x="4210" y="251"/>
                </a:lnTo>
                <a:lnTo>
                  <a:pt x="4212" y="250"/>
                </a:lnTo>
                <a:lnTo>
                  <a:pt x="4213" y="247"/>
                </a:lnTo>
                <a:lnTo>
                  <a:pt x="4213" y="245"/>
                </a:lnTo>
                <a:lnTo>
                  <a:pt x="4213" y="242"/>
                </a:lnTo>
                <a:lnTo>
                  <a:pt x="4211" y="240"/>
                </a:lnTo>
                <a:lnTo>
                  <a:pt x="4210" y="238"/>
                </a:lnTo>
                <a:lnTo>
                  <a:pt x="4208" y="237"/>
                </a:lnTo>
                <a:lnTo>
                  <a:pt x="4206" y="155"/>
                </a:lnTo>
                <a:lnTo>
                  <a:pt x="4209" y="149"/>
                </a:lnTo>
                <a:lnTo>
                  <a:pt x="4210" y="144"/>
                </a:lnTo>
                <a:lnTo>
                  <a:pt x="4210" y="137"/>
                </a:lnTo>
                <a:lnTo>
                  <a:pt x="4209" y="134"/>
                </a:lnTo>
                <a:lnTo>
                  <a:pt x="4208" y="132"/>
                </a:lnTo>
                <a:lnTo>
                  <a:pt x="4207" y="129"/>
                </a:lnTo>
                <a:lnTo>
                  <a:pt x="4205" y="127"/>
                </a:lnTo>
                <a:lnTo>
                  <a:pt x="4202" y="3"/>
                </a:lnTo>
                <a:lnTo>
                  <a:pt x="4201" y="1"/>
                </a:lnTo>
                <a:lnTo>
                  <a:pt x="4200" y="0"/>
                </a:lnTo>
                <a:lnTo>
                  <a:pt x="4198" y="0"/>
                </a:lnTo>
                <a:lnTo>
                  <a:pt x="4197" y="0"/>
                </a:lnTo>
                <a:lnTo>
                  <a:pt x="4195" y="2"/>
                </a:lnTo>
                <a:lnTo>
                  <a:pt x="4194" y="4"/>
                </a:lnTo>
                <a:lnTo>
                  <a:pt x="4189" y="126"/>
                </a:lnTo>
                <a:lnTo>
                  <a:pt x="4186" y="128"/>
                </a:lnTo>
                <a:lnTo>
                  <a:pt x="4185" y="131"/>
                </a:lnTo>
                <a:lnTo>
                  <a:pt x="4183" y="134"/>
                </a:lnTo>
                <a:lnTo>
                  <a:pt x="4183" y="137"/>
                </a:lnTo>
                <a:lnTo>
                  <a:pt x="4183" y="144"/>
                </a:lnTo>
                <a:lnTo>
                  <a:pt x="4183" y="147"/>
                </a:lnTo>
                <a:lnTo>
                  <a:pt x="4184" y="150"/>
                </a:lnTo>
                <a:lnTo>
                  <a:pt x="4186" y="152"/>
                </a:lnTo>
                <a:lnTo>
                  <a:pt x="4188" y="155"/>
                </a:lnTo>
                <a:lnTo>
                  <a:pt x="4184" y="236"/>
                </a:lnTo>
                <a:lnTo>
                  <a:pt x="4181" y="237"/>
                </a:lnTo>
                <a:lnTo>
                  <a:pt x="4179" y="239"/>
                </a:lnTo>
                <a:lnTo>
                  <a:pt x="4178" y="242"/>
                </a:lnTo>
                <a:lnTo>
                  <a:pt x="4177" y="245"/>
                </a:lnTo>
                <a:lnTo>
                  <a:pt x="4178" y="248"/>
                </a:lnTo>
                <a:lnTo>
                  <a:pt x="4179" y="250"/>
                </a:lnTo>
                <a:lnTo>
                  <a:pt x="4181" y="252"/>
                </a:lnTo>
                <a:lnTo>
                  <a:pt x="4184" y="254"/>
                </a:lnTo>
                <a:lnTo>
                  <a:pt x="4181" y="323"/>
                </a:lnTo>
                <a:lnTo>
                  <a:pt x="4178" y="323"/>
                </a:lnTo>
                <a:lnTo>
                  <a:pt x="4176" y="323"/>
                </a:lnTo>
                <a:lnTo>
                  <a:pt x="4173" y="325"/>
                </a:lnTo>
                <a:lnTo>
                  <a:pt x="4172" y="327"/>
                </a:lnTo>
                <a:lnTo>
                  <a:pt x="4171" y="330"/>
                </a:lnTo>
                <a:lnTo>
                  <a:pt x="4172" y="333"/>
                </a:lnTo>
                <a:lnTo>
                  <a:pt x="4173" y="335"/>
                </a:lnTo>
                <a:lnTo>
                  <a:pt x="4176" y="337"/>
                </a:lnTo>
                <a:lnTo>
                  <a:pt x="4178" y="337"/>
                </a:lnTo>
                <a:lnTo>
                  <a:pt x="4180" y="337"/>
                </a:lnTo>
                <a:lnTo>
                  <a:pt x="4172" y="534"/>
                </a:lnTo>
                <a:lnTo>
                  <a:pt x="4163" y="540"/>
                </a:lnTo>
                <a:lnTo>
                  <a:pt x="4154" y="547"/>
                </a:lnTo>
                <a:lnTo>
                  <a:pt x="4148" y="553"/>
                </a:lnTo>
                <a:lnTo>
                  <a:pt x="4146" y="557"/>
                </a:lnTo>
                <a:lnTo>
                  <a:pt x="4144" y="564"/>
                </a:lnTo>
                <a:lnTo>
                  <a:pt x="4145" y="573"/>
                </a:lnTo>
                <a:lnTo>
                  <a:pt x="4146" y="577"/>
                </a:lnTo>
                <a:lnTo>
                  <a:pt x="4147" y="581"/>
                </a:lnTo>
                <a:lnTo>
                  <a:pt x="4149" y="585"/>
                </a:lnTo>
                <a:lnTo>
                  <a:pt x="4152" y="588"/>
                </a:lnTo>
                <a:lnTo>
                  <a:pt x="4156" y="592"/>
                </a:lnTo>
                <a:lnTo>
                  <a:pt x="4160" y="594"/>
                </a:lnTo>
                <a:lnTo>
                  <a:pt x="4163" y="595"/>
                </a:lnTo>
                <a:lnTo>
                  <a:pt x="4163" y="903"/>
                </a:lnTo>
                <a:lnTo>
                  <a:pt x="4151" y="903"/>
                </a:lnTo>
                <a:lnTo>
                  <a:pt x="4151" y="919"/>
                </a:lnTo>
                <a:lnTo>
                  <a:pt x="4142" y="919"/>
                </a:lnTo>
                <a:lnTo>
                  <a:pt x="4142" y="984"/>
                </a:lnTo>
                <a:lnTo>
                  <a:pt x="4115" y="984"/>
                </a:lnTo>
                <a:lnTo>
                  <a:pt x="4115" y="1006"/>
                </a:lnTo>
                <a:lnTo>
                  <a:pt x="4099" y="1006"/>
                </a:lnTo>
                <a:lnTo>
                  <a:pt x="4067" y="1068"/>
                </a:lnTo>
                <a:lnTo>
                  <a:pt x="4067" y="1125"/>
                </a:lnTo>
                <a:lnTo>
                  <a:pt x="4084" y="1137"/>
                </a:lnTo>
                <a:lnTo>
                  <a:pt x="4081" y="1138"/>
                </a:lnTo>
                <a:lnTo>
                  <a:pt x="4077" y="1141"/>
                </a:lnTo>
                <a:lnTo>
                  <a:pt x="4074" y="1143"/>
                </a:lnTo>
                <a:lnTo>
                  <a:pt x="4071" y="1146"/>
                </a:lnTo>
                <a:lnTo>
                  <a:pt x="4069" y="1150"/>
                </a:lnTo>
                <a:lnTo>
                  <a:pt x="4067" y="1153"/>
                </a:lnTo>
                <a:lnTo>
                  <a:pt x="4066" y="1159"/>
                </a:lnTo>
                <a:lnTo>
                  <a:pt x="4066" y="1163"/>
                </a:lnTo>
                <a:lnTo>
                  <a:pt x="4066" y="1168"/>
                </a:lnTo>
                <a:lnTo>
                  <a:pt x="4068" y="1174"/>
                </a:lnTo>
                <a:lnTo>
                  <a:pt x="4070" y="1179"/>
                </a:lnTo>
                <a:lnTo>
                  <a:pt x="4074" y="1184"/>
                </a:lnTo>
                <a:lnTo>
                  <a:pt x="4077" y="1188"/>
                </a:lnTo>
                <a:lnTo>
                  <a:pt x="4082" y="1191"/>
                </a:lnTo>
                <a:lnTo>
                  <a:pt x="4087" y="1193"/>
                </a:lnTo>
                <a:lnTo>
                  <a:pt x="4092" y="1194"/>
                </a:lnTo>
                <a:lnTo>
                  <a:pt x="4144" y="1194"/>
                </a:lnTo>
                <a:lnTo>
                  <a:pt x="4141" y="1461"/>
                </a:lnTo>
                <a:lnTo>
                  <a:pt x="4132" y="1697"/>
                </a:lnTo>
                <a:lnTo>
                  <a:pt x="4124" y="1940"/>
                </a:lnTo>
                <a:lnTo>
                  <a:pt x="4120" y="2032"/>
                </a:lnTo>
                <a:lnTo>
                  <a:pt x="4112" y="2193"/>
                </a:lnTo>
                <a:lnTo>
                  <a:pt x="4099" y="2413"/>
                </a:lnTo>
                <a:lnTo>
                  <a:pt x="4068" y="2413"/>
                </a:lnTo>
                <a:lnTo>
                  <a:pt x="4068" y="2423"/>
                </a:lnTo>
                <a:lnTo>
                  <a:pt x="4054" y="2423"/>
                </a:lnTo>
                <a:lnTo>
                  <a:pt x="4054" y="2414"/>
                </a:lnTo>
                <a:lnTo>
                  <a:pt x="4044" y="2414"/>
                </a:lnTo>
                <a:lnTo>
                  <a:pt x="4044" y="2381"/>
                </a:lnTo>
                <a:lnTo>
                  <a:pt x="4035" y="2381"/>
                </a:lnTo>
                <a:lnTo>
                  <a:pt x="4035" y="2391"/>
                </a:lnTo>
                <a:lnTo>
                  <a:pt x="4014" y="2391"/>
                </a:lnTo>
                <a:lnTo>
                  <a:pt x="4014" y="2380"/>
                </a:lnTo>
                <a:lnTo>
                  <a:pt x="3990" y="2380"/>
                </a:lnTo>
                <a:lnTo>
                  <a:pt x="3990" y="2415"/>
                </a:lnTo>
                <a:lnTo>
                  <a:pt x="3945" y="2415"/>
                </a:lnTo>
                <a:lnTo>
                  <a:pt x="3945" y="2590"/>
                </a:lnTo>
                <a:lnTo>
                  <a:pt x="3905" y="2590"/>
                </a:lnTo>
                <a:lnTo>
                  <a:pt x="3905" y="2624"/>
                </a:lnTo>
                <a:lnTo>
                  <a:pt x="3860" y="2624"/>
                </a:lnTo>
                <a:lnTo>
                  <a:pt x="3860" y="2642"/>
                </a:lnTo>
                <a:lnTo>
                  <a:pt x="3713" y="2642"/>
                </a:lnTo>
                <a:lnTo>
                  <a:pt x="3713" y="2420"/>
                </a:lnTo>
                <a:lnTo>
                  <a:pt x="3666" y="2420"/>
                </a:lnTo>
                <a:lnTo>
                  <a:pt x="3666" y="2404"/>
                </a:lnTo>
                <a:lnTo>
                  <a:pt x="3649" y="2404"/>
                </a:lnTo>
                <a:lnTo>
                  <a:pt x="3649" y="2378"/>
                </a:lnTo>
                <a:lnTo>
                  <a:pt x="3601" y="2378"/>
                </a:lnTo>
                <a:lnTo>
                  <a:pt x="3601" y="2389"/>
                </a:lnTo>
                <a:lnTo>
                  <a:pt x="3588" y="2389"/>
                </a:lnTo>
                <a:lnTo>
                  <a:pt x="3588" y="2416"/>
                </a:lnTo>
                <a:lnTo>
                  <a:pt x="3550" y="2416"/>
                </a:lnTo>
                <a:lnTo>
                  <a:pt x="3550" y="2616"/>
                </a:lnTo>
                <a:lnTo>
                  <a:pt x="3507" y="2590"/>
                </a:lnTo>
                <a:lnTo>
                  <a:pt x="3481" y="2577"/>
                </a:lnTo>
                <a:lnTo>
                  <a:pt x="3452" y="2563"/>
                </a:lnTo>
                <a:lnTo>
                  <a:pt x="3415" y="2546"/>
                </a:lnTo>
                <a:lnTo>
                  <a:pt x="3372" y="2529"/>
                </a:lnTo>
                <a:lnTo>
                  <a:pt x="3327" y="2512"/>
                </a:lnTo>
                <a:lnTo>
                  <a:pt x="3303" y="2505"/>
                </a:lnTo>
                <a:lnTo>
                  <a:pt x="3280" y="2498"/>
                </a:lnTo>
                <a:lnTo>
                  <a:pt x="3257" y="2492"/>
                </a:lnTo>
                <a:lnTo>
                  <a:pt x="3234" y="2487"/>
                </a:lnTo>
                <a:lnTo>
                  <a:pt x="3191" y="2481"/>
                </a:lnTo>
                <a:lnTo>
                  <a:pt x="3151" y="2477"/>
                </a:lnTo>
                <a:lnTo>
                  <a:pt x="3115" y="2475"/>
                </a:lnTo>
                <a:lnTo>
                  <a:pt x="3080" y="2476"/>
                </a:lnTo>
                <a:lnTo>
                  <a:pt x="3048" y="2477"/>
                </a:lnTo>
                <a:lnTo>
                  <a:pt x="3017" y="2480"/>
                </a:lnTo>
                <a:lnTo>
                  <a:pt x="2988" y="2484"/>
                </a:lnTo>
                <a:lnTo>
                  <a:pt x="2960" y="2489"/>
                </a:lnTo>
                <a:lnTo>
                  <a:pt x="2947" y="2492"/>
                </a:lnTo>
                <a:lnTo>
                  <a:pt x="2932" y="2496"/>
                </a:lnTo>
                <a:lnTo>
                  <a:pt x="2903" y="2506"/>
                </a:lnTo>
                <a:lnTo>
                  <a:pt x="2873" y="2516"/>
                </a:lnTo>
                <a:lnTo>
                  <a:pt x="2846" y="2527"/>
                </a:lnTo>
                <a:lnTo>
                  <a:pt x="2802" y="2546"/>
                </a:lnTo>
                <a:lnTo>
                  <a:pt x="2785" y="2555"/>
                </a:lnTo>
                <a:lnTo>
                  <a:pt x="2785" y="2536"/>
                </a:lnTo>
                <a:lnTo>
                  <a:pt x="2774" y="2542"/>
                </a:lnTo>
                <a:lnTo>
                  <a:pt x="2753" y="2555"/>
                </a:lnTo>
                <a:lnTo>
                  <a:pt x="2689" y="2596"/>
                </a:lnTo>
                <a:lnTo>
                  <a:pt x="2689" y="2569"/>
                </a:lnTo>
                <a:lnTo>
                  <a:pt x="2655" y="2569"/>
                </a:lnTo>
                <a:lnTo>
                  <a:pt x="2655" y="2464"/>
                </a:lnTo>
                <a:lnTo>
                  <a:pt x="2497" y="2464"/>
                </a:lnTo>
                <a:lnTo>
                  <a:pt x="2497" y="2728"/>
                </a:lnTo>
                <a:lnTo>
                  <a:pt x="2479" y="2728"/>
                </a:lnTo>
                <a:lnTo>
                  <a:pt x="2479" y="2707"/>
                </a:lnTo>
                <a:lnTo>
                  <a:pt x="2409" y="2707"/>
                </a:lnTo>
                <a:lnTo>
                  <a:pt x="2409" y="2516"/>
                </a:lnTo>
                <a:lnTo>
                  <a:pt x="2259" y="2516"/>
                </a:lnTo>
                <a:lnTo>
                  <a:pt x="2259" y="2422"/>
                </a:lnTo>
                <a:lnTo>
                  <a:pt x="2251" y="2422"/>
                </a:lnTo>
                <a:lnTo>
                  <a:pt x="2251" y="2410"/>
                </a:lnTo>
                <a:lnTo>
                  <a:pt x="2175" y="2410"/>
                </a:lnTo>
                <a:lnTo>
                  <a:pt x="2175" y="2397"/>
                </a:lnTo>
                <a:lnTo>
                  <a:pt x="2158" y="2397"/>
                </a:lnTo>
                <a:lnTo>
                  <a:pt x="2158" y="2373"/>
                </a:lnTo>
                <a:lnTo>
                  <a:pt x="2130" y="2373"/>
                </a:lnTo>
                <a:lnTo>
                  <a:pt x="2130" y="2361"/>
                </a:lnTo>
                <a:lnTo>
                  <a:pt x="2117" y="2361"/>
                </a:lnTo>
                <a:lnTo>
                  <a:pt x="2117" y="2337"/>
                </a:lnTo>
                <a:lnTo>
                  <a:pt x="2110" y="2337"/>
                </a:lnTo>
                <a:lnTo>
                  <a:pt x="2110" y="2292"/>
                </a:lnTo>
                <a:lnTo>
                  <a:pt x="2073" y="2292"/>
                </a:lnTo>
                <a:lnTo>
                  <a:pt x="2073" y="2280"/>
                </a:lnTo>
                <a:lnTo>
                  <a:pt x="2061" y="2280"/>
                </a:lnTo>
                <a:lnTo>
                  <a:pt x="2061" y="2272"/>
                </a:lnTo>
                <a:lnTo>
                  <a:pt x="1965" y="2272"/>
                </a:lnTo>
                <a:lnTo>
                  <a:pt x="1965" y="2290"/>
                </a:lnTo>
                <a:lnTo>
                  <a:pt x="1953" y="2290"/>
                </a:lnTo>
                <a:lnTo>
                  <a:pt x="1953" y="2316"/>
                </a:lnTo>
                <a:lnTo>
                  <a:pt x="1948" y="2316"/>
                </a:lnTo>
                <a:lnTo>
                  <a:pt x="1948" y="2464"/>
                </a:lnTo>
                <a:lnTo>
                  <a:pt x="1912" y="2464"/>
                </a:lnTo>
                <a:lnTo>
                  <a:pt x="1912" y="2435"/>
                </a:lnTo>
                <a:lnTo>
                  <a:pt x="1737" y="2435"/>
                </a:lnTo>
                <a:lnTo>
                  <a:pt x="1737" y="2293"/>
                </a:lnTo>
                <a:lnTo>
                  <a:pt x="1691" y="2288"/>
                </a:lnTo>
                <a:lnTo>
                  <a:pt x="1691" y="2271"/>
                </a:lnTo>
                <a:lnTo>
                  <a:pt x="1668" y="2271"/>
                </a:lnTo>
                <a:lnTo>
                  <a:pt x="1668" y="2255"/>
                </a:lnTo>
                <a:lnTo>
                  <a:pt x="1636" y="2255"/>
                </a:lnTo>
                <a:lnTo>
                  <a:pt x="1636" y="2246"/>
                </a:lnTo>
                <a:lnTo>
                  <a:pt x="1591" y="2246"/>
                </a:lnTo>
                <a:lnTo>
                  <a:pt x="1591" y="2236"/>
                </a:lnTo>
                <a:lnTo>
                  <a:pt x="1574" y="2236"/>
                </a:lnTo>
                <a:lnTo>
                  <a:pt x="1574" y="2289"/>
                </a:lnTo>
                <a:lnTo>
                  <a:pt x="1545" y="2289"/>
                </a:lnTo>
                <a:lnTo>
                  <a:pt x="1545" y="2587"/>
                </a:lnTo>
                <a:lnTo>
                  <a:pt x="1522" y="2587"/>
                </a:lnTo>
                <a:lnTo>
                  <a:pt x="1522" y="2599"/>
                </a:lnTo>
                <a:lnTo>
                  <a:pt x="1461" y="2599"/>
                </a:lnTo>
                <a:lnTo>
                  <a:pt x="1461" y="2752"/>
                </a:lnTo>
                <a:lnTo>
                  <a:pt x="1441" y="2752"/>
                </a:lnTo>
                <a:lnTo>
                  <a:pt x="1441" y="2790"/>
                </a:lnTo>
                <a:lnTo>
                  <a:pt x="1425" y="2790"/>
                </a:lnTo>
                <a:lnTo>
                  <a:pt x="1425" y="2778"/>
                </a:lnTo>
                <a:lnTo>
                  <a:pt x="1421" y="2778"/>
                </a:lnTo>
                <a:lnTo>
                  <a:pt x="1421" y="2761"/>
                </a:lnTo>
                <a:lnTo>
                  <a:pt x="1395" y="2761"/>
                </a:lnTo>
                <a:lnTo>
                  <a:pt x="1400" y="2158"/>
                </a:lnTo>
                <a:lnTo>
                  <a:pt x="1389" y="2158"/>
                </a:lnTo>
                <a:lnTo>
                  <a:pt x="1389" y="2096"/>
                </a:lnTo>
                <a:lnTo>
                  <a:pt x="1324" y="2096"/>
                </a:lnTo>
                <a:lnTo>
                  <a:pt x="1324" y="2068"/>
                </a:lnTo>
                <a:lnTo>
                  <a:pt x="1256" y="2060"/>
                </a:lnTo>
                <a:lnTo>
                  <a:pt x="1256" y="2092"/>
                </a:lnTo>
                <a:lnTo>
                  <a:pt x="1217" y="2092"/>
                </a:lnTo>
                <a:lnTo>
                  <a:pt x="1217" y="2113"/>
                </a:lnTo>
                <a:lnTo>
                  <a:pt x="1181" y="2113"/>
                </a:lnTo>
                <a:lnTo>
                  <a:pt x="1181" y="2776"/>
                </a:lnTo>
                <a:lnTo>
                  <a:pt x="1151" y="2776"/>
                </a:lnTo>
                <a:lnTo>
                  <a:pt x="1151" y="2667"/>
                </a:lnTo>
                <a:lnTo>
                  <a:pt x="1127" y="2667"/>
                </a:lnTo>
                <a:lnTo>
                  <a:pt x="1127" y="2629"/>
                </a:lnTo>
                <a:lnTo>
                  <a:pt x="1105" y="2629"/>
                </a:lnTo>
                <a:lnTo>
                  <a:pt x="1105" y="2621"/>
                </a:lnTo>
                <a:lnTo>
                  <a:pt x="1092" y="2621"/>
                </a:lnTo>
                <a:lnTo>
                  <a:pt x="1092" y="2635"/>
                </a:lnTo>
                <a:lnTo>
                  <a:pt x="1079" y="2635"/>
                </a:lnTo>
                <a:lnTo>
                  <a:pt x="1079" y="2603"/>
                </a:lnTo>
                <a:lnTo>
                  <a:pt x="1069" y="2603"/>
                </a:lnTo>
                <a:lnTo>
                  <a:pt x="1069" y="2612"/>
                </a:lnTo>
                <a:lnTo>
                  <a:pt x="1027" y="2612"/>
                </a:lnTo>
                <a:lnTo>
                  <a:pt x="1027" y="2626"/>
                </a:lnTo>
                <a:lnTo>
                  <a:pt x="1019" y="2626"/>
                </a:lnTo>
                <a:lnTo>
                  <a:pt x="1019" y="2634"/>
                </a:lnTo>
                <a:lnTo>
                  <a:pt x="951" y="2634"/>
                </a:lnTo>
                <a:lnTo>
                  <a:pt x="951" y="2648"/>
                </a:lnTo>
                <a:lnTo>
                  <a:pt x="937" y="2648"/>
                </a:lnTo>
                <a:lnTo>
                  <a:pt x="937" y="2668"/>
                </a:lnTo>
                <a:lnTo>
                  <a:pt x="925" y="2668"/>
                </a:lnTo>
                <a:lnTo>
                  <a:pt x="925" y="2187"/>
                </a:lnTo>
                <a:lnTo>
                  <a:pt x="920" y="2187"/>
                </a:lnTo>
                <a:lnTo>
                  <a:pt x="920" y="2162"/>
                </a:lnTo>
                <a:lnTo>
                  <a:pt x="910" y="2162"/>
                </a:lnTo>
                <a:lnTo>
                  <a:pt x="910" y="2120"/>
                </a:lnTo>
                <a:lnTo>
                  <a:pt x="877" y="2120"/>
                </a:lnTo>
                <a:lnTo>
                  <a:pt x="877" y="2087"/>
                </a:lnTo>
                <a:lnTo>
                  <a:pt x="828" y="2087"/>
                </a:lnTo>
                <a:lnTo>
                  <a:pt x="828" y="2119"/>
                </a:lnTo>
                <a:lnTo>
                  <a:pt x="773" y="2119"/>
                </a:lnTo>
                <a:lnTo>
                  <a:pt x="773" y="2159"/>
                </a:lnTo>
                <a:lnTo>
                  <a:pt x="728" y="2159"/>
                </a:lnTo>
                <a:lnTo>
                  <a:pt x="728" y="2178"/>
                </a:lnTo>
                <a:lnTo>
                  <a:pt x="709" y="2178"/>
                </a:lnTo>
                <a:lnTo>
                  <a:pt x="709" y="2223"/>
                </a:lnTo>
                <a:lnTo>
                  <a:pt x="694" y="2223"/>
                </a:lnTo>
                <a:lnTo>
                  <a:pt x="694" y="2248"/>
                </a:lnTo>
                <a:lnTo>
                  <a:pt x="634" y="2248"/>
                </a:lnTo>
                <a:lnTo>
                  <a:pt x="634" y="2286"/>
                </a:lnTo>
                <a:lnTo>
                  <a:pt x="616" y="2286"/>
                </a:lnTo>
                <a:lnTo>
                  <a:pt x="616" y="2313"/>
                </a:lnTo>
                <a:lnTo>
                  <a:pt x="585" y="2313"/>
                </a:lnTo>
                <a:lnTo>
                  <a:pt x="585" y="2758"/>
                </a:lnTo>
                <a:lnTo>
                  <a:pt x="557" y="2758"/>
                </a:lnTo>
                <a:lnTo>
                  <a:pt x="557" y="2796"/>
                </a:lnTo>
                <a:lnTo>
                  <a:pt x="529" y="2796"/>
                </a:lnTo>
                <a:lnTo>
                  <a:pt x="529" y="2766"/>
                </a:lnTo>
                <a:lnTo>
                  <a:pt x="351" y="2766"/>
                </a:lnTo>
                <a:lnTo>
                  <a:pt x="351" y="2794"/>
                </a:lnTo>
                <a:lnTo>
                  <a:pt x="334" y="2794"/>
                </a:lnTo>
                <a:lnTo>
                  <a:pt x="334" y="2746"/>
                </a:lnTo>
                <a:lnTo>
                  <a:pt x="317" y="2746"/>
                </a:lnTo>
                <a:lnTo>
                  <a:pt x="317" y="2709"/>
                </a:lnTo>
                <a:lnTo>
                  <a:pt x="174" y="2709"/>
                </a:lnTo>
                <a:lnTo>
                  <a:pt x="174" y="2727"/>
                </a:lnTo>
                <a:lnTo>
                  <a:pt x="79" y="2727"/>
                </a:lnTo>
                <a:lnTo>
                  <a:pt x="79" y="2783"/>
                </a:lnTo>
                <a:lnTo>
                  <a:pt x="4" y="2790"/>
                </a:lnTo>
                <a:lnTo>
                  <a:pt x="0" y="2999"/>
                </a:lnTo>
                <a:lnTo>
                  <a:pt x="11717" y="2999"/>
                </a:lnTo>
                <a:lnTo>
                  <a:pt x="11717" y="2728"/>
                </a:lnTo>
                <a:lnTo>
                  <a:pt x="11595" y="2728"/>
                </a:lnTo>
                <a:close/>
              </a:path>
            </a:pathLst>
          </a:custGeom>
          <a:solidFill>
            <a:schemeClr val="accent5">
              <a:lumMod val="75000"/>
            </a:schemeClr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63F3414-0B8C-4846-9872-B4CB3C5DFA91}"/>
              </a:ext>
            </a:extLst>
          </p:cNvPr>
          <p:cNvCxnSpPr/>
          <p:nvPr/>
        </p:nvCxnSpPr>
        <p:spPr>
          <a:xfrm>
            <a:off x="542197" y="1180618"/>
            <a:ext cx="2424531" cy="0"/>
          </a:xfrm>
          <a:prstGeom prst="line">
            <a:avLst/>
          </a:prstGeom>
          <a:ln>
            <a:solidFill>
              <a:srgbClr val="618E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0D8EFF17-30AE-4F25-AFD6-E21C646B4B8F}"/>
              </a:ext>
            </a:extLst>
          </p:cNvPr>
          <p:cNvSpPr txBox="1"/>
          <p:nvPr/>
        </p:nvSpPr>
        <p:spPr>
          <a:xfrm>
            <a:off x="934365" y="842064"/>
            <a:ext cx="164019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solidFill>
                  <a:srgbClr val="618EAD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 此 输 入 标 题</a:t>
            </a:r>
          </a:p>
        </p:txBody>
      </p:sp>
      <p:sp>
        <p:nvSpPr>
          <p:cNvPr id="23" name="KSO_Shape">
            <a:extLst>
              <a:ext uri="{FF2B5EF4-FFF2-40B4-BE49-F238E27FC236}">
                <a16:creationId xmlns:a16="http://schemas.microsoft.com/office/drawing/2014/main" id="{C36A6DA1-94CA-4D43-AC00-9DC3A4655903}"/>
              </a:ext>
            </a:extLst>
          </p:cNvPr>
          <p:cNvSpPr/>
          <p:nvPr/>
        </p:nvSpPr>
        <p:spPr>
          <a:xfrm>
            <a:off x="8508004" y="3339845"/>
            <a:ext cx="306475" cy="320960"/>
          </a:xfrm>
          <a:custGeom>
            <a:avLst/>
            <a:gdLst/>
            <a:ahLst/>
            <a:cxnLst/>
            <a:rect l="l" t="t" r="r" b="b"/>
            <a:pathLst>
              <a:path w="2017634" h="1640262">
                <a:moveTo>
                  <a:pt x="1178908" y="1348054"/>
                </a:moveTo>
                <a:cubicBezTo>
                  <a:pt x="1259599" y="1348054"/>
                  <a:pt x="1325012" y="1413467"/>
                  <a:pt x="1325012" y="1494158"/>
                </a:cubicBezTo>
                <a:cubicBezTo>
                  <a:pt x="1325012" y="1574849"/>
                  <a:pt x="1259599" y="1640262"/>
                  <a:pt x="1178908" y="1640262"/>
                </a:cubicBezTo>
                <a:cubicBezTo>
                  <a:pt x="1098217" y="1640262"/>
                  <a:pt x="1032804" y="1574849"/>
                  <a:pt x="1032804" y="1494158"/>
                </a:cubicBezTo>
                <a:cubicBezTo>
                  <a:pt x="1032804" y="1413467"/>
                  <a:pt x="1098217" y="1348054"/>
                  <a:pt x="1178908" y="1348054"/>
                </a:cubicBezTo>
                <a:close/>
                <a:moveTo>
                  <a:pt x="570842" y="1348054"/>
                </a:moveTo>
                <a:cubicBezTo>
                  <a:pt x="651533" y="1348054"/>
                  <a:pt x="716946" y="1413467"/>
                  <a:pt x="716946" y="1494158"/>
                </a:cubicBezTo>
                <a:cubicBezTo>
                  <a:pt x="716946" y="1574849"/>
                  <a:pt x="651533" y="1640262"/>
                  <a:pt x="570842" y="1640262"/>
                </a:cubicBezTo>
                <a:cubicBezTo>
                  <a:pt x="490151" y="1640262"/>
                  <a:pt x="424738" y="1574849"/>
                  <a:pt x="424738" y="1494158"/>
                </a:cubicBezTo>
                <a:cubicBezTo>
                  <a:pt x="424738" y="1413467"/>
                  <a:pt x="490151" y="1348054"/>
                  <a:pt x="570842" y="1348054"/>
                </a:cubicBezTo>
                <a:close/>
                <a:moveTo>
                  <a:pt x="1149312" y="999708"/>
                </a:moveTo>
                <a:lnTo>
                  <a:pt x="1149312" y="1250720"/>
                </a:lnTo>
                <a:lnTo>
                  <a:pt x="1418800" y="1250720"/>
                </a:lnTo>
                <a:lnTo>
                  <a:pt x="1481553" y="999708"/>
                </a:lnTo>
                <a:close/>
                <a:moveTo>
                  <a:pt x="649034" y="999708"/>
                </a:moveTo>
                <a:lnTo>
                  <a:pt x="649034" y="1250720"/>
                </a:lnTo>
                <a:lnTo>
                  <a:pt x="1084512" y="1250720"/>
                </a:lnTo>
                <a:lnTo>
                  <a:pt x="1084512" y="999708"/>
                </a:lnTo>
                <a:close/>
                <a:moveTo>
                  <a:pt x="248677" y="999708"/>
                </a:moveTo>
                <a:lnTo>
                  <a:pt x="311430" y="1250720"/>
                </a:lnTo>
                <a:lnTo>
                  <a:pt x="584234" y="1250720"/>
                </a:lnTo>
                <a:lnTo>
                  <a:pt x="584234" y="999708"/>
                </a:lnTo>
                <a:close/>
                <a:moveTo>
                  <a:pt x="1149312" y="685271"/>
                </a:moveTo>
                <a:lnTo>
                  <a:pt x="1149312" y="934908"/>
                </a:lnTo>
                <a:lnTo>
                  <a:pt x="1497753" y="934908"/>
                </a:lnTo>
                <a:lnTo>
                  <a:pt x="1560162" y="685271"/>
                </a:lnTo>
                <a:close/>
                <a:moveTo>
                  <a:pt x="649034" y="685271"/>
                </a:moveTo>
                <a:lnTo>
                  <a:pt x="649034" y="934908"/>
                </a:lnTo>
                <a:lnTo>
                  <a:pt x="1084512" y="934908"/>
                </a:lnTo>
                <a:lnTo>
                  <a:pt x="1084512" y="685271"/>
                </a:lnTo>
                <a:close/>
                <a:moveTo>
                  <a:pt x="170068" y="685271"/>
                </a:moveTo>
                <a:lnTo>
                  <a:pt x="232477" y="934908"/>
                </a:lnTo>
                <a:lnTo>
                  <a:pt x="584234" y="934908"/>
                </a:lnTo>
                <a:lnTo>
                  <a:pt x="584234" y="685271"/>
                </a:lnTo>
                <a:close/>
                <a:moveTo>
                  <a:pt x="1149312" y="369459"/>
                </a:moveTo>
                <a:lnTo>
                  <a:pt x="1149312" y="620471"/>
                </a:lnTo>
                <a:lnTo>
                  <a:pt x="1576362" y="620471"/>
                </a:lnTo>
                <a:lnTo>
                  <a:pt x="1578463" y="612068"/>
                </a:lnTo>
                <a:lnTo>
                  <a:pt x="1576909" y="612068"/>
                </a:lnTo>
                <a:lnTo>
                  <a:pt x="1637562" y="369459"/>
                </a:lnTo>
                <a:close/>
                <a:moveTo>
                  <a:pt x="649034" y="369459"/>
                </a:moveTo>
                <a:lnTo>
                  <a:pt x="649034" y="620471"/>
                </a:lnTo>
                <a:lnTo>
                  <a:pt x="1084512" y="620471"/>
                </a:lnTo>
                <a:lnTo>
                  <a:pt x="1084512" y="369459"/>
                </a:lnTo>
                <a:close/>
                <a:moveTo>
                  <a:pt x="91115" y="369459"/>
                </a:moveTo>
                <a:lnTo>
                  <a:pt x="154875" y="624499"/>
                </a:lnTo>
                <a:lnTo>
                  <a:pt x="154875" y="620471"/>
                </a:lnTo>
                <a:lnTo>
                  <a:pt x="584234" y="620471"/>
                </a:lnTo>
                <a:lnTo>
                  <a:pt x="584234" y="369459"/>
                </a:lnTo>
                <a:close/>
                <a:moveTo>
                  <a:pt x="1729602" y="0"/>
                </a:moveTo>
                <a:lnTo>
                  <a:pt x="1729926" y="0"/>
                </a:lnTo>
                <a:lnTo>
                  <a:pt x="1805186" y="0"/>
                </a:lnTo>
                <a:lnTo>
                  <a:pt x="2017634" y="0"/>
                </a:lnTo>
                <a:lnTo>
                  <a:pt x="2017634" y="64800"/>
                </a:lnTo>
                <a:lnTo>
                  <a:pt x="1788986" y="64800"/>
                </a:lnTo>
                <a:lnTo>
                  <a:pt x="1728678" y="306034"/>
                </a:lnTo>
                <a:lnTo>
                  <a:pt x="1730231" y="306034"/>
                </a:lnTo>
                <a:lnTo>
                  <a:pt x="1478203" y="1314146"/>
                </a:lnTo>
                <a:lnTo>
                  <a:pt x="252028" y="1314146"/>
                </a:lnTo>
                <a:lnTo>
                  <a:pt x="0" y="306034"/>
                </a:lnTo>
                <a:lnTo>
                  <a:pt x="1653418" y="306034"/>
                </a:lnTo>
                <a:lnTo>
                  <a:pt x="1729602" y="12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F11385BB-4A49-4F54-814D-CE7692F628D9}"/>
              </a:ext>
            </a:extLst>
          </p:cNvPr>
          <p:cNvSpPr/>
          <p:nvPr/>
        </p:nvSpPr>
        <p:spPr>
          <a:xfrm>
            <a:off x="4962893" y="3364364"/>
            <a:ext cx="235832" cy="235833"/>
          </a:xfrm>
          <a:custGeom>
            <a:avLst/>
            <a:gdLst>
              <a:gd name="connsiteX0" fmla="*/ 1491342 w 1491342"/>
              <a:gd name="connsiteY0" fmla="*/ 0 h 2231572"/>
              <a:gd name="connsiteX1" fmla="*/ 32657 w 1491342"/>
              <a:gd name="connsiteY1" fmla="*/ 1143000 h 2231572"/>
              <a:gd name="connsiteX2" fmla="*/ 685800 w 1491342"/>
              <a:gd name="connsiteY2" fmla="*/ 1284515 h 2231572"/>
              <a:gd name="connsiteX3" fmla="*/ 0 w 1491342"/>
              <a:gd name="connsiteY3" fmla="*/ 2231572 h 2231572"/>
              <a:gd name="connsiteX4" fmla="*/ 1404257 w 1491342"/>
              <a:gd name="connsiteY4" fmla="*/ 1143000 h 2231572"/>
              <a:gd name="connsiteX5" fmla="*/ 794657 w 1491342"/>
              <a:gd name="connsiteY5" fmla="*/ 990600 h 2231572"/>
              <a:gd name="connsiteX6" fmla="*/ 1491342 w 1491342"/>
              <a:gd name="connsiteY6" fmla="*/ 0 h 2231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491342" h="2231572">
                <a:moveTo>
                  <a:pt x="1491342" y="0"/>
                </a:moveTo>
                <a:lnTo>
                  <a:pt x="32657" y="1143000"/>
                </a:lnTo>
                <a:lnTo>
                  <a:pt x="685800" y="1284515"/>
                </a:lnTo>
                <a:lnTo>
                  <a:pt x="0" y="2231572"/>
                </a:lnTo>
                <a:lnTo>
                  <a:pt x="1404257" y="1143000"/>
                </a:lnTo>
                <a:lnTo>
                  <a:pt x="794657" y="990600"/>
                </a:lnTo>
                <a:lnTo>
                  <a:pt x="1491342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7" name="KSO_Shape">
            <a:extLst>
              <a:ext uri="{FF2B5EF4-FFF2-40B4-BE49-F238E27FC236}">
                <a16:creationId xmlns:a16="http://schemas.microsoft.com/office/drawing/2014/main" id="{626BF687-4ECE-472C-B781-415B1C5F1E50}"/>
              </a:ext>
            </a:extLst>
          </p:cNvPr>
          <p:cNvSpPr/>
          <p:nvPr/>
        </p:nvSpPr>
        <p:spPr>
          <a:xfrm>
            <a:off x="7632864" y="3402611"/>
            <a:ext cx="212046" cy="212046"/>
          </a:xfrm>
          <a:prstGeom prst="su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7021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2" name="直接连接符 51">
            <a:extLst>
              <a:ext uri="{FF2B5EF4-FFF2-40B4-BE49-F238E27FC236}">
                <a16:creationId xmlns:a16="http://schemas.microsoft.com/office/drawing/2014/main" id="{ADDD51FC-CEC8-46B5-A363-1046E73C5811}"/>
              </a:ext>
            </a:extLst>
          </p:cNvPr>
          <p:cNvCxnSpPr>
            <a:cxnSpLocks/>
          </p:cNvCxnSpPr>
          <p:nvPr/>
        </p:nvCxnSpPr>
        <p:spPr>
          <a:xfrm>
            <a:off x="1006999" y="11575"/>
            <a:ext cx="0" cy="126164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>
            <a:extLst>
              <a:ext uri="{FF2B5EF4-FFF2-40B4-BE49-F238E27FC236}">
                <a16:creationId xmlns:a16="http://schemas.microsoft.com/office/drawing/2014/main" id="{B304A00A-875D-467F-A343-14DE533AEC44}"/>
              </a:ext>
            </a:extLst>
          </p:cNvPr>
          <p:cNvCxnSpPr>
            <a:cxnSpLocks/>
          </p:cNvCxnSpPr>
          <p:nvPr/>
        </p:nvCxnSpPr>
        <p:spPr>
          <a:xfrm>
            <a:off x="1006999" y="1054238"/>
            <a:ext cx="0" cy="1261641"/>
          </a:xfrm>
          <a:prstGeom prst="line">
            <a:avLst/>
          </a:prstGeom>
          <a:ln>
            <a:solidFill>
              <a:srgbClr val="618E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59D0B38A-1E46-43BC-B4C1-7F1EB8036A9B}"/>
              </a:ext>
            </a:extLst>
          </p:cNvPr>
          <p:cNvCxnSpPr>
            <a:cxnSpLocks/>
          </p:cNvCxnSpPr>
          <p:nvPr/>
        </p:nvCxnSpPr>
        <p:spPr>
          <a:xfrm>
            <a:off x="1006999" y="2315879"/>
            <a:ext cx="2060292" cy="0"/>
          </a:xfrm>
          <a:prstGeom prst="line">
            <a:avLst/>
          </a:prstGeom>
          <a:ln>
            <a:solidFill>
              <a:srgbClr val="618E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>
            <a:extLst>
              <a:ext uri="{FF2B5EF4-FFF2-40B4-BE49-F238E27FC236}">
                <a16:creationId xmlns:a16="http://schemas.microsoft.com/office/drawing/2014/main" id="{7A50D4BF-81CD-4FD2-BDD9-A2EF1193B879}"/>
              </a:ext>
            </a:extLst>
          </p:cNvPr>
          <p:cNvCxnSpPr>
            <a:cxnSpLocks/>
          </p:cNvCxnSpPr>
          <p:nvPr/>
        </p:nvCxnSpPr>
        <p:spPr>
          <a:xfrm>
            <a:off x="3067291" y="2315879"/>
            <a:ext cx="0" cy="2105650"/>
          </a:xfrm>
          <a:prstGeom prst="line">
            <a:avLst/>
          </a:prstGeom>
          <a:ln>
            <a:solidFill>
              <a:srgbClr val="618E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KSO_Shape">
            <a:extLst>
              <a:ext uri="{FF2B5EF4-FFF2-40B4-BE49-F238E27FC236}">
                <a16:creationId xmlns:a16="http://schemas.microsoft.com/office/drawing/2014/main" id="{F97A3BAD-3623-451B-B403-CE0342FF3283}"/>
              </a:ext>
            </a:extLst>
          </p:cNvPr>
          <p:cNvSpPr/>
          <p:nvPr/>
        </p:nvSpPr>
        <p:spPr>
          <a:xfrm>
            <a:off x="2848314" y="2096900"/>
            <a:ext cx="437956" cy="437956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4" name="KSO_Shape">
            <a:extLst>
              <a:ext uri="{FF2B5EF4-FFF2-40B4-BE49-F238E27FC236}">
                <a16:creationId xmlns:a16="http://schemas.microsoft.com/office/drawing/2014/main" id="{033246B2-3624-4083-9578-695273C450FE}"/>
              </a:ext>
            </a:extLst>
          </p:cNvPr>
          <p:cNvSpPr/>
          <p:nvPr/>
        </p:nvSpPr>
        <p:spPr>
          <a:xfrm>
            <a:off x="788021" y="2096900"/>
            <a:ext cx="437956" cy="437956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5" name="KSO_Shape">
            <a:extLst>
              <a:ext uri="{FF2B5EF4-FFF2-40B4-BE49-F238E27FC236}">
                <a16:creationId xmlns:a16="http://schemas.microsoft.com/office/drawing/2014/main" id="{52BA0225-37B2-4CAA-ACB1-44FFFE2C7286}"/>
              </a:ext>
            </a:extLst>
          </p:cNvPr>
          <p:cNvSpPr/>
          <p:nvPr/>
        </p:nvSpPr>
        <p:spPr>
          <a:xfrm>
            <a:off x="2848314" y="4202551"/>
            <a:ext cx="437956" cy="437956"/>
          </a:xfrm>
          <a:prstGeom prst="ellipse">
            <a:avLst/>
          </a:prstGeom>
          <a:solidFill>
            <a:srgbClr val="618E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87" name="KSO_Shape">
            <a:extLst>
              <a:ext uri="{FF2B5EF4-FFF2-40B4-BE49-F238E27FC236}">
                <a16:creationId xmlns:a16="http://schemas.microsoft.com/office/drawing/2014/main" id="{92114704-C486-4DDB-9688-1FFCC07FF5A7}"/>
              </a:ext>
            </a:extLst>
          </p:cNvPr>
          <p:cNvSpPr>
            <a:spLocks/>
          </p:cNvSpPr>
          <p:nvPr/>
        </p:nvSpPr>
        <p:spPr bwMode="auto">
          <a:xfrm>
            <a:off x="2917290" y="4282017"/>
            <a:ext cx="300001" cy="249001"/>
          </a:xfrm>
          <a:custGeom>
            <a:avLst/>
            <a:gdLst>
              <a:gd name="T0" fmla="*/ 1312088 w 1466850"/>
              <a:gd name="T1" fmla="*/ 987779 h 1217612"/>
              <a:gd name="T2" fmla="*/ 1228861 w 1466850"/>
              <a:gd name="T3" fmla="*/ 1203926 h 1217612"/>
              <a:gd name="T4" fmla="*/ 1332035 w 1466850"/>
              <a:gd name="T5" fmla="*/ 1409059 h 1217612"/>
              <a:gd name="T6" fmla="*/ 1556613 w 1466850"/>
              <a:gd name="T7" fmla="*/ 1471012 h 1217612"/>
              <a:gd name="T8" fmla="*/ 1749206 w 1466850"/>
              <a:gd name="T9" fmla="*/ 1348483 h 1217612"/>
              <a:gd name="T10" fmla="*/ 1789100 w 1466850"/>
              <a:gd name="T11" fmla="*/ 1117880 h 1217612"/>
              <a:gd name="T12" fmla="*/ 1648783 w 1466850"/>
              <a:gd name="T13" fmla="*/ 938905 h 1217612"/>
              <a:gd name="T14" fmla="*/ 306101 w 1466850"/>
              <a:gd name="T15" fmla="*/ 917222 h 1217612"/>
              <a:gd name="T16" fmla="*/ 134519 w 1466850"/>
              <a:gd name="T17" fmla="*/ 1065909 h 1217612"/>
              <a:gd name="T18" fmla="*/ 129030 w 1466850"/>
              <a:gd name="T19" fmla="*/ 1300297 h 1217612"/>
              <a:gd name="T20" fmla="*/ 292718 w 1466850"/>
              <a:gd name="T21" fmla="*/ 1456901 h 1217612"/>
              <a:gd name="T22" fmla="*/ 526068 w 1466850"/>
              <a:gd name="T23" fmla="*/ 1440035 h 1217612"/>
              <a:gd name="T24" fmla="*/ 666078 w 1466850"/>
              <a:gd name="T25" fmla="*/ 1260372 h 1217612"/>
              <a:gd name="T26" fmla="*/ 625929 w 1466850"/>
              <a:gd name="T27" fmla="*/ 1030114 h 1217612"/>
              <a:gd name="T28" fmla="*/ 433757 w 1466850"/>
              <a:gd name="T29" fmla="*/ 907585 h 1217612"/>
              <a:gd name="T30" fmla="*/ 1629868 w 1466850"/>
              <a:gd name="T31" fmla="*/ 815000 h 1217612"/>
              <a:gd name="T32" fmla="*/ 1769497 w 1466850"/>
              <a:gd name="T33" fmla="*/ 892785 h 1217612"/>
              <a:gd name="T34" fmla="*/ 1866138 w 1466850"/>
              <a:gd name="T35" fmla="*/ 1019443 h 1217612"/>
              <a:gd name="T36" fmla="*/ 1904656 w 1466850"/>
              <a:gd name="T37" fmla="*/ 1179145 h 1217612"/>
              <a:gd name="T38" fmla="*/ 1874048 w 1466850"/>
              <a:gd name="T39" fmla="*/ 1341944 h 1217612"/>
              <a:gd name="T40" fmla="*/ 1783597 w 1466850"/>
              <a:gd name="T41" fmla="*/ 1473077 h 1217612"/>
              <a:gd name="T42" fmla="*/ 1648095 w 1466850"/>
              <a:gd name="T43" fmla="*/ 1557402 h 1217612"/>
              <a:gd name="T44" fmla="*/ 1483358 w 1466850"/>
              <a:gd name="T45" fmla="*/ 1580118 h 1217612"/>
              <a:gd name="T46" fmla="*/ 1326877 w 1466850"/>
              <a:gd name="T47" fmla="*/ 1533998 h 1217612"/>
              <a:gd name="T48" fmla="*/ 1205130 w 1466850"/>
              <a:gd name="T49" fmla="*/ 1431430 h 1217612"/>
              <a:gd name="T50" fmla="*/ 1133940 w 1466850"/>
              <a:gd name="T51" fmla="*/ 1287218 h 1217612"/>
              <a:gd name="T52" fmla="*/ 1128094 w 1466850"/>
              <a:gd name="T53" fmla="*/ 1119601 h 1217612"/>
              <a:gd name="T54" fmla="*/ 1188966 w 1466850"/>
              <a:gd name="T55" fmla="*/ 969881 h 1217612"/>
              <a:gd name="T56" fmla="*/ 1302458 w 1466850"/>
              <a:gd name="T57" fmla="*/ 859399 h 1217612"/>
              <a:gd name="T58" fmla="*/ 1453782 w 1466850"/>
              <a:gd name="T59" fmla="*/ 802265 h 1217612"/>
              <a:gd name="T60" fmla="*/ 487977 w 1466850"/>
              <a:gd name="T61" fmla="*/ 809837 h 1217612"/>
              <a:gd name="T62" fmla="*/ 631762 w 1466850"/>
              <a:gd name="T63" fmla="*/ 880738 h 1217612"/>
              <a:gd name="T64" fmla="*/ 734368 w 1466850"/>
              <a:gd name="T65" fmla="*/ 1002235 h 1217612"/>
              <a:gd name="T66" fmla="*/ 780008 w 1466850"/>
              <a:gd name="T67" fmla="*/ 1159182 h 1217612"/>
              <a:gd name="T68" fmla="*/ 757703 w 1466850"/>
              <a:gd name="T69" fmla="*/ 1324046 h 1217612"/>
              <a:gd name="T70" fmla="*/ 673627 w 1466850"/>
              <a:gd name="T71" fmla="*/ 1459654 h 1217612"/>
              <a:gd name="T72" fmla="*/ 542883 w 1466850"/>
              <a:gd name="T73" fmla="*/ 1550174 h 1217612"/>
              <a:gd name="T74" fmla="*/ 380225 w 1466850"/>
              <a:gd name="T75" fmla="*/ 1581150 h 1217612"/>
              <a:gd name="T76" fmla="*/ 221340 w 1466850"/>
              <a:gd name="T77" fmla="*/ 1542602 h 1217612"/>
              <a:gd name="T78" fmla="*/ 95400 w 1466850"/>
              <a:gd name="T79" fmla="*/ 1445886 h 1217612"/>
              <a:gd name="T80" fmla="*/ 17501 w 1466850"/>
              <a:gd name="T81" fmla="*/ 1305805 h 1217612"/>
              <a:gd name="T82" fmla="*/ 3088 w 1466850"/>
              <a:gd name="T83" fmla="*/ 1139563 h 1217612"/>
              <a:gd name="T84" fmla="*/ 56279 w 1466850"/>
              <a:gd name="T85" fmla="*/ 986059 h 1217612"/>
              <a:gd name="T86" fmla="*/ 164718 w 1466850"/>
              <a:gd name="T87" fmla="*/ 869724 h 1217612"/>
              <a:gd name="T88" fmla="*/ 311935 w 1466850"/>
              <a:gd name="T89" fmla="*/ 805362 h 1217612"/>
              <a:gd name="T90" fmla="*/ 947210 w 1466850"/>
              <a:gd name="T91" fmla="*/ 225731 h 1217612"/>
              <a:gd name="T92" fmla="*/ 1429482 w 1466850"/>
              <a:gd name="T93" fmla="*/ 525331 h 1217612"/>
              <a:gd name="T94" fmla="*/ 1468270 w 1466850"/>
              <a:gd name="T95" fmla="*/ 599544 h 1217612"/>
              <a:gd name="T96" fmla="*/ 1115061 w 1466850"/>
              <a:gd name="T97" fmla="*/ 633216 h 1217612"/>
              <a:gd name="T98" fmla="*/ 976730 w 1466850"/>
              <a:gd name="T99" fmla="*/ 744536 h 1217612"/>
              <a:gd name="T100" fmla="*/ 1026845 w 1466850"/>
              <a:gd name="T101" fmla="*/ 826652 h 1217612"/>
              <a:gd name="T102" fmla="*/ 968492 w 1466850"/>
              <a:gd name="T103" fmla="*/ 1319688 h 1217612"/>
              <a:gd name="T104" fmla="*/ 862770 w 1466850"/>
              <a:gd name="T105" fmla="*/ 1257499 h 1217612"/>
              <a:gd name="T106" fmla="*/ 493429 w 1466850"/>
              <a:gd name="T107" fmla="*/ 665511 h 1217612"/>
              <a:gd name="T108" fmla="*/ 514366 w 1466850"/>
              <a:gd name="T109" fmla="*/ 568623 h 1217612"/>
              <a:gd name="T110" fmla="*/ 1117110 w 1466850"/>
              <a:gd name="T111" fmla="*/ 0 h 1217612"/>
              <a:gd name="T112" fmla="*/ 1226118 w 1466850"/>
              <a:gd name="T113" fmla="*/ 41916 h 1217612"/>
              <a:gd name="T114" fmla="*/ 1267939 w 1466850"/>
              <a:gd name="T115" fmla="*/ 150831 h 1217612"/>
              <a:gd name="T116" fmla="*/ 1215835 w 1466850"/>
              <a:gd name="T117" fmla="*/ 253905 h 1217612"/>
              <a:gd name="T118" fmla="*/ 1102713 w 1466850"/>
              <a:gd name="T119" fmla="*/ 284828 h 1217612"/>
              <a:gd name="T120" fmla="*/ 1006388 w 1466850"/>
              <a:gd name="T121" fmla="*/ 223670 h 1217612"/>
              <a:gd name="T122" fmla="*/ 985821 w 1466850"/>
              <a:gd name="T123" fmla="*/ 107541 h 1217612"/>
              <a:gd name="T124" fmla="*/ 1056436 w 1466850"/>
              <a:gd name="T125" fmla="*/ 17179 h 1217612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1466850" h="1217612">
                <a:moveTo>
                  <a:pt x="1165225" y="696262"/>
                </a:moveTo>
                <a:lnTo>
                  <a:pt x="1153838" y="696527"/>
                </a:lnTo>
                <a:lnTo>
                  <a:pt x="1142981" y="697587"/>
                </a:lnTo>
                <a:lnTo>
                  <a:pt x="1131858" y="698913"/>
                </a:lnTo>
                <a:lnTo>
                  <a:pt x="1121001" y="701033"/>
                </a:lnTo>
                <a:lnTo>
                  <a:pt x="1110408" y="703153"/>
                </a:lnTo>
                <a:lnTo>
                  <a:pt x="1100081" y="706334"/>
                </a:lnTo>
                <a:lnTo>
                  <a:pt x="1089753" y="709780"/>
                </a:lnTo>
                <a:lnTo>
                  <a:pt x="1079690" y="713755"/>
                </a:lnTo>
                <a:lnTo>
                  <a:pt x="1070421" y="717996"/>
                </a:lnTo>
                <a:lnTo>
                  <a:pt x="1060623" y="723032"/>
                </a:lnTo>
                <a:lnTo>
                  <a:pt x="1051355" y="728068"/>
                </a:lnTo>
                <a:lnTo>
                  <a:pt x="1042616" y="733899"/>
                </a:lnTo>
                <a:lnTo>
                  <a:pt x="1034142" y="739995"/>
                </a:lnTo>
                <a:lnTo>
                  <a:pt x="1025667" y="746356"/>
                </a:lnTo>
                <a:lnTo>
                  <a:pt x="1017723" y="753248"/>
                </a:lnTo>
                <a:lnTo>
                  <a:pt x="1010308" y="760669"/>
                </a:lnTo>
                <a:lnTo>
                  <a:pt x="1002893" y="768355"/>
                </a:lnTo>
                <a:lnTo>
                  <a:pt x="996008" y="776042"/>
                </a:lnTo>
                <a:lnTo>
                  <a:pt x="989388" y="784523"/>
                </a:lnTo>
                <a:lnTo>
                  <a:pt x="983562" y="793005"/>
                </a:lnTo>
                <a:lnTo>
                  <a:pt x="977736" y="802016"/>
                </a:lnTo>
                <a:lnTo>
                  <a:pt x="972704" y="811293"/>
                </a:lnTo>
                <a:lnTo>
                  <a:pt x="967673" y="820835"/>
                </a:lnTo>
                <a:lnTo>
                  <a:pt x="963171" y="830642"/>
                </a:lnTo>
                <a:lnTo>
                  <a:pt x="959464" y="840183"/>
                </a:lnTo>
                <a:lnTo>
                  <a:pt x="955756" y="850520"/>
                </a:lnTo>
                <a:lnTo>
                  <a:pt x="952843" y="860857"/>
                </a:lnTo>
                <a:lnTo>
                  <a:pt x="950460" y="871724"/>
                </a:lnTo>
                <a:lnTo>
                  <a:pt x="948606" y="882326"/>
                </a:lnTo>
                <a:lnTo>
                  <a:pt x="947282" y="893458"/>
                </a:lnTo>
                <a:lnTo>
                  <a:pt x="946223" y="904590"/>
                </a:lnTo>
                <a:lnTo>
                  <a:pt x="945958" y="915722"/>
                </a:lnTo>
                <a:lnTo>
                  <a:pt x="946223" y="927119"/>
                </a:lnTo>
                <a:lnTo>
                  <a:pt x="947282" y="938251"/>
                </a:lnTo>
                <a:lnTo>
                  <a:pt x="948606" y="949118"/>
                </a:lnTo>
                <a:lnTo>
                  <a:pt x="950460" y="959985"/>
                </a:lnTo>
                <a:lnTo>
                  <a:pt x="952843" y="970587"/>
                </a:lnTo>
                <a:lnTo>
                  <a:pt x="955756" y="980924"/>
                </a:lnTo>
                <a:lnTo>
                  <a:pt x="959464" y="991261"/>
                </a:lnTo>
                <a:lnTo>
                  <a:pt x="963171" y="1001333"/>
                </a:lnTo>
                <a:lnTo>
                  <a:pt x="967673" y="1011140"/>
                </a:lnTo>
                <a:lnTo>
                  <a:pt x="972704" y="1020416"/>
                </a:lnTo>
                <a:lnTo>
                  <a:pt x="977736" y="1029693"/>
                </a:lnTo>
                <a:lnTo>
                  <a:pt x="983562" y="1038440"/>
                </a:lnTo>
                <a:lnTo>
                  <a:pt x="989388" y="1047186"/>
                </a:lnTo>
                <a:lnTo>
                  <a:pt x="996008" y="1055403"/>
                </a:lnTo>
                <a:lnTo>
                  <a:pt x="1002893" y="1063354"/>
                </a:lnTo>
                <a:lnTo>
                  <a:pt x="1010308" y="1071041"/>
                </a:lnTo>
                <a:lnTo>
                  <a:pt x="1017723" y="1078197"/>
                </a:lnTo>
                <a:lnTo>
                  <a:pt x="1025667" y="1085088"/>
                </a:lnTo>
                <a:lnTo>
                  <a:pt x="1034142" y="1091714"/>
                </a:lnTo>
                <a:lnTo>
                  <a:pt x="1042616" y="1098075"/>
                </a:lnTo>
                <a:lnTo>
                  <a:pt x="1051355" y="1103641"/>
                </a:lnTo>
                <a:lnTo>
                  <a:pt x="1060623" y="1108942"/>
                </a:lnTo>
                <a:lnTo>
                  <a:pt x="1070421" y="1113713"/>
                </a:lnTo>
                <a:lnTo>
                  <a:pt x="1079690" y="1117954"/>
                </a:lnTo>
                <a:lnTo>
                  <a:pt x="1089753" y="1121930"/>
                </a:lnTo>
                <a:lnTo>
                  <a:pt x="1100081" y="1125375"/>
                </a:lnTo>
                <a:lnTo>
                  <a:pt x="1110408" y="1128291"/>
                </a:lnTo>
                <a:lnTo>
                  <a:pt x="1121001" y="1130941"/>
                </a:lnTo>
                <a:lnTo>
                  <a:pt x="1131858" y="1132797"/>
                </a:lnTo>
                <a:lnTo>
                  <a:pt x="1142981" y="1134387"/>
                </a:lnTo>
                <a:lnTo>
                  <a:pt x="1153838" y="1135182"/>
                </a:lnTo>
                <a:lnTo>
                  <a:pt x="1165225" y="1135447"/>
                </a:lnTo>
                <a:lnTo>
                  <a:pt x="1176347" y="1135182"/>
                </a:lnTo>
                <a:lnTo>
                  <a:pt x="1187470" y="1134387"/>
                </a:lnTo>
                <a:lnTo>
                  <a:pt x="1198592" y="1132797"/>
                </a:lnTo>
                <a:lnTo>
                  <a:pt x="1209185" y="1130941"/>
                </a:lnTo>
                <a:lnTo>
                  <a:pt x="1219777" y="1128291"/>
                </a:lnTo>
                <a:lnTo>
                  <a:pt x="1230370" y="1125375"/>
                </a:lnTo>
                <a:lnTo>
                  <a:pt x="1240433" y="1121930"/>
                </a:lnTo>
                <a:lnTo>
                  <a:pt x="1250496" y="1117954"/>
                </a:lnTo>
                <a:lnTo>
                  <a:pt x="1260029" y="1113713"/>
                </a:lnTo>
                <a:lnTo>
                  <a:pt x="1269563" y="1108942"/>
                </a:lnTo>
                <a:lnTo>
                  <a:pt x="1278831" y="1103641"/>
                </a:lnTo>
                <a:lnTo>
                  <a:pt x="1287835" y="1098075"/>
                </a:lnTo>
                <a:lnTo>
                  <a:pt x="1296309" y="1091714"/>
                </a:lnTo>
                <a:lnTo>
                  <a:pt x="1304783" y="1085088"/>
                </a:lnTo>
                <a:lnTo>
                  <a:pt x="1312463" y="1078197"/>
                </a:lnTo>
                <a:lnTo>
                  <a:pt x="1320142" y="1071041"/>
                </a:lnTo>
                <a:lnTo>
                  <a:pt x="1327557" y="1063354"/>
                </a:lnTo>
                <a:lnTo>
                  <a:pt x="1334442" y="1055403"/>
                </a:lnTo>
                <a:lnTo>
                  <a:pt x="1341063" y="1047186"/>
                </a:lnTo>
                <a:lnTo>
                  <a:pt x="1346889" y="1038440"/>
                </a:lnTo>
                <a:lnTo>
                  <a:pt x="1352715" y="1029693"/>
                </a:lnTo>
                <a:lnTo>
                  <a:pt x="1357746" y="1020416"/>
                </a:lnTo>
                <a:lnTo>
                  <a:pt x="1362778" y="1011140"/>
                </a:lnTo>
                <a:lnTo>
                  <a:pt x="1367280" y="1001333"/>
                </a:lnTo>
                <a:lnTo>
                  <a:pt x="1371252" y="991261"/>
                </a:lnTo>
                <a:lnTo>
                  <a:pt x="1374694" y="980924"/>
                </a:lnTo>
                <a:lnTo>
                  <a:pt x="1377607" y="970587"/>
                </a:lnTo>
                <a:lnTo>
                  <a:pt x="1380256" y="959985"/>
                </a:lnTo>
                <a:lnTo>
                  <a:pt x="1381844" y="949118"/>
                </a:lnTo>
                <a:lnTo>
                  <a:pt x="1383433" y="938251"/>
                </a:lnTo>
                <a:lnTo>
                  <a:pt x="1384228" y="927119"/>
                </a:lnTo>
                <a:lnTo>
                  <a:pt x="1384493" y="915722"/>
                </a:lnTo>
                <a:lnTo>
                  <a:pt x="1384228" y="904590"/>
                </a:lnTo>
                <a:lnTo>
                  <a:pt x="1383433" y="893458"/>
                </a:lnTo>
                <a:lnTo>
                  <a:pt x="1381844" y="882326"/>
                </a:lnTo>
                <a:lnTo>
                  <a:pt x="1380256" y="871724"/>
                </a:lnTo>
                <a:lnTo>
                  <a:pt x="1377607" y="860857"/>
                </a:lnTo>
                <a:lnTo>
                  <a:pt x="1374694" y="850520"/>
                </a:lnTo>
                <a:lnTo>
                  <a:pt x="1371252" y="840183"/>
                </a:lnTo>
                <a:lnTo>
                  <a:pt x="1367280" y="830642"/>
                </a:lnTo>
                <a:lnTo>
                  <a:pt x="1362778" y="820835"/>
                </a:lnTo>
                <a:lnTo>
                  <a:pt x="1357746" y="811293"/>
                </a:lnTo>
                <a:lnTo>
                  <a:pt x="1352715" y="802016"/>
                </a:lnTo>
                <a:lnTo>
                  <a:pt x="1346889" y="793005"/>
                </a:lnTo>
                <a:lnTo>
                  <a:pt x="1341063" y="784523"/>
                </a:lnTo>
                <a:lnTo>
                  <a:pt x="1334442" y="776042"/>
                </a:lnTo>
                <a:lnTo>
                  <a:pt x="1327557" y="768355"/>
                </a:lnTo>
                <a:lnTo>
                  <a:pt x="1320142" y="760669"/>
                </a:lnTo>
                <a:lnTo>
                  <a:pt x="1312463" y="753248"/>
                </a:lnTo>
                <a:lnTo>
                  <a:pt x="1304783" y="746356"/>
                </a:lnTo>
                <a:lnTo>
                  <a:pt x="1296309" y="739995"/>
                </a:lnTo>
                <a:lnTo>
                  <a:pt x="1287835" y="733899"/>
                </a:lnTo>
                <a:lnTo>
                  <a:pt x="1278831" y="728068"/>
                </a:lnTo>
                <a:lnTo>
                  <a:pt x="1269563" y="723032"/>
                </a:lnTo>
                <a:lnTo>
                  <a:pt x="1260029" y="717996"/>
                </a:lnTo>
                <a:lnTo>
                  <a:pt x="1250496" y="713755"/>
                </a:lnTo>
                <a:lnTo>
                  <a:pt x="1240433" y="709780"/>
                </a:lnTo>
                <a:lnTo>
                  <a:pt x="1230370" y="706334"/>
                </a:lnTo>
                <a:lnTo>
                  <a:pt x="1219777" y="703153"/>
                </a:lnTo>
                <a:lnTo>
                  <a:pt x="1209185" y="701033"/>
                </a:lnTo>
                <a:lnTo>
                  <a:pt x="1198592" y="698913"/>
                </a:lnTo>
                <a:lnTo>
                  <a:pt x="1187470" y="697587"/>
                </a:lnTo>
                <a:lnTo>
                  <a:pt x="1176347" y="696527"/>
                </a:lnTo>
                <a:lnTo>
                  <a:pt x="1165225" y="696262"/>
                </a:lnTo>
                <a:close/>
                <a:moveTo>
                  <a:pt x="300700" y="696262"/>
                </a:moveTo>
                <a:lnTo>
                  <a:pt x="289338" y="696527"/>
                </a:lnTo>
                <a:lnTo>
                  <a:pt x="278504" y="697587"/>
                </a:lnTo>
                <a:lnTo>
                  <a:pt x="267406" y="698913"/>
                </a:lnTo>
                <a:lnTo>
                  <a:pt x="256572" y="701033"/>
                </a:lnTo>
                <a:lnTo>
                  <a:pt x="246003" y="703418"/>
                </a:lnTo>
                <a:lnTo>
                  <a:pt x="235698" y="706334"/>
                </a:lnTo>
                <a:lnTo>
                  <a:pt x="225393" y="709780"/>
                </a:lnTo>
                <a:lnTo>
                  <a:pt x="215616" y="713755"/>
                </a:lnTo>
                <a:lnTo>
                  <a:pt x="206104" y="717996"/>
                </a:lnTo>
                <a:lnTo>
                  <a:pt x="196591" y="723032"/>
                </a:lnTo>
                <a:lnTo>
                  <a:pt x="187343" y="728068"/>
                </a:lnTo>
                <a:lnTo>
                  <a:pt x="178623" y="733899"/>
                </a:lnTo>
                <a:lnTo>
                  <a:pt x="169903" y="739995"/>
                </a:lnTo>
                <a:lnTo>
                  <a:pt x="161448" y="746621"/>
                </a:lnTo>
                <a:lnTo>
                  <a:pt x="153785" y="753513"/>
                </a:lnTo>
                <a:lnTo>
                  <a:pt x="146122" y="760669"/>
                </a:lnTo>
                <a:lnTo>
                  <a:pt x="138988" y="768355"/>
                </a:lnTo>
                <a:lnTo>
                  <a:pt x="132118" y="776572"/>
                </a:lnTo>
                <a:lnTo>
                  <a:pt x="125512" y="784523"/>
                </a:lnTo>
                <a:lnTo>
                  <a:pt x="119170" y="793270"/>
                </a:lnTo>
                <a:lnTo>
                  <a:pt x="113621" y="802282"/>
                </a:lnTo>
                <a:lnTo>
                  <a:pt x="108337" y="811293"/>
                </a:lnTo>
                <a:lnTo>
                  <a:pt x="103580" y="820835"/>
                </a:lnTo>
                <a:lnTo>
                  <a:pt x="99353" y="830642"/>
                </a:lnTo>
                <a:lnTo>
                  <a:pt x="95389" y="840448"/>
                </a:lnTo>
                <a:lnTo>
                  <a:pt x="91954" y="850520"/>
                </a:lnTo>
                <a:lnTo>
                  <a:pt x="89047" y="861122"/>
                </a:lnTo>
                <a:lnTo>
                  <a:pt x="86405" y="871724"/>
                </a:lnTo>
                <a:lnTo>
                  <a:pt x="84555" y="882326"/>
                </a:lnTo>
                <a:lnTo>
                  <a:pt x="82970" y="893458"/>
                </a:lnTo>
                <a:lnTo>
                  <a:pt x="82177" y="904590"/>
                </a:lnTo>
                <a:lnTo>
                  <a:pt x="81913" y="915722"/>
                </a:lnTo>
                <a:lnTo>
                  <a:pt x="82177" y="927119"/>
                </a:lnTo>
                <a:lnTo>
                  <a:pt x="82970" y="938251"/>
                </a:lnTo>
                <a:lnTo>
                  <a:pt x="84555" y="949118"/>
                </a:lnTo>
                <a:lnTo>
                  <a:pt x="86405" y="959985"/>
                </a:lnTo>
                <a:lnTo>
                  <a:pt x="89047" y="970587"/>
                </a:lnTo>
                <a:lnTo>
                  <a:pt x="91954" y="980924"/>
                </a:lnTo>
                <a:lnTo>
                  <a:pt x="95389" y="991261"/>
                </a:lnTo>
                <a:lnTo>
                  <a:pt x="99353" y="1001333"/>
                </a:lnTo>
                <a:lnTo>
                  <a:pt x="103580" y="1011140"/>
                </a:lnTo>
                <a:lnTo>
                  <a:pt x="108337" y="1020416"/>
                </a:lnTo>
                <a:lnTo>
                  <a:pt x="113621" y="1029693"/>
                </a:lnTo>
                <a:lnTo>
                  <a:pt x="119170" y="1038440"/>
                </a:lnTo>
                <a:lnTo>
                  <a:pt x="125512" y="1047186"/>
                </a:lnTo>
                <a:lnTo>
                  <a:pt x="132118" y="1055403"/>
                </a:lnTo>
                <a:lnTo>
                  <a:pt x="138988" y="1063354"/>
                </a:lnTo>
                <a:lnTo>
                  <a:pt x="146122" y="1071041"/>
                </a:lnTo>
                <a:lnTo>
                  <a:pt x="153785" y="1078197"/>
                </a:lnTo>
                <a:lnTo>
                  <a:pt x="161448" y="1085088"/>
                </a:lnTo>
                <a:lnTo>
                  <a:pt x="169903" y="1091714"/>
                </a:lnTo>
                <a:lnTo>
                  <a:pt x="178359" y="1097810"/>
                </a:lnTo>
                <a:lnTo>
                  <a:pt x="187343" y="1103376"/>
                </a:lnTo>
                <a:lnTo>
                  <a:pt x="196591" y="1108942"/>
                </a:lnTo>
                <a:lnTo>
                  <a:pt x="206104" y="1113713"/>
                </a:lnTo>
                <a:lnTo>
                  <a:pt x="215616" y="1117954"/>
                </a:lnTo>
                <a:lnTo>
                  <a:pt x="225393" y="1121930"/>
                </a:lnTo>
                <a:lnTo>
                  <a:pt x="235698" y="1125375"/>
                </a:lnTo>
                <a:lnTo>
                  <a:pt x="246003" y="1128291"/>
                </a:lnTo>
                <a:lnTo>
                  <a:pt x="256572" y="1130941"/>
                </a:lnTo>
                <a:lnTo>
                  <a:pt x="267406" y="1132797"/>
                </a:lnTo>
                <a:lnTo>
                  <a:pt x="278504" y="1134387"/>
                </a:lnTo>
                <a:lnTo>
                  <a:pt x="289338" y="1135182"/>
                </a:lnTo>
                <a:lnTo>
                  <a:pt x="300700" y="1135447"/>
                </a:lnTo>
                <a:lnTo>
                  <a:pt x="311797" y="1135182"/>
                </a:lnTo>
                <a:lnTo>
                  <a:pt x="322895" y="1134387"/>
                </a:lnTo>
                <a:lnTo>
                  <a:pt x="333993" y="1132797"/>
                </a:lnTo>
                <a:lnTo>
                  <a:pt x="344827" y="1130941"/>
                </a:lnTo>
                <a:lnTo>
                  <a:pt x="355396" y="1128291"/>
                </a:lnTo>
                <a:lnTo>
                  <a:pt x="365701" y="1125375"/>
                </a:lnTo>
                <a:lnTo>
                  <a:pt x="376007" y="1121930"/>
                </a:lnTo>
                <a:lnTo>
                  <a:pt x="386048" y="1117954"/>
                </a:lnTo>
                <a:lnTo>
                  <a:pt x="395560" y="1113713"/>
                </a:lnTo>
                <a:lnTo>
                  <a:pt x="405072" y="1108942"/>
                </a:lnTo>
                <a:lnTo>
                  <a:pt x="414056" y="1103376"/>
                </a:lnTo>
                <a:lnTo>
                  <a:pt x="423040" y="1097810"/>
                </a:lnTo>
                <a:lnTo>
                  <a:pt x="431496" y="1091714"/>
                </a:lnTo>
                <a:lnTo>
                  <a:pt x="439951" y="1085088"/>
                </a:lnTo>
                <a:lnTo>
                  <a:pt x="447878" y="1078197"/>
                </a:lnTo>
                <a:lnTo>
                  <a:pt x="455541" y="1071041"/>
                </a:lnTo>
                <a:lnTo>
                  <a:pt x="462676" y="1063354"/>
                </a:lnTo>
                <a:lnTo>
                  <a:pt x="469546" y="1055403"/>
                </a:lnTo>
                <a:lnTo>
                  <a:pt x="476152" y="1047186"/>
                </a:lnTo>
                <a:lnTo>
                  <a:pt x="482229" y="1038440"/>
                </a:lnTo>
                <a:lnTo>
                  <a:pt x="488042" y="1029693"/>
                </a:lnTo>
                <a:lnTo>
                  <a:pt x="493063" y="1020416"/>
                </a:lnTo>
                <a:lnTo>
                  <a:pt x="498083" y="1011140"/>
                </a:lnTo>
                <a:lnTo>
                  <a:pt x="502311" y="1001333"/>
                </a:lnTo>
                <a:lnTo>
                  <a:pt x="506274" y="991261"/>
                </a:lnTo>
                <a:lnTo>
                  <a:pt x="509709" y="980924"/>
                </a:lnTo>
                <a:lnTo>
                  <a:pt x="512880" y="970587"/>
                </a:lnTo>
                <a:lnTo>
                  <a:pt x="515258" y="959985"/>
                </a:lnTo>
                <a:lnTo>
                  <a:pt x="517108" y="949118"/>
                </a:lnTo>
                <a:lnTo>
                  <a:pt x="518693" y="938251"/>
                </a:lnTo>
                <a:lnTo>
                  <a:pt x="519486" y="927119"/>
                </a:lnTo>
                <a:lnTo>
                  <a:pt x="519750" y="915722"/>
                </a:lnTo>
                <a:lnTo>
                  <a:pt x="519486" y="904590"/>
                </a:lnTo>
                <a:lnTo>
                  <a:pt x="518693" y="893458"/>
                </a:lnTo>
                <a:lnTo>
                  <a:pt x="517108" y="882326"/>
                </a:lnTo>
                <a:lnTo>
                  <a:pt x="515258" y="871724"/>
                </a:lnTo>
                <a:lnTo>
                  <a:pt x="512880" y="861122"/>
                </a:lnTo>
                <a:lnTo>
                  <a:pt x="509709" y="850520"/>
                </a:lnTo>
                <a:lnTo>
                  <a:pt x="506274" y="840448"/>
                </a:lnTo>
                <a:lnTo>
                  <a:pt x="502311" y="830642"/>
                </a:lnTo>
                <a:lnTo>
                  <a:pt x="498083" y="820835"/>
                </a:lnTo>
                <a:lnTo>
                  <a:pt x="493063" y="811293"/>
                </a:lnTo>
                <a:lnTo>
                  <a:pt x="487778" y="802282"/>
                </a:lnTo>
                <a:lnTo>
                  <a:pt x="481965" y="793270"/>
                </a:lnTo>
                <a:lnTo>
                  <a:pt x="476152" y="784523"/>
                </a:lnTo>
                <a:lnTo>
                  <a:pt x="469546" y="776572"/>
                </a:lnTo>
                <a:lnTo>
                  <a:pt x="462676" y="768355"/>
                </a:lnTo>
                <a:lnTo>
                  <a:pt x="455541" y="760669"/>
                </a:lnTo>
                <a:lnTo>
                  <a:pt x="447878" y="753513"/>
                </a:lnTo>
                <a:lnTo>
                  <a:pt x="439951" y="746621"/>
                </a:lnTo>
                <a:lnTo>
                  <a:pt x="431496" y="739995"/>
                </a:lnTo>
                <a:lnTo>
                  <a:pt x="423040" y="733899"/>
                </a:lnTo>
                <a:lnTo>
                  <a:pt x="414056" y="728068"/>
                </a:lnTo>
                <a:lnTo>
                  <a:pt x="405072" y="723032"/>
                </a:lnTo>
                <a:lnTo>
                  <a:pt x="395560" y="717996"/>
                </a:lnTo>
                <a:lnTo>
                  <a:pt x="386048" y="713755"/>
                </a:lnTo>
                <a:lnTo>
                  <a:pt x="376007" y="709780"/>
                </a:lnTo>
                <a:lnTo>
                  <a:pt x="365701" y="706334"/>
                </a:lnTo>
                <a:lnTo>
                  <a:pt x="355396" y="703418"/>
                </a:lnTo>
                <a:lnTo>
                  <a:pt x="344563" y="701033"/>
                </a:lnTo>
                <a:lnTo>
                  <a:pt x="333993" y="698913"/>
                </a:lnTo>
                <a:lnTo>
                  <a:pt x="322895" y="697587"/>
                </a:lnTo>
                <a:lnTo>
                  <a:pt x="311797" y="696527"/>
                </a:lnTo>
                <a:lnTo>
                  <a:pt x="300700" y="696262"/>
                </a:lnTo>
                <a:close/>
                <a:moveTo>
                  <a:pt x="1157546" y="614362"/>
                </a:moveTo>
                <a:lnTo>
                  <a:pt x="1165490" y="614362"/>
                </a:lnTo>
                <a:lnTo>
                  <a:pt x="1173170" y="614362"/>
                </a:lnTo>
                <a:lnTo>
                  <a:pt x="1180849" y="614627"/>
                </a:lnTo>
                <a:lnTo>
                  <a:pt x="1188794" y="615157"/>
                </a:lnTo>
                <a:lnTo>
                  <a:pt x="1196209" y="615687"/>
                </a:lnTo>
                <a:lnTo>
                  <a:pt x="1203888" y="616483"/>
                </a:lnTo>
                <a:lnTo>
                  <a:pt x="1211303" y="617808"/>
                </a:lnTo>
                <a:lnTo>
                  <a:pt x="1218718" y="618868"/>
                </a:lnTo>
                <a:lnTo>
                  <a:pt x="1226133" y="620193"/>
                </a:lnTo>
                <a:lnTo>
                  <a:pt x="1233283" y="622049"/>
                </a:lnTo>
                <a:lnTo>
                  <a:pt x="1240698" y="623639"/>
                </a:lnTo>
                <a:lnTo>
                  <a:pt x="1247848" y="625759"/>
                </a:lnTo>
                <a:lnTo>
                  <a:pt x="1254998" y="627615"/>
                </a:lnTo>
                <a:lnTo>
                  <a:pt x="1261883" y="630000"/>
                </a:lnTo>
                <a:lnTo>
                  <a:pt x="1269033" y="632386"/>
                </a:lnTo>
                <a:lnTo>
                  <a:pt x="1275918" y="635036"/>
                </a:lnTo>
                <a:lnTo>
                  <a:pt x="1282803" y="637687"/>
                </a:lnTo>
                <a:lnTo>
                  <a:pt x="1289159" y="640867"/>
                </a:lnTo>
                <a:lnTo>
                  <a:pt x="1295779" y="643783"/>
                </a:lnTo>
                <a:lnTo>
                  <a:pt x="1302400" y="647228"/>
                </a:lnTo>
                <a:lnTo>
                  <a:pt x="1309020" y="650674"/>
                </a:lnTo>
                <a:lnTo>
                  <a:pt x="1315376" y="654119"/>
                </a:lnTo>
                <a:lnTo>
                  <a:pt x="1321466" y="657830"/>
                </a:lnTo>
                <a:lnTo>
                  <a:pt x="1327557" y="661806"/>
                </a:lnTo>
                <a:lnTo>
                  <a:pt x="1333913" y="665517"/>
                </a:lnTo>
                <a:lnTo>
                  <a:pt x="1339474" y="669757"/>
                </a:lnTo>
                <a:lnTo>
                  <a:pt x="1345565" y="673998"/>
                </a:lnTo>
                <a:lnTo>
                  <a:pt x="1351391" y="678239"/>
                </a:lnTo>
                <a:lnTo>
                  <a:pt x="1356952" y="683010"/>
                </a:lnTo>
                <a:lnTo>
                  <a:pt x="1362513" y="687516"/>
                </a:lnTo>
                <a:lnTo>
                  <a:pt x="1367809" y="692286"/>
                </a:lnTo>
                <a:lnTo>
                  <a:pt x="1373370" y="697587"/>
                </a:lnTo>
                <a:lnTo>
                  <a:pt x="1378402" y="702358"/>
                </a:lnTo>
                <a:lnTo>
                  <a:pt x="1383433" y="707394"/>
                </a:lnTo>
                <a:lnTo>
                  <a:pt x="1388465" y="712960"/>
                </a:lnTo>
                <a:lnTo>
                  <a:pt x="1392967" y="718261"/>
                </a:lnTo>
                <a:lnTo>
                  <a:pt x="1397998" y="723827"/>
                </a:lnTo>
                <a:lnTo>
                  <a:pt x="1402500" y="729658"/>
                </a:lnTo>
                <a:lnTo>
                  <a:pt x="1406737" y="735224"/>
                </a:lnTo>
                <a:lnTo>
                  <a:pt x="1410974" y="741055"/>
                </a:lnTo>
                <a:lnTo>
                  <a:pt x="1414946" y="746886"/>
                </a:lnTo>
                <a:lnTo>
                  <a:pt x="1418919" y="752983"/>
                </a:lnTo>
                <a:lnTo>
                  <a:pt x="1423156" y="759344"/>
                </a:lnTo>
                <a:lnTo>
                  <a:pt x="1426863" y="765705"/>
                </a:lnTo>
                <a:lnTo>
                  <a:pt x="1430306" y="771801"/>
                </a:lnTo>
                <a:lnTo>
                  <a:pt x="1433483" y="778427"/>
                </a:lnTo>
                <a:lnTo>
                  <a:pt x="1436926" y="785053"/>
                </a:lnTo>
                <a:lnTo>
                  <a:pt x="1439839" y="791680"/>
                </a:lnTo>
                <a:lnTo>
                  <a:pt x="1443017" y="798306"/>
                </a:lnTo>
                <a:lnTo>
                  <a:pt x="1445665" y="804932"/>
                </a:lnTo>
                <a:lnTo>
                  <a:pt x="1448578" y="811823"/>
                </a:lnTo>
                <a:lnTo>
                  <a:pt x="1450696" y="818980"/>
                </a:lnTo>
                <a:lnTo>
                  <a:pt x="1453080" y="825871"/>
                </a:lnTo>
                <a:lnTo>
                  <a:pt x="1455463" y="833027"/>
                </a:lnTo>
                <a:lnTo>
                  <a:pt x="1457052" y="840183"/>
                </a:lnTo>
                <a:lnTo>
                  <a:pt x="1459171" y="847605"/>
                </a:lnTo>
                <a:lnTo>
                  <a:pt x="1460495" y="854761"/>
                </a:lnTo>
                <a:lnTo>
                  <a:pt x="1461819" y="862182"/>
                </a:lnTo>
                <a:lnTo>
                  <a:pt x="1463143" y="869604"/>
                </a:lnTo>
                <a:lnTo>
                  <a:pt x="1464202" y="877555"/>
                </a:lnTo>
                <a:lnTo>
                  <a:pt x="1464997" y="884977"/>
                </a:lnTo>
                <a:lnTo>
                  <a:pt x="1465791" y="892663"/>
                </a:lnTo>
                <a:lnTo>
                  <a:pt x="1466321" y="900349"/>
                </a:lnTo>
                <a:lnTo>
                  <a:pt x="1466585" y="908036"/>
                </a:lnTo>
                <a:lnTo>
                  <a:pt x="1466850" y="915722"/>
                </a:lnTo>
                <a:lnTo>
                  <a:pt x="1466585" y="923674"/>
                </a:lnTo>
                <a:lnTo>
                  <a:pt x="1466321" y="931625"/>
                </a:lnTo>
                <a:lnTo>
                  <a:pt x="1465791" y="939046"/>
                </a:lnTo>
                <a:lnTo>
                  <a:pt x="1464997" y="946733"/>
                </a:lnTo>
                <a:lnTo>
                  <a:pt x="1464202" y="954419"/>
                </a:lnTo>
                <a:lnTo>
                  <a:pt x="1463143" y="961841"/>
                </a:lnTo>
                <a:lnTo>
                  <a:pt x="1461819" y="969262"/>
                </a:lnTo>
                <a:lnTo>
                  <a:pt x="1460495" y="976683"/>
                </a:lnTo>
                <a:lnTo>
                  <a:pt x="1459171" y="984105"/>
                </a:lnTo>
                <a:lnTo>
                  <a:pt x="1457052" y="991261"/>
                </a:lnTo>
                <a:lnTo>
                  <a:pt x="1455463" y="998417"/>
                </a:lnTo>
                <a:lnTo>
                  <a:pt x="1453080" y="1005574"/>
                </a:lnTo>
                <a:lnTo>
                  <a:pt x="1450696" y="1012730"/>
                </a:lnTo>
                <a:lnTo>
                  <a:pt x="1448578" y="1019621"/>
                </a:lnTo>
                <a:lnTo>
                  <a:pt x="1445665" y="1026512"/>
                </a:lnTo>
                <a:lnTo>
                  <a:pt x="1443017" y="1033404"/>
                </a:lnTo>
                <a:lnTo>
                  <a:pt x="1439839" y="1040295"/>
                </a:lnTo>
                <a:lnTo>
                  <a:pt x="1436926" y="1046921"/>
                </a:lnTo>
                <a:lnTo>
                  <a:pt x="1433483" y="1053282"/>
                </a:lnTo>
                <a:lnTo>
                  <a:pt x="1430306" y="1059643"/>
                </a:lnTo>
                <a:lnTo>
                  <a:pt x="1426863" y="1066270"/>
                </a:lnTo>
                <a:lnTo>
                  <a:pt x="1423156" y="1072631"/>
                </a:lnTo>
                <a:lnTo>
                  <a:pt x="1418919" y="1078462"/>
                </a:lnTo>
                <a:lnTo>
                  <a:pt x="1414946" y="1084558"/>
                </a:lnTo>
                <a:lnTo>
                  <a:pt x="1410974" y="1090654"/>
                </a:lnTo>
                <a:lnTo>
                  <a:pt x="1406737" y="1096485"/>
                </a:lnTo>
                <a:lnTo>
                  <a:pt x="1402500" y="1102316"/>
                </a:lnTo>
                <a:lnTo>
                  <a:pt x="1397998" y="1107882"/>
                </a:lnTo>
                <a:lnTo>
                  <a:pt x="1392967" y="1113448"/>
                </a:lnTo>
                <a:lnTo>
                  <a:pt x="1388465" y="1118749"/>
                </a:lnTo>
                <a:lnTo>
                  <a:pt x="1383433" y="1124050"/>
                </a:lnTo>
                <a:lnTo>
                  <a:pt x="1378402" y="1129086"/>
                </a:lnTo>
                <a:lnTo>
                  <a:pt x="1373370" y="1134387"/>
                </a:lnTo>
                <a:lnTo>
                  <a:pt x="1367809" y="1139158"/>
                </a:lnTo>
                <a:lnTo>
                  <a:pt x="1362513" y="1143929"/>
                </a:lnTo>
                <a:lnTo>
                  <a:pt x="1356952" y="1148965"/>
                </a:lnTo>
                <a:lnTo>
                  <a:pt x="1351391" y="1153205"/>
                </a:lnTo>
                <a:lnTo>
                  <a:pt x="1345565" y="1157711"/>
                </a:lnTo>
                <a:lnTo>
                  <a:pt x="1339474" y="1161952"/>
                </a:lnTo>
                <a:lnTo>
                  <a:pt x="1333913" y="1166193"/>
                </a:lnTo>
                <a:lnTo>
                  <a:pt x="1327557" y="1170169"/>
                </a:lnTo>
                <a:lnTo>
                  <a:pt x="1321466" y="1174144"/>
                </a:lnTo>
                <a:lnTo>
                  <a:pt x="1315376" y="1177855"/>
                </a:lnTo>
                <a:lnTo>
                  <a:pt x="1309020" y="1181301"/>
                </a:lnTo>
                <a:lnTo>
                  <a:pt x="1302400" y="1184746"/>
                </a:lnTo>
                <a:lnTo>
                  <a:pt x="1295779" y="1187927"/>
                </a:lnTo>
                <a:lnTo>
                  <a:pt x="1289159" y="1190842"/>
                </a:lnTo>
                <a:lnTo>
                  <a:pt x="1282803" y="1193758"/>
                </a:lnTo>
                <a:lnTo>
                  <a:pt x="1275918" y="1196673"/>
                </a:lnTo>
                <a:lnTo>
                  <a:pt x="1269033" y="1199324"/>
                </a:lnTo>
                <a:lnTo>
                  <a:pt x="1261883" y="1201974"/>
                </a:lnTo>
                <a:lnTo>
                  <a:pt x="1254998" y="1204095"/>
                </a:lnTo>
                <a:lnTo>
                  <a:pt x="1247848" y="1206215"/>
                </a:lnTo>
                <a:lnTo>
                  <a:pt x="1240698" y="1208070"/>
                </a:lnTo>
                <a:lnTo>
                  <a:pt x="1233283" y="1209926"/>
                </a:lnTo>
                <a:lnTo>
                  <a:pt x="1226133" y="1211516"/>
                </a:lnTo>
                <a:lnTo>
                  <a:pt x="1218718" y="1213106"/>
                </a:lnTo>
                <a:lnTo>
                  <a:pt x="1211303" y="1214167"/>
                </a:lnTo>
                <a:lnTo>
                  <a:pt x="1203888" y="1215227"/>
                </a:lnTo>
                <a:lnTo>
                  <a:pt x="1196209" y="1216022"/>
                </a:lnTo>
                <a:lnTo>
                  <a:pt x="1188794" y="1216817"/>
                </a:lnTo>
                <a:lnTo>
                  <a:pt x="1180849" y="1217347"/>
                </a:lnTo>
                <a:lnTo>
                  <a:pt x="1173170" y="1217612"/>
                </a:lnTo>
                <a:lnTo>
                  <a:pt x="1165490" y="1217612"/>
                </a:lnTo>
                <a:lnTo>
                  <a:pt x="1157546" y="1217612"/>
                </a:lnTo>
                <a:lnTo>
                  <a:pt x="1149866" y="1217347"/>
                </a:lnTo>
                <a:lnTo>
                  <a:pt x="1142186" y="1216817"/>
                </a:lnTo>
                <a:lnTo>
                  <a:pt x="1134771" y="1216022"/>
                </a:lnTo>
                <a:lnTo>
                  <a:pt x="1126827" y="1215227"/>
                </a:lnTo>
                <a:lnTo>
                  <a:pt x="1119412" y="1214167"/>
                </a:lnTo>
                <a:lnTo>
                  <a:pt x="1111997" y="1213106"/>
                </a:lnTo>
                <a:lnTo>
                  <a:pt x="1104582" y="1211516"/>
                </a:lnTo>
                <a:lnTo>
                  <a:pt x="1097168" y="1209926"/>
                </a:lnTo>
                <a:lnTo>
                  <a:pt x="1090018" y="1208070"/>
                </a:lnTo>
                <a:lnTo>
                  <a:pt x="1082868" y="1206215"/>
                </a:lnTo>
                <a:lnTo>
                  <a:pt x="1075718" y="1204095"/>
                </a:lnTo>
                <a:lnTo>
                  <a:pt x="1068568" y="1201974"/>
                </a:lnTo>
                <a:lnTo>
                  <a:pt x="1061682" y="1199324"/>
                </a:lnTo>
                <a:lnTo>
                  <a:pt x="1054797" y="1196673"/>
                </a:lnTo>
                <a:lnTo>
                  <a:pt x="1048177" y="1193758"/>
                </a:lnTo>
                <a:lnTo>
                  <a:pt x="1041292" y="1190842"/>
                </a:lnTo>
                <a:lnTo>
                  <a:pt x="1034671" y="1187927"/>
                </a:lnTo>
                <a:lnTo>
                  <a:pt x="1028051" y="1184746"/>
                </a:lnTo>
                <a:lnTo>
                  <a:pt x="1021695" y="1181301"/>
                </a:lnTo>
                <a:lnTo>
                  <a:pt x="1015075" y="1177855"/>
                </a:lnTo>
                <a:lnTo>
                  <a:pt x="1009249" y="1174144"/>
                </a:lnTo>
                <a:lnTo>
                  <a:pt x="1002893" y="1170169"/>
                </a:lnTo>
                <a:lnTo>
                  <a:pt x="996803" y="1166193"/>
                </a:lnTo>
                <a:lnTo>
                  <a:pt x="990977" y="1161952"/>
                </a:lnTo>
                <a:lnTo>
                  <a:pt x="984886" y="1157711"/>
                </a:lnTo>
                <a:lnTo>
                  <a:pt x="979060" y="1153205"/>
                </a:lnTo>
                <a:lnTo>
                  <a:pt x="973499" y="1148965"/>
                </a:lnTo>
                <a:lnTo>
                  <a:pt x="967938" y="1143929"/>
                </a:lnTo>
                <a:lnTo>
                  <a:pt x="962641" y="1139158"/>
                </a:lnTo>
                <a:lnTo>
                  <a:pt x="957345" y="1134387"/>
                </a:lnTo>
                <a:lnTo>
                  <a:pt x="952049" y="1129351"/>
                </a:lnTo>
                <a:lnTo>
                  <a:pt x="947282" y="1124050"/>
                </a:lnTo>
                <a:lnTo>
                  <a:pt x="941986" y="1118749"/>
                </a:lnTo>
                <a:lnTo>
                  <a:pt x="937484" y="1113448"/>
                </a:lnTo>
                <a:lnTo>
                  <a:pt x="932452" y="1107882"/>
                </a:lnTo>
                <a:lnTo>
                  <a:pt x="927950" y="1102316"/>
                </a:lnTo>
                <a:lnTo>
                  <a:pt x="923713" y="1096485"/>
                </a:lnTo>
                <a:lnTo>
                  <a:pt x="919476" y="1090654"/>
                </a:lnTo>
                <a:lnTo>
                  <a:pt x="915504" y="1084558"/>
                </a:lnTo>
                <a:lnTo>
                  <a:pt x="911532" y="1078462"/>
                </a:lnTo>
                <a:lnTo>
                  <a:pt x="907560" y="1072631"/>
                </a:lnTo>
                <a:lnTo>
                  <a:pt x="903587" y="1066270"/>
                </a:lnTo>
                <a:lnTo>
                  <a:pt x="900410" y="1059643"/>
                </a:lnTo>
                <a:lnTo>
                  <a:pt x="896967" y="1053282"/>
                </a:lnTo>
                <a:lnTo>
                  <a:pt x="893524" y="1046921"/>
                </a:lnTo>
                <a:lnTo>
                  <a:pt x="890347" y="1040295"/>
                </a:lnTo>
                <a:lnTo>
                  <a:pt x="887434" y="1033404"/>
                </a:lnTo>
                <a:lnTo>
                  <a:pt x="884521" y="1026512"/>
                </a:lnTo>
                <a:lnTo>
                  <a:pt x="881873" y="1019621"/>
                </a:lnTo>
                <a:lnTo>
                  <a:pt x="879754" y="1012730"/>
                </a:lnTo>
                <a:lnTo>
                  <a:pt x="877371" y="1005574"/>
                </a:lnTo>
                <a:lnTo>
                  <a:pt x="875252" y="998417"/>
                </a:lnTo>
                <a:lnTo>
                  <a:pt x="873134" y="991261"/>
                </a:lnTo>
                <a:lnTo>
                  <a:pt x="871545" y="984105"/>
                </a:lnTo>
                <a:lnTo>
                  <a:pt x="869956" y="976683"/>
                </a:lnTo>
                <a:lnTo>
                  <a:pt x="868632" y="969262"/>
                </a:lnTo>
                <a:lnTo>
                  <a:pt x="867043" y="961841"/>
                </a:lnTo>
                <a:lnTo>
                  <a:pt x="866248" y="954419"/>
                </a:lnTo>
                <a:lnTo>
                  <a:pt x="865454" y="946733"/>
                </a:lnTo>
                <a:lnTo>
                  <a:pt x="864660" y="939311"/>
                </a:lnTo>
                <a:lnTo>
                  <a:pt x="864395" y="931625"/>
                </a:lnTo>
                <a:lnTo>
                  <a:pt x="863600" y="923674"/>
                </a:lnTo>
                <a:lnTo>
                  <a:pt x="863600" y="915722"/>
                </a:lnTo>
                <a:lnTo>
                  <a:pt x="863600" y="908036"/>
                </a:lnTo>
                <a:lnTo>
                  <a:pt x="864395" y="900349"/>
                </a:lnTo>
                <a:lnTo>
                  <a:pt x="864660" y="892663"/>
                </a:lnTo>
                <a:lnTo>
                  <a:pt x="865454" y="884977"/>
                </a:lnTo>
                <a:lnTo>
                  <a:pt x="866248" y="877555"/>
                </a:lnTo>
                <a:lnTo>
                  <a:pt x="867043" y="869604"/>
                </a:lnTo>
                <a:lnTo>
                  <a:pt x="868632" y="862182"/>
                </a:lnTo>
                <a:lnTo>
                  <a:pt x="869956" y="854761"/>
                </a:lnTo>
                <a:lnTo>
                  <a:pt x="871545" y="847605"/>
                </a:lnTo>
                <a:lnTo>
                  <a:pt x="873134" y="840183"/>
                </a:lnTo>
                <a:lnTo>
                  <a:pt x="875252" y="833027"/>
                </a:lnTo>
                <a:lnTo>
                  <a:pt x="877371" y="825871"/>
                </a:lnTo>
                <a:lnTo>
                  <a:pt x="879754" y="818980"/>
                </a:lnTo>
                <a:lnTo>
                  <a:pt x="881873" y="811823"/>
                </a:lnTo>
                <a:lnTo>
                  <a:pt x="884521" y="804932"/>
                </a:lnTo>
                <a:lnTo>
                  <a:pt x="887434" y="798306"/>
                </a:lnTo>
                <a:lnTo>
                  <a:pt x="890347" y="791680"/>
                </a:lnTo>
                <a:lnTo>
                  <a:pt x="893524" y="785053"/>
                </a:lnTo>
                <a:lnTo>
                  <a:pt x="896967" y="778427"/>
                </a:lnTo>
                <a:lnTo>
                  <a:pt x="900410" y="771801"/>
                </a:lnTo>
                <a:lnTo>
                  <a:pt x="903587" y="765705"/>
                </a:lnTo>
                <a:lnTo>
                  <a:pt x="907560" y="759344"/>
                </a:lnTo>
                <a:lnTo>
                  <a:pt x="911532" y="752983"/>
                </a:lnTo>
                <a:lnTo>
                  <a:pt x="915504" y="746886"/>
                </a:lnTo>
                <a:lnTo>
                  <a:pt x="919476" y="741055"/>
                </a:lnTo>
                <a:lnTo>
                  <a:pt x="923713" y="735224"/>
                </a:lnTo>
                <a:lnTo>
                  <a:pt x="927950" y="729658"/>
                </a:lnTo>
                <a:lnTo>
                  <a:pt x="932452" y="723827"/>
                </a:lnTo>
                <a:lnTo>
                  <a:pt x="937484" y="718261"/>
                </a:lnTo>
                <a:lnTo>
                  <a:pt x="941986" y="712960"/>
                </a:lnTo>
                <a:lnTo>
                  <a:pt x="947282" y="707394"/>
                </a:lnTo>
                <a:lnTo>
                  <a:pt x="952049" y="702358"/>
                </a:lnTo>
                <a:lnTo>
                  <a:pt x="957345" y="697587"/>
                </a:lnTo>
                <a:lnTo>
                  <a:pt x="962641" y="692286"/>
                </a:lnTo>
                <a:lnTo>
                  <a:pt x="967938" y="687781"/>
                </a:lnTo>
                <a:lnTo>
                  <a:pt x="973499" y="683010"/>
                </a:lnTo>
                <a:lnTo>
                  <a:pt x="979060" y="678239"/>
                </a:lnTo>
                <a:lnTo>
                  <a:pt x="984886" y="673998"/>
                </a:lnTo>
                <a:lnTo>
                  <a:pt x="990977" y="669757"/>
                </a:lnTo>
                <a:lnTo>
                  <a:pt x="996803" y="665782"/>
                </a:lnTo>
                <a:lnTo>
                  <a:pt x="1002893" y="661806"/>
                </a:lnTo>
                <a:lnTo>
                  <a:pt x="1009249" y="657830"/>
                </a:lnTo>
                <a:lnTo>
                  <a:pt x="1015075" y="654119"/>
                </a:lnTo>
                <a:lnTo>
                  <a:pt x="1021695" y="650674"/>
                </a:lnTo>
                <a:lnTo>
                  <a:pt x="1028051" y="647228"/>
                </a:lnTo>
                <a:lnTo>
                  <a:pt x="1034671" y="643783"/>
                </a:lnTo>
                <a:lnTo>
                  <a:pt x="1041292" y="640867"/>
                </a:lnTo>
                <a:lnTo>
                  <a:pt x="1048177" y="637687"/>
                </a:lnTo>
                <a:lnTo>
                  <a:pt x="1054797" y="635036"/>
                </a:lnTo>
                <a:lnTo>
                  <a:pt x="1061682" y="632386"/>
                </a:lnTo>
                <a:lnTo>
                  <a:pt x="1068568" y="630000"/>
                </a:lnTo>
                <a:lnTo>
                  <a:pt x="1075718" y="627615"/>
                </a:lnTo>
                <a:lnTo>
                  <a:pt x="1082868" y="625759"/>
                </a:lnTo>
                <a:lnTo>
                  <a:pt x="1090018" y="623639"/>
                </a:lnTo>
                <a:lnTo>
                  <a:pt x="1097168" y="622049"/>
                </a:lnTo>
                <a:lnTo>
                  <a:pt x="1104582" y="620193"/>
                </a:lnTo>
                <a:lnTo>
                  <a:pt x="1111997" y="618868"/>
                </a:lnTo>
                <a:lnTo>
                  <a:pt x="1119412" y="617808"/>
                </a:lnTo>
                <a:lnTo>
                  <a:pt x="1126827" y="616483"/>
                </a:lnTo>
                <a:lnTo>
                  <a:pt x="1134771" y="615687"/>
                </a:lnTo>
                <a:lnTo>
                  <a:pt x="1142186" y="615157"/>
                </a:lnTo>
                <a:lnTo>
                  <a:pt x="1149866" y="614627"/>
                </a:lnTo>
                <a:lnTo>
                  <a:pt x="1157546" y="614362"/>
                </a:lnTo>
                <a:close/>
                <a:moveTo>
                  <a:pt x="292773" y="614362"/>
                </a:moveTo>
                <a:lnTo>
                  <a:pt x="300700" y="614362"/>
                </a:lnTo>
                <a:lnTo>
                  <a:pt x="308362" y="614362"/>
                </a:lnTo>
                <a:lnTo>
                  <a:pt x="316025" y="614627"/>
                </a:lnTo>
                <a:lnTo>
                  <a:pt x="323688" y="615157"/>
                </a:lnTo>
                <a:lnTo>
                  <a:pt x="331351" y="615687"/>
                </a:lnTo>
                <a:lnTo>
                  <a:pt x="339014" y="616483"/>
                </a:lnTo>
                <a:lnTo>
                  <a:pt x="346412" y="617808"/>
                </a:lnTo>
                <a:lnTo>
                  <a:pt x="354075" y="618868"/>
                </a:lnTo>
                <a:lnTo>
                  <a:pt x="361209" y="620193"/>
                </a:lnTo>
                <a:lnTo>
                  <a:pt x="368608" y="622049"/>
                </a:lnTo>
                <a:lnTo>
                  <a:pt x="375742" y="623639"/>
                </a:lnTo>
                <a:lnTo>
                  <a:pt x="383141" y="625759"/>
                </a:lnTo>
                <a:lnTo>
                  <a:pt x="390275" y="627615"/>
                </a:lnTo>
                <a:lnTo>
                  <a:pt x="397145" y="630000"/>
                </a:lnTo>
                <a:lnTo>
                  <a:pt x="404280" y="632386"/>
                </a:lnTo>
                <a:lnTo>
                  <a:pt x="411150" y="635036"/>
                </a:lnTo>
                <a:lnTo>
                  <a:pt x="418020" y="637687"/>
                </a:lnTo>
                <a:lnTo>
                  <a:pt x="424362" y="640867"/>
                </a:lnTo>
                <a:lnTo>
                  <a:pt x="430967" y="643783"/>
                </a:lnTo>
                <a:lnTo>
                  <a:pt x="437573" y="647228"/>
                </a:lnTo>
                <a:lnTo>
                  <a:pt x="444179" y="650674"/>
                </a:lnTo>
                <a:lnTo>
                  <a:pt x="450521" y="654119"/>
                </a:lnTo>
                <a:lnTo>
                  <a:pt x="456598" y="657830"/>
                </a:lnTo>
                <a:lnTo>
                  <a:pt x="462940" y="661806"/>
                </a:lnTo>
                <a:lnTo>
                  <a:pt x="469017" y="665782"/>
                </a:lnTo>
                <a:lnTo>
                  <a:pt x="474830" y="669757"/>
                </a:lnTo>
                <a:lnTo>
                  <a:pt x="480644" y="673998"/>
                </a:lnTo>
                <a:lnTo>
                  <a:pt x="486457" y="678239"/>
                </a:lnTo>
                <a:lnTo>
                  <a:pt x="492006" y="683010"/>
                </a:lnTo>
                <a:lnTo>
                  <a:pt x="497555" y="687781"/>
                </a:lnTo>
                <a:lnTo>
                  <a:pt x="502839" y="692286"/>
                </a:lnTo>
                <a:lnTo>
                  <a:pt x="508388" y="697587"/>
                </a:lnTo>
                <a:lnTo>
                  <a:pt x="513409" y="702358"/>
                </a:lnTo>
                <a:lnTo>
                  <a:pt x="518693" y="707394"/>
                </a:lnTo>
                <a:lnTo>
                  <a:pt x="523450" y="712960"/>
                </a:lnTo>
                <a:lnTo>
                  <a:pt x="528206" y="718261"/>
                </a:lnTo>
                <a:lnTo>
                  <a:pt x="532698" y="723827"/>
                </a:lnTo>
                <a:lnTo>
                  <a:pt x="537454" y="729658"/>
                </a:lnTo>
                <a:lnTo>
                  <a:pt x="541682" y="735224"/>
                </a:lnTo>
                <a:lnTo>
                  <a:pt x="545910" y="741055"/>
                </a:lnTo>
                <a:lnTo>
                  <a:pt x="550137" y="746886"/>
                </a:lnTo>
                <a:lnTo>
                  <a:pt x="554101" y="753248"/>
                </a:lnTo>
                <a:lnTo>
                  <a:pt x="557800" y="759344"/>
                </a:lnTo>
                <a:lnTo>
                  <a:pt x="561500" y="765705"/>
                </a:lnTo>
                <a:lnTo>
                  <a:pt x="565463" y="771801"/>
                </a:lnTo>
                <a:lnTo>
                  <a:pt x="568634" y="778427"/>
                </a:lnTo>
                <a:lnTo>
                  <a:pt x="571805" y="785053"/>
                </a:lnTo>
                <a:lnTo>
                  <a:pt x="574975" y="791680"/>
                </a:lnTo>
                <a:lnTo>
                  <a:pt x="577882" y="798306"/>
                </a:lnTo>
                <a:lnTo>
                  <a:pt x="580789" y="804932"/>
                </a:lnTo>
                <a:lnTo>
                  <a:pt x="583431" y="811823"/>
                </a:lnTo>
                <a:lnTo>
                  <a:pt x="585809" y="818980"/>
                </a:lnTo>
                <a:lnTo>
                  <a:pt x="588187" y="825871"/>
                </a:lnTo>
                <a:lnTo>
                  <a:pt x="590037" y="833027"/>
                </a:lnTo>
                <a:lnTo>
                  <a:pt x="592151" y="840183"/>
                </a:lnTo>
                <a:lnTo>
                  <a:pt x="593736" y="847605"/>
                </a:lnTo>
                <a:lnTo>
                  <a:pt x="595586" y="855026"/>
                </a:lnTo>
                <a:lnTo>
                  <a:pt x="596907" y="862182"/>
                </a:lnTo>
                <a:lnTo>
                  <a:pt x="598228" y="869604"/>
                </a:lnTo>
                <a:lnTo>
                  <a:pt x="599285" y="877555"/>
                </a:lnTo>
                <a:lnTo>
                  <a:pt x="600078" y="884977"/>
                </a:lnTo>
                <a:lnTo>
                  <a:pt x="600606" y="892663"/>
                </a:lnTo>
                <a:lnTo>
                  <a:pt x="601135" y="900349"/>
                </a:lnTo>
                <a:lnTo>
                  <a:pt x="601663" y="908036"/>
                </a:lnTo>
                <a:lnTo>
                  <a:pt x="601663" y="915722"/>
                </a:lnTo>
                <a:lnTo>
                  <a:pt x="601663" y="923409"/>
                </a:lnTo>
                <a:lnTo>
                  <a:pt x="601135" y="931625"/>
                </a:lnTo>
                <a:lnTo>
                  <a:pt x="600606" y="939046"/>
                </a:lnTo>
                <a:lnTo>
                  <a:pt x="600078" y="946733"/>
                </a:lnTo>
                <a:lnTo>
                  <a:pt x="599285" y="954419"/>
                </a:lnTo>
                <a:lnTo>
                  <a:pt x="598228" y="961841"/>
                </a:lnTo>
                <a:lnTo>
                  <a:pt x="596907" y="969262"/>
                </a:lnTo>
                <a:lnTo>
                  <a:pt x="595586" y="976683"/>
                </a:lnTo>
                <a:lnTo>
                  <a:pt x="593736" y="984105"/>
                </a:lnTo>
                <a:lnTo>
                  <a:pt x="592151" y="991261"/>
                </a:lnTo>
                <a:lnTo>
                  <a:pt x="590037" y="998417"/>
                </a:lnTo>
                <a:lnTo>
                  <a:pt x="588187" y="1005574"/>
                </a:lnTo>
                <a:lnTo>
                  <a:pt x="585809" y="1012730"/>
                </a:lnTo>
                <a:lnTo>
                  <a:pt x="583431" y="1019621"/>
                </a:lnTo>
                <a:lnTo>
                  <a:pt x="580789" y="1026512"/>
                </a:lnTo>
                <a:lnTo>
                  <a:pt x="577882" y="1033404"/>
                </a:lnTo>
                <a:lnTo>
                  <a:pt x="574975" y="1040295"/>
                </a:lnTo>
                <a:lnTo>
                  <a:pt x="571805" y="1046921"/>
                </a:lnTo>
                <a:lnTo>
                  <a:pt x="568634" y="1053282"/>
                </a:lnTo>
                <a:lnTo>
                  <a:pt x="565463" y="1059643"/>
                </a:lnTo>
                <a:lnTo>
                  <a:pt x="561500" y="1066270"/>
                </a:lnTo>
                <a:lnTo>
                  <a:pt x="557800" y="1072631"/>
                </a:lnTo>
                <a:lnTo>
                  <a:pt x="554101" y="1078462"/>
                </a:lnTo>
                <a:lnTo>
                  <a:pt x="550137" y="1084558"/>
                </a:lnTo>
                <a:lnTo>
                  <a:pt x="545910" y="1090654"/>
                </a:lnTo>
                <a:lnTo>
                  <a:pt x="541682" y="1096485"/>
                </a:lnTo>
                <a:lnTo>
                  <a:pt x="537454" y="1102316"/>
                </a:lnTo>
                <a:lnTo>
                  <a:pt x="532698" y="1107882"/>
                </a:lnTo>
                <a:lnTo>
                  <a:pt x="528206" y="1113448"/>
                </a:lnTo>
                <a:lnTo>
                  <a:pt x="523450" y="1118749"/>
                </a:lnTo>
                <a:lnTo>
                  <a:pt x="518693" y="1124050"/>
                </a:lnTo>
                <a:lnTo>
                  <a:pt x="513409" y="1129086"/>
                </a:lnTo>
                <a:lnTo>
                  <a:pt x="508388" y="1134387"/>
                </a:lnTo>
                <a:lnTo>
                  <a:pt x="502839" y="1139158"/>
                </a:lnTo>
                <a:lnTo>
                  <a:pt x="497555" y="1143929"/>
                </a:lnTo>
                <a:lnTo>
                  <a:pt x="492006" y="1148965"/>
                </a:lnTo>
                <a:lnTo>
                  <a:pt x="486457" y="1153205"/>
                </a:lnTo>
                <a:lnTo>
                  <a:pt x="480644" y="1157711"/>
                </a:lnTo>
                <a:lnTo>
                  <a:pt x="474830" y="1161952"/>
                </a:lnTo>
                <a:lnTo>
                  <a:pt x="469017" y="1166193"/>
                </a:lnTo>
                <a:lnTo>
                  <a:pt x="462940" y="1170169"/>
                </a:lnTo>
                <a:lnTo>
                  <a:pt x="456598" y="1174144"/>
                </a:lnTo>
                <a:lnTo>
                  <a:pt x="450521" y="1177855"/>
                </a:lnTo>
                <a:lnTo>
                  <a:pt x="444179" y="1181301"/>
                </a:lnTo>
                <a:lnTo>
                  <a:pt x="437573" y="1184746"/>
                </a:lnTo>
                <a:lnTo>
                  <a:pt x="430967" y="1187927"/>
                </a:lnTo>
                <a:lnTo>
                  <a:pt x="424362" y="1190842"/>
                </a:lnTo>
                <a:lnTo>
                  <a:pt x="418020" y="1193758"/>
                </a:lnTo>
                <a:lnTo>
                  <a:pt x="411150" y="1196673"/>
                </a:lnTo>
                <a:lnTo>
                  <a:pt x="404280" y="1199324"/>
                </a:lnTo>
                <a:lnTo>
                  <a:pt x="397145" y="1201974"/>
                </a:lnTo>
                <a:lnTo>
                  <a:pt x="390275" y="1204095"/>
                </a:lnTo>
                <a:lnTo>
                  <a:pt x="383141" y="1206215"/>
                </a:lnTo>
                <a:lnTo>
                  <a:pt x="375742" y="1208070"/>
                </a:lnTo>
                <a:lnTo>
                  <a:pt x="368608" y="1209926"/>
                </a:lnTo>
                <a:lnTo>
                  <a:pt x="361209" y="1211516"/>
                </a:lnTo>
                <a:lnTo>
                  <a:pt x="354075" y="1213106"/>
                </a:lnTo>
                <a:lnTo>
                  <a:pt x="346412" y="1214167"/>
                </a:lnTo>
                <a:lnTo>
                  <a:pt x="339014" y="1215227"/>
                </a:lnTo>
                <a:lnTo>
                  <a:pt x="331351" y="1216022"/>
                </a:lnTo>
                <a:lnTo>
                  <a:pt x="323688" y="1216817"/>
                </a:lnTo>
                <a:lnTo>
                  <a:pt x="316025" y="1217347"/>
                </a:lnTo>
                <a:lnTo>
                  <a:pt x="308362" y="1217612"/>
                </a:lnTo>
                <a:lnTo>
                  <a:pt x="300700" y="1217612"/>
                </a:lnTo>
                <a:lnTo>
                  <a:pt x="292773" y="1217612"/>
                </a:lnTo>
                <a:lnTo>
                  <a:pt x="285110" y="1217347"/>
                </a:lnTo>
                <a:lnTo>
                  <a:pt x="277447" y="1216817"/>
                </a:lnTo>
                <a:lnTo>
                  <a:pt x="269784" y="1216022"/>
                </a:lnTo>
                <a:lnTo>
                  <a:pt x="262386" y="1215227"/>
                </a:lnTo>
                <a:lnTo>
                  <a:pt x="254723" y="1214167"/>
                </a:lnTo>
                <a:lnTo>
                  <a:pt x="247324" y="1213106"/>
                </a:lnTo>
                <a:lnTo>
                  <a:pt x="240190" y="1211516"/>
                </a:lnTo>
                <a:lnTo>
                  <a:pt x="232791" y="1209926"/>
                </a:lnTo>
                <a:lnTo>
                  <a:pt x="225657" y="1208070"/>
                </a:lnTo>
                <a:lnTo>
                  <a:pt x="218258" y="1206215"/>
                </a:lnTo>
                <a:lnTo>
                  <a:pt x="211388" y="1204095"/>
                </a:lnTo>
                <a:lnTo>
                  <a:pt x="204254" y="1201974"/>
                </a:lnTo>
                <a:lnTo>
                  <a:pt x="197384" y="1199324"/>
                </a:lnTo>
                <a:lnTo>
                  <a:pt x="190514" y="1196673"/>
                </a:lnTo>
                <a:lnTo>
                  <a:pt x="183644" y="1193758"/>
                </a:lnTo>
                <a:lnTo>
                  <a:pt x="177038" y="1190842"/>
                </a:lnTo>
                <a:lnTo>
                  <a:pt x="170432" y="1187927"/>
                </a:lnTo>
                <a:lnTo>
                  <a:pt x="163826" y="1184746"/>
                </a:lnTo>
                <a:lnTo>
                  <a:pt x="157484" y="1181301"/>
                </a:lnTo>
                <a:lnTo>
                  <a:pt x="150878" y="1177855"/>
                </a:lnTo>
                <a:lnTo>
                  <a:pt x="145065" y="1174144"/>
                </a:lnTo>
                <a:lnTo>
                  <a:pt x="138724" y="1170169"/>
                </a:lnTo>
                <a:lnTo>
                  <a:pt x="132646" y="1166193"/>
                </a:lnTo>
                <a:lnTo>
                  <a:pt x="126833" y="1161952"/>
                </a:lnTo>
                <a:lnTo>
                  <a:pt x="120756" y="1157711"/>
                </a:lnTo>
                <a:lnTo>
                  <a:pt x="114942" y="1153205"/>
                </a:lnTo>
                <a:lnTo>
                  <a:pt x="109658" y="1148965"/>
                </a:lnTo>
                <a:lnTo>
                  <a:pt x="103845" y="1143929"/>
                </a:lnTo>
                <a:lnTo>
                  <a:pt x="98560" y="1139158"/>
                </a:lnTo>
                <a:lnTo>
                  <a:pt x="93275" y="1134387"/>
                </a:lnTo>
                <a:lnTo>
                  <a:pt x="88255" y="1129086"/>
                </a:lnTo>
                <a:lnTo>
                  <a:pt x="82970" y="1124050"/>
                </a:lnTo>
                <a:lnTo>
                  <a:pt x="78214" y="1118749"/>
                </a:lnTo>
                <a:lnTo>
                  <a:pt x="73458" y="1113448"/>
                </a:lnTo>
                <a:lnTo>
                  <a:pt x="68701" y="1107882"/>
                </a:lnTo>
                <a:lnTo>
                  <a:pt x="64209" y="1102316"/>
                </a:lnTo>
                <a:lnTo>
                  <a:pt x="59717" y="1096485"/>
                </a:lnTo>
                <a:lnTo>
                  <a:pt x="55490" y="1090654"/>
                </a:lnTo>
                <a:lnTo>
                  <a:pt x="51526" y="1084558"/>
                </a:lnTo>
                <a:lnTo>
                  <a:pt x="47563" y="1078462"/>
                </a:lnTo>
                <a:lnTo>
                  <a:pt x="43335" y="1072631"/>
                </a:lnTo>
                <a:lnTo>
                  <a:pt x="39635" y="1066270"/>
                </a:lnTo>
                <a:lnTo>
                  <a:pt x="36200" y="1059643"/>
                </a:lnTo>
                <a:lnTo>
                  <a:pt x="32765" y="1053282"/>
                </a:lnTo>
                <a:lnTo>
                  <a:pt x="29859" y="1046921"/>
                </a:lnTo>
                <a:lnTo>
                  <a:pt x="26688" y="1040295"/>
                </a:lnTo>
                <a:lnTo>
                  <a:pt x="23781" y="1033404"/>
                </a:lnTo>
                <a:lnTo>
                  <a:pt x="20875" y="1026512"/>
                </a:lnTo>
                <a:lnTo>
                  <a:pt x="18232" y="1019621"/>
                </a:lnTo>
                <a:lnTo>
                  <a:pt x="15854" y="1012730"/>
                </a:lnTo>
                <a:lnTo>
                  <a:pt x="13476" y="1005574"/>
                </a:lnTo>
                <a:lnTo>
                  <a:pt x="11627" y="998417"/>
                </a:lnTo>
                <a:lnTo>
                  <a:pt x="9513" y="991261"/>
                </a:lnTo>
                <a:lnTo>
                  <a:pt x="7663" y="984105"/>
                </a:lnTo>
                <a:lnTo>
                  <a:pt x="6078" y="976683"/>
                </a:lnTo>
                <a:lnTo>
                  <a:pt x="4756" y="969262"/>
                </a:lnTo>
                <a:lnTo>
                  <a:pt x="3435" y="961841"/>
                </a:lnTo>
                <a:lnTo>
                  <a:pt x="2378" y="954419"/>
                </a:lnTo>
                <a:lnTo>
                  <a:pt x="1586" y="946733"/>
                </a:lnTo>
                <a:lnTo>
                  <a:pt x="1057" y="939046"/>
                </a:lnTo>
                <a:lnTo>
                  <a:pt x="264" y="931625"/>
                </a:lnTo>
                <a:lnTo>
                  <a:pt x="0" y="923409"/>
                </a:lnTo>
                <a:lnTo>
                  <a:pt x="0" y="915722"/>
                </a:lnTo>
                <a:lnTo>
                  <a:pt x="0" y="908036"/>
                </a:lnTo>
                <a:lnTo>
                  <a:pt x="264" y="900349"/>
                </a:lnTo>
                <a:lnTo>
                  <a:pt x="1057" y="892663"/>
                </a:lnTo>
                <a:lnTo>
                  <a:pt x="1586" y="884977"/>
                </a:lnTo>
                <a:lnTo>
                  <a:pt x="2378" y="877555"/>
                </a:lnTo>
                <a:lnTo>
                  <a:pt x="3435" y="869869"/>
                </a:lnTo>
                <a:lnTo>
                  <a:pt x="4756" y="862182"/>
                </a:lnTo>
                <a:lnTo>
                  <a:pt x="6078" y="855026"/>
                </a:lnTo>
                <a:lnTo>
                  <a:pt x="7663" y="847605"/>
                </a:lnTo>
                <a:lnTo>
                  <a:pt x="9513" y="840448"/>
                </a:lnTo>
                <a:lnTo>
                  <a:pt x="11627" y="833027"/>
                </a:lnTo>
                <a:lnTo>
                  <a:pt x="13476" y="825871"/>
                </a:lnTo>
                <a:lnTo>
                  <a:pt x="15854" y="818980"/>
                </a:lnTo>
                <a:lnTo>
                  <a:pt x="18232" y="811823"/>
                </a:lnTo>
                <a:lnTo>
                  <a:pt x="20875" y="804932"/>
                </a:lnTo>
                <a:lnTo>
                  <a:pt x="23781" y="798571"/>
                </a:lnTo>
                <a:lnTo>
                  <a:pt x="26688" y="791680"/>
                </a:lnTo>
                <a:lnTo>
                  <a:pt x="29859" y="785053"/>
                </a:lnTo>
                <a:lnTo>
                  <a:pt x="32765" y="778427"/>
                </a:lnTo>
                <a:lnTo>
                  <a:pt x="36200" y="771801"/>
                </a:lnTo>
                <a:lnTo>
                  <a:pt x="39635" y="765705"/>
                </a:lnTo>
                <a:lnTo>
                  <a:pt x="43335" y="759344"/>
                </a:lnTo>
                <a:lnTo>
                  <a:pt x="47563" y="753248"/>
                </a:lnTo>
                <a:lnTo>
                  <a:pt x="51526" y="746886"/>
                </a:lnTo>
                <a:lnTo>
                  <a:pt x="55490" y="741055"/>
                </a:lnTo>
                <a:lnTo>
                  <a:pt x="59717" y="735224"/>
                </a:lnTo>
                <a:lnTo>
                  <a:pt x="64209" y="729658"/>
                </a:lnTo>
                <a:lnTo>
                  <a:pt x="68701" y="723827"/>
                </a:lnTo>
                <a:lnTo>
                  <a:pt x="73458" y="718261"/>
                </a:lnTo>
                <a:lnTo>
                  <a:pt x="78214" y="712960"/>
                </a:lnTo>
                <a:lnTo>
                  <a:pt x="82970" y="707394"/>
                </a:lnTo>
                <a:lnTo>
                  <a:pt x="88255" y="702358"/>
                </a:lnTo>
                <a:lnTo>
                  <a:pt x="93275" y="697587"/>
                </a:lnTo>
                <a:lnTo>
                  <a:pt x="98560" y="692286"/>
                </a:lnTo>
                <a:lnTo>
                  <a:pt x="103845" y="687781"/>
                </a:lnTo>
                <a:lnTo>
                  <a:pt x="109658" y="683010"/>
                </a:lnTo>
                <a:lnTo>
                  <a:pt x="114942" y="678239"/>
                </a:lnTo>
                <a:lnTo>
                  <a:pt x="120756" y="673998"/>
                </a:lnTo>
                <a:lnTo>
                  <a:pt x="126833" y="669757"/>
                </a:lnTo>
                <a:lnTo>
                  <a:pt x="132646" y="665782"/>
                </a:lnTo>
                <a:lnTo>
                  <a:pt x="138724" y="661806"/>
                </a:lnTo>
                <a:lnTo>
                  <a:pt x="145065" y="657830"/>
                </a:lnTo>
                <a:lnTo>
                  <a:pt x="150878" y="654119"/>
                </a:lnTo>
                <a:lnTo>
                  <a:pt x="157484" y="650674"/>
                </a:lnTo>
                <a:lnTo>
                  <a:pt x="163826" y="647228"/>
                </a:lnTo>
                <a:lnTo>
                  <a:pt x="170432" y="643783"/>
                </a:lnTo>
                <a:lnTo>
                  <a:pt x="177038" y="640867"/>
                </a:lnTo>
                <a:lnTo>
                  <a:pt x="183644" y="637687"/>
                </a:lnTo>
                <a:lnTo>
                  <a:pt x="190514" y="635036"/>
                </a:lnTo>
                <a:lnTo>
                  <a:pt x="197384" y="632651"/>
                </a:lnTo>
                <a:lnTo>
                  <a:pt x="204254" y="630000"/>
                </a:lnTo>
                <a:lnTo>
                  <a:pt x="211388" y="627615"/>
                </a:lnTo>
                <a:lnTo>
                  <a:pt x="218258" y="625759"/>
                </a:lnTo>
                <a:lnTo>
                  <a:pt x="225657" y="623639"/>
                </a:lnTo>
                <a:lnTo>
                  <a:pt x="232791" y="622049"/>
                </a:lnTo>
                <a:lnTo>
                  <a:pt x="240190" y="620193"/>
                </a:lnTo>
                <a:lnTo>
                  <a:pt x="247324" y="618868"/>
                </a:lnTo>
                <a:lnTo>
                  <a:pt x="254723" y="617808"/>
                </a:lnTo>
                <a:lnTo>
                  <a:pt x="262386" y="616483"/>
                </a:lnTo>
                <a:lnTo>
                  <a:pt x="269784" y="615687"/>
                </a:lnTo>
                <a:lnTo>
                  <a:pt x="277447" y="615157"/>
                </a:lnTo>
                <a:lnTo>
                  <a:pt x="285110" y="614627"/>
                </a:lnTo>
                <a:lnTo>
                  <a:pt x="292773" y="614362"/>
                </a:lnTo>
                <a:close/>
                <a:moveTo>
                  <a:pt x="693935" y="169862"/>
                </a:moveTo>
                <a:lnTo>
                  <a:pt x="697371" y="169862"/>
                </a:lnTo>
                <a:lnTo>
                  <a:pt x="702657" y="169862"/>
                </a:lnTo>
                <a:lnTo>
                  <a:pt x="704243" y="170126"/>
                </a:lnTo>
                <a:lnTo>
                  <a:pt x="708736" y="170126"/>
                </a:lnTo>
                <a:lnTo>
                  <a:pt x="713229" y="170391"/>
                </a:lnTo>
                <a:lnTo>
                  <a:pt x="717458" y="170920"/>
                </a:lnTo>
                <a:lnTo>
                  <a:pt x="721423" y="171979"/>
                </a:lnTo>
                <a:lnTo>
                  <a:pt x="725387" y="172772"/>
                </a:lnTo>
                <a:lnTo>
                  <a:pt x="729352" y="173831"/>
                </a:lnTo>
                <a:lnTo>
                  <a:pt x="732788" y="175154"/>
                </a:lnTo>
                <a:lnTo>
                  <a:pt x="736488" y="176741"/>
                </a:lnTo>
                <a:lnTo>
                  <a:pt x="743096" y="179916"/>
                </a:lnTo>
                <a:lnTo>
                  <a:pt x="749439" y="183620"/>
                </a:lnTo>
                <a:lnTo>
                  <a:pt x="754725" y="187324"/>
                </a:lnTo>
                <a:lnTo>
                  <a:pt x="760011" y="191293"/>
                </a:lnTo>
                <a:lnTo>
                  <a:pt x="764240" y="195262"/>
                </a:lnTo>
                <a:lnTo>
                  <a:pt x="768205" y="199231"/>
                </a:lnTo>
                <a:lnTo>
                  <a:pt x="771376" y="202670"/>
                </a:lnTo>
                <a:lnTo>
                  <a:pt x="773755" y="206110"/>
                </a:lnTo>
                <a:lnTo>
                  <a:pt x="777720" y="210872"/>
                </a:lnTo>
                <a:lnTo>
                  <a:pt x="778777" y="212724"/>
                </a:lnTo>
                <a:lnTo>
                  <a:pt x="900093" y="402960"/>
                </a:lnTo>
                <a:lnTo>
                  <a:pt x="1084050" y="402695"/>
                </a:lnTo>
                <a:lnTo>
                  <a:pt x="1089865" y="402960"/>
                </a:lnTo>
                <a:lnTo>
                  <a:pt x="1095680" y="403489"/>
                </a:lnTo>
                <a:lnTo>
                  <a:pt x="1100701" y="404547"/>
                </a:lnTo>
                <a:lnTo>
                  <a:pt x="1105723" y="406400"/>
                </a:lnTo>
                <a:lnTo>
                  <a:pt x="1110216" y="408252"/>
                </a:lnTo>
                <a:lnTo>
                  <a:pt x="1114181" y="410633"/>
                </a:lnTo>
                <a:lnTo>
                  <a:pt x="1117881" y="413279"/>
                </a:lnTo>
                <a:lnTo>
                  <a:pt x="1121317" y="415925"/>
                </a:lnTo>
                <a:lnTo>
                  <a:pt x="1124225" y="419100"/>
                </a:lnTo>
                <a:lnTo>
                  <a:pt x="1126868" y="422539"/>
                </a:lnTo>
                <a:lnTo>
                  <a:pt x="1128718" y="425979"/>
                </a:lnTo>
                <a:lnTo>
                  <a:pt x="1130568" y="429947"/>
                </a:lnTo>
                <a:lnTo>
                  <a:pt x="1131889" y="433652"/>
                </a:lnTo>
                <a:lnTo>
                  <a:pt x="1132682" y="437620"/>
                </a:lnTo>
                <a:lnTo>
                  <a:pt x="1133211" y="441589"/>
                </a:lnTo>
                <a:lnTo>
                  <a:pt x="1133475" y="445822"/>
                </a:lnTo>
                <a:lnTo>
                  <a:pt x="1133211" y="449791"/>
                </a:lnTo>
                <a:lnTo>
                  <a:pt x="1132682" y="453760"/>
                </a:lnTo>
                <a:lnTo>
                  <a:pt x="1131889" y="457729"/>
                </a:lnTo>
                <a:lnTo>
                  <a:pt x="1130568" y="461697"/>
                </a:lnTo>
                <a:lnTo>
                  <a:pt x="1128718" y="465402"/>
                </a:lnTo>
                <a:lnTo>
                  <a:pt x="1126868" y="468841"/>
                </a:lnTo>
                <a:lnTo>
                  <a:pt x="1124225" y="472281"/>
                </a:lnTo>
                <a:lnTo>
                  <a:pt x="1121317" y="475456"/>
                </a:lnTo>
                <a:lnTo>
                  <a:pt x="1117881" y="478366"/>
                </a:lnTo>
                <a:lnTo>
                  <a:pt x="1114181" y="480747"/>
                </a:lnTo>
                <a:lnTo>
                  <a:pt x="1110216" y="483393"/>
                </a:lnTo>
                <a:lnTo>
                  <a:pt x="1105723" y="485245"/>
                </a:lnTo>
                <a:lnTo>
                  <a:pt x="1100701" y="486833"/>
                </a:lnTo>
                <a:lnTo>
                  <a:pt x="1095680" y="487891"/>
                </a:lnTo>
                <a:lnTo>
                  <a:pt x="1089865" y="488950"/>
                </a:lnTo>
                <a:lnTo>
                  <a:pt x="1084050" y="488950"/>
                </a:lnTo>
                <a:lnTo>
                  <a:pt x="870755" y="488950"/>
                </a:lnTo>
                <a:lnTo>
                  <a:pt x="867848" y="488950"/>
                </a:lnTo>
                <a:lnTo>
                  <a:pt x="864676" y="488950"/>
                </a:lnTo>
                <a:lnTo>
                  <a:pt x="861769" y="488156"/>
                </a:lnTo>
                <a:lnTo>
                  <a:pt x="858597" y="487627"/>
                </a:lnTo>
                <a:lnTo>
                  <a:pt x="855426" y="486833"/>
                </a:lnTo>
                <a:lnTo>
                  <a:pt x="852518" y="485775"/>
                </a:lnTo>
                <a:lnTo>
                  <a:pt x="849347" y="484187"/>
                </a:lnTo>
                <a:lnTo>
                  <a:pt x="846704" y="482864"/>
                </a:lnTo>
                <a:lnTo>
                  <a:pt x="843532" y="481012"/>
                </a:lnTo>
                <a:lnTo>
                  <a:pt x="840625" y="478895"/>
                </a:lnTo>
                <a:lnTo>
                  <a:pt x="837717" y="476514"/>
                </a:lnTo>
                <a:lnTo>
                  <a:pt x="834810" y="474397"/>
                </a:lnTo>
                <a:lnTo>
                  <a:pt x="832431" y="471487"/>
                </a:lnTo>
                <a:lnTo>
                  <a:pt x="829788" y="468312"/>
                </a:lnTo>
                <a:lnTo>
                  <a:pt x="827145" y="464872"/>
                </a:lnTo>
                <a:lnTo>
                  <a:pt x="825030" y="461433"/>
                </a:lnTo>
                <a:lnTo>
                  <a:pt x="753139" y="348985"/>
                </a:lnTo>
                <a:lnTo>
                  <a:pt x="605392" y="495564"/>
                </a:lnTo>
                <a:lnTo>
                  <a:pt x="742567" y="568060"/>
                </a:lnTo>
                <a:lnTo>
                  <a:pt x="747325" y="570441"/>
                </a:lnTo>
                <a:lnTo>
                  <a:pt x="752082" y="573352"/>
                </a:lnTo>
                <a:lnTo>
                  <a:pt x="756575" y="575997"/>
                </a:lnTo>
                <a:lnTo>
                  <a:pt x="760804" y="579172"/>
                </a:lnTo>
                <a:lnTo>
                  <a:pt x="764504" y="581818"/>
                </a:lnTo>
                <a:lnTo>
                  <a:pt x="767940" y="584993"/>
                </a:lnTo>
                <a:lnTo>
                  <a:pt x="770848" y="588168"/>
                </a:lnTo>
                <a:lnTo>
                  <a:pt x="773491" y="591343"/>
                </a:lnTo>
                <a:lnTo>
                  <a:pt x="776134" y="594518"/>
                </a:lnTo>
                <a:lnTo>
                  <a:pt x="778513" y="597693"/>
                </a:lnTo>
                <a:lnTo>
                  <a:pt x="780363" y="600868"/>
                </a:lnTo>
                <a:lnTo>
                  <a:pt x="782477" y="604043"/>
                </a:lnTo>
                <a:lnTo>
                  <a:pt x="783799" y="607483"/>
                </a:lnTo>
                <a:lnTo>
                  <a:pt x="785385" y="610129"/>
                </a:lnTo>
                <a:lnTo>
                  <a:pt x="787499" y="616479"/>
                </a:lnTo>
                <a:lnTo>
                  <a:pt x="789085" y="622300"/>
                </a:lnTo>
                <a:lnTo>
                  <a:pt x="790142" y="627327"/>
                </a:lnTo>
                <a:lnTo>
                  <a:pt x="790671" y="632090"/>
                </a:lnTo>
                <a:lnTo>
                  <a:pt x="790671" y="636588"/>
                </a:lnTo>
                <a:lnTo>
                  <a:pt x="790671" y="640027"/>
                </a:lnTo>
                <a:lnTo>
                  <a:pt x="790671" y="642408"/>
                </a:lnTo>
                <a:lnTo>
                  <a:pt x="790406" y="644525"/>
                </a:lnTo>
                <a:lnTo>
                  <a:pt x="790406" y="955411"/>
                </a:lnTo>
                <a:lnTo>
                  <a:pt x="790142" y="962025"/>
                </a:lnTo>
                <a:lnTo>
                  <a:pt x="789085" y="968375"/>
                </a:lnTo>
                <a:lnTo>
                  <a:pt x="787499" y="974196"/>
                </a:lnTo>
                <a:lnTo>
                  <a:pt x="785385" y="980281"/>
                </a:lnTo>
                <a:lnTo>
                  <a:pt x="782742" y="985838"/>
                </a:lnTo>
                <a:lnTo>
                  <a:pt x="779570" y="991129"/>
                </a:lnTo>
                <a:lnTo>
                  <a:pt x="775870" y="995892"/>
                </a:lnTo>
                <a:lnTo>
                  <a:pt x="771641" y="1000654"/>
                </a:lnTo>
                <a:lnTo>
                  <a:pt x="767148" y="1004623"/>
                </a:lnTo>
                <a:lnTo>
                  <a:pt x="762126" y="1008327"/>
                </a:lnTo>
                <a:lnTo>
                  <a:pt x="757104" y="1011502"/>
                </a:lnTo>
                <a:lnTo>
                  <a:pt x="751289" y="1014413"/>
                </a:lnTo>
                <a:lnTo>
                  <a:pt x="745739" y="1016265"/>
                </a:lnTo>
                <a:lnTo>
                  <a:pt x="739395" y="1018117"/>
                </a:lnTo>
                <a:lnTo>
                  <a:pt x="733052" y="1018911"/>
                </a:lnTo>
                <a:lnTo>
                  <a:pt x="726444" y="1019175"/>
                </a:lnTo>
                <a:lnTo>
                  <a:pt x="720365" y="1018911"/>
                </a:lnTo>
                <a:lnTo>
                  <a:pt x="714022" y="1018117"/>
                </a:lnTo>
                <a:lnTo>
                  <a:pt x="707679" y="1016265"/>
                </a:lnTo>
                <a:lnTo>
                  <a:pt x="701864" y="1014413"/>
                </a:lnTo>
                <a:lnTo>
                  <a:pt x="696314" y="1011502"/>
                </a:lnTo>
                <a:lnTo>
                  <a:pt x="691027" y="1008327"/>
                </a:lnTo>
                <a:lnTo>
                  <a:pt x="686270" y="1004623"/>
                </a:lnTo>
                <a:lnTo>
                  <a:pt x="681777" y="1000654"/>
                </a:lnTo>
                <a:lnTo>
                  <a:pt x="677548" y="995892"/>
                </a:lnTo>
                <a:lnTo>
                  <a:pt x="674112" y="991129"/>
                </a:lnTo>
                <a:lnTo>
                  <a:pt x="670940" y="985838"/>
                </a:lnTo>
                <a:lnTo>
                  <a:pt x="668033" y="980281"/>
                </a:lnTo>
                <a:lnTo>
                  <a:pt x="665918" y="974196"/>
                </a:lnTo>
                <a:lnTo>
                  <a:pt x="664333" y="968375"/>
                </a:lnTo>
                <a:lnTo>
                  <a:pt x="663540" y="962025"/>
                </a:lnTo>
                <a:lnTo>
                  <a:pt x="663275" y="955411"/>
                </a:lnTo>
                <a:lnTo>
                  <a:pt x="663275" y="706438"/>
                </a:lnTo>
                <a:lnTo>
                  <a:pt x="425665" y="574145"/>
                </a:lnTo>
                <a:lnTo>
                  <a:pt x="420114" y="570970"/>
                </a:lnTo>
                <a:lnTo>
                  <a:pt x="415357" y="567531"/>
                </a:lnTo>
                <a:lnTo>
                  <a:pt x="410335" y="563827"/>
                </a:lnTo>
                <a:lnTo>
                  <a:pt x="405842" y="559858"/>
                </a:lnTo>
                <a:lnTo>
                  <a:pt x="401877" y="555624"/>
                </a:lnTo>
                <a:lnTo>
                  <a:pt x="397912" y="550862"/>
                </a:lnTo>
                <a:lnTo>
                  <a:pt x="394212" y="545835"/>
                </a:lnTo>
                <a:lnTo>
                  <a:pt x="391041" y="541072"/>
                </a:lnTo>
                <a:lnTo>
                  <a:pt x="387869" y="535781"/>
                </a:lnTo>
                <a:lnTo>
                  <a:pt x="385226" y="530225"/>
                </a:lnTo>
                <a:lnTo>
                  <a:pt x="383111" y="524404"/>
                </a:lnTo>
                <a:lnTo>
                  <a:pt x="381261" y="518583"/>
                </a:lnTo>
                <a:lnTo>
                  <a:pt x="379940" y="512497"/>
                </a:lnTo>
                <a:lnTo>
                  <a:pt x="378882" y="506147"/>
                </a:lnTo>
                <a:lnTo>
                  <a:pt x="378090" y="500062"/>
                </a:lnTo>
                <a:lnTo>
                  <a:pt x="377825" y="493712"/>
                </a:lnTo>
                <a:lnTo>
                  <a:pt x="377825" y="489214"/>
                </a:lnTo>
                <a:lnTo>
                  <a:pt x="378090" y="484716"/>
                </a:lnTo>
                <a:lnTo>
                  <a:pt x="378882" y="480218"/>
                </a:lnTo>
                <a:lnTo>
                  <a:pt x="379411" y="475985"/>
                </a:lnTo>
                <a:lnTo>
                  <a:pt x="380204" y="472016"/>
                </a:lnTo>
                <a:lnTo>
                  <a:pt x="381261" y="467783"/>
                </a:lnTo>
                <a:lnTo>
                  <a:pt x="382583" y="463814"/>
                </a:lnTo>
                <a:lnTo>
                  <a:pt x="383904" y="459581"/>
                </a:lnTo>
                <a:lnTo>
                  <a:pt x="385754" y="455877"/>
                </a:lnTo>
                <a:lnTo>
                  <a:pt x="387340" y="451908"/>
                </a:lnTo>
                <a:lnTo>
                  <a:pt x="389455" y="448204"/>
                </a:lnTo>
                <a:lnTo>
                  <a:pt x="391569" y="444764"/>
                </a:lnTo>
                <a:lnTo>
                  <a:pt x="393684" y="441325"/>
                </a:lnTo>
                <a:lnTo>
                  <a:pt x="396062" y="437885"/>
                </a:lnTo>
                <a:lnTo>
                  <a:pt x="398705" y="434975"/>
                </a:lnTo>
                <a:lnTo>
                  <a:pt x="401613" y="431800"/>
                </a:lnTo>
                <a:lnTo>
                  <a:pt x="634995" y="197643"/>
                </a:lnTo>
                <a:lnTo>
                  <a:pt x="637638" y="194733"/>
                </a:lnTo>
                <a:lnTo>
                  <a:pt x="640281" y="191822"/>
                </a:lnTo>
                <a:lnTo>
                  <a:pt x="643188" y="189176"/>
                </a:lnTo>
                <a:lnTo>
                  <a:pt x="646096" y="187060"/>
                </a:lnTo>
                <a:lnTo>
                  <a:pt x="652175" y="183091"/>
                </a:lnTo>
                <a:lnTo>
                  <a:pt x="657725" y="179651"/>
                </a:lnTo>
                <a:lnTo>
                  <a:pt x="663804" y="176741"/>
                </a:lnTo>
                <a:lnTo>
                  <a:pt x="669354" y="174360"/>
                </a:lnTo>
                <a:lnTo>
                  <a:pt x="675169" y="172772"/>
                </a:lnTo>
                <a:lnTo>
                  <a:pt x="680191" y="171449"/>
                </a:lnTo>
                <a:lnTo>
                  <a:pt x="685477" y="170656"/>
                </a:lnTo>
                <a:lnTo>
                  <a:pt x="689970" y="170126"/>
                </a:lnTo>
                <a:lnTo>
                  <a:pt x="693935" y="169862"/>
                </a:lnTo>
                <a:close/>
                <a:moveTo>
                  <a:pt x="860175" y="0"/>
                </a:moveTo>
                <a:lnTo>
                  <a:pt x="865982" y="0"/>
                </a:lnTo>
                <a:lnTo>
                  <a:pt x="871789" y="0"/>
                </a:lnTo>
                <a:lnTo>
                  <a:pt x="877332" y="529"/>
                </a:lnTo>
                <a:lnTo>
                  <a:pt x="882875" y="1058"/>
                </a:lnTo>
                <a:lnTo>
                  <a:pt x="888154" y="1852"/>
                </a:lnTo>
                <a:lnTo>
                  <a:pt x="893697" y="3439"/>
                </a:lnTo>
                <a:lnTo>
                  <a:pt x="898712" y="4762"/>
                </a:lnTo>
                <a:lnTo>
                  <a:pt x="903991" y="6614"/>
                </a:lnTo>
                <a:lnTo>
                  <a:pt x="909006" y="8467"/>
                </a:lnTo>
                <a:lnTo>
                  <a:pt x="913757" y="10848"/>
                </a:lnTo>
                <a:lnTo>
                  <a:pt x="918772" y="13229"/>
                </a:lnTo>
                <a:lnTo>
                  <a:pt x="923259" y="15875"/>
                </a:lnTo>
                <a:lnTo>
                  <a:pt x="927746" y="18785"/>
                </a:lnTo>
                <a:lnTo>
                  <a:pt x="931969" y="21960"/>
                </a:lnTo>
                <a:lnTo>
                  <a:pt x="936193" y="25135"/>
                </a:lnTo>
                <a:lnTo>
                  <a:pt x="940152" y="28575"/>
                </a:lnTo>
                <a:lnTo>
                  <a:pt x="944111" y="32279"/>
                </a:lnTo>
                <a:lnTo>
                  <a:pt x="947807" y="35983"/>
                </a:lnTo>
                <a:lnTo>
                  <a:pt x="951238" y="40217"/>
                </a:lnTo>
                <a:lnTo>
                  <a:pt x="954405" y="44185"/>
                </a:lnTo>
                <a:lnTo>
                  <a:pt x="957573" y="48419"/>
                </a:lnTo>
                <a:lnTo>
                  <a:pt x="960212" y="53181"/>
                </a:lnTo>
                <a:lnTo>
                  <a:pt x="963116" y="57679"/>
                </a:lnTo>
                <a:lnTo>
                  <a:pt x="965491" y="62442"/>
                </a:lnTo>
                <a:lnTo>
                  <a:pt x="967603" y="67469"/>
                </a:lnTo>
                <a:lnTo>
                  <a:pt x="969714" y="72496"/>
                </a:lnTo>
                <a:lnTo>
                  <a:pt x="971298" y="77523"/>
                </a:lnTo>
                <a:lnTo>
                  <a:pt x="972882" y="82815"/>
                </a:lnTo>
                <a:lnTo>
                  <a:pt x="973938" y="88106"/>
                </a:lnTo>
                <a:lnTo>
                  <a:pt x="974993" y="93663"/>
                </a:lnTo>
                <a:lnTo>
                  <a:pt x="975785" y="98954"/>
                </a:lnTo>
                <a:lnTo>
                  <a:pt x="976313" y="104775"/>
                </a:lnTo>
                <a:lnTo>
                  <a:pt x="976313" y="110596"/>
                </a:lnTo>
                <a:lnTo>
                  <a:pt x="976313" y="116152"/>
                </a:lnTo>
                <a:lnTo>
                  <a:pt x="975785" y="121708"/>
                </a:lnTo>
                <a:lnTo>
                  <a:pt x="974993" y="127265"/>
                </a:lnTo>
                <a:lnTo>
                  <a:pt x="973938" y="132821"/>
                </a:lnTo>
                <a:lnTo>
                  <a:pt x="972882" y="137848"/>
                </a:lnTo>
                <a:lnTo>
                  <a:pt x="971298" y="143404"/>
                </a:lnTo>
                <a:lnTo>
                  <a:pt x="969714" y="148431"/>
                </a:lnTo>
                <a:lnTo>
                  <a:pt x="967603" y="153194"/>
                </a:lnTo>
                <a:lnTo>
                  <a:pt x="965491" y="158221"/>
                </a:lnTo>
                <a:lnTo>
                  <a:pt x="963116" y="162984"/>
                </a:lnTo>
                <a:lnTo>
                  <a:pt x="960212" y="167481"/>
                </a:lnTo>
                <a:lnTo>
                  <a:pt x="957573" y="172244"/>
                </a:lnTo>
                <a:lnTo>
                  <a:pt x="954405" y="176477"/>
                </a:lnTo>
                <a:lnTo>
                  <a:pt x="951238" y="180446"/>
                </a:lnTo>
                <a:lnTo>
                  <a:pt x="947807" y="184415"/>
                </a:lnTo>
                <a:lnTo>
                  <a:pt x="944111" y="188384"/>
                </a:lnTo>
                <a:lnTo>
                  <a:pt x="940152" y="192088"/>
                </a:lnTo>
                <a:lnTo>
                  <a:pt x="936193" y="195527"/>
                </a:lnTo>
                <a:lnTo>
                  <a:pt x="931969" y="198702"/>
                </a:lnTo>
                <a:lnTo>
                  <a:pt x="927746" y="201877"/>
                </a:lnTo>
                <a:lnTo>
                  <a:pt x="923259" y="204788"/>
                </a:lnTo>
                <a:lnTo>
                  <a:pt x="918772" y="207169"/>
                </a:lnTo>
                <a:lnTo>
                  <a:pt x="913757" y="209815"/>
                </a:lnTo>
                <a:lnTo>
                  <a:pt x="909006" y="211932"/>
                </a:lnTo>
                <a:lnTo>
                  <a:pt x="903991" y="213784"/>
                </a:lnTo>
                <a:lnTo>
                  <a:pt x="898712" y="215636"/>
                </a:lnTo>
                <a:lnTo>
                  <a:pt x="893697" y="217223"/>
                </a:lnTo>
                <a:lnTo>
                  <a:pt x="888154" y="218546"/>
                </a:lnTo>
                <a:lnTo>
                  <a:pt x="882875" y="219340"/>
                </a:lnTo>
                <a:lnTo>
                  <a:pt x="877332" y="220134"/>
                </a:lnTo>
                <a:lnTo>
                  <a:pt x="871789" y="220398"/>
                </a:lnTo>
                <a:lnTo>
                  <a:pt x="865982" y="220663"/>
                </a:lnTo>
                <a:lnTo>
                  <a:pt x="860175" y="220398"/>
                </a:lnTo>
                <a:lnTo>
                  <a:pt x="854896" y="220134"/>
                </a:lnTo>
                <a:lnTo>
                  <a:pt x="849089" y="219340"/>
                </a:lnTo>
                <a:lnTo>
                  <a:pt x="843810" y="218546"/>
                </a:lnTo>
                <a:lnTo>
                  <a:pt x="838531" y="217223"/>
                </a:lnTo>
                <a:lnTo>
                  <a:pt x="833252" y="215636"/>
                </a:lnTo>
                <a:lnTo>
                  <a:pt x="828237" y="213784"/>
                </a:lnTo>
                <a:lnTo>
                  <a:pt x="823222" y="211932"/>
                </a:lnTo>
                <a:lnTo>
                  <a:pt x="818471" y="209815"/>
                </a:lnTo>
                <a:lnTo>
                  <a:pt x="813456" y="207169"/>
                </a:lnTo>
                <a:lnTo>
                  <a:pt x="808968" y="204788"/>
                </a:lnTo>
                <a:lnTo>
                  <a:pt x="804481" y="201877"/>
                </a:lnTo>
                <a:lnTo>
                  <a:pt x="800258" y="198702"/>
                </a:lnTo>
                <a:lnTo>
                  <a:pt x="796035" y="195527"/>
                </a:lnTo>
                <a:lnTo>
                  <a:pt x="791812" y="192088"/>
                </a:lnTo>
                <a:lnTo>
                  <a:pt x="788116" y="188384"/>
                </a:lnTo>
                <a:lnTo>
                  <a:pt x="784421" y="184415"/>
                </a:lnTo>
                <a:lnTo>
                  <a:pt x="780990" y="180446"/>
                </a:lnTo>
                <a:lnTo>
                  <a:pt x="777822" y="176477"/>
                </a:lnTo>
                <a:lnTo>
                  <a:pt x="774919" y="172244"/>
                </a:lnTo>
                <a:lnTo>
                  <a:pt x="771751" y="167481"/>
                </a:lnTo>
                <a:lnTo>
                  <a:pt x="769112" y="162984"/>
                </a:lnTo>
                <a:lnTo>
                  <a:pt x="766736" y="158221"/>
                </a:lnTo>
                <a:lnTo>
                  <a:pt x="764625" y="153194"/>
                </a:lnTo>
                <a:lnTo>
                  <a:pt x="762513" y="148431"/>
                </a:lnTo>
                <a:lnTo>
                  <a:pt x="760929" y="143404"/>
                </a:lnTo>
                <a:lnTo>
                  <a:pt x="759346" y="137848"/>
                </a:lnTo>
                <a:lnTo>
                  <a:pt x="758026" y="132821"/>
                </a:lnTo>
                <a:lnTo>
                  <a:pt x="757234" y="127265"/>
                </a:lnTo>
                <a:lnTo>
                  <a:pt x="756442" y="121708"/>
                </a:lnTo>
                <a:lnTo>
                  <a:pt x="755914" y="116152"/>
                </a:lnTo>
                <a:lnTo>
                  <a:pt x="755650" y="110596"/>
                </a:lnTo>
                <a:lnTo>
                  <a:pt x="755914" y="104775"/>
                </a:lnTo>
                <a:lnTo>
                  <a:pt x="756442" y="98954"/>
                </a:lnTo>
                <a:lnTo>
                  <a:pt x="757234" y="93663"/>
                </a:lnTo>
                <a:lnTo>
                  <a:pt x="758026" y="88106"/>
                </a:lnTo>
                <a:lnTo>
                  <a:pt x="759082" y="82815"/>
                </a:lnTo>
                <a:lnTo>
                  <a:pt x="760929" y="77523"/>
                </a:lnTo>
                <a:lnTo>
                  <a:pt x="762513" y="72496"/>
                </a:lnTo>
                <a:lnTo>
                  <a:pt x="764625" y="67469"/>
                </a:lnTo>
                <a:lnTo>
                  <a:pt x="766472" y="62442"/>
                </a:lnTo>
                <a:lnTo>
                  <a:pt x="769112" y="57679"/>
                </a:lnTo>
                <a:lnTo>
                  <a:pt x="771751" y="53181"/>
                </a:lnTo>
                <a:lnTo>
                  <a:pt x="774655" y="48419"/>
                </a:lnTo>
                <a:lnTo>
                  <a:pt x="777822" y="44185"/>
                </a:lnTo>
                <a:lnTo>
                  <a:pt x="780990" y="40217"/>
                </a:lnTo>
                <a:lnTo>
                  <a:pt x="784421" y="36248"/>
                </a:lnTo>
                <a:lnTo>
                  <a:pt x="788116" y="32279"/>
                </a:lnTo>
                <a:lnTo>
                  <a:pt x="791812" y="28575"/>
                </a:lnTo>
                <a:lnTo>
                  <a:pt x="796035" y="25135"/>
                </a:lnTo>
                <a:lnTo>
                  <a:pt x="800258" y="21960"/>
                </a:lnTo>
                <a:lnTo>
                  <a:pt x="804481" y="18785"/>
                </a:lnTo>
                <a:lnTo>
                  <a:pt x="808968" y="15875"/>
                </a:lnTo>
                <a:lnTo>
                  <a:pt x="813456" y="13229"/>
                </a:lnTo>
                <a:lnTo>
                  <a:pt x="818471" y="10848"/>
                </a:lnTo>
                <a:lnTo>
                  <a:pt x="823222" y="8467"/>
                </a:lnTo>
                <a:lnTo>
                  <a:pt x="828237" y="6614"/>
                </a:lnTo>
                <a:lnTo>
                  <a:pt x="833252" y="4762"/>
                </a:lnTo>
                <a:lnTo>
                  <a:pt x="838531" y="3439"/>
                </a:lnTo>
                <a:lnTo>
                  <a:pt x="843810" y="1852"/>
                </a:lnTo>
                <a:lnTo>
                  <a:pt x="849089" y="1058"/>
                </a:lnTo>
                <a:lnTo>
                  <a:pt x="854896" y="529"/>
                </a:lnTo>
                <a:lnTo>
                  <a:pt x="860175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0" name="KSO_Shape">
            <a:extLst>
              <a:ext uri="{FF2B5EF4-FFF2-40B4-BE49-F238E27FC236}">
                <a16:creationId xmlns:a16="http://schemas.microsoft.com/office/drawing/2014/main" id="{560DE9D3-4D1F-4493-9BF6-763CF1165FFB}"/>
              </a:ext>
            </a:extLst>
          </p:cNvPr>
          <p:cNvSpPr>
            <a:spLocks/>
          </p:cNvSpPr>
          <p:nvPr/>
        </p:nvSpPr>
        <p:spPr bwMode="auto">
          <a:xfrm>
            <a:off x="2917290" y="2247378"/>
            <a:ext cx="300001" cy="137000"/>
          </a:xfrm>
          <a:custGeom>
            <a:avLst/>
            <a:gdLst>
              <a:gd name="T0" fmla="*/ 1220689 w 7881"/>
              <a:gd name="T1" fmla="*/ 725 h 3603"/>
              <a:gd name="T2" fmla="*/ 1051968 w 7881"/>
              <a:gd name="T3" fmla="*/ 3382 h 3603"/>
              <a:gd name="T4" fmla="*/ 1054144 w 7881"/>
              <a:gd name="T5" fmla="*/ 60146 h 3603"/>
              <a:gd name="T6" fmla="*/ 1851096 w 7881"/>
              <a:gd name="T7" fmla="*/ 779241 h 3603"/>
              <a:gd name="T8" fmla="*/ 137539 w 7881"/>
              <a:gd name="T9" fmla="*/ 799289 h 3603"/>
              <a:gd name="T10" fmla="*/ 3626 w 7881"/>
              <a:gd name="T11" fmla="*/ 715471 h 3603"/>
              <a:gd name="T12" fmla="*/ 626540 w 7881"/>
              <a:gd name="T13" fmla="*/ 686727 h 3603"/>
              <a:gd name="T14" fmla="*/ 1709690 w 7881"/>
              <a:gd name="T15" fmla="*/ 786729 h 3603"/>
              <a:gd name="T16" fmla="*/ 1569008 w 7881"/>
              <a:gd name="T17" fmla="*/ 870063 h 3603"/>
              <a:gd name="T18" fmla="*/ 1435820 w 7881"/>
              <a:gd name="T19" fmla="*/ 766680 h 3603"/>
              <a:gd name="T20" fmla="*/ 1482956 w 7881"/>
              <a:gd name="T21" fmla="*/ 609189 h 3603"/>
              <a:gd name="T22" fmla="*/ 1647084 w 7881"/>
              <a:gd name="T23" fmla="*/ 593247 h 3603"/>
              <a:gd name="T24" fmla="*/ 1655544 w 7881"/>
              <a:gd name="T25" fmla="*/ 722959 h 3603"/>
              <a:gd name="T26" fmla="*/ 1604058 w 7881"/>
              <a:gd name="T27" fmla="*/ 649045 h 3603"/>
              <a:gd name="T28" fmla="*/ 1518489 w 7881"/>
              <a:gd name="T29" fmla="*/ 670060 h 3603"/>
              <a:gd name="T30" fmla="*/ 1505919 w 7881"/>
              <a:gd name="T31" fmla="*/ 757018 h 3603"/>
              <a:gd name="T32" fmla="*/ 1580853 w 7881"/>
              <a:gd name="T33" fmla="*/ 801222 h 3603"/>
              <a:gd name="T34" fmla="*/ 1652160 w 7881"/>
              <a:gd name="T35" fmla="*/ 746390 h 3603"/>
              <a:gd name="T36" fmla="*/ 540246 w 7881"/>
              <a:gd name="T37" fmla="*/ 827068 h 3603"/>
              <a:gd name="T38" fmla="*/ 378534 w 7881"/>
              <a:gd name="T39" fmla="*/ 858711 h 3603"/>
              <a:gd name="T40" fmla="*/ 288373 w 7881"/>
              <a:gd name="T41" fmla="*/ 722959 h 3603"/>
              <a:gd name="T42" fmla="*/ 385303 w 7881"/>
              <a:gd name="T43" fmla="*/ 584551 h 3603"/>
              <a:gd name="T44" fmla="*/ 545322 w 7881"/>
              <a:gd name="T45" fmla="*/ 623682 h 3603"/>
              <a:gd name="T46" fmla="*/ 509789 w 7881"/>
              <a:gd name="T47" fmla="*/ 695906 h 3603"/>
              <a:gd name="T48" fmla="*/ 435822 w 7881"/>
              <a:gd name="T49" fmla="*/ 644214 h 3603"/>
              <a:gd name="T50" fmla="*/ 363548 w 7881"/>
              <a:gd name="T51" fmla="*/ 692283 h 3603"/>
              <a:gd name="T52" fmla="*/ 380226 w 7881"/>
              <a:gd name="T53" fmla="*/ 778516 h 3603"/>
              <a:gd name="T54" fmla="*/ 466521 w 7881"/>
              <a:gd name="T55" fmla="*/ 795183 h 3603"/>
              <a:gd name="T56" fmla="*/ 514623 w 7881"/>
              <a:gd name="T57" fmla="*/ 722959 h 3603"/>
              <a:gd name="T58" fmla="*/ 769638 w 7881"/>
              <a:gd name="T59" fmla="*/ 508221 h 3603"/>
              <a:gd name="T60" fmla="*/ 746917 w 7881"/>
              <a:gd name="T61" fmla="*/ 467641 h 3603"/>
              <a:gd name="T62" fmla="*/ 671742 w 7881"/>
              <a:gd name="T63" fmla="*/ 494453 h 3603"/>
              <a:gd name="T64" fmla="*/ 691321 w 7881"/>
              <a:gd name="T65" fmla="*/ 473438 h 3603"/>
              <a:gd name="T66" fmla="*/ 1726852 w 7881"/>
              <a:gd name="T67" fmla="*/ 597836 h 3603"/>
              <a:gd name="T68" fmla="*/ 1600915 w 7881"/>
              <a:gd name="T69" fmla="*/ 527787 h 3603"/>
              <a:gd name="T70" fmla="*/ 1535409 w 7881"/>
              <a:gd name="T71" fmla="*/ 267879 h 3603"/>
              <a:gd name="T72" fmla="*/ 1523807 w 7881"/>
              <a:gd name="T73" fmla="*/ 459428 h 3603"/>
              <a:gd name="T74" fmla="*/ 1454916 w 7881"/>
              <a:gd name="T75" fmla="*/ 569092 h 3603"/>
              <a:gd name="T76" fmla="*/ 907903 w 7881"/>
              <a:gd name="T77" fmla="*/ 222709 h 3603"/>
              <a:gd name="T78" fmla="*/ 624123 w 7881"/>
              <a:gd name="T79" fmla="*/ 381166 h 3603"/>
              <a:gd name="T80" fmla="*/ 533236 w 7881"/>
              <a:gd name="T81" fmla="*/ 552667 h 3603"/>
              <a:gd name="T82" fmla="*/ 393038 w 7881"/>
              <a:gd name="T83" fmla="*/ 531169 h 3603"/>
              <a:gd name="T84" fmla="*/ 274836 w 7881"/>
              <a:gd name="T85" fmla="*/ 611846 h 3603"/>
              <a:gd name="T86" fmla="*/ 53662 w 7881"/>
              <a:gd name="T87" fmla="*/ 476095 h 3603"/>
              <a:gd name="T88" fmla="*/ 477156 w 7881"/>
              <a:gd name="T89" fmla="*/ 335755 h 3603"/>
              <a:gd name="T90" fmla="*/ 1009909 w 7881"/>
              <a:gd name="T91" fmla="*/ 124640 h 3603"/>
              <a:gd name="T92" fmla="*/ 1429777 w 7881"/>
              <a:gd name="T93" fmla="*/ 151693 h 3603"/>
              <a:gd name="T94" fmla="*/ 1830792 w 7881"/>
              <a:gd name="T95" fmla="*/ 324160 h 3603"/>
              <a:gd name="T96" fmla="*/ 1904033 w 7881"/>
              <a:gd name="T97" fmla="*/ 396867 h 3603"/>
              <a:gd name="T98" fmla="*/ 186367 w 7881"/>
              <a:gd name="T99" fmla="*/ 531410 h 3603"/>
              <a:gd name="T100" fmla="*/ 281846 w 7881"/>
              <a:gd name="T101" fmla="*/ 478752 h 3603"/>
              <a:gd name="T102" fmla="*/ 893399 w 7881"/>
              <a:gd name="T103" fmla="*/ 519091 h 3603"/>
              <a:gd name="T104" fmla="*/ 937876 w 7881"/>
              <a:gd name="T105" fmla="*/ 522714 h 3603"/>
              <a:gd name="T106" fmla="*/ 905727 w 7881"/>
              <a:gd name="T107" fmla="*/ 495178 h 3603"/>
              <a:gd name="T108" fmla="*/ 946094 w 7881"/>
              <a:gd name="T109" fmla="*/ 455563 h 3603"/>
              <a:gd name="T110" fmla="*/ 888807 w 7881"/>
              <a:gd name="T111" fmla="*/ 495178 h 3603"/>
              <a:gd name="T112" fmla="*/ 726370 w 7881"/>
              <a:gd name="T113" fmla="*/ 526579 h 3603"/>
              <a:gd name="T114" fmla="*/ 787284 w 7881"/>
              <a:gd name="T115" fmla="*/ 505081 h 3603"/>
              <a:gd name="T116" fmla="*/ 744741 w 7881"/>
              <a:gd name="T117" fmla="*/ 452906 h 3603"/>
              <a:gd name="T118" fmla="*/ 675851 w 7881"/>
              <a:gd name="T119" fmla="*/ 508463 h 3603"/>
              <a:gd name="T120" fmla="*/ 708967 w 7881"/>
              <a:gd name="T121" fmla="*/ 472230 h 3603"/>
              <a:gd name="T122" fmla="*/ 1294172 w 7881"/>
              <a:gd name="T123" fmla="*/ 543488 h 3603"/>
              <a:gd name="T124" fmla="*/ 1807587 w 7881"/>
              <a:gd name="T125" fmla="*/ 406770 h 3603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0" t="0" r="r" b="b"/>
            <a:pathLst>
              <a:path w="7881" h="3603">
                <a:moveTo>
                  <a:pt x="5141" y="115"/>
                </a:moveTo>
                <a:lnTo>
                  <a:pt x="5141" y="143"/>
                </a:lnTo>
                <a:lnTo>
                  <a:pt x="5140" y="156"/>
                </a:lnTo>
                <a:lnTo>
                  <a:pt x="5139" y="167"/>
                </a:lnTo>
                <a:lnTo>
                  <a:pt x="5136" y="178"/>
                </a:lnTo>
                <a:lnTo>
                  <a:pt x="5133" y="189"/>
                </a:lnTo>
                <a:lnTo>
                  <a:pt x="5127" y="198"/>
                </a:lnTo>
                <a:lnTo>
                  <a:pt x="5122" y="208"/>
                </a:lnTo>
                <a:lnTo>
                  <a:pt x="5115" y="217"/>
                </a:lnTo>
                <a:lnTo>
                  <a:pt x="5107" y="225"/>
                </a:lnTo>
                <a:lnTo>
                  <a:pt x="5100" y="233"/>
                </a:lnTo>
                <a:lnTo>
                  <a:pt x="5091" y="239"/>
                </a:lnTo>
                <a:lnTo>
                  <a:pt x="5081" y="245"/>
                </a:lnTo>
                <a:lnTo>
                  <a:pt x="5071" y="249"/>
                </a:lnTo>
                <a:lnTo>
                  <a:pt x="5061" y="254"/>
                </a:lnTo>
                <a:lnTo>
                  <a:pt x="5050" y="256"/>
                </a:lnTo>
                <a:lnTo>
                  <a:pt x="5038" y="258"/>
                </a:lnTo>
                <a:lnTo>
                  <a:pt x="5027" y="259"/>
                </a:lnTo>
                <a:lnTo>
                  <a:pt x="4868" y="259"/>
                </a:lnTo>
                <a:lnTo>
                  <a:pt x="4868" y="0"/>
                </a:lnTo>
                <a:lnTo>
                  <a:pt x="5027" y="0"/>
                </a:lnTo>
                <a:lnTo>
                  <a:pt x="5038" y="0"/>
                </a:lnTo>
                <a:lnTo>
                  <a:pt x="5050" y="3"/>
                </a:lnTo>
                <a:lnTo>
                  <a:pt x="5061" y="5"/>
                </a:lnTo>
                <a:lnTo>
                  <a:pt x="5071" y="9"/>
                </a:lnTo>
                <a:lnTo>
                  <a:pt x="5081" y="14"/>
                </a:lnTo>
                <a:lnTo>
                  <a:pt x="5091" y="19"/>
                </a:lnTo>
                <a:lnTo>
                  <a:pt x="5100" y="26"/>
                </a:lnTo>
                <a:lnTo>
                  <a:pt x="5107" y="33"/>
                </a:lnTo>
                <a:lnTo>
                  <a:pt x="5115" y="42"/>
                </a:lnTo>
                <a:lnTo>
                  <a:pt x="5122" y="51"/>
                </a:lnTo>
                <a:lnTo>
                  <a:pt x="5127" y="60"/>
                </a:lnTo>
                <a:lnTo>
                  <a:pt x="5133" y="70"/>
                </a:lnTo>
                <a:lnTo>
                  <a:pt x="5136" y="81"/>
                </a:lnTo>
                <a:lnTo>
                  <a:pt x="5139" y="92"/>
                </a:lnTo>
                <a:lnTo>
                  <a:pt x="5140" y="103"/>
                </a:lnTo>
                <a:lnTo>
                  <a:pt x="5141" y="115"/>
                </a:lnTo>
                <a:close/>
                <a:moveTo>
                  <a:pt x="4407" y="259"/>
                </a:moveTo>
                <a:lnTo>
                  <a:pt x="4565" y="259"/>
                </a:lnTo>
                <a:lnTo>
                  <a:pt x="4565" y="0"/>
                </a:lnTo>
                <a:lnTo>
                  <a:pt x="4407" y="0"/>
                </a:lnTo>
                <a:lnTo>
                  <a:pt x="4394" y="0"/>
                </a:lnTo>
                <a:lnTo>
                  <a:pt x="4383" y="3"/>
                </a:lnTo>
                <a:lnTo>
                  <a:pt x="4372" y="5"/>
                </a:lnTo>
                <a:lnTo>
                  <a:pt x="4361" y="9"/>
                </a:lnTo>
                <a:lnTo>
                  <a:pt x="4352" y="14"/>
                </a:lnTo>
                <a:lnTo>
                  <a:pt x="4342" y="19"/>
                </a:lnTo>
                <a:lnTo>
                  <a:pt x="4333" y="26"/>
                </a:lnTo>
                <a:lnTo>
                  <a:pt x="4325" y="33"/>
                </a:lnTo>
                <a:lnTo>
                  <a:pt x="4317" y="42"/>
                </a:lnTo>
                <a:lnTo>
                  <a:pt x="4311" y="51"/>
                </a:lnTo>
                <a:lnTo>
                  <a:pt x="4305" y="60"/>
                </a:lnTo>
                <a:lnTo>
                  <a:pt x="4301" y="70"/>
                </a:lnTo>
                <a:lnTo>
                  <a:pt x="4296" y="81"/>
                </a:lnTo>
                <a:lnTo>
                  <a:pt x="4293" y="92"/>
                </a:lnTo>
                <a:lnTo>
                  <a:pt x="4292" y="103"/>
                </a:lnTo>
                <a:lnTo>
                  <a:pt x="4291" y="115"/>
                </a:lnTo>
                <a:lnTo>
                  <a:pt x="4291" y="143"/>
                </a:lnTo>
                <a:lnTo>
                  <a:pt x="4292" y="156"/>
                </a:lnTo>
                <a:lnTo>
                  <a:pt x="4293" y="167"/>
                </a:lnTo>
                <a:lnTo>
                  <a:pt x="4296" y="178"/>
                </a:lnTo>
                <a:lnTo>
                  <a:pt x="4301" y="189"/>
                </a:lnTo>
                <a:lnTo>
                  <a:pt x="4305" y="198"/>
                </a:lnTo>
                <a:lnTo>
                  <a:pt x="4311" y="208"/>
                </a:lnTo>
                <a:lnTo>
                  <a:pt x="4317" y="217"/>
                </a:lnTo>
                <a:lnTo>
                  <a:pt x="4325" y="225"/>
                </a:lnTo>
                <a:lnTo>
                  <a:pt x="4333" y="233"/>
                </a:lnTo>
                <a:lnTo>
                  <a:pt x="4342" y="239"/>
                </a:lnTo>
                <a:lnTo>
                  <a:pt x="4352" y="245"/>
                </a:lnTo>
                <a:lnTo>
                  <a:pt x="4361" y="249"/>
                </a:lnTo>
                <a:lnTo>
                  <a:pt x="4372" y="254"/>
                </a:lnTo>
                <a:lnTo>
                  <a:pt x="4383" y="256"/>
                </a:lnTo>
                <a:lnTo>
                  <a:pt x="4394" y="258"/>
                </a:lnTo>
                <a:lnTo>
                  <a:pt x="4407" y="259"/>
                </a:lnTo>
                <a:close/>
                <a:moveTo>
                  <a:pt x="7879" y="3028"/>
                </a:moveTo>
                <a:lnTo>
                  <a:pt x="7879" y="3028"/>
                </a:lnTo>
                <a:lnTo>
                  <a:pt x="7878" y="3053"/>
                </a:lnTo>
                <a:lnTo>
                  <a:pt x="7876" y="3076"/>
                </a:lnTo>
                <a:lnTo>
                  <a:pt x="7871" y="3096"/>
                </a:lnTo>
                <a:lnTo>
                  <a:pt x="7865" y="3115"/>
                </a:lnTo>
                <a:lnTo>
                  <a:pt x="7858" y="3131"/>
                </a:lnTo>
                <a:lnTo>
                  <a:pt x="7848" y="3146"/>
                </a:lnTo>
                <a:lnTo>
                  <a:pt x="7838" y="3159"/>
                </a:lnTo>
                <a:lnTo>
                  <a:pt x="7827" y="3171"/>
                </a:lnTo>
                <a:lnTo>
                  <a:pt x="7815" y="3181"/>
                </a:lnTo>
                <a:lnTo>
                  <a:pt x="7801" y="3190"/>
                </a:lnTo>
                <a:lnTo>
                  <a:pt x="7788" y="3197"/>
                </a:lnTo>
                <a:lnTo>
                  <a:pt x="7772" y="3203"/>
                </a:lnTo>
                <a:lnTo>
                  <a:pt x="7757" y="3208"/>
                </a:lnTo>
                <a:lnTo>
                  <a:pt x="7740" y="3213"/>
                </a:lnTo>
                <a:lnTo>
                  <a:pt x="7725" y="3217"/>
                </a:lnTo>
                <a:lnTo>
                  <a:pt x="7707" y="3219"/>
                </a:lnTo>
                <a:lnTo>
                  <a:pt x="7658" y="3226"/>
                </a:lnTo>
                <a:lnTo>
                  <a:pt x="7583" y="3234"/>
                </a:lnTo>
                <a:lnTo>
                  <a:pt x="7475" y="3244"/>
                </a:lnTo>
                <a:lnTo>
                  <a:pt x="7324" y="3255"/>
                </a:lnTo>
                <a:lnTo>
                  <a:pt x="7324" y="2982"/>
                </a:lnTo>
                <a:lnTo>
                  <a:pt x="7324" y="2953"/>
                </a:lnTo>
                <a:lnTo>
                  <a:pt x="7322" y="2926"/>
                </a:lnTo>
                <a:lnTo>
                  <a:pt x="7320" y="2897"/>
                </a:lnTo>
                <a:lnTo>
                  <a:pt x="7317" y="2871"/>
                </a:lnTo>
                <a:lnTo>
                  <a:pt x="7312" y="2843"/>
                </a:lnTo>
                <a:lnTo>
                  <a:pt x="7307" y="2816"/>
                </a:lnTo>
                <a:lnTo>
                  <a:pt x="7301" y="2789"/>
                </a:lnTo>
                <a:lnTo>
                  <a:pt x="7294" y="2764"/>
                </a:lnTo>
                <a:lnTo>
                  <a:pt x="7880" y="2764"/>
                </a:lnTo>
                <a:lnTo>
                  <a:pt x="7879" y="3028"/>
                </a:lnTo>
                <a:close/>
                <a:moveTo>
                  <a:pt x="999" y="2982"/>
                </a:moveTo>
                <a:lnTo>
                  <a:pt x="999" y="3316"/>
                </a:lnTo>
                <a:lnTo>
                  <a:pt x="902" y="3317"/>
                </a:lnTo>
                <a:lnTo>
                  <a:pt x="660" y="3317"/>
                </a:lnTo>
                <a:lnTo>
                  <a:pt x="639" y="3316"/>
                </a:lnTo>
                <a:lnTo>
                  <a:pt x="616" y="3315"/>
                </a:lnTo>
                <a:lnTo>
                  <a:pt x="593" y="3312"/>
                </a:lnTo>
                <a:lnTo>
                  <a:pt x="569" y="3309"/>
                </a:lnTo>
                <a:lnTo>
                  <a:pt x="544" y="3304"/>
                </a:lnTo>
                <a:lnTo>
                  <a:pt x="517" y="3298"/>
                </a:lnTo>
                <a:lnTo>
                  <a:pt x="491" y="3291"/>
                </a:lnTo>
                <a:lnTo>
                  <a:pt x="464" y="3283"/>
                </a:lnTo>
                <a:lnTo>
                  <a:pt x="438" y="3274"/>
                </a:lnTo>
                <a:lnTo>
                  <a:pt x="410" y="3266"/>
                </a:lnTo>
                <a:lnTo>
                  <a:pt x="383" y="3255"/>
                </a:lnTo>
                <a:lnTo>
                  <a:pt x="355" y="3244"/>
                </a:lnTo>
                <a:lnTo>
                  <a:pt x="328" y="3233"/>
                </a:lnTo>
                <a:lnTo>
                  <a:pt x="302" y="3219"/>
                </a:lnTo>
                <a:lnTo>
                  <a:pt x="275" y="3206"/>
                </a:lnTo>
                <a:lnTo>
                  <a:pt x="250" y="3192"/>
                </a:lnTo>
                <a:lnTo>
                  <a:pt x="225" y="3178"/>
                </a:lnTo>
                <a:lnTo>
                  <a:pt x="199" y="3162"/>
                </a:lnTo>
                <a:lnTo>
                  <a:pt x="176" y="3147"/>
                </a:lnTo>
                <a:lnTo>
                  <a:pt x="153" y="3130"/>
                </a:lnTo>
                <a:lnTo>
                  <a:pt x="132" y="3113"/>
                </a:lnTo>
                <a:lnTo>
                  <a:pt x="111" y="3096"/>
                </a:lnTo>
                <a:lnTo>
                  <a:pt x="93" y="3078"/>
                </a:lnTo>
                <a:lnTo>
                  <a:pt x="76" y="3060"/>
                </a:lnTo>
                <a:lnTo>
                  <a:pt x="59" y="3040"/>
                </a:lnTo>
                <a:lnTo>
                  <a:pt x="45" y="3021"/>
                </a:lnTo>
                <a:lnTo>
                  <a:pt x="33" y="3002"/>
                </a:lnTo>
                <a:lnTo>
                  <a:pt x="23" y="2982"/>
                </a:lnTo>
                <a:lnTo>
                  <a:pt x="15" y="2962"/>
                </a:lnTo>
                <a:lnTo>
                  <a:pt x="9" y="2942"/>
                </a:lnTo>
                <a:lnTo>
                  <a:pt x="6" y="2921"/>
                </a:lnTo>
                <a:lnTo>
                  <a:pt x="4" y="2900"/>
                </a:lnTo>
                <a:lnTo>
                  <a:pt x="3" y="2764"/>
                </a:lnTo>
                <a:lnTo>
                  <a:pt x="1030" y="2764"/>
                </a:lnTo>
                <a:lnTo>
                  <a:pt x="1023" y="2789"/>
                </a:lnTo>
                <a:lnTo>
                  <a:pt x="1017" y="2816"/>
                </a:lnTo>
                <a:lnTo>
                  <a:pt x="1011" y="2843"/>
                </a:lnTo>
                <a:lnTo>
                  <a:pt x="1007" y="2871"/>
                </a:lnTo>
                <a:lnTo>
                  <a:pt x="1003" y="2897"/>
                </a:lnTo>
                <a:lnTo>
                  <a:pt x="1001" y="2926"/>
                </a:lnTo>
                <a:lnTo>
                  <a:pt x="999" y="2953"/>
                </a:lnTo>
                <a:lnTo>
                  <a:pt x="999" y="2982"/>
                </a:lnTo>
                <a:close/>
                <a:moveTo>
                  <a:pt x="5719" y="2982"/>
                </a:moveTo>
                <a:lnTo>
                  <a:pt x="5719" y="3317"/>
                </a:lnTo>
                <a:lnTo>
                  <a:pt x="2604" y="3316"/>
                </a:lnTo>
                <a:lnTo>
                  <a:pt x="2604" y="2982"/>
                </a:lnTo>
                <a:lnTo>
                  <a:pt x="2604" y="2953"/>
                </a:lnTo>
                <a:lnTo>
                  <a:pt x="2603" y="2926"/>
                </a:lnTo>
                <a:lnTo>
                  <a:pt x="2600" y="2897"/>
                </a:lnTo>
                <a:lnTo>
                  <a:pt x="2597" y="2871"/>
                </a:lnTo>
                <a:lnTo>
                  <a:pt x="2592" y="2843"/>
                </a:lnTo>
                <a:lnTo>
                  <a:pt x="2587" y="2816"/>
                </a:lnTo>
                <a:lnTo>
                  <a:pt x="2581" y="2789"/>
                </a:lnTo>
                <a:lnTo>
                  <a:pt x="2574" y="2764"/>
                </a:lnTo>
                <a:lnTo>
                  <a:pt x="5750" y="2764"/>
                </a:lnTo>
                <a:lnTo>
                  <a:pt x="5742" y="2789"/>
                </a:lnTo>
                <a:lnTo>
                  <a:pt x="5737" y="2816"/>
                </a:lnTo>
                <a:lnTo>
                  <a:pt x="5731" y="2843"/>
                </a:lnTo>
                <a:lnTo>
                  <a:pt x="5727" y="2871"/>
                </a:lnTo>
                <a:lnTo>
                  <a:pt x="5723" y="2897"/>
                </a:lnTo>
                <a:lnTo>
                  <a:pt x="5720" y="2926"/>
                </a:lnTo>
                <a:lnTo>
                  <a:pt x="5719" y="2953"/>
                </a:lnTo>
                <a:lnTo>
                  <a:pt x="5719" y="2982"/>
                </a:lnTo>
                <a:close/>
                <a:moveTo>
                  <a:pt x="7134" y="2993"/>
                </a:moveTo>
                <a:lnTo>
                  <a:pt x="7134" y="2993"/>
                </a:lnTo>
                <a:lnTo>
                  <a:pt x="7133" y="3024"/>
                </a:lnTo>
                <a:lnTo>
                  <a:pt x="7131" y="3054"/>
                </a:lnTo>
                <a:lnTo>
                  <a:pt x="7126" y="3085"/>
                </a:lnTo>
                <a:lnTo>
                  <a:pt x="7121" y="3115"/>
                </a:lnTo>
                <a:lnTo>
                  <a:pt x="7114" y="3145"/>
                </a:lnTo>
                <a:lnTo>
                  <a:pt x="7106" y="3174"/>
                </a:lnTo>
                <a:lnTo>
                  <a:pt x="7097" y="3202"/>
                </a:lnTo>
                <a:lnTo>
                  <a:pt x="7086" y="3230"/>
                </a:lnTo>
                <a:lnTo>
                  <a:pt x="7073" y="3257"/>
                </a:lnTo>
                <a:lnTo>
                  <a:pt x="7060" y="3283"/>
                </a:lnTo>
                <a:lnTo>
                  <a:pt x="7045" y="3309"/>
                </a:lnTo>
                <a:lnTo>
                  <a:pt x="7029" y="3334"/>
                </a:lnTo>
                <a:lnTo>
                  <a:pt x="7012" y="3358"/>
                </a:lnTo>
                <a:lnTo>
                  <a:pt x="6994" y="3381"/>
                </a:lnTo>
                <a:lnTo>
                  <a:pt x="6974" y="3403"/>
                </a:lnTo>
                <a:lnTo>
                  <a:pt x="6955" y="3424"/>
                </a:lnTo>
                <a:lnTo>
                  <a:pt x="6934" y="3444"/>
                </a:lnTo>
                <a:lnTo>
                  <a:pt x="6912" y="3464"/>
                </a:lnTo>
                <a:lnTo>
                  <a:pt x="6889" y="3481"/>
                </a:lnTo>
                <a:lnTo>
                  <a:pt x="6864" y="3499"/>
                </a:lnTo>
                <a:lnTo>
                  <a:pt x="6839" y="3514"/>
                </a:lnTo>
                <a:lnTo>
                  <a:pt x="6814" y="3530"/>
                </a:lnTo>
                <a:lnTo>
                  <a:pt x="6787" y="3543"/>
                </a:lnTo>
                <a:lnTo>
                  <a:pt x="6761" y="3555"/>
                </a:lnTo>
                <a:lnTo>
                  <a:pt x="6734" y="3566"/>
                </a:lnTo>
                <a:lnTo>
                  <a:pt x="6705" y="3576"/>
                </a:lnTo>
                <a:lnTo>
                  <a:pt x="6675" y="3584"/>
                </a:lnTo>
                <a:lnTo>
                  <a:pt x="6647" y="3590"/>
                </a:lnTo>
                <a:lnTo>
                  <a:pt x="6616" y="3596"/>
                </a:lnTo>
                <a:lnTo>
                  <a:pt x="6586" y="3600"/>
                </a:lnTo>
                <a:lnTo>
                  <a:pt x="6554" y="3602"/>
                </a:lnTo>
                <a:lnTo>
                  <a:pt x="6523" y="3603"/>
                </a:lnTo>
                <a:lnTo>
                  <a:pt x="6491" y="3602"/>
                </a:lnTo>
                <a:lnTo>
                  <a:pt x="6461" y="3600"/>
                </a:lnTo>
                <a:lnTo>
                  <a:pt x="6431" y="3596"/>
                </a:lnTo>
                <a:lnTo>
                  <a:pt x="6400" y="3590"/>
                </a:lnTo>
                <a:lnTo>
                  <a:pt x="6370" y="3584"/>
                </a:lnTo>
                <a:lnTo>
                  <a:pt x="6342" y="3576"/>
                </a:lnTo>
                <a:lnTo>
                  <a:pt x="6313" y="3566"/>
                </a:lnTo>
                <a:lnTo>
                  <a:pt x="6286" y="3555"/>
                </a:lnTo>
                <a:lnTo>
                  <a:pt x="6259" y="3543"/>
                </a:lnTo>
                <a:lnTo>
                  <a:pt x="6233" y="3530"/>
                </a:lnTo>
                <a:lnTo>
                  <a:pt x="6206" y="3514"/>
                </a:lnTo>
                <a:lnTo>
                  <a:pt x="6182" y="3499"/>
                </a:lnTo>
                <a:lnTo>
                  <a:pt x="6158" y="3481"/>
                </a:lnTo>
                <a:lnTo>
                  <a:pt x="6135" y="3464"/>
                </a:lnTo>
                <a:lnTo>
                  <a:pt x="6113" y="3444"/>
                </a:lnTo>
                <a:lnTo>
                  <a:pt x="6092" y="3424"/>
                </a:lnTo>
                <a:lnTo>
                  <a:pt x="6071" y="3403"/>
                </a:lnTo>
                <a:lnTo>
                  <a:pt x="6052" y="3381"/>
                </a:lnTo>
                <a:lnTo>
                  <a:pt x="6035" y="3358"/>
                </a:lnTo>
                <a:lnTo>
                  <a:pt x="6017" y="3334"/>
                </a:lnTo>
                <a:lnTo>
                  <a:pt x="6002" y="3309"/>
                </a:lnTo>
                <a:lnTo>
                  <a:pt x="5986" y="3283"/>
                </a:lnTo>
                <a:lnTo>
                  <a:pt x="5973" y="3257"/>
                </a:lnTo>
                <a:lnTo>
                  <a:pt x="5961" y="3230"/>
                </a:lnTo>
                <a:lnTo>
                  <a:pt x="5950" y="3202"/>
                </a:lnTo>
                <a:lnTo>
                  <a:pt x="5940" y="3174"/>
                </a:lnTo>
                <a:lnTo>
                  <a:pt x="5933" y="3145"/>
                </a:lnTo>
                <a:lnTo>
                  <a:pt x="5925" y="3115"/>
                </a:lnTo>
                <a:lnTo>
                  <a:pt x="5920" y="3085"/>
                </a:lnTo>
                <a:lnTo>
                  <a:pt x="5916" y="3054"/>
                </a:lnTo>
                <a:lnTo>
                  <a:pt x="5914" y="3024"/>
                </a:lnTo>
                <a:lnTo>
                  <a:pt x="5913" y="2993"/>
                </a:lnTo>
                <a:lnTo>
                  <a:pt x="5914" y="2961"/>
                </a:lnTo>
                <a:lnTo>
                  <a:pt x="5916" y="2930"/>
                </a:lnTo>
                <a:lnTo>
                  <a:pt x="5920" y="2899"/>
                </a:lnTo>
                <a:lnTo>
                  <a:pt x="5925" y="2870"/>
                </a:lnTo>
                <a:lnTo>
                  <a:pt x="5933" y="2840"/>
                </a:lnTo>
                <a:lnTo>
                  <a:pt x="5940" y="2811"/>
                </a:lnTo>
                <a:lnTo>
                  <a:pt x="5950" y="2783"/>
                </a:lnTo>
                <a:lnTo>
                  <a:pt x="5961" y="2755"/>
                </a:lnTo>
                <a:lnTo>
                  <a:pt x="5973" y="2728"/>
                </a:lnTo>
                <a:lnTo>
                  <a:pt x="5986" y="2702"/>
                </a:lnTo>
                <a:lnTo>
                  <a:pt x="6002" y="2676"/>
                </a:lnTo>
                <a:lnTo>
                  <a:pt x="6017" y="2652"/>
                </a:lnTo>
                <a:lnTo>
                  <a:pt x="6035" y="2628"/>
                </a:lnTo>
                <a:lnTo>
                  <a:pt x="6052" y="2604"/>
                </a:lnTo>
                <a:lnTo>
                  <a:pt x="6071" y="2582"/>
                </a:lnTo>
                <a:lnTo>
                  <a:pt x="6092" y="2562"/>
                </a:lnTo>
                <a:lnTo>
                  <a:pt x="6113" y="2541"/>
                </a:lnTo>
                <a:lnTo>
                  <a:pt x="6135" y="2522"/>
                </a:lnTo>
                <a:lnTo>
                  <a:pt x="6158" y="2503"/>
                </a:lnTo>
                <a:lnTo>
                  <a:pt x="6182" y="2487"/>
                </a:lnTo>
                <a:lnTo>
                  <a:pt x="6206" y="2470"/>
                </a:lnTo>
                <a:lnTo>
                  <a:pt x="6233" y="2456"/>
                </a:lnTo>
                <a:lnTo>
                  <a:pt x="6259" y="2443"/>
                </a:lnTo>
                <a:lnTo>
                  <a:pt x="6286" y="2431"/>
                </a:lnTo>
                <a:lnTo>
                  <a:pt x="6313" y="2420"/>
                </a:lnTo>
                <a:lnTo>
                  <a:pt x="6342" y="2410"/>
                </a:lnTo>
                <a:lnTo>
                  <a:pt x="6370" y="2401"/>
                </a:lnTo>
                <a:lnTo>
                  <a:pt x="6400" y="2394"/>
                </a:lnTo>
                <a:lnTo>
                  <a:pt x="6431" y="2389"/>
                </a:lnTo>
                <a:lnTo>
                  <a:pt x="6461" y="2386"/>
                </a:lnTo>
                <a:lnTo>
                  <a:pt x="6491" y="2383"/>
                </a:lnTo>
                <a:lnTo>
                  <a:pt x="6523" y="2382"/>
                </a:lnTo>
                <a:lnTo>
                  <a:pt x="6554" y="2383"/>
                </a:lnTo>
                <a:lnTo>
                  <a:pt x="6586" y="2386"/>
                </a:lnTo>
                <a:lnTo>
                  <a:pt x="6616" y="2389"/>
                </a:lnTo>
                <a:lnTo>
                  <a:pt x="6647" y="2394"/>
                </a:lnTo>
                <a:lnTo>
                  <a:pt x="6675" y="2401"/>
                </a:lnTo>
                <a:lnTo>
                  <a:pt x="6705" y="2410"/>
                </a:lnTo>
                <a:lnTo>
                  <a:pt x="6734" y="2420"/>
                </a:lnTo>
                <a:lnTo>
                  <a:pt x="6761" y="2431"/>
                </a:lnTo>
                <a:lnTo>
                  <a:pt x="6787" y="2443"/>
                </a:lnTo>
                <a:lnTo>
                  <a:pt x="6814" y="2456"/>
                </a:lnTo>
                <a:lnTo>
                  <a:pt x="6839" y="2470"/>
                </a:lnTo>
                <a:lnTo>
                  <a:pt x="6864" y="2487"/>
                </a:lnTo>
                <a:lnTo>
                  <a:pt x="6889" y="2503"/>
                </a:lnTo>
                <a:lnTo>
                  <a:pt x="6912" y="2522"/>
                </a:lnTo>
                <a:lnTo>
                  <a:pt x="6934" y="2541"/>
                </a:lnTo>
                <a:lnTo>
                  <a:pt x="6955" y="2562"/>
                </a:lnTo>
                <a:lnTo>
                  <a:pt x="6974" y="2582"/>
                </a:lnTo>
                <a:lnTo>
                  <a:pt x="6994" y="2604"/>
                </a:lnTo>
                <a:lnTo>
                  <a:pt x="7012" y="2628"/>
                </a:lnTo>
                <a:lnTo>
                  <a:pt x="7029" y="2652"/>
                </a:lnTo>
                <a:lnTo>
                  <a:pt x="7045" y="2676"/>
                </a:lnTo>
                <a:lnTo>
                  <a:pt x="7060" y="2702"/>
                </a:lnTo>
                <a:lnTo>
                  <a:pt x="7073" y="2728"/>
                </a:lnTo>
                <a:lnTo>
                  <a:pt x="7086" y="2755"/>
                </a:lnTo>
                <a:lnTo>
                  <a:pt x="7097" y="2783"/>
                </a:lnTo>
                <a:lnTo>
                  <a:pt x="7106" y="2811"/>
                </a:lnTo>
                <a:lnTo>
                  <a:pt x="7114" y="2840"/>
                </a:lnTo>
                <a:lnTo>
                  <a:pt x="7121" y="2870"/>
                </a:lnTo>
                <a:lnTo>
                  <a:pt x="7126" y="2899"/>
                </a:lnTo>
                <a:lnTo>
                  <a:pt x="7131" y="2930"/>
                </a:lnTo>
                <a:lnTo>
                  <a:pt x="7133" y="2961"/>
                </a:lnTo>
                <a:lnTo>
                  <a:pt x="7134" y="2993"/>
                </a:lnTo>
                <a:close/>
                <a:moveTo>
                  <a:pt x="6849" y="2993"/>
                </a:moveTo>
                <a:lnTo>
                  <a:pt x="6849" y="2993"/>
                </a:lnTo>
                <a:lnTo>
                  <a:pt x="6849" y="2975"/>
                </a:lnTo>
                <a:lnTo>
                  <a:pt x="6847" y="2959"/>
                </a:lnTo>
                <a:lnTo>
                  <a:pt x="6846" y="2943"/>
                </a:lnTo>
                <a:lnTo>
                  <a:pt x="6842" y="2927"/>
                </a:lnTo>
                <a:lnTo>
                  <a:pt x="6839" y="2911"/>
                </a:lnTo>
                <a:lnTo>
                  <a:pt x="6835" y="2896"/>
                </a:lnTo>
                <a:lnTo>
                  <a:pt x="6829" y="2881"/>
                </a:lnTo>
                <a:lnTo>
                  <a:pt x="6824" y="2866"/>
                </a:lnTo>
                <a:lnTo>
                  <a:pt x="6817" y="2852"/>
                </a:lnTo>
                <a:lnTo>
                  <a:pt x="6809" y="2838"/>
                </a:lnTo>
                <a:lnTo>
                  <a:pt x="6802" y="2823"/>
                </a:lnTo>
                <a:lnTo>
                  <a:pt x="6793" y="2810"/>
                </a:lnTo>
                <a:lnTo>
                  <a:pt x="6784" y="2798"/>
                </a:lnTo>
                <a:lnTo>
                  <a:pt x="6774" y="2786"/>
                </a:lnTo>
                <a:lnTo>
                  <a:pt x="6764" y="2774"/>
                </a:lnTo>
                <a:lnTo>
                  <a:pt x="6753" y="2763"/>
                </a:lnTo>
                <a:lnTo>
                  <a:pt x="6742" y="2752"/>
                </a:lnTo>
                <a:lnTo>
                  <a:pt x="6730" y="2742"/>
                </a:lnTo>
                <a:lnTo>
                  <a:pt x="6718" y="2732"/>
                </a:lnTo>
                <a:lnTo>
                  <a:pt x="6705" y="2723"/>
                </a:lnTo>
                <a:lnTo>
                  <a:pt x="6692" y="2714"/>
                </a:lnTo>
                <a:lnTo>
                  <a:pt x="6678" y="2707"/>
                </a:lnTo>
                <a:lnTo>
                  <a:pt x="6664" y="2699"/>
                </a:lnTo>
                <a:lnTo>
                  <a:pt x="6650" y="2692"/>
                </a:lnTo>
                <a:lnTo>
                  <a:pt x="6636" y="2687"/>
                </a:lnTo>
                <a:lnTo>
                  <a:pt x="6620" y="2681"/>
                </a:lnTo>
                <a:lnTo>
                  <a:pt x="6605" y="2677"/>
                </a:lnTo>
                <a:lnTo>
                  <a:pt x="6588" y="2674"/>
                </a:lnTo>
                <a:lnTo>
                  <a:pt x="6573" y="2670"/>
                </a:lnTo>
                <a:lnTo>
                  <a:pt x="6556" y="2669"/>
                </a:lnTo>
                <a:lnTo>
                  <a:pt x="6540" y="2667"/>
                </a:lnTo>
                <a:lnTo>
                  <a:pt x="6523" y="2667"/>
                </a:lnTo>
                <a:lnTo>
                  <a:pt x="6507" y="2667"/>
                </a:lnTo>
                <a:lnTo>
                  <a:pt x="6490" y="2669"/>
                </a:lnTo>
                <a:lnTo>
                  <a:pt x="6474" y="2670"/>
                </a:lnTo>
                <a:lnTo>
                  <a:pt x="6457" y="2674"/>
                </a:lnTo>
                <a:lnTo>
                  <a:pt x="6442" y="2677"/>
                </a:lnTo>
                <a:lnTo>
                  <a:pt x="6427" y="2681"/>
                </a:lnTo>
                <a:lnTo>
                  <a:pt x="6411" y="2687"/>
                </a:lnTo>
                <a:lnTo>
                  <a:pt x="6397" y="2692"/>
                </a:lnTo>
                <a:lnTo>
                  <a:pt x="6383" y="2699"/>
                </a:lnTo>
                <a:lnTo>
                  <a:pt x="6368" y="2707"/>
                </a:lnTo>
                <a:lnTo>
                  <a:pt x="6355" y="2714"/>
                </a:lnTo>
                <a:lnTo>
                  <a:pt x="6342" y="2723"/>
                </a:lnTo>
                <a:lnTo>
                  <a:pt x="6329" y="2732"/>
                </a:lnTo>
                <a:lnTo>
                  <a:pt x="6317" y="2742"/>
                </a:lnTo>
                <a:lnTo>
                  <a:pt x="6304" y="2752"/>
                </a:lnTo>
                <a:lnTo>
                  <a:pt x="6293" y="2763"/>
                </a:lnTo>
                <a:lnTo>
                  <a:pt x="6282" y="2774"/>
                </a:lnTo>
                <a:lnTo>
                  <a:pt x="6273" y="2786"/>
                </a:lnTo>
                <a:lnTo>
                  <a:pt x="6263" y="2798"/>
                </a:lnTo>
                <a:lnTo>
                  <a:pt x="6254" y="2810"/>
                </a:lnTo>
                <a:lnTo>
                  <a:pt x="6245" y="2823"/>
                </a:lnTo>
                <a:lnTo>
                  <a:pt x="6237" y="2838"/>
                </a:lnTo>
                <a:lnTo>
                  <a:pt x="6230" y="2852"/>
                </a:lnTo>
                <a:lnTo>
                  <a:pt x="6223" y="2866"/>
                </a:lnTo>
                <a:lnTo>
                  <a:pt x="6217" y="2881"/>
                </a:lnTo>
                <a:lnTo>
                  <a:pt x="6212" y="2896"/>
                </a:lnTo>
                <a:lnTo>
                  <a:pt x="6208" y="2911"/>
                </a:lnTo>
                <a:lnTo>
                  <a:pt x="6204" y="2927"/>
                </a:lnTo>
                <a:lnTo>
                  <a:pt x="6201" y="2943"/>
                </a:lnTo>
                <a:lnTo>
                  <a:pt x="6199" y="2959"/>
                </a:lnTo>
                <a:lnTo>
                  <a:pt x="6198" y="2975"/>
                </a:lnTo>
                <a:lnTo>
                  <a:pt x="6198" y="2993"/>
                </a:lnTo>
                <a:lnTo>
                  <a:pt x="6198" y="3009"/>
                </a:lnTo>
                <a:lnTo>
                  <a:pt x="6199" y="3026"/>
                </a:lnTo>
                <a:lnTo>
                  <a:pt x="6201" y="3042"/>
                </a:lnTo>
                <a:lnTo>
                  <a:pt x="6204" y="3058"/>
                </a:lnTo>
                <a:lnTo>
                  <a:pt x="6208" y="3074"/>
                </a:lnTo>
                <a:lnTo>
                  <a:pt x="6212" y="3090"/>
                </a:lnTo>
                <a:lnTo>
                  <a:pt x="6217" y="3104"/>
                </a:lnTo>
                <a:lnTo>
                  <a:pt x="6223" y="3119"/>
                </a:lnTo>
                <a:lnTo>
                  <a:pt x="6230" y="3134"/>
                </a:lnTo>
                <a:lnTo>
                  <a:pt x="6237" y="3148"/>
                </a:lnTo>
                <a:lnTo>
                  <a:pt x="6245" y="3161"/>
                </a:lnTo>
                <a:lnTo>
                  <a:pt x="6254" y="3174"/>
                </a:lnTo>
                <a:lnTo>
                  <a:pt x="6263" y="3188"/>
                </a:lnTo>
                <a:lnTo>
                  <a:pt x="6273" y="3200"/>
                </a:lnTo>
                <a:lnTo>
                  <a:pt x="6282" y="3212"/>
                </a:lnTo>
                <a:lnTo>
                  <a:pt x="6293" y="3223"/>
                </a:lnTo>
                <a:lnTo>
                  <a:pt x="6304" y="3234"/>
                </a:lnTo>
                <a:lnTo>
                  <a:pt x="6317" y="3244"/>
                </a:lnTo>
                <a:lnTo>
                  <a:pt x="6329" y="3254"/>
                </a:lnTo>
                <a:lnTo>
                  <a:pt x="6342" y="3262"/>
                </a:lnTo>
                <a:lnTo>
                  <a:pt x="6355" y="3271"/>
                </a:lnTo>
                <a:lnTo>
                  <a:pt x="6368" y="3279"/>
                </a:lnTo>
                <a:lnTo>
                  <a:pt x="6383" y="3285"/>
                </a:lnTo>
                <a:lnTo>
                  <a:pt x="6397" y="3292"/>
                </a:lnTo>
                <a:lnTo>
                  <a:pt x="6411" y="3299"/>
                </a:lnTo>
                <a:lnTo>
                  <a:pt x="6427" y="3303"/>
                </a:lnTo>
                <a:lnTo>
                  <a:pt x="6442" y="3307"/>
                </a:lnTo>
                <a:lnTo>
                  <a:pt x="6457" y="3312"/>
                </a:lnTo>
                <a:lnTo>
                  <a:pt x="6474" y="3314"/>
                </a:lnTo>
                <a:lnTo>
                  <a:pt x="6490" y="3316"/>
                </a:lnTo>
                <a:lnTo>
                  <a:pt x="6507" y="3317"/>
                </a:lnTo>
                <a:lnTo>
                  <a:pt x="6523" y="3318"/>
                </a:lnTo>
                <a:lnTo>
                  <a:pt x="6540" y="3317"/>
                </a:lnTo>
                <a:lnTo>
                  <a:pt x="6556" y="3316"/>
                </a:lnTo>
                <a:lnTo>
                  <a:pt x="6573" y="3314"/>
                </a:lnTo>
                <a:lnTo>
                  <a:pt x="6588" y="3312"/>
                </a:lnTo>
                <a:lnTo>
                  <a:pt x="6605" y="3307"/>
                </a:lnTo>
                <a:lnTo>
                  <a:pt x="6620" y="3303"/>
                </a:lnTo>
                <a:lnTo>
                  <a:pt x="6636" y="3299"/>
                </a:lnTo>
                <a:lnTo>
                  <a:pt x="6650" y="3292"/>
                </a:lnTo>
                <a:lnTo>
                  <a:pt x="6664" y="3285"/>
                </a:lnTo>
                <a:lnTo>
                  <a:pt x="6678" y="3279"/>
                </a:lnTo>
                <a:lnTo>
                  <a:pt x="6692" y="3271"/>
                </a:lnTo>
                <a:lnTo>
                  <a:pt x="6705" y="3262"/>
                </a:lnTo>
                <a:lnTo>
                  <a:pt x="6718" y="3254"/>
                </a:lnTo>
                <a:lnTo>
                  <a:pt x="6730" y="3244"/>
                </a:lnTo>
                <a:lnTo>
                  <a:pt x="6742" y="3234"/>
                </a:lnTo>
                <a:lnTo>
                  <a:pt x="6753" y="3223"/>
                </a:lnTo>
                <a:lnTo>
                  <a:pt x="6764" y="3212"/>
                </a:lnTo>
                <a:lnTo>
                  <a:pt x="6774" y="3200"/>
                </a:lnTo>
                <a:lnTo>
                  <a:pt x="6784" y="3188"/>
                </a:lnTo>
                <a:lnTo>
                  <a:pt x="6793" y="3174"/>
                </a:lnTo>
                <a:lnTo>
                  <a:pt x="6802" y="3161"/>
                </a:lnTo>
                <a:lnTo>
                  <a:pt x="6809" y="3148"/>
                </a:lnTo>
                <a:lnTo>
                  <a:pt x="6817" y="3134"/>
                </a:lnTo>
                <a:lnTo>
                  <a:pt x="6824" y="3119"/>
                </a:lnTo>
                <a:lnTo>
                  <a:pt x="6829" y="3104"/>
                </a:lnTo>
                <a:lnTo>
                  <a:pt x="6835" y="3090"/>
                </a:lnTo>
                <a:lnTo>
                  <a:pt x="6839" y="3074"/>
                </a:lnTo>
                <a:lnTo>
                  <a:pt x="6842" y="3058"/>
                </a:lnTo>
                <a:lnTo>
                  <a:pt x="6846" y="3042"/>
                </a:lnTo>
                <a:lnTo>
                  <a:pt x="6847" y="3026"/>
                </a:lnTo>
                <a:lnTo>
                  <a:pt x="6849" y="3009"/>
                </a:lnTo>
                <a:lnTo>
                  <a:pt x="6849" y="2993"/>
                </a:lnTo>
                <a:close/>
                <a:moveTo>
                  <a:pt x="2414" y="2993"/>
                </a:moveTo>
                <a:lnTo>
                  <a:pt x="2414" y="2993"/>
                </a:lnTo>
                <a:lnTo>
                  <a:pt x="2414" y="3024"/>
                </a:lnTo>
                <a:lnTo>
                  <a:pt x="2411" y="3054"/>
                </a:lnTo>
                <a:lnTo>
                  <a:pt x="2407" y="3085"/>
                </a:lnTo>
                <a:lnTo>
                  <a:pt x="2402" y="3115"/>
                </a:lnTo>
                <a:lnTo>
                  <a:pt x="2395" y="3145"/>
                </a:lnTo>
                <a:lnTo>
                  <a:pt x="2386" y="3174"/>
                </a:lnTo>
                <a:lnTo>
                  <a:pt x="2377" y="3202"/>
                </a:lnTo>
                <a:lnTo>
                  <a:pt x="2367" y="3230"/>
                </a:lnTo>
                <a:lnTo>
                  <a:pt x="2353" y="3257"/>
                </a:lnTo>
                <a:lnTo>
                  <a:pt x="2340" y="3283"/>
                </a:lnTo>
                <a:lnTo>
                  <a:pt x="2326" y="3309"/>
                </a:lnTo>
                <a:lnTo>
                  <a:pt x="2309" y="3334"/>
                </a:lnTo>
                <a:lnTo>
                  <a:pt x="2293" y="3358"/>
                </a:lnTo>
                <a:lnTo>
                  <a:pt x="2274" y="3381"/>
                </a:lnTo>
                <a:lnTo>
                  <a:pt x="2256" y="3403"/>
                </a:lnTo>
                <a:lnTo>
                  <a:pt x="2235" y="3424"/>
                </a:lnTo>
                <a:lnTo>
                  <a:pt x="2214" y="3444"/>
                </a:lnTo>
                <a:lnTo>
                  <a:pt x="2192" y="3464"/>
                </a:lnTo>
                <a:lnTo>
                  <a:pt x="2169" y="3481"/>
                </a:lnTo>
                <a:lnTo>
                  <a:pt x="2144" y="3499"/>
                </a:lnTo>
                <a:lnTo>
                  <a:pt x="2120" y="3514"/>
                </a:lnTo>
                <a:lnTo>
                  <a:pt x="2094" y="3530"/>
                </a:lnTo>
                <a:lnTo>
                  <a:pt x="2067" y="3543"/>
                </a:lnTo>
                <a:lnTo>
                  <a:pt x="2041" y="3555"/>
                </a:lnTo>
                <a:lnTo>
                  <a:pt x="2014" y="3566"/>
                </a:lnTo>
                <a:lnTo>
                  <a:pt x="1985" y="3576"/>
                </a:lnTo>
                <a:lnTo>
                  <a:pt x="1956" y="3584"/>
                </a:lnTo>
                <a:lnTo>
                  <a:pt x="1927" y="3590"/>
                </a:lnTo>
                <a:lnTo>
                  <a:pt x="1896" y="3596"/>
                </a:lnTo>
                <a:lnTo>
                  <a:pt x="1866" y="3600"/>
                </a:lnTo>
                <a:lnTo>
                  <a:pt x="1835" y="3602"/>
                </a:lnTo>
                <a:lnTo>
                  <a:pt x="1803" y="3603"/>
                </a:lnTo>
                <a:lnTo>
                  <a:pt x="1773" y="3602"/>
                </a:lnTo>
                <a:lnTo>
                  <a:pt x="1741" y="3600"/>
                </a:lnTo>
                <a:lnTo>
                  <a:pt x="1711" y="3596"/>
                </a:lnTo>
                <a:lnTo>
                  <a:pt x="1680" y="3590"/>
                </a:lnTo>
                <a:lnTo>
                  <a:pt x="1652" y="3584"/>
                </a:lnTo>
                <a:lnTo>
                  <a:pt x="1622" y="3576"/>
                </a:lnTo>
                <a:lnTo>
                  <a:pt x="1594" y="3566"/>
                </a:lnTo>
                <a:lnTo>
                  <a:pt x="1566" y="3555"/>
                </a:lnTo>
                <a:lnTo>
                  <a:pt x="1539" y="3543"/>
                </a:lnTo>
                <a:lnTo>
                  <a:pt x="1513" y="3530"/>
                </a:lnTo>
                <a:lnTo>
                  <a:pt x="1488" y="3514"/>
                </a:lnTo>
                <a:lnTo>
                  <a:pt x="1462" y="3499"/>
                </a:lnTo>
                <a:lnTo>
                  <a:pt x="1438" y="3481"/>
                </a:lnTo>
                <a:lnTo>
                  <a:pt x="1415" y="3464"/>
                </a:lnTo>
                <a:lnTo>
                  <a:pt x="1393" y="3444"/>
                </a:lnTo>
                <a:lnTo>
                  <a:pt x="1372" y="3424"/>
                </a:lnTo>
                <a:lnTo>
                  <a:pt x="1352" y="3403"/>
                </a:lnTo>
                <a:lnTo>
                  <a:pt x="1332" y="3381"/>
                </a:lnTo>
                <a:lnTo>
                  <a:pt x="1315" y="3358"/>
                </a:lnTo>
                <a:lnTo>
                  <a:pt x="1297" y="3334"/>
                </a:lnTo>
                <a:lnTo>
                  <a:pt x="1282" y="3309"/>
                </a:lnTo>
                <a:lnTo>
                  <a:pt x="1266" y="3283"/>
                </a:lnTo>
                <a:lnTo>
                  <a:pt x="1253" y="3257"/>
                </a:lnTo>
                <a:lnTo>
                  <a:pt x="1241" y="3230"/>
                </a:lnTo>
                <a:lnTo>
                  <a:pt x="1230" y="3202"/>
                </a:lnTo>
                <a:lnTo>
                  <a:pt x="1220" y="3174"/>
                </a:lnTo>
                <a:lnTo>
                  <a:pt x="1213" y="3145"/>
                </a:lnTo>
                <a:lnTo>
                  <a:pt x="1206" y="3115"/>
                </a:lnTo>
                <a:lnTo>
                  <a:pt x="1200" y="3085"/>
                </a:lnTo>
                <a:lnTo>
                  <a:pt x="1196" y="3054"/>
                </a:lnTo>
                <a:lnTo>
                  <a:pt x="1194" y="3024"/>
                </a:lnTo>
                <a:lnTo>
                  <a:pt x="1193" y="2993"/>
                </a:lnTo>
                <a:lnTo>
                  <a:pt x="1194" y="2961"/>
                </a:lnTo>
                <a:lnTo>
                  <a:pt x="1196" y="2930"/>
                </a:lnTo>
                <a:lnTo>
                  <a:pt x="1200" y="2899"/>
                </a:lnTo>
                <a:lnTo>
                  <a:pt x="1206" y="2870"/>
                </a:lnTo>
                <a:lnTo>
                  <a:pt x="1213" y="2840"/>
                </a:lnTo>
                <a:lnTo>
                  <a:pt x="1220" y="2811"/>
                </a:lnTo>
                <a:lnTo>
                  <a:pt x="1230" y="2783"/>
                </a:lnTo>
                <a:lnTo>
                  <a:pt x="1241" y="2755"/>
                </a:lnTo>
                <a:lnTo>
                  <a:pt x="1253" y="2728"/>
                </a:lnTo>
                <a:lnTo>
                  <a:pt x="1266" y="2702"/>
                </a:lnTo>
                <a:lnTo>
                  <a:pt x="1282" y="2676"/>
                </a:lnTo>
                <a:lnTo>
                  <a:pt x="1297" y="2652"/>
                </a:lnTo>
                <a:lnTo>
                  <a:pt x="1315" y="2628"/>
                </a:lnTo>
                <a:lnTo>
                  <a:pt x="1332" y="2604"/>
                </a:lnTo>
                <a:lnTo>
                  <a:pt x="1352" y="2582"/>
                </a:lnTo>
                <a:lnTo>
                  <a:pt x="1372" y="2562"/>
                </a:lnTo>
                <a:lnTo>
                  <a:pt x="1393" y="2541"/>
                </a:lnTo>
                <a:lnTo>
                  <a:pt x="1415" y="2522"/>
                </a:lnTo>
                <a:lnTo>
                  <a:pt x="1438" y="2503"/>
                </a:lnTo>
                <a:lnTo>
                  <a:pt x="1462" y="2487"/>
                </a:lnTo>
                <a:lnTo>
                  <a:pt x="1488" y="2470"/>
                </a:lnTo>
                <a:lnTo>
                  <a:pt x="1513" y="2456"/>
                </a:lnTo>
                <a:lnTo>
                  <a:pt x="1539" y="2443"/>
                </a:lnTo>
                <a:lnTo>
                  <a:pt x="1566" y="2431"/>
                </a:lnTo>
                <a:lnTo>
                  <a:pt x="1594" y="2420"/>
                </a:lnTo>
                <a:lnTo>
                  <a:pt x="1622" y="2410"/>
                </a:lnTo>
                <a:lnTo>
                  <a:pt x="1652" y="2401"/>
                </a:lnTo>
                <a:lnTo>
                  <a:pt x="1680" y="2394"/>
                </a:lnTo>
                <a:lnTo>
                  <a:pt x="1711" y="2389"/>
                </a:lnTo>
                <a:lnTo>
                  <a:pt x="1741" y="2386"/>
                </a:lnTo>
                <a:lnTo>
                  <a:pt x="1773" y="2383"/>
                </a:lnTo>
                <a:lnTo>
                  <a:pt x="1803" y="2382"/>
                </a:lnTo>
                <a:lnTo>
                  <a:pt x="1835" y="2383"/>
                </a:lnTo>
                <a:lnTo>
                  <a:pt x="1866" y="2386"/>
                </a:lnTo>
                <a:lnTo>
                  <a:pt x="1896" y="2389"/>
                </a:lnTo>
                <a:lnTo>
                  <a:pt x="1927" y="2394"/>
                </a:lnTo>
                <a:lnTo>
                  <a:pt x="1956" y="2401"/>
                </a:lnTo>
                <a:lnTo>
                  <a:pt x="1985" y="2410"/>
                </a:lnTo>
                <a:lnTo>
                  <a:pt x="2014" y="2420"/>
                </a:lnTo>
                <a:lnTo>
                  <a:pt x="2041" y="2431"/>
                </a:lnTo>
                <a:lnTo>
                  <a:pt x="2067" y="2443"/>
                </a:lnTo>
                <a:lnTo>
                  <a:pt x="2094" y="2456"/>
                </a:lnTo>
                <a:lnTo>
                  <a:pt x="2120" y="2470"/>
                </a:lnTo>
                <a:lnTo>
                  <a:pt x="2144" y="2487"/>
                </a:lnTo>
                <a:lnTo>
                  <a:pt x="2169" y="2503"/>
                </a:lnTo>
                <a:lnTo>
                  <a:pt x="2192" y="2522"/>
                </a:lnTo>
                <a:lnTo>
                  <a:pt x="2214" y="2541"/>
                </a:lnTo>
                <a:lnTo>
                  <a:pt x="2235" y="2562"/>
                </a:lnTo>
                <a:lnTo>
                  <a:pt x="2256" y="2582"/>
                </a:lnTo>
                <a:lnTo>
                  <a:pt x="2274" y="2604"/>
                </a:lnTo>
                <a:lnTo>
                  <a:pt x="2293" y="2628"/>
                </a:lnTo>
                <a:lnTo>
                  <a:pt x="2309" y="2652"/>
                </a:lnTo>
                <a:lnTo>
                  <a:pt x="2326" y="2676"/>
                </a:lnTo>
                <a:lnTo>
                  <a:pt x="2340" y="2702"/>
                </a:lnTo>
                <a:lnTo>
                  <a:pt x="2353" y="2728"/>
                </a:lnTo>
                <a:lnTo>
                  <a:pt x="2367" y="2755"/>
                </a:lnTo>
                <a:lnTo>
                  <a:pt x="2377" y="2783"/>
                </a:lnTo>
                <a:lnTo>
                  <a:pt x="2386" y="2811"/>
                </a:lnTo>
                <a:lnTo>
                  <a:pt x="2395" y="2840"/>
                </a:lnTo>
                <a:lnTo>
                  <a:pt x="2402" y="2870"/>
                </a:lnTo>
                <a:lnTo>
                  <a:pt x="2407" y="2899"/>
                </a:lnTo>
                <a:lnTo>
                  <a:pt x="2411" y="2930"/>
                </a:lnTo>
                <a:lnTo>
                  <a:pt x="2414" y="2961"/>
                </a:lnTo>
                <a:lnTo>
                  <a:pt x="2414" y="2993"/>
                </a:lnTo>
                <a:close/>
                <a:moveTo>
                  <a:pt x="2129" y="2993"/>
                </a:moveTo>
                <a:lnTo>
                  <a:pt x="2129" y="2993"/>
                </a:lnTo>
                <a:lnTo>
                  <a:pt x="2129" y="2975"/>
                </a:lnTo>
                <a:lnTo>
                  <a:pt x="2128" y="2959"/>
                </a:lnTo>
                <a:lnTo>
                  <a:pt x="2126" y="2943"/>
                </a:lnTo>
                <a:lnTo>
                  <a:pt x="2122" y="2927"/>
                </a:lnTo>
                <a:lnTo>
                  <a:pt x="2119" y="2911"/>
                </a:lnTo>
                <a:lnTo>
                  <a:pt x="2115" y="2896"/>
                </a:lnTo>
                <a:lnTo>
                  <a:pt x="2109" y="2881"/>
                </a:lnTo>
                <a:lnTo>
                  <a:pt x="2104" y="2866"/>
                </a:lnTo>
                <a:lnTo>
                  <a:pt x="2097" y="2852"/>
                </a:lnTo>
                <a:lnTo>
                  <a:pt x="2089" y="2838"/>
                </a:lnTo>
                <a:lnTo>
                  <a:pt x="2082" y="2823"/>
                </a:lnTo>
                <a:lnTo>
                  <a:pt x="2074" y="2810"/>
                </a:lnTo>
                <a:lnTo>
                  <a:pt x="2064" y="2798"/>
                </a:lnTo>
                <a:lnTo>
                  <a:pt x="2054" y="2786"/>
                </a:lnTo>
                <a:lnTo>
                  <a:pt x="2044" y="2774"/>
                </a:lnTo>
                <a:lnTo>
                  <a:pt x="2033" y="2763"/>
                </a:lnTo>
                <a:lnTo>
                  <a:pt x="2022" y="2752"/>
                </a:lnTo>
                <a:lnTo>
                  <a:pt x="2010" y="2742"/>
                </a:lnTo>
                <a:lnTo>
                  <a:pt x="1998" y="2732"/>
                </a:lnTo>
                <a:lnTo>
                  <a:pt x="1985" y="2723"/>
                </a:lnTo>
                <a:lnTo>
                  <a:pt x="1972" y="2714"/>
                </a:lnTo>
                <a:lnTo>
                  <a:pt x="1958" y="2707"/>
                </a:lnTo>
                <a:lnTo>
                  <a:pt x="1944" y="2699"/>
                </a:lnTo>
                <a:lnTo>
                  <a:pt x="1930" y="2692"/>
                </a:lnTo>
                <a:lnTo>
                  <a:pt x="1916" y="2687"/>
                </a:lnTo>
                <a:lnTo>
                  <a:pt x="1900" y="2681"/>
                </a:lnTo>
                <a:lnTo>
                  <a:pt x="1885" y="2677"/>
                </a:lnTo>
                <a:lnTo>
                  <a:pt x="1869" y="2674"/>
                </a:lnTo>
                <a:lnTo>
                  <a:pt x="1853" y="2670"/>
                </a:lnTo>
                <a:lnTo>
                  <a:pt x="1836" y="2669"/>
                </a:lnTo>
                <a:lnTo>
                  <a:pt x="1820" y="2667"/>
                </a:lnTo>
                <a:lnTo>
                  <a:pt x="1803" y="2667"/>
                </a:lnTo>
                <a:lnTo>
                  <a:pt x="1787" y="2667"/>
                </a:lnTo>
                <a:lnTo>
                  <a:pt x="1770" y="2669"/>
                </a:lnTo>
                <a:lnTo>
                  <a:pt x="1754" y="2670"/>
                </a:lnTo>
                <a:lnTo>
                  <a:pt x="1737" y="2674"/>
                </a:lnTo>
                <a:lnTo>
                  <a:pt x="1722" y="2677"/>
                </a:lnTo>
                <a:lnTo>
                  <a:pt x="1707" y="2681"/>
                </a:lnTo>
                <a:lnTo>
                  <a:pt x="1691" y="2687"/>
                </a:lnTo>
                <a:lnTo>
                  <a:pt x="1677" y="2692"/>
                </a:lnTo>
                <a:lnTo>
                  <a:pt x="1663" y="2699"/>
                </a:lnTo>
                <a:lnTo>
                  <a:pt x="1648" y="2707"/>
                </a:lnTo>
                <a:lnTo>
                  <a:pt x="1635" y="2714"/>
                </a:lnTo>
                <a:lnTo>
                  <a:pt x="1622" y="2723"/>
                </a:lnTo>
                <a:lnTo>
                  <a:pt x="1609" y="2732"/>
                </a:lnTo>
                <a:lnTo>
                  <a:pt x="1597" y="2742"/>
                </a:lnTo>
                <a:lnTo>
                  <a:pt x="1584" y="2752"/>
                </a:lnTo>
                <a:lnTo>
                  <a:pt x="1573" y="2763"/>
                </a:lnTo>
                <a:lnTo>
                  <a:pt x="1562" y="2774"/>
                </a:lnTo>
                <a:lnTo>
                  <a:pt x="1553" y="2786"/>
                </a:lnTo>
                <a:lnTo>
                  <a:pt x="1543" y="2798"/>
                </a:lnTo>
                <a:lnTo>
                  <a:pt x="1534" y="2810"/>
                </a:lnTo>
                <a:lnTo>
                  <a:pt x="1525" y="2823"/>
                </a:lnTo>
                <a:lnTo>
                  <a:pt x="1517" y="2838"/>
                </a:lnTo>
                <a:lnTo>
                  <a:pt x="1511" y="2852"/>
                </a:lnTo>
                <a:lnTo>
                  <a:pt x="1504" y="2866"/>
                </a:lnTo>
                <a:lnTo>
                  <a:pt x="1498" y="2881"/>
                </a:lnTo>
                <a:lnTo>
                  <a:pt x="1493" y="2896"/>
                </a:lnTo>
                <a:lnTo>
                  <a:pt x="1489" y="2911"/>
                </a:lnTo>
                <a:lnTo>
                  <a:pt x="1484" y="2927"/>
                </a:lnTo>
                <a:lnTo>
                  <a:pt x="1482" y="2943"/>
                </a:lnTo>
                <a:lnTo>
                  <a:pt x="1480" y="2959"/>
                </a:lnTo>
                <a:lnTo>
                  <a:pt x="1479" y="2975"/>
                </a:lnTo>
                <a:lnTo>
                  <a:pt x="1478" y="2993"/>
                </a:lnTo>
                <a:lnTo>
                  <a:pt x="1479" y="3009"/>
                </a:lnTo>
                <a:lnTo>
                  <a:pt x="1480" y="3026"/>
                </a:lnTo>
                <a:lnTo>
                  <a:pt x="1482" y="3042"/>
                </a:lnTo>
                <a:lnTo>
                  <a:pt x="1484" y="3058"/>
                </a:lnTo>
                <a:lnTo>
                  <a:pt x="1489" y="3074"/>
                </a:lnTo>
                <a:lnTo>
                  <a:pt x="1493" y="3090"/>
                </a:lnTo>
                <a:lnTo>
                  <a:pt x="1498" y="3104"/>
                </a:lnTo>
                <a:lnTo>
                  <a:pt x="1504" y="3119"/>
                </a:lnTo>
                <a:lnTo>
                  <a:pt x="1511" y="3134"/>
                </a:lnTo>
                <a:lnTo>
                  <a:pt x="1517" y="3148"/>
                </a:lnTo>
                <a:lnTo>
                  <a:pt x="1525" y="3161"/>
                </a:lnTo>
                <a:lnTo>
                  <a:pt x="1534" y="3174"/>
                </a:lnTo>
                <a:lnTo>
                  <a:pt x="1543" y="3188"/>
                </a:lnTo>
                <a:lnTo>
                  <a:pt x="1553" y="3200"/>
                </a:lnTo>
                <a:lnTo>
                  <a:pt x="1562" y="3212"/>
                </a:lnTo>
                <a:lnTo>
                  <a:pt x="1573" y="3223"/>
                </a:lnTo>
                <a:lnTo>
                  <a:pt x="1584" y="3234"/>
                </a:lnTo>
                <a:lnTo>
                  <a:pt x="1597" y="3244"/>
                </a:lnTo>
                <a:lnTo>
                  <a:pt x="1609" y="3254"/>
                </a:lnTo>
                <a:lnTo>
                  <a:pt x="1622" y="3262"/>
                </a:lnTo>
                <a:lnTo>
                  <a:pt x="1635" y="3271"/>
                </a:lnTo>
                <a:lnTo>
                  <a:pt x="1648" y="3279"/>
                </a:lnTo>
                <a:lnTo>
                  <a:pt x="1663" y="3285"/>
                </a:lnTo>
                <a:lnTo>
                  <a:pt x="1677" y="3292"/>
                </a:lnTo>
                <a:lnTo>
                  <a:pt x="1691" y="3299"/>
                </a:lnTo>
                <a:lnTo>
                  <a:pt x="1707" y="3303"/>
                </a:lnTo>
                <a:lnTo>
                  <a:pt x="1722" y="3307"/>
                </a:lnTo>
                <a:lnTo>
                  <a:pt x="1737" y="3312"/>
                </a:lnTo>
                <a:lnTo>
                  <a:pt x="1754" y="3314"/>
                </a:lnTo>
                <a:lnTo>
                  <a:pt x="1770" y="3316"/>
                </a:lnTo>
                <a:lnTo>
                  <a:pt x="1787" y="3317"/>
                </a:lnTo>
                <a:lnTo>
                  <a:pt x="1803" y="3318"/>
                </a:lnTo>
                <a:lnTo>
                  <a:pt x="1820" y="3317"/>
                </a:lnTo>
                <a:lnTo>
                  <a:pt x="1836" y="3316"/>
                </a:lnTo>
                <a:lnTo>
                  <a:pt x="1853" y="3314"/>
                </a:lnTo>
                <a:lnTo>
                  <a:pt x="1869" y="3312"/>
                </a:lnTo>
                <a:lnTo>
                  <a:pt x="1885" y="3307"/>
                </a:lnTo>
                <a:lnTo>
                  <a:pt x="1900" y="3303"/>
                </a:lnTo>
                <a:lnTo>
                  <a:pt x="1916" y="3299"/>
                </a:lnTo>
                <a:lnTo>
                  <a:pt x="1930" y="3292"/>
                </a:lnTo>
                <a:lnTo>
                  <a:pt x="1944" y="3285"/>
                </a:lnTo>
                <a:lnTo>
                  <a:pt x="1958" y="3279"/>
                </a:lnTo>
                <a:lnTo>
                  <a:pt x="1972" y="3271"/>
                </a:lnTo>
                <a:lnTo>
                  <a:pt x="1985" y="3262"/>
                </a:lnTo>
                <a:lnTo>
                  <a:pt x="1998" y="3254"/>
                </a:lnTo>
                <a:lnTo>
                  <a:pt x="2010" y="3244"/>
                </a:lnTo>
                <a:lnTo>
                  <a:pt x="2022" y="3234"/>
                </a:lnTo>
                <a:lnTo>
                  <a:pt x="2033" y="3223"/>
                </a:lnTo>
                <a:lnTo>
                  <a:pt x="2044" y="3212"/>
                </a:lnTo>
                <a:lnTo>
                  <a:pt x="2054" y="3200"/>
                </a:lnTo>
                <a:lnTo>
                  <a:pt x="2064" y="3188"/>
                </a:lnTo>
                <a:lnTo>
                  <a:pt x="2074" y="3174"/>
                </a:lnTo>
                <a:lnTo>
                  <a:pt x="2082" y="3161"/>
                </a:lnTo>
                <a:lnTo>
                  <a:pt x="2089" y="3148"/>
                </a:lnTo>
                <a:lnTo>
                  <a:pt x="2097" y="3134"/>
                </a:lnTo>
                <a:lnTo>
                  <a:pt x="2104" y="3119"/>
                </a:lnTo>
                <a:lnTo>
                  <a:pt x="2109" y="3104"/>
                </a:lnTo>
                <a:lnTo>
                  <a:pt x="2115" y="3090"/>
                </a:lnTo>
                <a:lnTo>
                  <a:pt x="2119" y="3074"/>
                </a:lnTo>
                <a:lnTo>
                  <a:pt x="2122" y="3058"/>
                </a:lnTo>
                <a:lnTo>
                  <a:pt x="2126" y="3042"/>
                </a:lnTo>
                <a:lnTo>
                  <a:pt x="2128" y="3026"/>
                </a:lnTo>
                <a:lnTo>
                  <a:pt x="2129" y="3009"/>
                </a:lnTo>
                <a:lnTo>
                  <a:pt x="2129" y="2993"/>
                </a:lnTo>
                <a:close/>
                <a:moveTo>
                  <a:pt x="3058" y="2136"/>
                </a:moveTo>
                <a:lnTo>
                  <a:pt x="3058" y="2136"/>
                </a:lnTo>
                <a:lnTo>
                  <a:pt x="3062" y="2142"/>
                </a:lnTo>
                <a:lnTo>
                  <a:pt x="3068" y="2149"/>
                </a:lnTo>
                <a:lnTo>
                  <a:pt x="3074" y="2155"/>
                </a:lnTo>
                <a:lnTo>
                  <a:pt x="3081" y="2160"/>
                </a:lnTo>
                <a:lnTo>
                  <a:pt x="3088" y="2163"/>
                </a:lnTo>
                <a:lnTo>
                  <a:pt x="3096" y="2167"/>
                </a:lnTo>
                <a:lnTo>
                  <a:pt x="3105" y="2168"/>
                </a:lnTo>
                <a:lnTo>
                  <a:pt x="3114" y="2169"/>
                </a:lnTo>
                <a:lnTo>
                  <a:pt x="3123" y="2168"/>
                </a:lnTo>
                <a:lnTo>
                  <a:pt x="3131" y="2167"/>
                </a:lnTo>
                <a:lnTo>
                  <a:pt x="3139" y="2164"/>
                </a:lnTo>
                <a:lnTo>
                  <a:pt x="3146" y="2161"/>
                </a:lnTo>
                <a:lnTo>
                  <a:pt x="3152" y="2158"/>
                </a:lnTo>
                <a:lnTo>
                  <a:pt x="3159" y="2152"/>
                </a:lnTo>
                <a:lnTo>
                  <a:pt x="3164" y="2147"/>
                </a:lnTo>
                <a:lnTo>
                  <a:pt x="3169" y="2140"/>
                </a:lnTo>
                <a:lnTo>
                  <a:pt x="3174" y="2134"/>
                </a:lnTo>
                <a:lnTo>
                  <a:pt x="3178" y="2125"/>
                </a:lnTo>
                <a:lnTo>
                  <a:pt x="3181" y="2115"/>
                </a:lnTo>
                <a:lnTo>
                  <a:pt x="3184" y="2104"/>
                </a:lnTo>
                <a:lnTo>
                  <a:pt x="3186" y="2092"/>
                </a:lnTo>
                <a:lnTo>
                  <a:pt x="3187" y="2080"/>
                </a:lnTo>
                <a:lnTo>
                  <a:pt x="3189" y="2050"/>
                </a:lnTo>
                <a:lnTo>
                  <a:pt x="3187" y="2026"/>
                </a:lnTo>
                <a:lnTo>
                  <a:pt x="3185" y="2004"/>
                </a:lnTo>
                <a:lnTo>
                  <a:pt x="3182" y="1994"/>
                </a:lnTo>
                <a:lnTo>
                  <a:pt x="3180" y="1984"/>
                </a:lnTo>
                <a:lnTo>
                  <a:pt x="3176" y="1974"/>
                </a:lnTo>
                <a:lnTo>
                  <a:pt x="3172" y="1966"/>
                </a:lnTo>
                <a:lnTo>
                  <a:pt x="3167" y="1959"/>
                </a:lnTo>
                <a:lnTo>
                  <a:pt x="3162" y="1952"/>
                </a:lnTo>
                <a:lnTo>
                  <a:pt x="3156" y="1947"/>
                </a:lnTo>
                <a:lnTo>
                  <a:pt x="3149" y="1941"/>
                </a:lnTo>
                <a:lnTo>
                  <a:pt x="3141" y="1937"/>
                </a:lnTo>
                <a:lnTo>
                  <a:pt x="3134" y="1935"/>
                </a:lnTo>
                <a:lnTo>
                  <a:pt x="3124" y="1932"/>
                </a:lnTo>
                <a:lnTo>
                  <a:pt x="3114" y="1932"/>
                </a:lnTo>
                <a:lnTo>
                  <a:pt x="3106" y="1932"/>
                </a:lnTo>
                <a:lnTo>
                  <a:pt x="3097" y="1933"/>
                </a:lnTo>
                <a:lnTo>
                  <a:pt x="3090" y="1936"/>
                </a:lnTo>
                <a:lnTo>
                  <a:pt x="3083" y="1939"/>
                </a:lnTo>
                <a:lnTo>
                  <a:pt x="3076" y="1943"/>
                </a:lnTo>
                <a:lnTo>
                  <a:pt x="3070" y="1948"/>
                </a:lnTo>
                <a:lnTo>
                  <a:pt x="3064" y="1954"/>
                </a:lnTo>
                <a:lnTo>
                  <a:pt x="3059" y="1961"/>
                </a:lnTo>
                <a:lnTo>
                  <a:pt x="3054" y="1969"/>
                </a:lnTo>
                <a:lnTo>
                  <a:pt x="3050" y="1977"/>
                </a:lnTo>
                <a:lnTo>
                  <a:pt x="3047" y="1986"/>
                </a:lnTo>
                <a:lnTo>
                  <a:pt x="3044" y="1997"/>
                </a:lnTo>
                <a:lnTo>
                  <a:pt x="3042" y="2009"/>
                </a:lnTo>
                <a:lnTo>
                  <a:pt x="3041" y="2021"/>
                </a:lnTo>
                <a:lnTo>
                  <a:pt x="3039" y="2050"/>
                </a:lnTo>
                <a:lnTo>
                  <a:pt x="3040" y="2075"/>
                </a:lnTo>
                <a:lnTo>
                  <a:pt x="3042" y="2086"/>
                </a:lnTo>
                <a:lnTo>
                  <a:pt x="3044" y="2098"/>
                </a:lnTo>
                <a:lnTo>
                  <a:pt x="3047" y="2108"/>
                </a:lnTo>
                <a:lnTo>
                  <a:pt x="3050" y="2118"/>
                </a:lnTo>
                <a:lnTo>
                  <a:pt x="3053" y="2127"/>
                </a:lnTo>
                <a:lnTo>
                  <a:pt x="3058" y="2136"/>
                </a:lnTo>
                <a:close/>
                <a:moveTo>
                  <a:pt x="2779" y="2047"/>
                </a:moveTo>
                <a:lnTo>
                  <a:pt x="2779" y="2047"/>
                </a:lnTo>
                <a:lnTo>
                  <a:pt x="2788" y="2048"/>
                </a:lnTo>
                <a:lnTo>
                  <a:pt x="2794" y="2048"/>
                </a:lnTo>
                <a:lnTo>
                  <a:pt x="2807" y="2047"/>
                </a:lnTo>
                <a:lnTo>
                  <a:pt x="2820" y="2045"/>
                </a:lnTo>
                <a:lnTo>
                  <a:pt x="2832" y="2041"/>
                </a:lnTo>
                <a:lnTo>
                  <a:pt x="2843" y="2036"/>
                </a:lnTo>
                <a:lnTo>
                  <a:pt x="2849" y="2032"/>
                </a:lnTo>
                <a:lnTo>
                  <a:pt x="2853" y="2028"/>
                </a:lnTo>
                <a:lnTo>
                  <a:pt x="2856" y="2024"/>
                </a:lnTo>
                <a:lnTo>
                  <a:pt x="2860" y="2017"/>
                </a:lnTo>
                <a:lnTo>
                  <a:pt x="2863" y="2012"/>
                </a:lnTo>
                <a:lnTo>
                  <a:pt x="2864" y="2004"/>
                </a:lnTo>
                <a:lnTo>
                  <a:pt x="2865" y="1996"/>
                </a:lnTo>
                <a:lnTo>
                  <a:pt x="2866" y="1986"/>
                </a:lnTo>
                <a:lnTo>
                  <a:pt x="2865" y="1979"/>
                </a:lnTo>
                <a:lnTo>
                  <a:pt x="2864" y="1972"/>
                </a:lnTo>
                <a:lnTo>
                  <a:pt x="2863" y="1965"/>
                </a:lnTo>
                <a:lnTo>
                  <a:pt x="2860" y="1960"/>
                </a:lnTo>
                <a:lnTo>
                  <a:pt x="2853" y="1951"/>
                </a:lnTo>
                <a:lnTo>
                  <a:pt x="2850" y="1947"/>
                </a:lnTo>
                <a:lnTo>
                  <a:pt x="2844" y="1943"/>
                </a:lnTo>
                <a:lnTo>
                  <a:pt x="2834" y="1938"/>
                </a:lnTo>
                <a:lnTo>
                  <a:pt x="2823" y="1935"/>
                </a:lnTo>
                <a:lnTo>
                  <a:pt x="2810" y="1932"/>
                </a:lnTo>
                <a:lnTo>
                  <a:pt x="2798" y="1932"/>
                </a:lnTo>
                <a:lnTo>
                  <a:pt x="2779" y="1932"/>
                </a:lnTo>
                <a:lnTo>
                  <a:pt x="2765" y="1935"/>
                </a:lnTo>
                <a:lnTo>
                  <a:pt x="2765" y="2046"/>
                </a:lnTo>
                <a:lnTo>
                  <a:pt x="2770" y="2047"/>
                </a:lnTo>
                <a:lnTo>
                  <a:pt x="2779" y="2047"/>
                </a:lnTo>
                <a:close/>
                <a:moveTo>
                  <a:pt x="7881" y="2533"/>
                </a:moveTo>
                <a:lnTo>
                  <a:pt x="7188" y="2533"/>
                </a:lnTo>
                <a:lnTo>
                  <a:pt x="7174" y="2513"/>
                </a:lnTo>
                <a:lnTo>
                  <a:pt x="7159" y="2493"/>
                </a:lnTo>
                <a:lnTo>
                  <a:pt x="7144" y="2475"/>
                </a:lnTo>
                <a:lnTo>
                  <a:pt x="7128" y="2456"/>
                </a:lnTo>
                <a:lnTo>
                  <a:pt x="7113" y="2438"/>
                </a:lnTo>
                <a:lnTo>
                  <a:pt x="7097" y="2421"/>
                </a:lnTo>
                <a:lnTo>
                  <a:pt x="7079" y="2404"/>
                </a:lnTo>
                <a:lnTo>
                  <a:pt x="7061" y="2388"/>
                </a:lnTo>
                <a:lnTo>
                  <a:pt x="7044" y="2371"/>
                </a:lnTo>
                <a:lnTo>
                  <a:pt x="7025" y="2356"/>
                </a:lnTo>
                <a:lnTo>
                  <a:pt x="7006" y="2342"/>
                </a:lnTo>
                <a:lnTo>
                  <a:pt x="6987" y="2327"/>
                </a:lnTo>
                <a:lnTo>
                  <a:pt x="6967" y="2313"/>
                </a:lnTo>
                <a:lnTo>
                  <a:pt x="6946" y="2300"/>
                </a:lnTo>
                <a:lnTo>
                  <a:pt x="6925" y="2288"/>
                </a:lnTo>
                <a:lnTo>
                  <a:pt x="6904" y="2276"/>
                </a:lnTo>
                <a:lnTo>
                  <a:pt x="6883" y="2265"/>
                </a:lnTo>
                <a:lnTo>
                  <a:pt x="6861" y="2254"/>
                </a:lnTo>
                <a:lnTo>
                  <a:pt x="6838" y="2244"/>
                </a:lnTo>
                <a:lnTo>
                  <a:pt x="6816" y="2235"/>
                </a:lnTo>
                <a:lnTo>
                  <a:pt x="6793" y="2226"/>
                </a:lnTo>
                <a:lnTo>
                  <a:pt x="6770" y="2218"/>
                </a:lnTo>
                <a:lnTo>
                  <a:pt x="6746" y="2211"/>
                </a:lnTo>
                <a:lnTo>
                  <a:pt x="6723" y="2204"/>
                </a:lnTo>
                <a:lnTo>
                  <a:pt x="6698" y="2199"/>
                </a:lnTo>
                <a:lnTo>
                  <a:pt x="6673" y="2193"/>
                </a:lnTo>
                <a:lnTo>
                  <a:pt x="6649" y="2189"/>
                </a:lnTo>
                <a:lnTo>
                  <a:pt x="6623" y="2185"/>
                </a:lnTo>
                <a:lnTo>
                  <a:pt x="6598" y="2182"/>
                </a:lnTo>
                <a:lnTo>
                  <a:pt x="6573" y="2180"/>
                </a:lnTo>
                <a:lnTo>
                  <a:pt x="6548" y="2179"/>
                </a:lnTo>
                <a:lnTo>
                  <a:pt x="6521" y="2179"/>
                </a:lnTo>
                <a:lnTo>
                  <a:pt x="6510" y="2179"/>
                </a:lnTo>
                <a:lnTo>
                  <a:pt x="6499" y="2180"/>
                </a:lnTo>
                <a:lnTo>
                  <a:pt x="6509" y="2145"/>
                </a:lnTo>
                <a:lnTo>
                  <a:pt x="6517" y="2111"/>
                </a:lnTo>
                <a:lnTo>
                  <a:pt x="6523" y="2074"/>
                </a:lnTo>
                <a:lnTo>
                  <a:pt x="6528" y="2039"/>
                </a:lnTo>
                <a:lnTo>
                  <a:pt x="6531" y="2004"/>
                </a:lnTo>
                <a:lnTo>
                  <a:pt x="6533" y="1970"/>
                </a:lnTo>
                <a:lnTo>
                  <a:pt x="6534" y="1936"/>
                </a:lnTo>
                <a:lnTo>
                  <a:pt x="6535" y="1902"/>
                </a:lnTo>
                <a:lnTo>
                  <a:pt x="6535" y="1585"/>
                </a:lnTo>
                <a:lnTo>
                  <a:pt x="6786" y="1340"/>
                </a:lnTo>
                <a:lnTo>
                  <a:pt x="6705" y="1294"/>
                </a:lnTo>
                <a:lnTo>
                  <a:pt x="6621" y="1248"/>
                </a:lnTo>
                <a:lnTo>
                  <a:pt x="6534" y="1202"/>
                </a:lnTo>
                <a:lnTo>
                  <a:pt x="6445" y="1156"/>
                </a:lnTo>
                <a:lnTo>
                  <a:pt x="6399" y="1133"/>
                </a:lnTo>
                <a:lnTo>
                  <a:pt x="6352" y="1109"/>
                </a:lnTo>
                <a:lnTo>
                  <a:pt x="6303" y="1087"/>
                </a:lnTo>
                <a:lnTo>
                  <a:pt x="6254" y="1065"/>
                </a:lnTo>
                <a:lnTo>
                  <a:pt x="6203" y="1044"/>
                </a:lnTo>
                <a:lnTo>
                  <a:pt x="6151" y="1024"/>
                </a:lnTo>
                <a:lnTo>
                  <a:pt x="6098" y="1003"/>
                </a:lnTo>
                <a:lnTo>
                  <a:pt x="6043" y="983"/>
                </a:lnTo>
                <a:lnTo>
                  <a:pt x="5986" y="963"/>
                </a:lnTo>
                <a:lnTo>
                  <a:pt x="5928" y="944"/>
                </a:lnTo>
                <a:lnTo>
                  <a:pt x="5869" y="927"/>
                </a:lnTo>
                <a:lnTo>
                  <a:pt x="5807" y="909"/>
                </a:lnTo>
                <a:lnTo>
                  <a:pt x="5743" y="893"/>
                </a:lnTo>
                <a:lnTo>
                  <a:pt x="5678" y="877"/>
                </a:lnTo>
                <a:lnTo>
                  <a:pt x="5610" y="863"/>
                </a:lnTo>
                <a:lnTo>
                  <a:pt x="5541" y="849"/>
                </a:lnTo>
                <a:lnTo>
                  <a:pt x="5469" y="837"/>
                </a:lnTo>
                <a:lnTo>
                  <a:pt x="5396" y="824"/>
                </a:lnTo>
                <a:lnTo>
                  <a:pt x="5320" y="815"/>
                </a:lnTo>
                <a:lnTo>
                  <a:pt x="5240" y="805"/>
                </a:lnTo>
                <a:lnTo>
                  <a:pt x="5159" y="797"/>
                </a:lnTo>
                <a:lnTo>
                  <a:pt x="5075" y="789"/>
                </a:lnTo>
                <a:lnTo>
                  <a:pt x="4990" y="784"/>
                </a:lnTo>
                <a:lnTo>
                  <a:pt x="4901" y="779"/>
                </a:lnTo>
                <a:lnTo>
                  <a:pt x="4901" y="1609"/>
                </a:lnTo>
                <a:lnTo>
                  <a:pt x="6304" y="1609"/>
                </a:lnTo>
                <a:lnTo>
                  <a:pt x="6304" y="1902"/>
                </a:lnTo>
                <a:lnTo>
                  <a:pt x="6304" y="1935"/>
                </a:lnTo>
                <a:lnTo>
                  <a:pt x="6303" y="1965"/>
                </a:lnTo>
                <a:lnTo>
                  <a:pt x="6301" y="1995"/>
                </a:lnTo>
                <a:lnTo>
                  <a:pt x="6298" y="2023"/>
                </a:lnTo>
                <a:lnTo>
                  <a:pt x="6293" y="2049"/>
                </a:lnTo>
                <a:lnTo>
                  <a:pt x="6289" y="2074"/>
                </a:lnTo>
                <a:lnTo>
                  <a:pt x="6282" y="2098"/>
                </a:lnTo>
                <a:lnTo>
                  <a:pt x="6276" y="2120"/>
                </a:lnTo>
                <a:lnTo>
                  <a:pt x="6268" y="2141"/>
                </a:lnTo>
                <a:lnTo>
                  <a:pt x="6258" y="2161"/>
                </a:lnTo>
                <a:lnTo>
                  <a:pt x="6248" y="2180"/>
                </a:lnTo>
                <a:lnTo>
                  <a:pt x="6237" y="2197"/>
                </a:lnTo>
                <a:lnTo>
                  <a:pt x="6225" y="2213"/>
                </a:lnTo>
                <a:lnTo>
                  <a:pt x="6211" y="2228"/>
                </a:lnTo>
                <a:lnTo>
                  <a:pt x="6197" y="2243"/>
                </a:lnTo>
                <a:lnTo>
                  <a:pt x="6180" y="2256"/>
                </a:lnTo>
                <a:lnTo>
                  <a:pt x="6156" y="2268"/>
                </a:lnTo>
                <a:lnTo>
                  <a:pt x="6132" y="2281"/>
                </a:lnTo>
                <a:lnTo>
                  <a:pt x="6109" y="2294"/>
                </a:lnTo>
                <a:lnTo>
                  <a:pt x="6085" y="2309"/>
                </a:lnTo>
                <a:lnTo>
                  <a:pt x="6063" y="2324"/>
                </a:lnTo>
                <a:lnTo>
                  <a:pt x="6041" y="2339"/>
                </a:lnTo>
                <a:lnTo>
                  <a:pt x="6019" y="2356"/>
                </a:lnTo>
                <a:lnTo>
                  <a:pt x="6000" y="2373"/>
                </a:lnTo>
                <a:lnTo>
                  <a:pt x="5979" y="2391"/>
                </a:lnTo>
                <a:lnTo>
                  <a:pt x="5959" y="2410"/>
                </a:lnTo>
                <a:lnTo>
                  <a:pt x="5940" y="2428"/>
                </a:lnTo>
                <a:lnTo>
                  <a:pt x="5923" y="2448"/>
                </a:lnTo>
                <a:lnTo>
                  <a:pt x="5905" y="2468"/>
                </a:lnTo>
                <a:lnTo>
                  <a:pt x="5887" y="2489"/>
                </a:lnTo>
                <a:lnTo>
                  <a:pt x="5871" y="2511"/>
                </a:lnTo>
                <a:lnTo>
                  <a:pt x="5856" y="2533"/>
                </a:lnTo>
                <a:lnTo>
                  <a:pt x="4600" y="2533"/>
                </a:lnTo>
                <a:lnTo>
                  <a:pt x="4601" y="777"/>
                </a:lnTo>
                <a:lnTo>
                  <a:pt x="4534" y="779"/>
                </a:lnTo>
                <a:lnTo>
                  <a:pt x="4467" y="783"/>
                </a:lnTo>
                <a:lnTo>
                  <a:pt x="4401" y="788"/>
                </a:lnTo>
                <a:lnTo>
                  <a:pt x="4335" y="796"/>
                </a:lnTo>
                <a:lnTo>
                  <a:pt x="4270" y="805"/>
                </a:lnTo>
                <a:lnTo>
                  <a:pt x="4204" y="815"/>
                </a:lnTo>
                <a:lnTo>
                  <a:pt x="4139" y="826"/>
                </a:lnTo>
                <a:lnTo>
                  <a:pt x="4075" y="839"/>
                </a:lnTo>
                <a:lnTo>
                  <a:pt x="4010" y="853"/>
                </a:lnTo>
                <a:lnTo>
                  <a:pt x="3947" y="868"/>
                </a:lnTo>
                <a:lnTo>
                  <a:pt x="3883" y="885"/>
                </a:lnTo>
                <a:lnTo>
                  <a:pt x="3819" y="903"/>
                </a:lnTo>
                <a:lnTo>
                  <a:pt x="3756" y="922"/>
                </a:lnTo>
                <a:lnTo>
                  <a:pt x="3692" y="942"/>
                </a:lnTo>
                <a:lnTo>
                  <a:pt x="3629" y="964"/>
                </a:lnTo>
                <a:lnTo>
                  <a:pt x="3566" y="986"/>
                </a:lnTo>
                <a:lnTo>
                  <a:pt x="3502" y="1010"/>
                </a:lnTo>
                <a:lnTo>
                  <a:pt x="3439" y="1035"/>
                </a:lnTo>
                <a:lnTo>
                  <a:pt x="3377" y="1060"/>
                </a:lnTo>
                <a:lnTo>
                  <a:pt x="3313" y="1086"/>
                </a:lnTo>
                <a:lnTo>
                  <a:pt x="3250" y="1114"/>
                </a:lnTo>
                <a:lnTo>
                  <a:pt x="3186" y="1141"/>
                </a:lnTo>
                <a:lnTo>
                  <a:pt x="3123" y="1171"/>
                </a:lnTo>
                <a:lnTo>
                  <a:pt x="3060" y="1201"/>
                </a:lnTo>
                <a:lnTo>
                  <a:pt x="2931" y="1262"/>
                </a:lnTo>
                <a:lnTo>
                  <a:pt x="2803" y="1326"/>
                </a:lnTo>
                <a:lnTo>
                  <a:pt x="2674" y="1393"/>
                </a:lnTo>
                <a:lnTo>
                  <a:pt x="2543" y="1463"/>
                </a:lnTo>
                <a:lnTo>
                  <a:pt x="2543" y="1486"/>
                </a:lnTo>
                <a:lnTo>
                  <a:pt x="2543" y="1498"/>
                </a:lnTo>
                <a:lnTo>
                  <a:pt x="2544" y="1510"/>
                </a:lnTo>
                <a:lnTo>
                  <a:pt x="2546" y="1522"/>
                </a:lnTo>
                <a:lnTo>
                  <a:pt x="2550" y="1534"/>
                </a:lnTo>
                <a:lnTo>
                  <a:pt x="2555" y="1546"/>
                </a:lnTo>
                <a:lnTo>
                  <a:pt x="2561" y="1557"/>
                </a:lnTo>
                <a:lnTo>
                  <a:pt x="2571" y="1568"/>
                </a:lnTo>
                <a:lnTo>
                  <a:pt x="2582" y="1578"/>
                </a:lnTo>
                <a:lnTo>
                  <a:pt x="2597" y="1586"/>
                </a:lnTo>
                <a:lnTo>
                  <a:pt x="2613" y="1593"/>
                </a:lnTo>
                <a:lnTo>
                  <a:pt x="2633" y="1600"/>
                </a:lnTo>
                <a:lnTo>
                  <a:pt x="2657" y="1604"/>
                </a:lnTo>
                <a:lnTo>
                  <a:pt x="2685" y="1608"/>
                </a:lnTo>
                <a:lnTo>
                  <a:pt x="2717" y="1608"/>
                </a:lnTo>
                <a:lnTo>
                  <a:pt x="4370" y="1609"/>
                </a:lnTo>
                <a:lnTo>
                  <a:pt x="4370" y="2533"/>
                </a:lnTo>
                <a:lnTo>
                  <a:pt x="2468" y="2533"/>
                </a:lnTo>
                <a:lnTo>
                  <a:pt x="2454" y="2513"/>
                </a:lnTo>
                <a:lnTo>
                  <a:pt x="2439" y="2493"/>
                </a:lnTo>
                <a:lnTo>
                  <a:pt x="2425" y="2475"/>
                </a:lnTo>
                <a:lnTo>
                  <a:pt x="2408" y="2456"/>
                </a:lnTo>
                <a:lnTo>
                  <a:pt x="2393" y="2438"/>
                </a:lnTo>
                <a:lnTo>
                  <a:pt x="2377" y="2421"/>
                </a:lnTo>
                <a:lnTo>
                  <a:pt x="2359" y="2404"/>
                </a:lnTo>
                <a:lnTo>
                  <a:pt x="2341" y="2388"/>
                </a:lnTo>
                <a:lnTo>
                  <a:pt x="2324" y="2371"/>
                </a:lnTo>
                <a:lnTo>
                  <a:pt x="2305" y="2356"/>
                </a:lnTo>
                <a:lnTo>
                  <a:pt x="2286" y="2342"/>
                </a:lnTo>
                <a:lnTo>
                  <a:pt x="2267" y="2327"/>
                </a:lnTo>
                <a:lnTo>
                  <a:pt x="2247" y="2313"/>
                </a:lnTo>
                <a:lnTo>
                  <a:pt x="2226" y="2300"/>
                </a:lnTo>
                <a:lnTo>
                  <a:pt x="2206" y="2288"/>
                </a:lnTo>
                <a:lnTo>
                  <a:pt x="2184" y="2276"/>
                </a:lnTo>
                <a:lnTo>
                  <a:pt x="2163" y="2265"/>
                </a:lnTo>
                <a:lnTo>
                  <a:pt x="2141" y="2254"/>
                </a:lnTo>
                <a:lnTo>
                  <a:pt x="2119" y="2244"/>
                </a:lnTo>
                <a:lnTo>
                  <a:pt x="2096" y="2235"/>
                </a:lnTo>
                <a:lnTo>
                  <a:pt x="2073" y="2226"/>
                </a:lnTo>
                <a:lnTo>
                  <a:pt x="2050" y="2218"/>
                </a:lnTo>
                <a:lnTo>
                  <a:pt x="2027" y="2211"/>
                </a:lnTo>
                <a:lnTo>
                  <a:pt x="2003" y="2204"/>
                </a:lnTo>
                <a:lnTo>
                  <a:pt x="1978" y="2199"/>
                </a:lnTo>
                <a:lnTo>
                  <a:pt x="1954" y="2193"/>
                </a:lnTo>
                <a:lnTo>
                  <a:pt x="1929" y="2189"/>
                </a:lnTo>
                <a:lnTo>
                  <a:pt x="1905" y="2185"/>
                </a:lnTo>
                <a:lnTo>
                  <a:pt x="1879" y="2182"/>
                </a:lnTo>
                <a:lnTo>
                  <a:pt x="1854" y="2180"/>
                </a:lnTo>
                <a:lnTo>
                  <a:pt x="1828" y="2179"/>
                </a:lnTo>
                <a:lnTo>
                  <a:pt x="1802" y="2179"/>
                </a:lnTo>
                <a:lnTo>
                  <a:pt x="1776" y="2179"/>
                </a:lnTo>
                <a:lnTo>
                  <a:pt x="1751" y="2180"/>
                </a:lnTo>
                <a:lnTo>
                  <a:pt x="1725" y="2182"/>
                </a:lnTo>
                <a:lnTo>
                  <a:pt x="1700" y="2185"/>
                </a:lnTo>
                <a:lnTo>
                  <a:pt x="1675" y="2189"/>
                </a:lnTo>
                <a:lnTo>
                  <a:pt x="1650" y="2193"/>
                </a:lnTo>
                <a:lnTo>
                  <a:pt x="1626" y="2199"/>
                </a:lnTo>
                <a:lnTo>
                  <a:pt x="1602" y="2204"/>
                </a:lnTo>
                <a:lnTo>
                  <a:pt x="1578" y="2211"/>
                </a:lnTo>
                <a:lnTo>
                  <a:pt x="1554" y="2218"/>
                </a:lnTo>
                <a:lnTo>
                  <a:pt x="1531" y="2226"/>
                </a:lnTo>
                <a:lnTo>
                  <a:pt x="1507" y="2235"/>
                </a:lnTo>
                <a:lnTo>
                  <a:pt x="1485" y="2244"/>
                </a:lnTo>
                <a:lnTo>
                  <a:pt x="1463" y="2254"/>
                </a:lnTo>
                <a:lnTo>
                  <a:pt x="1441" y="2265"/>
                </a:lnTo>
                <a:lnTo>
                  <a:pt x="1419" y="2276"/>
                </a:lnTo>
                <a:lnTo>
                  <a:pt x="1398" y="2288"/>
                </a:lnTo>
                <a:lnTo>
                  <a:pt x="1378" y="2300"/>
                </a:lnTo>
                <a:lnTo>
                  <a:pt x="1358" y="2313"/>
                </a:lnTo>
                <a:lnTo>
                  <a:pt x="1337" y="2327"/>
                </a:lnTo>
                <a:lnTo>
                  <a:pt x="1318" y="2342"/>
                </a:lnTo>
                <a:lnTo>
                  <a:pt x="1298" y="2356"/>
                </a:lnTo>
                <a:lnTo>
                  <a:pt x="1281" y="2371"/>
                </a:lnTo>
                <a:lnTo>
                  <a:pt x="1262" y="2388"/>
                </a:lnTo>
                <a:lnTo>
                  <a:pt x="1244" y="2404"/>
                </a:lnTo>
                <a:lnTo>
                  <a:pt x="1228" y="2421"/>
                </a:lnTo>
                <a:lnTo>
                  <a:pt x="1211" y="2438"/>
                </a:lnTo>
                <a:lnTo>
                  <a:pt x="1195" y="2456"/>
                </a:lnTo>
                <a:lnTo>
                  <a:pt x="1180" y="2475"/>
                </a:lnTo>
                <a:lnTo>
                  <a:pt x="1164" y="2493"/>
                </a:lnTo>
                <a:lnTo>
                  <a:pt x="1150" y="2513"/>
                </a:lnTo>
                <a:lnTo>
                  <a:pt x="1137" y="2533"/>
                </a:lnTo>
                <a:lnTo>
                  <a:pt x="0" y="2533"/>
                </a:lnTo>
                <a:lnTo>
                  <a:pt x="0" y="2409"/>
                </a:lnTo>
                <a:lnTo>
                  <a:pt x="1" y="2391"/>
                </a:lnTo>
                <a:lnTo>
                  <a:pt x="2" y="2373"/>
                </a:lnTo>
                <a:lnTo>
                  <a:pt x="6" y="2355"/>
                </a:lnTo>
                <a:lnTo>
                  <a:pt x="9" y="2336"/>
                </a:lnTo>
                <a:lnTo>
                  <a:pt x="14" y="2317"/>
                </a:lnTo>
                <a:lnTo>
                  <a:pt x="20" y="2298"/>
                </a:lnTo>
                <a:lnTo>
                  <a:pt x="26" y="2277"/>
                </a:lnTo>
                <a:lnTo>
                  <a:pt x="34" y="2257"/>
                </a:lnTo>
                <a:lnTo>
                  <a:pt x="43" y="2236"/>
                </a:lnTo>
                <a:lnTo>
                  <a:pt x="53" y="2215"/>
                </a:lnTo>
                <a:lnTo>
                  <a:pt x="63" y="2194"/>
                </a:lnTo>
                <a:lnTo>
                  <a:pt x="74" y="2173"/>
                </a:lnTo>
                <a:lnTo>
                  <a:pt x="86" y="2151"/>
                </a:lnTo>
                <a:lnTo>
                  <a:pt x="99" y="2130"/>
                </a:lnTo>
                <a:lnTo>
                  <a:pt x="112" y="2109"/>
                </a:lnTo>
                <a:lnTo>
                  <a:pt x="127" y="2089"/>
                </a:lnTo>
                <a:lnTo>
                  <a:pt x="141" y="2069"/>
                </a:lnTo>
                <a:lnTo>
                  <a:pt x="156" y="2048"/>
                </a:lnTo>
                <a:lnTo>
                  <a:pt x="172" y="2028"/>
                </a:lnTo>
                <a:lnTo>
                  <a:pt x="188" y="2008"/>
                </a:lnTo>
                <a:lnTo>
                  <a:pt x="206" y="1990"/>
                </a:lnTo>
                <a:lnTo>
                  <a:pt x="222" y="1971"/>
                </a:lnTo>
                <a:lnTo>
                  <a:pt x="241" y="1953"/>
                </a:lnTo>
                <a:lnTo>
                  <a:pt x="259" y="1937"/>
                </a:lnTo>
                <a:lnTo>
                  <a:pt x="277" y="1920"/>
                </a:lnTo>
                <a:lnTo>
                  <a:pt x="296" y="1904"/>
                </a:lnTo>
                <a:lnTo>
                  <a:pt x="316" y="1889"/>
                </a:lnTo>
                <a:lnTo>
                  <a:pt x="336" y="1875"/>
                </a:lnTo>
                <a:lnTo>
                  <a:pt x="355" y="1863"/>
                </a:lnTo>
                <a:lnTo>
                  <a:pt x="375" y="1851"/>
                </a:lnTo>
                <a:lnTo>
                  <a:pt x="395" y="1840"/>
                </a:lnTo>
                <a:lnTo>
                  <a:pt x="416" y="1830"/>
                </a:lnTo>
                <a:lnTo>
                  <a:pt x="456" y="1813"/>
                </a:lnTo>
                <a:lnTo>
                  <a:pt x="496" y="1796"/>
                </a:lnTo>
                <a:lnTo>
                  <a:pt x="581" y="1764"/>
                </a:lnTo>
                <a:lnTo>
                  <a:pt x="668" y="1733"/>
                </a:lnTo>
                <a:lnTo>
                  <a:pt x="758" y="1703"/>
                </a:lnTo>
                <a:lnTo>
                  <a:pt x="853" y="1675"/>
                </a:lnTo>
                <a:lnTo>
                  <a:pt x="950" y="1647"/>
                </a:lnTo>
                <a:lnTo>
                  <a:pt x="1050" y="1620"/>
                </a:lnTo>
                <a:lnTo>
                  <a:pt x="1153" y="1592"/>
                </a:lnTo>
                <a:lnTo>
                  <a:pt x="1260" y="1566"/>
                </a:lnTo>
                <a:lnTo>
                  <a:pt x="1371" y="1538"/>
                </a:lnTo>
                <a:lnTo>
                  <a:pt x="1601" y="1482"/>
                </a:lnTo>
                <a:lnTo>
                  <a:pt x="1846" y="1422"/>
                </a:lnTo>
                <a:lnTo>
                  <a:pt x="1974" y="1390"/>
                </a:lnTo>
                <a:lnTo>
                  <a:pt x="2105" y="1357"/>
                </a:lnTo>
                <a:lnTo>
                  <a:pt x="2250" y="1277"/>
                </a:lnTo>
                <a:lnTo>
                  <a:pt x="2395" y="1197"/>
                </a:lnTo>
                <a:lnTo>
                  <a:pt x="2543" y="1119"/>
                </a:lnTo>
                <a:lnTo>
                  <a:pt x="2691" y="1042"/>
                </a:lnTo>
                <a:lnTo>
                  <a:pt x="2766" y="1005"/>
                </a:lnTo>
                <a:lnTo>
                  <a:pt x="2841" y="969"/>
                </a:lnTo>
                <a:lnTo>
                  <a:pt x="2916" y="932"/>
                </a:lnTo>
                <a:lnTo>
                  <a:pt x="2992" y="897"/>
                </a:lnTo>
                <a:lnTo>
                  <a:pt x="3068" y="863"/>
                </a:lnTo>
                <a:lnTo>
                  <a:pt x="3143" y="829"/>
                </a:lnTo>
                <a:lnTo>
                  <a:pt x="3220" y="797"/>
                </a:lnTo>
                <a:lnTo>
                  <a:pt x="3297" y="766"/>
                </a:lnTo>
                <a:lnTo>
                  <a:pt x="3376" y="735"/>
                </a:lnTo>
                <a:lnTo>
                  <a:pt x="3454" y="707"/>
                </a:lnTo>
                <a:lnTo>
                  <a:pt x="3532" y="679"/>
                </a:lnTo>
                <a:lnTo>
                  <a:pt x="3611" y="654"/>
                </a:lnTo>
                <a:lnTo>
                  <a:pt x="3690" y="629"/>
                </a:lnTo>
                <a:lnTo>
                  <a:pt x="3771" y="606"/>
                </a:lnTo>
                <a:lnTo>
                  <a:pt x="3851" y="585"/>
                </a:lnTo>
                <a:lnTo>
                  <a:pt x="3932" y="565"/>
                </a:lnTo>
                <a:lnTo>
                  <a:pt x="4014" y="547"/>
                </a:lnTo>
                <a:lnTo>
                  <a:pt x="4095" y="531"/>
                </a:lnTo>
                <a:lnTo>
                  <a:pt x="4178" y="516"/>
                </a:lnTo>
                <a:lnTo>
                  <a:pt x="4261" y="504"/>
                </a:lnTo>
                <a:lnTo>
                  <a:pt x="4345" y="494"/>
                </a:lnTo>
                <a:lnTo>
                  <a:pt x="4429" y="487"/>
                </a:lnTo>
                <a:lnTo>
                  <a:pt x="4513" y="480"/>
                </a:lnTo>
                <a:lnTo>
                  <a:pt x="4599" y="477"/>
                </a:lnTo>
                <a:lnTo>
                  <a:pt x="4656" y="476"/>
                </a:lnTo>
                <a:lnTo>
                  <a:pt x="4713" y="477"/>
                </a:lnTo>
                <a:lnTo>
                  <a:pt x="4771" y="477"/>
                </a:lnTo>
                <a:lnTo>
                  <a:pt x="4827" y="479"/>
                </a:lnTo>
                <a:lnTo>
                  <a:pt x="4937" y="483"/>
                </a:lnTo>
                <a:lnTo>
                  <a:pt x="5038" y="489"/>
                </a:lnTo>
                <a:lnTo>
                  <a:pt x="5125" y="494"/>
                </a:lnTo>
                <a:lnTo>
                  <a:pt x="5192" y="500"/>
                </a:lnTo>
                <a:lnTo>
                  <a:pt x="5253" y="505"/>
                </a:lnTo>
                <a:lnTo>
                  <a:pt x="5335" y="515"/>
                </a:lnTo>
                <a:lnTo>
                  <a:pt x="5415" y="525"/>
                </a:lnTo>
                <a:lnTo>
                  <a:pt x="5494" y="537"/>
                </a:lnTo>
                <a:lnTo>
                  <a:pt x="5568" y="551"/>
                </a:lnTo>
                <a:lnTo>
                  <a:pt x="5642" y="564"/>
                </a:lnTo>
                <a:lnTo>
                  <a:pt x="5714" y="578"/>
                </a:lnTo>
                <a:lnTo>
                  <a:pt x="5782" y="595"/>
                </a:lnTo>
                <a:lnTo>
                  <a:pt x="5849" y="611"/>
                </a:lnTo>
                <a:lnTo>
                  <a:pt x="5915" y="628"/>
                </a:lnTo>
                <a:lnTo>
                  <a:pt x="5978" y="646"/>
                </a:lnTo>
                <a:lnTo>
                  <a:pt x="6039" y="665"/>
                </a:lnTo>
                <a:lnTo>
                  <a:pt x="6099" y="684"/>
                </a:lnTo>
                <a:lnTo>
                  <a:pt x="6157" y="705"/>
                </a:lnTo>
                <a:lnTo>
                  <a:pt x="6213" y="724"/>
                </a:lnTo>
                <a:lnTo>
                  <a:pt x="6268" y="745"/>
                </a:lnTo>
                <a:lnTo>
                  <a:pt x="6321" y="767"/>
                </a:lnTo>
                <a:lnTo>
                  <a:pt x="6374" y="789"/>
                </a:lnTo>
                <a:lnTo>
                  <a:pt x="6424" y="811"/>
                </a:lnTo>
                <a:lnTo>
                  <a:pt x="6473" y="834"/>
                </a:lnTo>
                <a:lnTo>
                  <a:pt x="6521" y="856"/>
                </a:lnTo>
                <a:lnTo>
                  <a:pt x="6614" y="903"/>
                </a:lnTo>
                <a:lnTo>
                  <a:pt x="6702" y="949"/>
                </a:lnTo>
                <a:lnTo>
                  <a:pt x="6786" y="996"/>
                </a:lnTo>
                <a:lnTo>
                  <a:pt x="6868" y="1041"/>
                </a:lnTo>
                <a:lnTo>
                  <a:pt x="7023" y="1130"/>
                </a:lnTo>
                <a:lnTo>
                  <a:pt x="7224" y="1247"/>
                </a:lnTo>
                <a:lnTo>
                  <a:pt x="7377" y="1335"/>
                </a:lnTo>
                <a:lnTo>
                  <a:pt x="7489" y="1335"/>
                </a:lnTo>
                <a:lnTo>
                  <a:pt x="7511" y="1336"/>
                </a:lnTo>
                <a:lnTo>
                  <a:pt x="7533" y="1337"/>
                </a:lnTo>
                <a:lnTo>
                  <a:pt x="7554" y="1339"/>
                </a:lnTo>
                <a:lnTo>
                  <a:pt x="7574" y="1342"/>
                </a:lnTo>
                <a:lnTo>
                  <a:pt x="7595" y="1345"/>
                </a:lnTo>
                <a:lnTo>
                  <a:pt x="7614" y="1349"/>
                </a:lnTo>
                <a:lnTo>
                  <a:pt x="7632" y="1355"/>
                </a:lnTo>
                <a:lnTo>
                  <a:pt x="7651" y="1360"/>
                </a:lnTo>
                <a:lnTo>
                  <a:pt x="7669" y="1367"/>
                </a:lnTo>
                <a:lnTo>
                  <a:pt x="7686" y="1375"/>
                </a:lnTo>
                <a:lnTo>
                  <a:pt x="7703" y="1382"/>
                </a:lnTo>
                <a:lnTo>
                  <a:pt x="7718" y="1391"/>
                </a:lnTo>
                <a:lnTo>
                  <a:pt x="7734" y="1400"/>
                </a:lnTo>
                <a:lnTo>
                  <a:pt x="7748" y="1411"/>
                </a:lnTo>
                <a:lnTo>
                  <a:pt x="7761" y="1422"/>
                </a:lnTo>
                <a:lnTo>
                  <a:pt x="7774" y="1433"/>
                </a:lnTo>
                <a:lnTo>
                  <a:pt x="7788" y="1445"/>
                </a:lnTo>
                <a:lnTo>
                  <a:pt x="7799" y="1458"/>
                </a:lnTo>
                <a:lnTo>
                  <a:pt x="7810" y="1471"/>
                </a:lnTo>
                <a:lnTo>
                  <a:pt x="7819" y="1486"/>
                </a:lnTo>
                <a:lnTo>
                  <a:pt x="7829" y="1501"/>
                </a:lnTo>
                <a:lnTo>
                  <a:pt x="7838" y="1516"/>
                </a:lnTo>
                <a:lnTo>
                  <a:pt x="7846" y="1532"/>
                </a:lnTo>
                <a:lnTo>
                  <a:pt x="7854" y="1549"/>
                </a:lnTo>
                <a:lnTo>
                  <a:pt x="7859" y="1567"/>
                </a:lnTo>
                <a:lnTo>
                  <a:pt x="7865" y="1585"/>
                </a:lnTo>
                <a:lnTo>
                  <a:pt x="7870" y="1603"/>
                </a:lnTo>
                <a:lnTo>
                  <a:pt x="7873" y="1622"/>
                </a:lnTo>
                <a:lnTo>
                  <a:pt x="7877" y="1643"/>
                </a:lnTo>
                <a:lnTo>
                  <a:pt x="7879" y="1663"/>
                </a:lnTo>
                <a:lnTo>
                  <a:pt x="7880" y="1684"/>
                </a:lnTo>
                <a:lnTo>
                  <a:pt x="7881" y="1706"/>
                </a:lnTo>
                <a:lnTo>
                  <a:pt x="7881" y="2533"/>
                </a:lnTo>
                <a:close/>
                <a:moveTo>
                  <a:pt x="1147" y="1976"/>
                </a:moveTo>
                <a:lnTo>
                  <a:pt x="1147" y="1976"/>
                </a:lnTo>
                <a:lnTo>
                  <a:pt x="482" y="1976"/>
                </a:lnTo>
                <a:lnTo>
                  <a:pt x="465" y="1985"/>
                </a:lnTo>
                <a:lnTo>
                  <a:pt x="449" y="1994"/>
                </a:lnTo>
                <a:lnTo>
                  <a:pt x="434" y="2004"/>
                </a:lnTo>
                <a:lnTo>
                  <a:pt x="417" y="2016"/>
                </a:lnTo>
                <a:lnTo>
                  <a:pt x="401" y="2028"/>
                </a:lnTo>
                <a:lnTo>
                  <a:pt x="385" y="2041"/>
                </a:lnTo>
                <a:lnTo>
                  <a:pt x="370" y="2056"/>
                </a:lnTo>
                <a:lnTo>
                  <a:pt x="354" y="2070"/>
                </a:lnTo>
                <a:lnTo>
                  <a:pt x="325" y="2102"/>
                </a:lnTo>
                <a:lnTo>
                  <a:pt x="297" y="2135"/>
                </a:lnTo>
                <a:lnTo>
                  <a:pt x="271" y="2169"/>
                </a:lnTo>
                <a:lnTo>
                  <a:pt x="247" y="2203"/>
                </a:lnTo>
                <a:lnTo>
                  <a:pt x="540" y="2203"/>
                </a:lnTo>
                <a:lnTo>
                  <a:pt x="640" y="2203"/>
                </a:lnTo>
                <a:lnTo>
                  <a:pt x="731" y="2201"/>
                </a:lnTo>
                <a:lnTo>
                  <a:pt x="771" y="2200"/>
                </a:lnTo>
                <a:lnTo>
                  <a:pt x="810" y="2196"/>
                </a:lnTo>
                <a:lnTo>
                  <a:pt x="846" y="2193"/>
                </a:lnTo>
                <a:lnTo>
                  <a:pt x="880" y="2190"/>
                </a:lnTo>
                <a:lnTo>
                  <a:pt x="913" y="2184"/>
                </a:lnTo>
                <a:lnTo>
                  <a:pt x="944" y="2178"/>
                </a:lnTo>
                <a:lnTo>
                  <a:pt x="973" y="2170"/>
                </a:lnTo>
                <a:lnTo>
                  <a:pt x="999" y="2160"/>
                </a:lnTo>
                <a:lnTo>
                  <a:pt x="1026" y="2150"/>
                </a:lnTo>
                <a:lnTo>
                  <a:pt x="1050" y="2138"/>
                </a:lnTo>
                <a:lnTo>
                  <a:pt x="1073" y="2124"/>
                </a:lnTo>
                <a:lnTo>
                  <a:pt x="1095" y="2108"/>
                </a:lnTo>
                <a:lnTo>
                  <a:pt x="1112" y="2094"/>
                </a:lnTo>
                <a:lnTo>
                  <a:pt x="1128" y="2080"/>
                </a:lnTo>
                <a:lnTo>
                  <a:pt x="1140" y="2067"/>
                </a:lnTo>
                <a:lnTo>
                  <a:pt x="1151" y="2054"/>
                </a:lnTo>
                <a:lnTo>
                  <a:pt x="1160" y="2043"/>
                </a:lnTo>
                <a:lnTo>
                  <a:pt x="1166" y="2032"/>
                </a:lnTo>
                <a:lnTo>
                  <a:pt x="1171" y="2023"/>
                </a:lnTo>
                <a:lnTo>
                  <a:pt x="1174" y="2014"/>
                </a:lnTo>
                <a:lnTo>
                  <a:pt x="1175" y="2005"/>
                </a:lnTo>
                <a:lnTo>
                  <a:pt x="1175" y="1998"/>
                </a:lnTo>
                <a:lnTo>
                  <a:pt x="1173" y="1992"/>
                </a:lnTo>
                <a:lnTo>
                  <a:pt x="1171" y="1986"/>
                </a:lnTo>
                <a:lnTo>
                  <a:pt x="1166" y="1982"/>
                </a:lnTo>
                <a:lnTo>
                  <a:pt x="1161" y="1980"/>
                </a:lnTo>
                <a:lnTo>
                  <a:pt x="1154" y="1977"/>
                </a:lnTo>
                <a:lnTo>
                  <a:pt x="1147" y="1976"/>
                </a:lnTo>
                <a:close/>
                <a:moveTo>
                  <a:pt x="3963" y="2222"/>
                </a:moveTo>
                <a:lnTo>
                  <a:pt x="4169" y="2222"/>
                </a:lnTo>
                <a:lnTo>
                  <a:pt x="4169" y="2162"/>
                </a:lnTo>
                <a:lnTo>
                  <a:pt x="4030" y="2162"/>
                </a:lnTo>
                <a:lnTo>
                  <a:pt x="4030" y="2079"/>
                </a:lnTo>
                <a:lnTo>
                  <a:pt x="4153" y="2079"/>
                </a:lnTo>
                <a:lnTo>
                  <a:pt x="4153" y="2018"/>
                </a:lnTo>
                <a:lnTo>
                  <a:pt x="4030" y="2018"/>
                </a:lnTo>
                <a:lnTo>
                  <a:pt x="4030" y="1939"/>
                </a:lnTo>
                <a:lnTo>
                  <a:pt x="4166" y="1939"/>
                </a:lnTo>
                <a:lnTo>
                  <a:pt x="4166" y="1879"/>
                </a:lnTo>
                <a:lnTo>
                  <a:pt x="3963" y="1879"/>
                </a:lnTo>
                <a:lnTo>
                  <a:pt x="3963" y="2222"/>
                </a:lnTo>
                <a:close/>
                <a:moveTo>
                  <a:pt x="3677" y="2050"/>
                </a:moveTo>
                <a:lnTo>
                  <a:pt x="3677" y="2050"/>
                </a:lnTo>
                <a:lnTo>
                  <a:pt x="3677" y="2073"/>
                </a:lnTo>
                <a:lnTo>
                  <a:pt x="3679" y="2095"/>
                </a:lnTo>
                <a:lnTo>
                  <a:pt x="3684" y="2115"/>
                </a:lnTo>
                <a:lnTo>
                  <a:pt x="3689" y="2133"/>
                </a:lnTo>
                <a:lnTo>
                  <a:pt x="3696" y="2149"/>
                </a:lnTo>
                <a:lnTo>
                  <a:pt x="3703" y="2163"/>
                </a:lnTo>
                <a:lnTo>
                  <a:pt x="3712" y="2177"/>
                </a:lnTo>
                <a:lnTo>
                  <a:pt x="3722" y="2188"/>
                </a:lnTo>
                <a:lnTo>
                  <a:pt x="3733" y="2197"/>
                </a:lnTo>
                <a:lnTo>
                  <a:pt x="3745" y="2206"/>
                </a:lnTo>
                <a:lnTo>
                  <a:pt x="3757" y="2213"/>
                </a:lnTo>
                <a:lnTo>
                  <a:pt x="3771" y="2218"/>
                </a:lnTo>
                <a:lnTo>
                  <a:pt x="3785" y="2223"/>
                </a:lnTo>
                <a:lnTo>
                  <a:pt x="3799" y="2226"/>
                </a:lnTo>
                <a:lnTo>
                  <a:pt x="3815" y="2227"/>
                </a:lnTo>
                <a:lnTo>
                  <a:pt x="3830" y="2228"/>
                </a:lnTo>
                <a:lnTo>
                  <a:pt x="3854" y="2227"/>
                </a:lnTo>
                <a:lnTo>
                  <a:pt x="3880" y="2224"/>
                </a:lnTo>
                <a:lnTo>
                  <a:pt x="3891" y="2221"/>
                </a:lnTo>
                <a:lnTo>
                  <a:pt x="3902" y="2217"/>
                </a:lnTo>
                <a:lnTo>
                  <a:pt x="3910" y="2213"/>
                </a:lnTo>
                <a:lnTo>
                  <a:pt x="3919" y="2207"/>
                </a:lnTo>
                <a:lnTo>
                  <a:pt x="3905" y="2153"/>
                </a:lnTo>
                <a:lnTo>
                  <a:pt x="3893" y="2159"/>
                </a:lnTo>
                <a:lnTo>
                  <a:pt x="3880" y="2164"/>
                </a:lnTo>
                <a:lnTo>
                  <a:pt x="3871" y="2166"/>
                </a:lnTo>
                <a:lnTo>
                  <a:pt x="3862" y="2168"/>
                </a:lnTo>
                <a:lnTo>
                  <a:pt x="3842" y="2169"/>
                </a:lnTo>
                <a:lnTo>
                  <a:pt x="3830" y="2168"/>
                </a:lnTo>
                <a:lnTo>
                  <a:pt x="3820" y="2167"/>
                </a:lnTo>
                <a:lnTo>
                  <a:pt x="3810" y="2163"/>
                </a:lnTo>
                <a:lnTo>
                  <a:pt x="3800" y="2160"/>
                </a:lnTo>
                <a:lnTo>
                  <a:pt x="3791" y="2156"/>
                </a:lnTo>
                <a:lnTo>
                  <a:pt x="3784" y="2150"/>
                </a:lnTo>
                <a:lnTo>
                  <a:pt x="3777" y="2144"/>
                </a:lnTo>
                <a:lnTo>
                  <a:pt x="3771" y="2136"/>
                </a:lnTo>
                <a:lnTo>
                  <a:pt x="3765" y="2128"/>
                </a:lnTo>
                <a:lnTo>
                  <a:pt x="3761" y="2119"/>
                </a:lnTo>
                <a:lnTo>
                  <a:pt x="3756" y="2109"/>
                </a:lnTo>
                <a:lnTo>
                  <a:pt x="3753" y="2098"/>
                </a:lnTo>
                <a:lnTo>
                  <a:pt x="3751" y="2087"/>
                </a:lnTo>
                <a:lnTo>
                  <a:pt x="3749" y="2075"/>
                </a:lnTo>
                <a:lnTo>
                  <a:pt x="3747" y="2063"/>
                </a:lnTo>
                <a:lnTo>
                  <a:pt x="3747" y="2050"/>
                </a:lnTo>
                <a:lnTo>
                  <a:pt x="3747" y="2036"/>
                </a:lnTo>
                <a:lnTo>
                  <a:pt x="3749" y="2023"/>
                </a:lnTo>
                <a:lnTo>
                  <a:pt x="3751" y="2009"/>
                </a:lnTo>
                <a:lnTo>
                  <a:pt x="3753" y="1998"/>
                </a:lnTo>
                <a:lnTo>
                  <a:pt x="3756" y="1987"/>
                </a:lnTo>
                <a:lnTo>
                  <a:pt x="3761" y="1977"/>
                </a:lnTo>
                <a:lnTo>
                  <a:pt x="3766" y="1969"/>
                </a:lnTo>
                <a:lnTo>
                  <a:pt x="3772" y="1961"/>
                </a:lnTo>
                <a:lnTo>
                  <a:pt x="3778" y="1954"/>
                </a:lnTo>
                <a:lnTo>
                  <a:pt x="3785" y="1949"/>
                </a:lnTo>
                <a:lnTo>
                  <a:pt x="3793" y="1943"/>
                </a:lnTo>
                <a:lnTo>
                  <a:pt x="3800" y="1939"/>
                </a:lnTo>
                <a:lnTo>
                  <a:pt x="3809" y="1936"/>
                </a:lnTo>
                <a:lnTo>
                  <a:pt x="3818" y="1933"/>
                </a:lnTo>
                <a:lnTo>
                  <a:pt x="3827" y="1932"/>
                </a:lnTo>
                <a:lnTo>
                  <a:pt x="3837" y="1932"/>
                </a:lnTo>
                <a:lnTo>
                  <a:pt x="3857" y="1932"/>
                </a:lnTo>
                <a:lnTo>
                  <a:pt x="3874" y="1935"/>
                </a:lnTo>
                <a:lnTo>
                  <a:pt x="3888" y="1938"/>
                </a:lnTo>
                <a:lnTo>
                  <a:pt x="3900" y="1942"/>
                </a:lnTo>
                <a:lnTo>
                  <a:pt x="3914" y="1886"/>
                </a:lnTo>
                <a:lnTo>
                  <a:pt x="3899" y="1881"/>
                </a:lnTo>
                <a:lnTo>
                  <a:pt x="3881" y="1876"/>
                </a:lnTo>
                <a:lnTo>
                  <a:pt x="3859" y="1874"/>
                </a:lnTo>
                <a:lnTo>
                  <a:pt x="3831" y="1873"/>
                </a:lnTo>
                <a:lnTo>
                  <a:pt x="3817" y="1873"/>
                </a:lnTo>
                <a:lnTo>
                  <a:pt x="3804" y="1875"/>
                </a:lnTo>
                <a:lnTo>
                  <a:pt x="3790" y="1877"/>
                </a:lnTo>
                <a:lnTo>
                  <a:pt x="3776" y="1882"/>
                </a:lnTo>
                <a:lnTo>
                  <a:pt x="3763" y="1887"/>
                </a:lnTo>
                <a:lnTo>
                  <a:pt x="3751" y="1894"/>
                </a:lnTo>
                <a:lnTo>
                  <a:pt x="3739" y="1902"/>
                </a:lnTo>
                <a:lnTo>
                  <a:pt x="3727" y="1911"/>
                </a:lnTo>
                <a:lnTo>
                  <a:pt x="3716" y="1922"/>
                </a:lnTo>
                <a:lnTo>
                  <a:pt x="3707" y="1936"/>
                </a:lnTo>
                <a:lnTo>
                  <a:pt x="3698" y="1950"/>
                </a:lnTo>
                <a:lnTo>
                  <a:pt x="3690" y="1966"/>
                </a:lnTo>
                <a:lnTo>
                  <a:pt x="3685" y="1984"/>
                </a:lnTo>
                <a:lnTo>
                  <a:pt x="3680" y="2004"/>
                </a:lnTo>
                <a:lnTo>
                  <a:pt x="3677" y="2026"/>
                </a:lnTo>
                <a:lnTo>
                  <a:pt x="3677" y="2050"/>
                </a:lnTo>
                <a:close/>
                <a:moveTo>
                  <a:pt x="3560" y="2222"/>
                </a:moveTo>
                <a:lnTo>
                  <a:pt x="3628" y="2222"/>
                </a:lnTo>
                <a:lnTo>
                  <a:pt x="3628" y="1879"/>
                </a:lnTo>
                <a:lnTo>
                  <a:pt x="3560" y="1879"/>
                </a:lnTo>
                <a:lnTo>
                  <a:pt x="3560" y="2222"/>
                </a:lnTo>
                <a:close/>
                <a:moveTo>
                  <a:pt x="3303" y="2222"/>
                </a:moveTo>
                <a:lnTo>
                  <a:pt x="3519" y="2222"/>
                </a:lnTo>
                <a:lnTo>
                  <a:pt x="3519" y="2162"/>
                </a:lnTo>
                <a:lnTo>
                  <a:pt x="3369" y="2162"/>
                </a:lnTo>
                <a:lnTo>
                  <a:pt x="3369" y="1879"/>
                </a:lnTo>
                <a:lnTo>
                  <a:pt x="3303" y="1879"/>
                </a:lnTo>
                <a:lnTo>
                  <a:pt x="3303" y="2222"/>
                </a:lnTo>
                <a:close/>
                <a:moveTo>
                  <a:pt x="2969" y="2050"/>
                </a:moveTo>
                <a:lnTo>
                  <a:pt x="2969" y="2050"/>
                </a:lnTo>
                <a:lnTo>
                  <a:pt x="2970" y="2070"/>
                </a:lnTo>
                <a:lnTo>
                  <a:pt x="2971" y="2089"/>
                </a:lnTo>
                <a:lnTo>
                  <a:pt x="2974" y="2106"/>
                </a:lnTo>
                <a:lnTo>
                  <a:pt x="2977" y="2123"/>
                </a:lnTo>
                <a:lnTo>
                  <a:pt x="2983" y="2139"/>
                </a:lnTo>
                <a:lnTo>
                  <a:pt x="2989" y="2153"/>
                </a:lnTo>
                <a:lnTo>
                  <a:pt x="2996" y="2167"/>
                </a:lnTo>
                <a:lnTo>
                  <a:pt x="3005" y="2180"/>
                </a:lnTo>
                <a:lnTo>
                  <a:pt x="3014" y="2191"/>
                </a:lnTo>
                <a:lnTo>
                  <a:pt x="3025" y="2200"/>
                </a:lnTo>
                <a:lnTo>
                  <a:pt x="3037" y="2208"/>
                </a:lnTo>
                <a:lnTo>
                  <a:pt x="3050" y="2215"/>
                </a:lnTo>
                <a:lnTo>
                  <a:pt x="3064" y="2221"/>
                </a:lnTo>
                <a:lnTo>
                  <a:pt x="3080" y="2225"/>
                </a:lnTo>
                <a:lnTo>
                  <a:pt x="3096" y="2227"/>
                </a:lnTo>
                <a:lnTo>
                  <a:pt x="3114" y="2228"/>
                </a:lnTo>
                <a:lnTo>
                  <a:pt x="3131" y="2227"/>
                </a:lnTo>
                <a:lnTo>
                  <a:pt x="3147" y="2225"/>
                </a:lnTo>
                <a:lnTo>
                  <a:pt x="3162" y="2222"/>
                </a:lnTo>
                <a:lnTo>
                  <a:pt x="3175" y="2216"/>
                </a:lnTo>
                <a:lnTo>
                  <a:pt x="3189" y="2211"/>
                </a:lnTo>
                <a:lnTo>
                  <a:pt x="3201" y="2202"/>
                </a:lnTo>
                <a:lnTo>
                  <a:pt x="3212" y="2193"/>
                </a:lnTo>
                <a:lnTo>
                  <a:pt x="3222" y="2182"/>
                </a:lnTo>
                <a:lnTo>
                  <a:pt x="3230" y="2170"/>
                </a:lnTo>
                <a:lnTo>
                  <a:pt x="3238" y="2157"/>
                </a:lnTo>
                <a:lnTo>
                  <a:pt x="3245" y="2141"/>
                </a:lnTo>
                <a:lnTo>
                  <a:pt x="3250" y="2126"/>
                </a:lnTo>
                <a:lnTo>
                  <a:pt x="3253" y="2109"/>
                </a:lnTo>
                <a:lnTo>
                  <a:pt x="3257" y="2091"/>
                </a:lnTo>
                <a:lnTo>
                  <a:pt x="3259" y="2071"/>
                </a:lnTo>
                <a:lnTo>
                  <a:pt x="3259" y="2050"/>
                </a:lnTo>
                <a:lnTo>
                  <a:pt x="3259" y="2030"/>
                </a:lnTo>
                <a:lnTo>
                  <a:pt x="3257" y="2012"/>
                </a:lnTo>
                <a:lnTo>
                  <a:pt x="3255" y="1994"/>
                </a:lnTo>
                <a:lnTo>
                  <a:pt x="3250" y="1977"/>
                </a:lnTo>
                <a:lnTo>
                  <a:pt x="3246" y="1962"/>
                </a:lnTo>
                <a:lnTo>
                  <a:pt x="3239" y="1947"/>
                </a:lnTo>
                <a:lnTo>
                  <a:pt x="3233" y="1933"/>
                </a:lnTo>
                <a:lnTo>
                  <a:pt x="3224" y="1921"/>
                </a:lnTo>
                <a:lnTo>
                  <a:pt x="3214" y="1910"/>
                </a:lnTo>
                <a:lnTo>
                  <a:pt x="3203" y="1900"/>
                </a:lnTo>
                <a:lnTo>
                  <a:pt x="3192" y="1892"/>
                </a:lnTo>
                <a:lnTo>
                  <a:pt x="3179" y="1885"/>
                </a:lnTo>
                <a:lnTo>
                  <a:pt x="3164" y="1879"/>
                </a:lnTo>
                <a:lnTo>
                  <a:pt x="3149" y="1876"/>
                </a:lnTo>
                <a:lnTo>
                  <a:pt x="3132" y="1873"/>
                </a:lnTo>
                <a:lnTo>
                  <a:pt x="3114" y="1873"/>
                </a:lnTo>
                <a:lnTo>
                  <a:pt x="3097" y="1873"/>
                </a:lnTo>
                <a:lnTo>
                  <a:pt x="3081" y="1875"/>
                </a:lnTo>
                <a:lnTo>
                  <a:pt x="3066" y="1879"/>
                </a:lnTo>
                <a:lnTo>
                  <a:pt x="3052" y="1884"/>
                </a:lnTo>
                <a:lnTo>
                  <a:pt x="3039" y="1891"/>
                </a:lnTo>
                <a:lnTo>
                  <a:pt x="3028" y="1898"/>
                </a:lnTo>
                <a:lnTo>
                  <a:pt x="3017" y="1908"/>
                </a:lnTo>
                <a:lnTo>
                  <a:pt x="3007" y="1919"/>
                </a:lnTo>
                <a:lnTo>
                  <a:pt x="2998" y="1931"/>
                </a:lnTo>
                <a:lnTo>
                  <a:pt x="2991" y="1944"/>
                </a:lnTo>
                <a:lnTo>
                  <a:pt x="2984" y="1959"/>
                </a:lnTo>
                <a:lnTo>
                  <a:pt x="2978" y="1974"/>
                </a:lnTo>
                <a:lnTo>
                  <a:pt x="2974" y="1992"/>
                </a:lnTo>
                <a:lnTo>
                  <a:pt x="2972" y="2010"/>
                </a:lnTo>
                <a:lnTo>
                  <a:pt x="2970" y="2029"/>
                </a:lnTo>
                <a:lnTo>
                  <a:pt x="2969" y="2050"/>
                </a:lnTo>
                <a:close/>
                <a:moveTo>
                  <a:pt x="2698" y="2222"/>
                </a:moveTo>
                <a:lnTo>
                  <a:pt x="2765" y="2222"/>
                </a:lnTo>
                <a:lnTo>
                  <a:pt x="2765" y="2104"/>
                </a:lnTo>
                <a:lnTo>
                  <a:pt x="2774" y="2105"/>
                </a:lnTo>
                <a:lnTo>
                  <a:pt x="2785" y="2105"/>
                </a:lnTo>
                <a:lnTo>
                  <a:pt x="2796" y="2105"/>
                </a:lnTo>
                <a:lnTo>
                  <a:pt x="2803" y="2105"/>
                </a:lnTo>
                <a:lnTo>
                  <a:pt x="2817" y="2105"/>
                </a:lnTo>
                <a:lnTo>
                  <a:pt x="2829" y="2104"/>
                </a:lnTo>
                <a:lnTo>
                  <a:pt x="2841" y="2102"/>
                </a:lnTo>
                <a:lnTo>
                  <a:pt x="2853" y="2100"/>
                </a:lnTo>
                <a:lnTo>
                  <a:pt x="2864" y="2095"/>
                </a:lnTo>
                <a:lnTo>
                  <a:pt x="2875" y="2091"/>
                </a:lnTo>
                <a:lnTo>
                  <a:pt x="2886" y="2085"/>
                </a:lnTo>
                <a:lnTo>
                  <a:pt x="2895" y="2079"/>
                </a:lnTo>
                <a:lnTo>
                  <a:pt x="2904" y="2071"/>
                </a:lnTo>
                <a:lnTo>
                  <a:pt x="2912" y="2062"/>
                </a:lnTo>
                <a:lnTo>
                  <a:pt x="2919" y="2053"/>
                </a:lnTo>
                <a:lnTo>
                  <a:pt x="2925" y="2042"/>
                </a:lnTo>
                <a:lnTo>
                  <a:pt x="2930" y="2030"/>
                </a:lnTo>
                <a:lnTo>
                  <a:pt x="2933" y="2017"/>
                </a:lnTo>
                <a:lnTo>
                  <a:pt x="2936" y="2003"/>
                </a:lnTo>
                <a:lnTo>
                  <a:pt x="2937" y="1987"/>
                </a:lnTo>
                <a:lnTo>
                  <a:pt x="2936" y="1971"/>
                </a:lnTo>
                <a:lnTo>
                  <a:pt x="2933" y="1955"/>
                </a:lnTo>
                <a:lnTo>
                  <a:pt x="2929" y="1942"/>
                </a:lnTo>
                <a:lnTo>
                  <a:pt x="2923" y="1930"/>
                </a:lnTo>
                <a:lnTo>
                  <a:pt x="2917" y="1919"/>
                </a:lnTo>
                <a:lnTo>
                  <a:pt x="2908" y="1910"/>
                </a:lnTo>
                <a:lnTo>
                  <a:pt x="2899" y="1902"/>
                </a:lnTo>
                <a:lnTo>
                  <a:pt x="2889" y="1895"/>
                </a:lnTo>
                <a:lnTo>
                  <a:pt x="2879" y="1889"/>
                </a:lnTo>
                <a:lnTo>
                  <a:pt x="2868" y="1885"/>
                </a:lnTo>
                <a:lnTo>
                  <a:pt x="2856" y="1882"/>
                </a:lnTo>
                <a:lnTo>
                  <a:pt x="2843" y="1878"/>
                </a:lnTo>
                <a:lnTo>
                  <a:pt x="2818" y="1875"/>
                </a:lnTo>
                <a:lnTo>
                  <a:pt x="2792" y="1874"/>
                </a:lnTo>
                <a:lnTo>
                  <a:pt x="2768" y="1875"/>
                </a:lnTo>
                <a:lnTo>
                  <a:pt x="2743" y="1876"/>
                </a:lnTo>
                <a:lnTo>
                  <a:pt x="2720" y="1879"/>
                </a:lnTo>
                <a:lnTo>
                  <a:pt x="2698" y="1883"/>
                </a:lnTo>
                <a:lnTo>
                  <a:pt x="2698" y="2222"/>
                </a:lnTo>
                <a:close/>
                <a:moveTo>
                  <a:pt x="5247" y="2068"/>
                </a:moveTo>
                <a:lnTo>
                  <a:pt x="5141" y="2250"/>
                </a:lnTo>
                <a:lnTo>
                  <a:pt x="5354" y="2250"/>
                </a:lnTo>
                <a:lnTo>
                  <a:pt x="5456" y="2428"/>
                </a:lnTo>
                <a:lnTo>
                  <a:pt x="5560" y="2250"/>
                </a:lnTo>
                <a:lnTo>
                  <a:pt x="5771" y="2250"/>
                </a:lnTo>
                <a:lnTo>
                  <a:pt x="5665" y="2068"/>
                </a:lnTo>
                <a:lnTo>
                  <a:pt x="5771" y="1884"/>
                </a:lnTo>
                <a:lnTo>
                  <a:pt x="5560" y="1884"/>
                </a:lnTo>
                <a:lnTo>
                  <a:pt x="5456" y="1706"/>
                </a:lnTo>
                <a:lnTo>
                  <a:pt x="5354" y="1884"/>
                </a:lnTo>
                <a:lnTo>
                  <a:pt x="5141" y="1884"/>
                </a:lnTo>
                <a:lnTo>
                  <a:pt x="5247" y="2068"/>
                </a:lnTo>
                <a:close/>
                <a:moveTo>
                  <a:pt x="7727" y="2175"/>
                </a:moveTo>
                <a:lnTo>
                  <a:pt x="7727" y="1706"/>
                </a:lnTo>
                <a:lnTo>
                  <a:pt x="7726" y="1684"/>
                </a:lnTo>
                <a:lnTo>
                  <a:pt x="7724" y="1662"/>
                </a:lnTo>
                <a:lnTo>
                  <a:pt x="7534" y="1663"/>
                </a:lnTo>
                <a:lnTo>
                  <a:pt x="7525" y="1663"/>
                </a:lnTo>
                <a:lnTo>
                  <a:pt x="7516" y="1664"/>
                </a:lnTo>
                <a:lnTo>
                  <a:pt x="7507" y="1666"/>
                </a:lnTo>
                <a:lnTo>
                  <a:pt x="7499" y="1669"/>
                </a:lnTo>
                <a:lnTo>
                  <a:pt x="7492" y="1674"/>
                </a:lnTo>
                <a:lnTo>
                  <a:pt x="7484" y="1678"/>
                </a:lnTo>
                <a:lnTo>
                  <a:pt x="7478" y="1684"/>
                </a:lnTo>
                <a:lnTo>
                  <a:pt x="7473" y="1690"/>
                </a:lnTo>
                <a:lnTo>
                  <a:pt x="7467" y="1698"/>
                </a:lnTo>
                <a:lnTo>
                  <a:pt x="7464" y="1707"/>
                </a:lnTo>
                <a:lnTo>
                  <a:pt x="7461" y="1716"/>
                </a:lnTo>
                <a:lnTo>
                  <a:pt x="7459" y="1725"/>
                </a:lnTo>
                <a:lnTo>
                  <a:pt x="7457" y="1738"/>
                </a:lnTo>
                <a:lnTo>
                  <a:pt x="7457" y="1750"/>
                </a:lnTo>
                <a:lnTo>
                  <a:pt x="7457" y="1762"/>
                </a:lnTo>
                <a:lnTo>
                  <a:pt x="7460" y="1776"/>
                </a:lnTo>
                <a:lnTo>
                  <a:pt x="7504" y="2036"/>
                </a:lnTo>
                <a:lnTo>
                  <a:pt x="7529" y="2174"/>
                </a:lnTo>
                <a:lnTo>
                  <a:pt x="7727" y="217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4" name="KSO_Shape">
            <a:extLst>
              <a:ext uri="{FF2B5EF4-FFF2-40B4-BE49-F238E27FC236}">
                <a16:creationId xmlns:a16="http://schemas.microsoft.com/office/drawing/2014/main" id="{0D958B63-F747-4BFD-A06C-ADBFDF7D6D46}"/>
              </a:ext>
            </a:extLst>
          </p:cNvPr>
          <p:cNvSpPr>
            <a:spLocks/>
          </p:cNvSpPr>
          <p:nvPr/>
        </p:nvSpPr>
        <p:spPr bwMode="auto">
          <a:xfrm>
            <a:off x="856997" y="2222127"/>
            <a:ext cx="300001" cy="187501"/>
          </a:xfrm>
          <a:custGeom>
            <a:avLst/>
            <a:gdLst>
              <a:gd name="T0" fmla="*/ 2147483646 w 312"/>
              <a:gd name="T1" fmla="*/ 2147483646 h 195"/>
              <a:gd name="T2" fmla="*/ 2147483646 w 312"/>
              <a:gd name="T3" fmla="*/ 2147483646 h 195"/>
              <a:gd name="T4" fmla="*/ 2147483646 w 312"/>
              <a:gd name="T5" fmla="*/ 2147483646 h 195"/>
              <a:gd name="T6" fmla="*/ 2147483646 w 312"/>
              <a:gd name="T7" fmla="*/ 2147483646 h 195"/>
              <a:gd name="T8" fmla="*/ 2147483646 w 312"/>
              <a:gd name="T9" fmla="*/ 2147483646 h 195"/>
              <a:gd name="T10" fmla="*/ 2147483646 w 312"/>
              <a:gd name="T11" fmla="*/ 2147483646 h 195"/>
              <a:gd name="T12" fmla="*/ 2147483646 w 312"/>
              <a:gd name="T13" fmla="*/ 2147483646 h 195"/>
              <a:gd name="T14" fmla="*/ 2147483646 w 312"/>
              <a:gd name="T15" fmla="*/ 2147483646 h 195"/>
              <a:gd name="T16" fmla="*/ 2147483646 w 312"/>
              <a:gd name="T17" fmla="*/ 2147483646 h 195"/>
              <a:gd name="T18" fmla="*/ 2147483646 w 312"/>
              <a:gd name="T19" fmla="*/ 2147483646 h 195"/>
              <a:gd name="T20" fmla="*/ 2147483646 w 312"/>
              <a:gd name="T21" fmla="*/ 2147483646 h 195"/>
              <a:gd name="T22" fmla="*/ 2147483646 w 312"/>
              <a:gd name="T23" fmla="*/ 2147483646 h 195"/>
              <a:gd name="T24" fmla="*/ 2147483646 w 312"/>
              <a:gd name="T25" fmla="*/ 2147483646 h 195"/>
              <a:gd name="T26" fmla="*/ 2147483646 w 312"/>
              <a:gd name="T27" fmla="*/ 2147483646 h 195"/>
              <a:gd name="T28" fmla="*/ 2147483646 w 312"/>
              <a:gd name="T29" fmla="*/ 2147483646 h 195"/>
              <a:gd name="T30" fmla="*/ 2147483646 w 312"/>
              <a:gd name="T31" fmla="*/ 2147483646 h 195"/>
              <a:gd name="T32" fmla="*/ 2147483646 w 312"/>
              <a:gd name="T33" fmla="*/ 2147483646 h 195"/>
              <a:gd name="T34" fmla="*/ 2147483646 w 312"/>
              <a:gd name="T35" fmla="*/ 2147483646 h 195"/>
              <a:gd name="T36" fmla="*/ 2147483646 w 312"/>
              <a:gd name="T37" fmla="*/ 2147483646 h 195"/>
              <a:gd name="T38" fmla="*/ 2147483646 w 312"/>
              <a:gd name="T39" fmla="*/ 2147483646 h 195"/>
              <a:gd name="T40" fmla="*/ 2147483646 w 312"/>
              <a:gd name="T41" fmla="*/ 2147483646 h 195"/>
              <a:gd name="T42" fmla="*/ 2147483646 w 312"/>
              <a:gd name="T43" fmla="*/ 2147483646 h 195"/>
              <a:gd name="T44" fmla="*/ 2147483646 w 312"/>
              <a:gd name="T45" fmla="*/ 2147483646 h 195"/>
              <a:gd name="T46" fmla="*/ 2147483646 w 312"/>
              <a:gd name="T47" fmla="*/ 2147483646 h 195"/>
              <a:gd name="T48" fmla="*/ 2147483646 w 312"/>
              <a:gd name="T49" fmla="*/ 2147483646 h 195"/>
              <a:gd name="T50" fmla="*/ 2147483646 w 312"/>
              <a:gd name="T51" fmla="*/ 2147483646 h 195"/>
              <a:gd name="T52" fmla="*/ 2147483646 w 312"/>
              <a:gd name="T53" fmla="*/ 2147483646 h 195"/>
              <a:gd name="T54" fmla="*/ 2147483646 w 312"/>
              <a:gd name="T55" fmla="*/ 2147483646 h 195"/>
              <a:gd name="T56" fmla="*/ 2147483646 w 312"/>
              <a:gd name="T57" fmla="*/ 2147483646 h 195"/>
              <a:gd name="T58" fmla="*/ 2147483646 w 312"/>
              <a:gd name="T59" fmla="*/ 2147483646 h 195"/>
              <a:gd name="T60" fmla="*/ 2147483646 w 312"/>
              <a:gd name="T61" fmla="*/ 2147483646 h 195"/>
              <a:gd name="T62" fmla="*/ 2147483646 w 312"/>
              <a:gd name="T63" fmla="*/ 2147483646 h 19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12" h="195">
                <a:moveTo>
                  <a:pt x="55" y="152"/>
                </a:moveTo>
                <a:cubicBezTo>
                  <a:pt x="55" y="145"/>
                  <a:pt x="50" y="140"/>
                  <a:pt x="43" y="140"/>
                </a:cubicBezTo>
                <a:cubicBezTo>
                  <a:pt x="37" y="140"/>
                  <a:pt x="32" y="145"/>
                  <a:pt x="32" y="152"/>
                </a:cubicBezTo>
                <a:cubicBezTo>
                  <a:pt x="32" y="158"/>
                  <a:pt x="37" y="163"/>
                  <a:pt x="43" y="163"/>
                </a:cubicBezTo>
                <a:cubicBezTo>
                  <a:pt x="50" y="163"/>
                  <a:pt x="55" y="158"/>
                  <a:pt x="55" y="152"/>
                </a:cubicBezTo>
                <a:close/>
                <a:moveTo>
                  <a:pt x="25" y="113"/>
                </a:moveTo>
                <a:cubicBezTo>
                  <a:pt x="29" y="116"/>
                  <a:pt x="33" y="120"/>
                  <a:pt x="37" y="124"/>
                </a:cubicBezTo>
                <a:cubicBezTo>
                  <a:pt x="24" y="127"/>
                  <a:pt x="15" y="138"/>
                  <a:pt x="15" y="152"/>
                </a:cubicBezTo>
                <a:cubicBezTo>
                  <a:pt x="15" y="167"/>
                  <a:pt x="28" y="180"/>
                  <a:pt x="43" y="180"/>
                </a:cubicBezTo>
                <a:cubicBezTo>
                  <a:pt x="57" y="180"/>
                  <a:pt x="69" y="169"/>
                  <a:pt x="71" y="156"/>
                </a:cubicBezTo>
                <a:cubicBezTo>
                  <a:pt x="75" y="159"/>
                  <a:pt x="79" y="163"/>
                  <a:pt x="83" y="167"/>
                </a:cubicBezTo>
                <a:cubicBezTo>
                  <a:pt x="77" y="183"/>
                  <a:pt x="62" y="195"/>
                  <a:pt x="43" y="195"/>
                </a:cubicBezTo>
                <a:cubicBezTo>
                  <a:pt x="20" y="195"/>
                  <a:pt x="0" y="175"/>
                  <a:pt x="0" y="152"/>
                </a:cubicBezTo>
                <a:cubicBezTo>
                  <a:pt x="0" y="134"/>
                  <a:pt x="10" y="120"/>
                  <a:pt x="25" y="113"/>
                </a:cubicBezTo>
                <a:close/>
                <a:moveTo>
                  <a:pt x="101" y="168"/>
                </a:moveTo>
                <a:cubicBezTo>
                  <a:pt x="155" y="168"/>
                  <a:pt x="215" y="168"/>
                  <a:pt x="215" y="168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3"/>
                  <a:pt x="215" y="153"/>
                  <a:pt x="215" y="153"/>
                </a:cubicBezTo>
                <a:cubicBezTo>
                  <a:pt x="215" y="152"/>
                  <a:pt x="215" y="152"/>
                  <a:pt x="215" y="152"/>
                </a:cubicBezTo>
                <a:cubicBezTo>
                  <a:pt x="215" y="133"/>
                  <a:pt x="224" y="117"/>
                  <a:pt x="238" y="107"/>
                </a:cubicBezTo>
                <a:cubicBezTo>
                  <a:pt x="243" y="117"/>
                  <a:pt x="243" y="117"/>
                  <a:pt x="243" y="117"/>
                </a:cubicBezTo>
                <a:cubicBezTo>
                  <a:pt x="233" y="125"/>
                  <a:pt x="226" y="137"/>
                  <a:pt x="226" y="152"/>
                </a:cubicBezTo>
                <a:cubicBezTo>
                  <a:pt x="226" y="175"/>
                  <a:pt x="245" y="195"/>
                  <a:pt x="269" y="195"/>
                </a:cubicBezTo>
                <a:cubicBezTo>
                  <a:pt x="293" y="195"/>
                  <a:pt x="312" y="175"/>
                  <a:pt x="312" y="152"/>
                </a:cubicBezTo>
                <a:cubicBezTo>
                  <a:pt x="312" y="128"/>
                  <a:pt x="293" y="109"/>
                  <a:pt x="269" y="109"/>
                </a:cubicBezTo>
                <a:cubicBezTo>
                  <a:pt x="263" y="109"/>
                  <a:pt x="258" y="110"/>
                  <a:pt x="253" y="111"/>
                </a:cubicBezTo>
                <a:cubicBezTo>
                  <a:pt x="248" y="101"/>
                  <a:pt x="248" y="101"/>
                  <a:pt x="248" y="101"/>
                </a:cubicBezTo>
                <a:cubicBezTo>
                  <a:pt x="254" y="99"/>
                  <a:pt x="261" y="97"/>
                  <a:pt x="269" y="97"/>
                </a:cubicBezTo>
                <a:cubicBezTo>
                  <a:pt x="275" y="97"/>
                  <a:pt x="281" y="98"/>
                  <a:pt x="286" y="100"/>
                </a:cubicBezTo>
                <a:cubicBezTo>
                  <a:pt x="285" y="81"/>
                  <a:pt x="252" y="57"/>
                  <a:pt x="212" y="20"/>
                </a:cubicBezTo>
                <a:cubicBezTo>
                  <a:pt x="212" y="20"/>
                  <a:pt x="196" y="32"/>
                  <a:pt x="191" y="48"/>
                </a:cubicBezTo>
                <a:cubicBezTo>
                  <a:pt x="187" y="63"/>
                  <a:pt x="191" y="72"/>
                  <a:pt x="203" y="104"/>
                </a:cubicBezTo>
                <a:cubicBezTo>
                  <a:pt x="192" y="125"/>
                  <a:pt x="192" y="125"/>
                  <a:pt x="192" y="125"/>
                </a:cubicBezTo>
                <a:cubicBezTo>
                  <a:pt x="181" y="145"/>
                  <a:pt x="171" y="143"/>
                  <a:pt x="148" y="143"/>
                </a:cubicBezTo>
                <a:cubicBezTo>
                  <a:pt x="139" y="135"/>
                  <a:pt x="131" y="128"/>
                  <a:pt x="124" y="121"/>
                </a:cubicBezTo>
                <a:cubicBezTo>
                  <a:pt x="1" y="60"/>
                  <a:pt x="1" y="60"/>
                  <a:pt x="1" y="60"/>
                </a:cubicBezTo>
                <a:cubicBezTo>
                  <a:pt x="7" y="86"/>
                  <a:pt x="35" y="105"/>
                  <a:pt x="101" y="168"/>
                </a:cubicBezTo>
                <a:close/>
                <a:moveTo>
                  <a:pt x="251" y="130"/>
                </a:moveTo>
                <a:cubicBezTo>
                  <a:pt x="259" y="146"/>
                  <a:pt x="259" y="146"/>
                  <a:pt x="259" y="146"/>
                </a:cubicBezTo>
                <a:cubicBezTo>
                  <a:pt x="258" y="147"/>
                  <a:pt x="258" y="149"/>
                  <a:pt x="258" y="152"/>
                </a:cubicBezTo>
                <a:cubicBezTo>
                  <a:pt x="258" y="158"/>
                  <a:pt x="263" y="163"/>
                  <a:pt x="269" y="163"/>
                </a:cubicBezTo>
                <a:cubicBezTo>
                  <a:pt x="275" y="163"/>
                  <a:pt x="280" y="158"/>
                  <a:pt x="280" y="152"/>
                </a:cubicBezTo>
                <a:cubicBezTo>
                  <a:pt x="280" y="145"/>
                  <a:pt x="275" y="140"/>
                  <a:pt x="269" y="140"/>
                </a:cubicBezTo>
                <a:cubicBezTo>
                  <a:pt x="261" y="125"/>
                  <a:pt x="261" y="125"/>
                  <a:pt x="261" y="125"/>
                </a:cubicBezTo>
                <a:cubicBezTo>
                  <a:pt x="263" y="124"/>
                  <a:pt x="266" y="123"/>
                  <a:pt x="269" y="123"/>
                </a:cubicBezTo>
                <a:cubicBezTo>
                  <a:pt x="284" y="123"/>
                  <a:pt x="297" y="136"/>
                  <a:pt x="297" y="152"/>
                </a:cubicBezTo>
                <a:cubicBezTo>
                  <a:pt x="297" y="167"/>
                  <a:pt x="284" y="180"/>
                  <a:pt x="269" y="180"/>
                </a:cubicBezTo>
                <a:cubicBezTo>
                  <a:pt x="253" y="180"/>
                  <a:pt x="241" y="167"/>
                  <a:pt x="241" y="152"/>
                </a:cubicBezTo>
                <a:cubicBezTo>
                  <a:pt x="241" y="143"/>
                  <a:pt x="245" y="135"/>
                  <a:pt x="251" y="130"/>
                </a:cubicBezTo>
                <a:close/>
                <a:moveTo>
                  <a:pt x="122" y="107"/>
                </a:moveTo>
                <a:cubicBezTo>
                  <a:pt x="11" y="53"/>
                  <a:pt x="11" y="53"/>
                  <a:pt x="11" y="53"/>
                </a:cubicBezTo>
                <a:cubicBezTo>
                  <a:pt x="103" y="53"/>
                  <a:pt x="103" y="53"/>
                  <a:pt x="103" y="53"/>
                </a:cubicBezTo>
                <a:cubicBezTo>
                  <a:pt x="108" y="53"/>
                  <a:pt x="112" y="51"/>
                  <a:pt x="115" y="47"/>
                </a:cubicBezTo>
                <a:cubicBezTo>
                  <a:pt x="130" y="49"/>
                  <a:pt x="145" y="62"/>
                  <a:pt x="135" y="84"/>
                </a:cubicBezTo>
                <a:lnTo>
                  <a:pt x="122" y="107"/>
                </a:lnTo>
                <a:close/>
                <a:moveTo>
                  <a:pt x="190" y="26"/>
                </a:moveTo>
                <a:cubicBezTo>
                  <a:pt x="187" y="19"/>
                  <a:pt x="187" y="19"/>
                  <a:pt x="187" y="19"/>
                </a:cubicBezTo>
                <a:cubicBezTo>
                  <a:pt x="163" y="19"/>
                  <a:pt x="163" y="19"/>
                  <a:pt x="163" y="19"/>
                </a:cubicBezTo>
                <a:cubicBezTo>
                  <a:pt x="160" y="19"/>
                  <a:pt x="157" y="17"/>
                  <a:pt x="157" y="14"/>
                </a:cubicBezTo>
                <a:cubicBezTo>
                  <a:pt x="157" y="10"/>
                  <a:pt x="160" y="8"/>
                  <a:pt x="163" y="8"/>
                </a:cubicBezTo>
                <a:cubicBezTo>
                  <a:pt x="183" y="8"/>
                  <a:pt x="183" y="8"/>
                  <a:pt x="183" y="8"/>
                </a:cubicBezTo>
                <a:cubicBezTo>
                  <a:pt x="183" y="6"/>
                  <a:pt x="185" y="3"/>
                  <a:pt x="187" y="2"/>
                </a:cubicBezTo>
                <a:cubicBezTo>
                  <a:pt x="191" y="0"/>
                  <a:pt x="196" y="1"/>
                  <a:pt x="198" y="5"/>
                </a:cubicBezTo>
                <a:cubicBezTo>
                  <a:pt x="203" y="13"/>
                  <a:pt x="203" y="13"/>
                  <a:pt x="203" y="13"/>
                </a:cubicBezTo>
                <a:cubicBezTo>
                  <a:pt x="200" y="15"/>
                  <a:pt x="195" y="20"/>
                  <a:pt x="190" y="2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95" name="文本框 94">
            <a:extLst>
              <a:ext uri="{FF2B5EF4-FFF2-40B4-BE49-F238E27FC236}">
                <a16:creationId xmlns:a16="http://schemas.microsoft.com/office/drawing/2014/main" id="{3372B417-1B6C-4C96-9537-7C38B4797C80}"/>
              </a:ext>
            </a:extLst>
          </p:cNvPr>
          <p:cNvSpPr txBox="1"/>
          <p:nvPr/>
        </p:nvSpPr>
        <p:spPr>
          <a:xfrm>
            <a:off x="502341" y="2628607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</a:t>
            </a:r>
          </a:p>
        </p:txBody>
      </p:sp>
      <p:sp>
        <p:nvSpPr>
          <p:cNvPr id="96" name="矩形 95">
            <a:extLst>
              <a:ext uri="{FF2B5EF4-FFF2-40B4-BE49-F238E27FC236}">
                <a16:creationId xmlns:a16="http://schemas.microsoft.com/office/drawing/2014/main" id="{22E74313-89DB-437B-8CB0-FFF48DFD4AC5}"/>
              </a:ext>
            </a:extLst>
          </p:cNvPr>
          <p:cNvSpPr/>
          <p:nvPr/>
        </p:nvSpPr>
        <p:spPr>
          <a:xfrm>
            <a:off x="16447" y="2897404"/>
            <a:ext cx="19811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down first to understand 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F2C5E8D8-AD93-4FFC-AE53-0E9813F34B5F}"/>
              </a:ext>
            </a:extLst>
          </p:cNvPr>
          <p:cNvSpPr txBox="1"/>
          <p:nvPr/>
        </p:nvSpPr>
        <p:spPr>
          <a:xfrm>
            <a:off x="2562633" y="1088362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</a:t>
            </a:r>
          </a:p>
        </p:txBody>
      </p:sp>
      <p:sp>
        <p:nvSpPr>
          <p:cNvPr id="98" name="矩形 97">
            <a:extLst>
              <a:ext uri="{FF2B5EF4-FFF2-40B4-BE49-F238E27FC236}">
                <a16:creationId xmlns:a16="http://schemas.microsoft.com/office/drawing/2014/main" id="{6B1C632A-6A4A-44C9-864C-9F42BA130699}"/>
              </a:ext>
            </a:extLst>
          </p:cNvPr>
          <p:cNvSpPr/>
          <p:nvPr/>
        </p:nvSpPr>
        <p:spPr>
          <a:xfrm>
            <a:off x="2076739" y="1357159"/>
            <a:ext cx="19811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down first to understand 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174AF7DD-6C2D-4577-990C-0B2C95A53053}"/>
              </a:ext>
            </a:extLst>
          </p:cNvPr>
          <p:cNvSpPr txBox="1"/>
          <p:nvPr/>
        </p:nvSpPr>
        <p:spPr>
          <a:xfrm>
            <a:off x="2562633" y="4854510"/>
            <a:ext cx="10054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6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</a:t>
            </a:r>
          </a:p>
        </p:txBody>
      </p:sp>
      <p:sp>
        <p:nvSpPr>
          <p:cNvPr id="100" name="矩形 99">
            <a:extLst>
              <a:ext uri="{FF2B5EF4-FFF2-40B4-BE49-F238E27FC236}">
                <a16:creationId xmlns:a16="http://schemas.microsoft.com/office/drawing/2014/main" id="{C51A0253-4082-4563-BE7B-DD42F3AE685C}"/>
              </a:ext>
            </a:extLst>
          </p:cNvPr>
          <p:cNvSpPr/>
          <p:nvPr/>
        </p:nvSpPr>
        <p:spPr>
          <a:xfrm>
            <a:off x="2076739" y="5123307"/>
            <a:ext cx="198110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down first to understand 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</a:p>
        </p:txBody>
      </p:sp>
      <p:pic>
        <p:nvPicPr>
          <p:cNvPr id="106" name="图片 105">
            <a:extLst>
              <a:ext uri="{FF2B5EF4-FFF2-40B4-BE49-F238E27FC236}">
                <a16:creationId xmlns:a16="http://schemas.microsoft.com/office/drawing/2014/main" id="{3EF192A8-5AF7-4F6B-93F6-C78DFB8AB44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394" b="14755"/>
          <a:stretch/>
        </p:blipFill>
        <p:spPr>
          <a:xfrm>
            <a:off x="4689628" y="0"/>
            <a:ext cx="7502372" cy="6858000"/>
          </a:xfrm>
          <a:prstGeom prst="rect">
            <a:avLst/>
          </a:prstGeom>
          <a:effectLst>
            <a:glow rad="101600">
              <a:schemeClr val="accent3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257143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梯形 1">
            <a:extLst>
              <a:ext uri="{FF2B5EF4-FFF2-40B4-BE49-F238E27FC236}">
                <a16:creationId xmlns:a16="http://schemas.microsoft.com/office/drawing/2014/main" id="{767A1D36-BA12-4653-95FF-03302A78D388}"/>
              </a:ext>
            </a:extLst>
          </p:cNvPr>
          <p:cNvSpPr/>
          <p:nvPr/>
        </p:nvSpPr>
        <p:spPr>
          <a:xfrm>
            <a:off x="6512859" y="2709581"/>
            <a:ext cx="9637059" cy="1438835"/>
          </a:xfrm>
          <a:prstGeom prst="trapezoid">
            <a:avLst>
              <a:gd name="adj" fmla="val 84813"/>
            </a:avLst>
          </a:prstGeom>
          <a:blipFill dpi="0" rotWithShape="1">
            <a:blip r:embed="rId2"/>
            <a:srcRect/>
            <a:tile tx="0" ty="0" sx="10000" sy="1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梯形 3">
            <a:extLst>
              <a:ext uri="{FF2B5EF4-FFF2-40B4-BE49-F238E27FC236}">
                <a16:creationId xmlns:a16="http://schemas.microsoft.com/office/drawing/2014/main" id="{9DB52DDC-7F2D-44B4-91BA-CD96B1D85035}"/>
              </a:ext>
            </a:extLst>
          </p:cNvPr>
          <p:cNvSpPr/>
          <p:nvPr/>
        </p:nvSpPr>
        <p:spPr>
          <a:xfrm flipH="1" flipV="1">
            <a:off x="-2353234" y="2709581"/>
            <a:ext cx="9637059" cy="1438835"/>
          </a:xfrm>
          <a:prstGeom prst="trapezoid">
            <a:avLst>
              <a:gd name="adj" fmla="val 84813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969D3A1-1398-4ABD-80E5-697F0A57EC70}"/>
              </a:ext>
            </a:extLst>
          </p:cNvPr>
          <p:cNvSpPr txBox="1"/>
          <p:nvPr/>
        </p:nvSpPr>
        <p:spPr>
          <a:xfrm>
            <a:off x="8852472" y="3228943"/>
            <a:ext cx="2321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旅行经历标题文本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B07BAAB-ED00-47CF-B347-9CDF4E0583FF}"/>
              </a:ext>
            </a:extLst>
          </p:cNvPr>
          <p:cNvSpPr txBox="1"/>
          <p:nvPr/>
        </p:nvSpPr>
        <p:spPr>
          <a:xfrm>
            <a:off x="1886896" y="3228943"/>
            <a:ext cx="23214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旅行经历标题文本</a:t>
            </a:r>
          </a:p>
        </p:txBody>
      </p:sp>
      <p:cxnSp>
        <p:nvCxnSpPr>
          <p:cNvPr id="8" name="直接箭头连接符 7">
            <a:extLst>
              <a:ext uri="{FF2B5EF4-FFF2-40B4-BE49-F238E27FC236}">
                <a16:creationId xmlns:a16="http://schemas.microsoft.com/office/drawing/2014/main" id="{6ADDC905-1F81-443C-9840-37D8E2655501}"/>
              </a:ext>
            </a:extLst>
          </p:cNvPr>
          <p:cNvCxnSpPr>
            <a:cxnSpLocks/>
          </p:cNvCxnSpPr>
          <p:nvPr/>
        </p:nvCxnSpPr>
        <p:spPr>
          <a:xfrm>
            <a:off x="0" y="2460812"/>
            <a:ext cx="7745506" cy="0"/>
          </a:xfrm>
          <a:prstGeom prst="straightConnector1">
            <a:avLst/>
          </a:prstGeom>
          <a:ln>
            <a:solidFill>
              <a:srgbClr val="D9DFE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5533286F-0337-4D40-B8D6-E22DC71C918D}"/>
              </a:ext>
            </a:extLst>
          </p:cNvPr>
          <p:cNvCxnSpPr/>
          <p:nvPr/>
        </p:nvCxnSpPr>
        <p:spPr>
          <a:xfrm flipH="1">
            <a:off x="5970494" y="4397188"/>
            <a:ext cx="6221506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508981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BA3CD9BC-1E9F-4065-9D63-4AC6F3CE0FB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86" r="271" b="16257"/>
          <a:stretch/>
        </p:blipFill>
        <p:spPr>
          <a:xfrm>
            <a:off x="1146362" y="1210235"/>
            <a:ext cx="9899276" cy="4437529"/>
          </a:xfrm>
          <a:prstGeom prst="rect">
            <a:avLst/>
          </a:prstGeom>
        </p:spPr>
      </p:pic>
      <p:sp>
        <p:nvSpPr>
          <p:cNvPr id="7" name="直角三角形 6">
            <a:extLst>
              <a:ext uri="{FF2B5EF4-FFF2-40B4-BE49-F238E27FC236}">
                <a16:creationId xmlns:a16="http://schemas.microsoft.com/office/drawing/2014/main" id="{778F9CD4-F334-48B0-9C1F-9FC4BBE3FEDB}"/>
              </a:ext>
            </a:extLst>
          </p:cNvPr>
          <p:cNvSpPr/>
          <p:nvPr/>
        </p:nvSpPr>
        <p:spPr>
          <a:xfrm>
            <a:off x="0" y="-2940777"/>
            <a:ext cx="8705380" cy="10233212"/>
          </a:xfrm>
          <a:prstGeom prst="rtTriangl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直角三角形 13">
            <a:extLst>
              <a:ext uri="{FF2B5EF4-FFF2-40B4-BE49-F238E27FC236}">
                <a16:creationId xmlns:a16="http://schemas.microsoft.com/office/drawing/2014/main" id="{D78F7225-4C55-4344-803E-747364B1DA9F}"/>
              </a:ext>
            </a:extLst>
          </p:cNvPr>
          <p:cNvSpPr/>
          <p:nvPr/>
        </p:nvSpPr>
        <p:spPr>
          <a:xfrm>
            <a:off x="1146362" y="-161499"/>
            <a:ext cx="5173755" cy="5809263"/>
          </a:xfrm>
          <a:prstGeom prst="rtTriangle">
            <a:avLst/>
          </a:prstGeom>
          <a:solidFill>
            <a:srgbClr val="D9D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A7D1BD06-D508-4A8C-8523-AAA54DDE9FFE}"/>
              </a:ext>
            </a:extLst>
          </p:cNvPr>
          <p:cNvSpPr/>
          <p:nvPr/>
        </p:nvSpPr>
        <p:spPr>
          <a:xfrm>
            <a:off x="631467" y="-605119"/>
            <a:ext cx="5398904" cy="181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642C364E-6CAF-498D-897B-63604BBFBCC1}"/>
              </a:ext>
            </a:extLst>
          </p:cNvPr>
          <p:cNvCxnSpPr>
            <a:cxnSpLocks/>
          </p:cNvCxnSpPr>
          <p:nvPr/>
        </p:nvCxnSpPr>
        <p:spPr>
          <a:xfrm>
            <a:off x="1855151" y="-1"/>
            <a:ext cx="6108096" cy="6858000"/>
          </a:xfrm>
          <a:prstGeom prst="lin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>
            <a:extLst>
              <a:ext uri="{FF2B5EF4-FFF2-40B4-BE49-F238E27FC236}">
                <a16:creationId xmlns:a16="http://schemas.microsoft.com/office/drawing/2014/main" id="{8A34846C-966C-48F8-837E-9A2A3E90D66A}"/>
              </a:ext>
            </a:extLst>
          </p:cNvPr>
          <p:cNvSpPr txBox="1"/>
          <p:nvPr/>
        </p:nvSpPr>
        <p:spPr>
          <a:xfrm>
            <a:off x="1346370" y="183079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标题文本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DFCC3BEA-F000-4D16-B5C5-DDA958CAE67A}"/>
              </a:ext>
            </a:extLst>
          </p:cNvPr>
          <p:cNvSpPr/>
          <p:nvPr/>
        </p:nvSpPr>
        <p:spPr>
          <a:xfrm>
            <a:off x="1346370" y="2560479"/>
            <a:ext cx="27260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understand the facts</a:t>
            </a:r>
            <a:r>
              <a:rPr lang="zh-CN" altLang="en-US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endParaRPr lang="en-US" altLang="zh-CN" sz="1600" spc="-4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</a:t>
            </a:r>
            <a:r>
              <a:rPr lang="en-US" altLang="zh-CN" sz="1600" spc="-40" dirty="0" err="1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firstto</a:t>
            </a:r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understand 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to understand</a:t>
            </a:r>
          </a:p>
          <a:p>
            <a:r>
              <a:rPr lang="en-US" altLang="zh-CN" sz="1600" spc="-4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 .</a:t>
            </a:r>
          </a:p>
        </p:txBody>
      </p:sp>
    </p:spTree>
    <p:extLst>
      <p:ext uri="{BB962C8B-B14F-4D97-AF65-F5344CB8AC3E}">
        <p14:creationId xmlns:p14="http://schemas.microsoft.com/office/powerpoint/2010/main" val="2360357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CC4F16D-3738-4422-A70D-21CCC4BECB1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503"/>
          <a:stretch/>
        </p:blipFill>
        <p:spPr>
          <a:xfrm>
            <a:off x="0" y="3846"/>
            <a:ext cx="12192000" cy="6854154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6D6F9FC-9152-4168-9A99-60C491F3D6E8}"/>
              </a:ext>
            </a:extLst>
          </p:cNvPr>
          <p:cNvSpPr/>
          <p:nvPr/>
        </p:nvSpPr>
        <p:spPr>
          <a:xfrm>
            <a:off x="7027694" y="0"/>
            <a:ext cx="3380015" cy="6858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  <a:effectLst>
            <a:glow rad="101600">
              <a:schemeClr val="bg1">
                <a:lumMod val="9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DEBA5C-CAA4-483B-914B-830697CEFE16}"/>
              </a:ext>
            </a:extLst>
          </p:cNvPr>
          <p:cNvSpPr txBox="1"/>
          <p:nvPr/>
        </p:nvSpPr>
        <p:spPr>
          <a:xfrm>
            <a:off x="8144467" y="1207478"/>
            <a:ext cx="114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04</a:t>
            </a:r>
            <a:endParaRPr lang="zh-CN" altLang="en-US" sz="7200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9039C6-6532-4733-B7E6-5B2B0CA72772}"/>
              </a:ext>
            </a:extLst>
          </p:cNvPr>
          <p:cNvSpPr txBox="1"/>
          <p:nvPr/>
        </p:nvSpPr>
        <p:spPr>
          <a:xfrm>
            <a:off x="7910329" y="2321170"/>
            <a:ext cx="1292662" cy="38369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点此输入本节的简介文本 ，简单说明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此节内容 ，点此输入本节的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，简单说明此节内容</a:t>
            </a:r>
            <a:r>
              <a:rPr lang="en-US" altLang="zh-CN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.</a:t>
            </a:r>
            <a:endParaRPr lang="zh-CN" altLang="en-US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668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Shape">
            <a:extLst>
              <a:ext uri="{FF2B5EF4-FFF2-40B4-BE49-F238E27FC236}">
                <a16:creationId xmlns:a16="http://schemas.microsoft.com/office/drawing/2014/main" id="{30DE3B91-7620-4DB6-B4F7-621F879C09C3}"/>
              </a:ext>
            </a:extLst>
          </p:cNvPr>
          <p:cNvSpPr/>
          <p:nvPr/>
        </p:nvSpPr>
        <p:spPr>
          <a:xfrm>
            <a:off x="-507457" y="1640541"/>
            <a:ext cx="2026974" cy="2057400"/>
          </a:xfrm>
          <a:prstGeom prst="flowChartDecisi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6" name="KSO_Shape">
            <a:extLst>
              <a:ext uri="{FF2B5EF4-FFF2-40B4-BE49-F238E27FC236}">
                <a16:creationId xmlns:a16="http://schemas.microsoft.com/office/drawing/2014/main" id="{3B5D3342-55FC-4C96-B56D-43817A251ED0}"/>
              </a:ext>
            </a:extLst>
          </p:cNvPr>
          <p:cNvSpPr/>
          <p:nvPr/>
        </p:nvSpPr>
        <p:spPr>
          <a:xfrm>
            <a:off x="562739" y="3104110"/>
            <a:ext cx="1285075" cy="1304365"/>
          </a:xfrm>
          <a:prstGeom prst="flowChartDecisi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id="{C91E9BD8-E950-447B-A1B1-8F411C9FF7EF}"/>
              </a:ext>
            </a:extLst>
          </p:cNvPr>
          <p:cNvSpPr/>
          <p:nvPr/>
        </p:nvSpPr>
        <p:spPr>
          <a:xfrm>
            <a:off x="1259065" y="1618212"/>
            <a:ext cx="2828841" cy="2871304"/>
          </a:xfrm>
          <a:prstGeom prst="flowChartDecision">
            <a:avLst/>
          </a:prstGeom>
          <a:blipFill dpi="0" rotWithShape="1">
            <a:blip r:embed="rId2"/>
            <a:srcRect/>
            <a:tile tx="0" ty="0" sx="40000" sy="40000" flip="none" algn="ctr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KSO_Shape">
            <a:extLst>
              <a:ext uri="{FF2B5EF4-FFF2-40B4-BE49-F238E27FC236}">
                <a16:creationId xmlns:a16="http://schemas.microsoft.com/office/drawing/2014/main" id="{503AC3FE-6A54-44D2-88A5-6836BB01D666}"/>
              </a:ext>
            </a:extLst>
          </p:cNvPr>
          <p:cNvSpPr/>
          <p:nvPr/>
        </p:nvSpPr>
        <p:spPr>
          <a:xfrm>
            <a:off x="3332833" y="3090665"/>
            <a:ext cx="1615684" cy="1639937"/>
          </a:xfrm>
          <a:prstGeom prst="flowChartDecisi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KSO_Shape">
            <a:extLst>
              <a:ext uri="{FF2B5EF4-FFF2-40B4-BE49-F238E27FC236}">
                <a16:creationId xmlns:a16="http://schemas.microsoft.com/office/drawing/2014/main" id="{9CE3F1B1-C3B0-4840-9741-E454B1FD8589}"/>
              </a:ext>
            </a:extLst>
          </p:cNvPr>
          <p:cNvSpPr/>
          <p:nvPr/>
        </p:nvSpPr>
        <p:spPr>
          <a:xfrm>
            <a:off x="3964844" y="2162818"/>
            <a:ext cx="1285075" cy="1304365"/>
          </a:xfrm>
          <a:prstGeom prst="flowChartDecisi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id="{650A25E9-2E19-4342-84EB-24B16B4C8DAA}"/>
              </a:ext>
            </a:extLst>
          </p:cNvPr>
          <p:cNvSpPr/>
          <p:nvPr/>
        </p:nvSpPr>
        <p:spPr>
          <a:xfrm>
            <a:off x="4650645" y="3009983"/>
            <a:ext cx="1010568" cy="1025737"/>
          </a:xfrm>
          <a:prstGeom prst="flowChartDecision">
            <a:avLst/>
          </a:prstGeom>
          <a:blipFill dpi="0" rotWithShape="1">
            <a:blip r:embed="rId2"/>
            <a:srcRect/>
            <a:tile tx="0" ty="0" sx="20000" sy="1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id="{C7EBB5D5-688F-4C54-94C9-A67EDB47361E}"/>
              </a:ext>
            </a:extLst>
          </p:cNvPr>
          <p:cNvSpPr/>
          <p:nvPr/>
        </p:nvSpPr>
        <p:spPr>
          <a:xfrm>
            <a:off x="-655985" y="3265475"/>
            <a:ext cx="1285075" cy="1304365"/>
          </a:xfrm>
          <a:prstGeom prst="flowChartDecision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861E4F0-E560-4780-BC22-548890B94F00}"/>
              </a:ext>
            </a:extLst>
          </p:cNvPr>
          <p:cNvSpPr txBox="1"/>
          <p:nvPr/>
        </p:nvSpPr>
        <p:spPr>
          <a:xfrm>
            <a:off x="8095490" y="1857690"/>
            <a:ext cx="141577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个人体验总结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129655EF-99CF-46AE-80B2-0A3E7261A09C}"/>
              </a:ext>
            </a:extLst>
          </p:cNvPr>
          <p:cNvSpPr/>
          <p:nvPr/>
        </p:nvSpPr>
        <p:spPr>
          <a:xfrm>
            <a:off x="7281012" y="2647469"/>
            <a:ext cx="323458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the facts</a:t>
            </a:r>
            <a:r>
              <a:rPr lang="zh-CN" altLang="en-US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</a:t>
            </a:r>
            <a:r>
              <a:rPr lang="en-US" altLang="zh-CN" sz="16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prejudicedown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  <a:r>
              <a:rPr lang="en-US" altLang="zh-CN" sz="16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firstto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 the facts</a:t>
            </a:r>
            <a:r>
              <a:rPr lang="zh-CN" altLang="en-US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</a:t>
            </a:r>
          </a:p>
          <a:p>
            <a:pPr algn="ct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to </a:t>
            </a:r>
            <a:r>
              <a:rPr lang="en-US" altLang="zh-CN" sz="16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understandthe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facts .</a:t>
            </a:r>
          </a:p>
        </p:txBody>
      </p:sp>
    </p:spTree>
    <p:extLst>
      <p:ext uri="{BB962C8B-B14F-4D97-AF65-F5344CB8AC3E}">
        <p14:creationId xmlns:p14="http://schemas.microsoft.com/office/powerpoint/2010/main" val="1640672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>
            <a:extLst>
              <a:ext uri="{FF2B5EF4-FFF2-40B4-BE49-F238E27FC236}">
                <a16:creationId xmlns:a16="http://schemas.microsoft.com/office/drawing/2014/main" id="{BBDA3516-E29F-45EA-839C-9234AC6D81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096000" cy="6858000"/>
          </a:xfrm>
          <a:prstGeom prst="rect">
            <a:avLst/>
          </a:prstGeom>
          <a:effectLst>
            <a:glow rad="101600">
              <a:schemeClr val="bg1">
                <a:lumMod val="50000"/>
                <a:alpha val="40000"/>
              </a:schemeClr>
            </a:glow>
          </a:effectLst>
        </p:spPr>
      </p:pic>
      <p:sp>
        <p:nvSpPr>
          <p:cNvPr id="32" name="矩形 31">
            <a:extLst>
              <a:ext uri="{FF2B5EF4-FFF2-40B4-BE49-F238E27FC236}">
                <a16:creationId xmlns:a16="http://schemas.microsoft.com/office/drawing/2014/main" id="{D939BB09-0C0F-49B2-9B25-0559B291BB19}"/>
              </a:ext>
            </a:extLst>
          </p:cNvPr>
          <p:cNvSpPr/>
          <p:nvPr/>
        </p:nvSpPr>
        <p:spPr>
          <a:xfrm>
            <a:off x="476250" y="1275828"/>
            <a:ext cx="5143500" cy="499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>
            <a:extLst>
              <a:ext uri="{FF2B5EF4-FFF2-40B4-BE49-F238E27FC236}">
                <a16:creationId xmlns:a16="http://schemas.microsoft.com/office/drawing/2014/main" id="{13C09B9D-D26B-4BBE-93AA-E89195E21448}"/>
              </a:ext>
            </a:extLst>
          </p:cNvPr>
          <p:cNvSpPr/>
          <p:nvPr/>
        </p:nvSpPr>
        <p:spPr>
          <a:xfrm flipH="1">
            <a:off x="664140" y="6406380"/>
            <a:ext cx="150050" cy="150050"/>
          </a:xfrm>
          <a:prstGeom prst="ellipse">
            <a:avLst/>
          </a:prstGeom>
          <a:solidFill>
            <a:srgbClr val="D9D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>
            <a:extLst>
              <a:ext uri="{FF2B5EF4-FFF2-40B4-BE49-F238E27FC236}">
                <a16:creationId xmlns:a16="http://schemas.microsoft.com/office/drawing/2014/main" id="{59959275-6C94-4335-B0FB-2A42FA25F645}"/>
              </a:ext>
            </a:extLst>
          </p:cNvPr>
          <p:cNvSpPr/>
          <p:nvPr/>
        </p:nvSpPr>
        <p:spPr>
          <a:xfrm flipH="1">
            <a:off x="952239" y="6406379"/>
            <a:ext cx="150050" cy="150050"/>
          </a:xfrm>
          <a:prstGeom prst="ellipse">
            <a:avLst/>
          </a:prstGeom>
          <a:solidFill>
            <a:srgbClr val="5C7E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>
            <a:extLst>
              <a:ext uri="{FF2B5EF4-FFF2-40B4-BE49-F238E27FC236}">
                <a16:creationId xmlns:a16="http://schemas.microsoft.com/office/drawing/2014/main" id="{B295710C-ECF2-4F1D-B59C-95C1FECE8D78}"/>
              </a:ext>
            </a:extLst>
          </p:cNvPr>
          <p:cNvSpPr/>
          <p:nvPr/>
        </p:nvSpPr>
        <p:spPr>
          <a:xfrm flipH="1">
            <a:off x="1240338" y="6406378"/>
            <a:ext cx="150050" cy="150050"/>
          </a:xfrm>
          <a:prstGeom prst="ellipse">
            <a:avLst/>
          </a:prstGeom>
          <a:solidFill>
            <a:srgbClr val="D9D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>
            <a:extLst>
              <a:ext uri="{FF2B5EF4-FFF2-40B4-BE49-F238E27FC236}">
                <a16:creationId xmlns:a16="http://schemas.microsoft.com/office/drawing/2014/main" id="{D4C395CD-8681-4C2B-823B-F4FF5BDE7720}"/>
              </a:ext>
            </a:extLst>
          </p:cNvPr>
          <p:cNvSpPr/>
          <p:nvPr/>
        </p:nvSpPr>
        <p:spPr>
          <a:xfrm flipH="1">
            <a:off x="1524586" y="6406378"/>
            <a:ext cx="150050" cy="150050"/>
          </a:xfrm>
          <a:prstGeom prst="ellipse">
            <a:avLst/>
          </a:prstGeom>
          <a:solidFill>
            <a:srgbClr val="D9D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E8DE63FB-EAE0-4A48-A674-85BD2A8D3D4C}"/>
              </a:ext>
            </a:extLst>
          </p:cNvPr>
          <p:cNvSpPr/>
          <p:nvPr/>
        </p:nvSpPr>
        <p:spPr>
          <a:xfrm flipH="1">
            <a:off x="1816536" y="6409313"/>
            <a:ext cx="150050" cy="150050"/>
          </a:xfrm>
          <a:prstGeom prst="ellipse">
            <a:avLst/>
          </a:prstGeom>
          <a:solidFill>
            <a:srgbClr val="D9DF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00DE17-46B3-4C74-BA75-742E34980323}"/>
              </a:ext>
            </a:extLst>
          </p:cNvPr>
          <p:cNvSpPr txBox="1"/>
          <p:nvPr/>
        </p:nvSpPr>
        <p:spPr>
          <a:xfrm>
            <a:off x="532452" y="443004"/>
            <a:ext cx="141577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目录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4E0D8B4E-11B1-4EBE-8083-34A83FDA12FF}"/>
              </a:ext>
            </a:extLst>
          </p:cNvPr>
          <p:cNvSpPr/>
          <p:nvPr/>
        </p:nvSpPr>
        <p:spPr>
          <a:xfrm>
            <a:off x="1286739" y="2118863"/>
            <a:ext cx="532784" cy="5327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384E70D-9797-4331-A2F1-55A78F40A31A}"/>
              </a:ext>
            </a:extLst>
          </p:cNvPr>
          <p:cNvSpPr txBox="1"/>
          <p:nvPr/>
        </p:nvSpPr>
        <p:spPr>
          <a:xfrm>
            <a:off x="1343273" y="2186712"/>
            <a:ext cx="4154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一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C1D6D4B-3314-450E-8958-CDE6A95F3A4F}"/>
              </a:ext>
            </a:extLst>
          </p:cNvPr>
          <p:cNvSpPr txBox="1"/>
          <p:nvPr/>
        </p:nvSpPr>
        <p:spPr>
          <a:xfrm>
            <a:off x="1809005" y="2043445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Input title</a:t>
            </a:r>
            <a:endParaRPr lang="zh-CN" altLang="en-US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093287D-8BF5-4E3B-BE09-A1F55AADABA6}"/>
              </a:ext>
            </a:extLst>
          </p:cNvPr>
          <p:cNvSpPr/>
          <p:nvPr/>
        </p:nvSpPr>
        <p:spPr>
          <a:xfrm>
            <a:off x="1286739" y="4166178"/>
            <a:ext cx="532784" cy="53278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1F848D6D-D58D-430D-8148-6FDD8B2867CC}"/>
              </a:ext>
            </a:extLst>
          </p:cNvPr>
          <p:cNvSpPr txBox="1"/>
          <p:nvPr/>
        </p:nvSpPr>
        <p:spPr>
          <a:xfrm>
            <a:off x="1343273" y="4234027"/>
            <a:ext cx="41549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三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FC45D3B7-A7B4-48D5-A9A9-F6D481508763}"/>
              </a:ext>
            </a:extLst>
          </p:cNvPr>
          <p:cNvSpPr txBox="1"/>
          <p:nvPr/>
        </p:nvSpPr>
        <p:spPr>
          <a:xfrm>
            <a:off x="1809005" y="4090760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Input title</a:t>
            </a:r>
            <a:endParaRPr lang="zh-CN" altLang="en-US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164622E0-4A9E-4BDB-B264-04DC68E8737E}"/>
              </a:ext>
            </a:extLst>
          </p:cNvPr>
          <p:cNvSpPr/>
          <p:nvPr/>
        </p:nvSpPr>
        <p:spPr>
          <a:xfrm>
            <a:off x="1810033" y="4391215"/>
            <a:ext cx="3022688" cy="40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down first to understand </a:t>
            </a:r>
          </a:p>
          <a:p>
            <a:pPr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80D5F97-24BE-4072-9E75-5C36BE1BD1BB}"/>
              </a:ext>
            </a:extLst>
          </p:cNvPr>
          <p:cNvSpPr/>
          <p:nvPr/>
        </p:nvSpPr>
        <p:spPr>
          <a:xfrm>
            <a:off x="4237471" y="3149275"/>
            <a:ext cx="532784" cy="53278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5D5DE47-8C3D-4F1C-BAF8-747850FB44B4}"/>
              </a:ext>
            </a:extLst>
          </p:cNvPr>
          <p:cNvSpPr txBox="1"/>
          <p:nvPr/>
        </p:nvSpPr>
        <p:spPr>
          <a:xfrm>
            <a:off x="4294005" y="3217124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二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347CDD6-5907-4B20-AA3A-6ED804CF83A9}"/>
              </a:ext>
            </a:extLst>
          </p:cNvPr>
          <p:cNvSpPr txBox="1"/>
          <p:nvPr/>
        </p:nvSpPr>
        <p:spPr>
          <a:xfrm>
            <a:off x="2906073" y="3056518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Input title</a:t>
            </a:r>
            <a:endParaRPr lang="zh-CN" altLang="en-US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8C9372A6-7311-4EBB-A6AD-AD850F27B7A9}"/>
              </a:ext>
            </a:extLst>
          </p:cNvPr>
          <p:cNvSpPr/>
          <p:nvPr/>
        </p:nvSpPr>
        <p:spPr>
          <a:xfrm>
            <a:off x="1139650" y="3343756"/>
            <a:ext cx="3104582" cy="40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down first to understand </a:t>
            </a:r>
          </a:p>
          <a:p>
            <a:pPr algn="r"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5215E795-2892-4A36-992C-8A7837279B65}"/>
              </a:ext>
            </a:extLst>
          </p:cNvPr>
          <p:cNvSpPr/>
          <p:nvPr/>
        </p:nvSpPr>
        <p:spPr>
          <a:xfrm>
            <a:off x="4237471" y="5091538"/>
            <a:ext cx="532784" cy="532784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7CC412A-3C2C-4A32-AA7C-A03147F9546E}"/>
              </a:ext>
            </a:extLst>
          </p:cNvPr>
          <p:cNvSpPr txBox="1"/>
          <p:nvPr/>
        </p:nvSpPr>
        <p:spPr>
          <a:xfrm>
            <a:off x="4294005" y="5159387"/>
            <a:ext cx="41549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D9DFE2"/>
                </a:solidFill>
              </a:rPr>
              <a:t>四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292CBC3-AE10-450D-BCE2-81387FA93EDE}"/>
              </a:ext>
            </a:extLst>
          </p:cNvPr>
          <p:cNvSpPr txBox="1"/>
          <p:nvPr/>
        </p:nvSpPr>
        <p:spPr>
          <a:xfrm>
            <a:off x="2906073" y="4998781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Input title</a:t>
            </a:r>
            <a:endParaRPr lang="zh-CN" altLang="en-US" dirty="0">
              <a:latin typeface="方正仿宋繁体" panose="03000509000000000000" pitchFamily="65" charset="-122"/>
              <a:ea typeface="方正仿宋繁体" panose="03000509000000000000" pitchFamily="65" charset="-122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5B5556EB-AE32-4E4D-B008-5FBA5D10E545}"/>
              </a:ext>
            </a:extLst>
          </p:cNvPr>
          <p:cNvSpPr/>
          <p:nvPr/>
        </p:nvSpPr>
        <p:spPr>
          <a:xfrm>
            <a:off x="1139650" y="5295522"/>
            <a:ext cx="3093604" cy="40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down first to understand </a:t>
            </a:r>
          </a:p>
          <a:p>
            <a:pPr algn="r"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</p:txBody>
      </p:sp>
      <p:sp>
        <p:nvSpPr>
          <p:cNvPr id="41" name="矩形 40">
            <a:extLst>
              <a:ext uri="{FF2B5EF4-FFF2-40B4-BE49-F238E27FC236}">
                <a16:creationId xmlns:a16="http://schemas.microsoft.com/office/drawing/2014/main" id="{31B80EAA-02A5-4918-A667-32C93545AC89}"/>
              </a:ext>
            </a:extLst>
          </p:cNvPr>
          <p:cNvSpPr/>
          <p:nvPr/>
        </p:nvSpPr>
        <p:spPr>
          <a:xfrm>
            <a:off x="1825359" y="2349133"/>
            <a:ext cx="3022688" cy="401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down first to understand </a:t>
            </a:r>
          </a:p>
          <a:p>
            <a:pPr>
              <a:lnSpc>
                <a:spcPts val="1200"/>
              </a:lnSpc>
            </a:pPr>
            <a:r>
              <a:rPr lang="en-US" altLang="zh-CN" sz="1200" spc="-40" dirty="0"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1BA3BB20-95C6-4159-9C43-96418F2DE5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65" t="-37" r="33768" b="623"/>
          <a:stretch/>
        </p:blipFill>
        <p:spPr>
          <a:xfrm>
            <a:off x="7205146" y="958517"/>
            <a:ext cx="4161561" cy="4991100"/>
          </a:xfrm>
          <a:prstGeom prst="rect">
            <a:avLst/>
          </a:prstGeom>
        </p:spPr>
      </p:pic>
      <p:sp>
        <p:nvSpPr>
          <p:cNvPr id="42" name="文本框 41">
            <a:extLst>
              <a:ext uri="{FF2B5EF4-FFF2-40B4-BE49-F238E27FC236}">
                <a16:creationId xmlns:a16="http://schemas.microsoft.com/office/drawing/2014/main" id="{DE4CCEAF-1FE6-4620-8E02-92CFD154E521}"/>
              </a:ext>
            </a:extLst>
          </p:cNvPr>
          <p:cNvSpPr txBox="1"/>
          <p:nvPr/>
        </p:nvSpPr>
        <p:spPr>
          <a:xfrm>
            <a:off x="7537215" y="1309814"/>
            <a:ext cx="1015663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书体坊禚效锋行草体" panose="02010601030101010101" pitchFamily="2" charset="-122"/>
                <a:ea typeface="书体坊禚效锋行草体" panose="02010601030101010101" pitchFamily="2" charset="-122"/>
              </a:rPr>
              <a:t>深山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8C5953B6-D46A-451C-814F-AE4457BA626A}"/>
              </a:ext>
            </a:extLst>
          </p:cNvPr>
          <p:cNvSpPr/>
          <p:nvPr/>
        </p:nvSpPr>
        <p:spPr>
          <a:xfrm>
            <a:off x="7720271" y="3964958"/>
            <a:ext cx="3646436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down first to understand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the facts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Put the prejudice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down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first to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繁体" panose="03000509000000000000" pitchFamily="65" charset="-122"/>
                <a:ea typeface="方正仿宋繁体" panose="03000509000000000000" pitchFamily="65" charset="-122"/>
              </a:rPr>
              <a:t>understand the facts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EE518C17-A187-40E3-A4B7-A83595C9ED03}"/>
              </a:ext>
            </a:extLst>
          </p:cNvPr>
          <p:cNvSpPr/>
          <p:nvPr/>
        </p:nvSpPr>
        <p:spPr>
          <a:xfrm>
            <a:off x="7739124" y="6106937"/>
            <a:ext cx="3093604" cy="287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200"/>
              </a:lnSpc>
            </a:pPr>
            <a:r>
              <a:rPr lang="zh-CN" altLang="en-US" sz="2400" spc="-40" dirty="0">
                <a:solidFill>
                  <a:srgbClr val="255B87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示例图</a:t>
            </a:r>
            <a:endParaRPr lang="en-US" altLang="zh-CN" sz="2400" spc="-40" dirty="0">
              <a:solidFill>
                <a:srgbClr val="255B87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2080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930CD15-70F7-48D9-87F4-ECAE6F0A8F6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71" r="28839" b="9013"/>
          <a:stretch/>
        </p:blipFill>
        <p:spPr>
          <a:xfrm>
            <a:off x="0" y="-1"/>
            <a:ext cx="6118412" cy="6858001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0F221E65-7F09-4C63-B3BE-D937F7F2A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96000" y="0"/>
            <a:ext cx="6096000" cy="6858000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CAF649D-CAF4-422D-A1A9-0919B990E784}"/>
              </a:ext>
            </a:extLst>
          </p:cNvPr>
          <p:cNvSpPr txBox="1"/>
          <p:nvPr/>
        </p:nvSpPr>
        <p:spPr>
          <a:xfrm>
            <a:off x="10010682" y="17904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标题文本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B374004-FADD-4BF0-BE3E-1B8F08AC415D}"/>
              </a:ext>
            </a:extLst>
          </p:cNvPr>
          <p:cNvSpPr/>
          <p:nvPr/>
        </p:nvSpPr>
        <p:spPr>
          <a:xfrm>
            <a:off x="8392628" y="2452902"/>
            <a:ext cx="2726050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understand the facts</a:t>
            </a:r>
            <a:r>
              <a:rPr lang="zh-CN" altLang="en-US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endParaRPr lang="en-US" altLang="zh-CN" sz="1600" spc="-40" dirty="0">
              <a:solidFill>
                <a:schemeClr val="tx1">
                  <a:lumMod val="95000"/>
                  <a:lumOff val="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</a:t>
            </a:r>
            <a:r>
              <a:rPr lang="en-US" altLang="zh-CN" sz="16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firstto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understand 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</a:t>
            </a:r>
            <a:r>
              <a:rPr lang="zh-CN" altLang="en-US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to understand</a:t>
            </a:r>
          </a:p>
          <a:p>
            <a:pPr algn="r"/>
            <a:r>
              <a:rPr lang="en-US" altLang="zh-CN" sz="16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the facts .</a:t>
            </a:r>
          </a:p>
        </p:txBody>
      </p:sp>
    </p:spTree>
    <p:extLst>
      <p:ext uri="{BB962C8B-B14F-4D97-AF65-F5344CB8AC3E}">
        <p14:creationId xmlns:p14="http://schemas.microsoft.com/office/powerpoint/2010/main" val="2682897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E2F827D-EB68-41B6-B5FD-4959B57AB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2971" y="685800"/>
            <a:ext cx="7745507" cy="5163671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id="{B061733B-DAF0-463C-9F78-718C7C424137}"/>
              </a:ext>
            </a:extLst>
          </p:cNvPr>
          <p:cNvSpPr/>
          <p:nvPr/>
        </p:nvSpPr>
        <p:spPr>
          <a:xfrm>
            <a:off x="1073522" y="968188"/>
            <a:ext cx="9733429" cy="5163671"/>
          </a:xfrm>
          <a:prstGeom prst="rect">
            <a:avLst/>
          </a:prstGeom>
          <a:noFill/>
          <a:ln>
            <a:solidFill>
              <a:srgbClr val="D9DFE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D2D6EE-7EE9-460D-BEA8-6A6625EE4865}"/>
              </a:ext>
            </a:extLst>
          </p:cNvPr>
          <p:cNvSpPr txBox="1"/>
          <p:nvPr/>
        </p:nvSpPr>
        <p:spPr>
          <a:xfrm>
            <a:off x="1500262" y="2536448"/>
            <a:ext cx="1015663" cy="178510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5400" dirty="0">
                <a:solidFill>
                  <a:schemeClr val="tx1">
                    <a:lumMod val="95000"/>
                    <a:lumOff val="5000"/>
                  </a:schemeClr>
                </a:solidFill>
                <a:latin typeface="书体坊禚效锋行草体" panose="02010601030101010101" pitchFamily="2" charset="-122"/>
                <a:ea typeface="书体坊禚效锋行草体" panose="02010601030101010101" pitchFamily="2" charset="-122"/>
              </a:rPr>
              <a:t>深山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5F17E24-770C-400B-87EE-9F8D89101500}"/>
              </a:ext>
            </a:extLst>
          </p:cNvPr>
          <p:cNvSpPr txBox="1"/>
          <p:nvPr/>
        </p:nvSpPr>
        <p:spPr>
          <a:xfrm>
            <a:off x="2471634" y="1057147"/>
            <a:ext cx="400110" cy="50747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14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点此输入本节的简介文本 ，简单说明此节内容 </a:t>
            </a:r>
          </a:p>
        </p:txBody>
      </p:sp>
    </p:spTree>
    <p:extLst>
      <p:ext uri="{BB962C8B-B14F-4D97-AF65-F5344CB8AC3E}">
        <p14:creationId xmlns:p14="http://schemas.microsoft.com/office/powerpoint/2010/main" val="910379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F26B5C7-4E31-40D4-A739-0321307F265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70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6D6F9FC-9152-4168-9A99-60C491F3D6E8}"/>
              </a:ext>
            </a:extLst>
          </p:cNvPr>
          <p:cNvSpPr/>
          <p:nvPr/>
        </p:nvSpPr>
        <p:spPr>
          <a:xfrm>
            <a:off x="7027694" y="0"/>
            <a:ext cx="3380015" cy="6858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  <a:effectLst>
            <a:glow rad="101600">
              <a:schemeClr val="bg1">
                <a:lumMod val="9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DEBA5C-CAA4-483B-914B-830697CEFE16}"/>
              </a:ext>
            </a:extLst>
          </p:cNvPr>
          <p:cNvSpPr txBox="1"/>
          <p:nvPr/>
        </p:nvSpPr>
        <p:spPr>
          <a:xfrm>
            <a:off x="7942426" y="1395917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总结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9039C6-6532-4733-B7E6-5B2B0CA72772}"/>
              </a:ext>
            </a:extLst>
          </p:cNvPr>
          <p:cNvSpPr txBox="1"/>
          <p:nvPr/>
        </p:nvSpPr>
        <p:spPr>
          <a:xfrm>
            <a:off x="7794696" y="2590111"/>
            <a:ext cx="1569660" cy="3248646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点此输入本节的简介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文本 ，简单说明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此节内容 ，点此输入本节的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，简单说明此节内容</a:t>
            </a:r>
            <a:r>
              <a:rPr lang="en-US" altLang="zh-CN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.</a:t>
            </a:r>
            <a:endParaRPr lang="zh-CN" altLang="en-US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779986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8DE83A3F-7BBE-4FBB-B8BA-48DF2D9BE5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pattFill prst="lgGrid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46C2A584-A222-46BF-A958-F57B29CDA965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pattFill prst="openDmnd">
            <a:fgClr>
              <a:srgbClr val="D9DFE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EB5787C-787B-4C92-B7DA-013C61BF84D3}"/>
              </a:ext>
            </a:extLst>
          </p:cNvPr>
          <p:cNvSpPr txBox="1"/>
          <p:nvPr/>
        </p:nvSpPr>
        <p:spPr>
          <a:xfrm>
            <a:off x="4464784" y="160219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个人体验总结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24EF587E-CA3F-449E-8995-93B7B6ECE600}"/>
              </a:ext>
            </a:extLst>
          </p:cNvPr>
          <p:cNvSpPr/>
          <p:nvPr/>
        </p:nvSpPr>
        <p:spPr>
          <a:xfrm>
            <a:off x="4040271" y="2701258"/>
            <a:ext cx="41114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the facts</a:t>
            </a:r>
            <a:r>
              <a:rPr lang="zh-CN" altLang="en-US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understand the facts</a:t>
            </a:r>
            <a:r>
              <a:rPr lang="zh-CN" altLang="en-US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endParaRPr lang="en-US" altLang="zh-CN" sz="2000" spc="-40" dirty="0">
              <a:solidFill>
                <a:schemeClr val="tx1">
                  <a:lumMod val="95000"/>
                  <a:lumOff val="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</a:t>
            </a:r>
            <a:r>
              <a:rPr lang="en-US" altLang="zh-CN" sz="20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firstto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understand the facts</a:t>
            </a:r>
            <a:r>
              <a:rPr lang="zh-CN" altLang="en-US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to </a:t>
            </a:r>
            <a:r>
              <a:rPr lang="en-US" altLang="zh-CN" sz="20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understandthe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facts .</a:t>
            </a:r>
          </a:p>
        </p:txBody>
      </p:sp>
    </p:spTree>
    <p:extLst>
      <p:ext uri="{BB962C8B-B14F-4D97-AF65-F5344CB8AC3E}">
        <p14:creationId xmlns:p14="http://schemas.microsoft.com/office/powerpoint/2010/main" val="6659986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>
            <a:extLst>
              <a:ext uri="{FF2B5EF4-FFF2-40B4-BE49-F238E27FC236}">
                <a16:creationId xmlns:a16="http://schemas.microsoft.com/office/drawing/2014/main" id="{8DE83A3F-7BBE-4FBB-B8BA-48DF2D9BE50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tTriangle">
            <a:avLst/>
          </a:prstGeom>
          <a:pattFill prst="ltHorz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直角三角形 2">
            <a:extLst>
              <a:ext uri="{FF2B5EF4-FFF2-40B4-BE49-F238E27FC236}">
                <a16:creationId xmlns:a16="http://schemas.microsoft.com/office/drawing/2014/main" id="{46C2A584-A222-46BF-A958-F57B29CDA965}"/>
              </a:ext>
            </a:extLst>
          </p:cNvPr>
          <p:cNvSpPr/>
          <p:nvPr/>
        </p:nvSpPr>
        <p:spPr>
          <a:xfrm flipH="1" flipV="1">
            <a:off x="0" y="0"/>
            <a:ext cx="12192000" cy="6858000"/>
          </a:xfrm>
          <a:prstGeom prst="rtTriangle">
            <a:avLst/>
          </a:prstGeom>
          <a:pattFill prst="ltUpDiag">
            <a:fgClr>
              <a:srgbClr val="D9DFE2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BD5C644-3E2F-424B-8B63-8AD33E3D84D6}"/>
              </a:ext>
            </a:extLst>
          </p:cNvPr>
          <p:cNvSpPr txBox="1"/>
          <p:nvPr/>
        </p:nvSpPr>
        <p:spPr>
          <a:xfrm>
            <a:off x="4464784" y="1602197"/>
            <a:ext cx="32624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旅行经验总结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95FB288C-D729-4909-BBDC-E1F02BEA71A5}"/>
              </a:ext>
            </a:extLst>
          </p:cNvPr>
          <p:cNvSpPr/>
          <p:nvPr/>
        </p:nvSpPr>
        <p:spPr>
          <a:xfrm>
            <a:off x="4040271" y="2701258"/>
            <a:ext cx="411145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first to understand the facts</a:t>
            </a:r>
            <a:r>
              <a:rPr lang="zh-CN" altLang="en-US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understand the facts</a:t>
            </a:r>
            <a:r>
              <a:rPr lang="zh-CN" altLang="en-US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endParaRPr lang="en-US" altLang="zh-CN" sz="2000" spc="-40" dirty="0">
              <a:solidFill>
                <a:schemeClr val="tx1">
                  <a:lumMod val="95000"/>
                  <a:lumOff val="5000"/>
                </a:schemeClr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down </a:t>
            </a:r>
            <a:r>
              <a:rPr lang="en-US" altLang="zh-CN" sz="20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firstto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understand the facts</a:t>
            </a:r>
            <a:r>
              <a:rPr lang="zh-CN" altLang="en-US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，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</a:t>
            </a:r>
          </a:p>
          <a:p>
            <a:pPr algn="ctr"/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to </a:t>
            </a:r>
            <a:r>
              <a:rPr lang="en-US" altLang="zh-CN" sz="2000" spc="-40" dirty="0" err="1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understandthe</a:t>
            </a:r>
            <a:r>
              <a:rPr lang="en-US" altLang="zh-CN" sz="2000" spc="-40" dirty="0">
                <a:solidFill>
                  <a:schemeClr val="tx1">
                    <a:lumMod val="95000"/>
                    <a:lumOff val="5000"/>
                  </a:schemeClr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facts .</a:t>
            </a:r>
          </a:p>
        </p:txBody>
      </p:sp>
    </p:spTree>
    <p:extLst>
      <p:ext uri="{BB962C8B-B14F-4D97-AF65-F5344CB8AC3E}">
        <p14:creationId xmlns:p14="http://schemas.microsoft.com/office/powerpoint/2010/main" val="16208926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652955" y="1169378"/>
            <a:ext cx="9024281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F940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版权声明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感谢您下载包图网平台上提供的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kumimoji="0" lang="en-US" altLang="zh-CN" sz="1200" b="0" i="0" u="none" strike="noStrike" kern="1200" cap="none" spc="0" normalizeH="0" baseline="0" noProof="0" dirty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F79646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1.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在包图网出售的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模板是免版税类（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RF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Royalty-Free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）正版受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中国人民共和国著作法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和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《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世界版权公约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》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的保护，作品的所有权、版权和著作权归包图网所有，您下载的是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模板素材的使用权。</a:t>
            </a:r>
          </a:p>
          <a:p>
            <a:pPr marL="0" marR="0" lvl="0" indent="0" algn="just" defTabSz="4572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2.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不得将包图网的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模板、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PPT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F79646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素材，本身用于再出售，或者出租、出借、转让、分销、发布或者作为礼物供他人使用，不得转授权、出卖、转让本协议或者本协议中的权利。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52955" y="4984409"/>
            <a:ext cx="7297081" cy="36933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just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940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更多精品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srgbClr val="FF940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PPT</a:t>
            </a:r>
            <a:r>
              <a: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9409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</a:rPr>
              <a:t>模板：</a:t>
            </a:r>
            <a:r>
              <a:rPr kumimoji="0" lang="en-US" altLang="zh-CN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等线" panose="02010600030101010101" pitchFamily="2" charset="-122"/>
                <a:cs typeface="+mn-cs"/>
                <a:hlinkClick r:id="rId2"/>
              </a:rPr>
              <a:t>http://ibaotu.com/ppt/</a:t>
            </a:r>
            <a:endParaRPr kumimoji="0" lang="zh-CN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9313097" y="4984409"/>
            <a:ext cx="1364139" cy="369332"/>
            <a:chOff x="8158550" y="5010841"/>
            <a:chExt cx="1364139" cy="369332"/>
          </a:xfrm>
          <a:effectLst/>
        </p:grpSpPr>
        <p:sp>
          <p:nvSpPr>
            <p:cNvPr id="5" name="矩形: 圆角 4"/>
            <p:cNvSpPr/>
            <p:nvPr/>
          </p:nvSpPr>
          <p:spPr>
            <a:xfrm>
              <a:off x="8158550" y="5010841"/>
              <a:ext cx="1336431" cy="342900"/>
            </a:xfrm>
            <a:prstGeom prst="roundRect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reflection blurRad="6350" stA="52000" endA="300" endPos="35000" dir="5400000" sy="-100000" algn="bl" rotWithShape="0"/>
            </a:effectLst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LnTx/>
                <a:uFillTx/>
                <a:latin typeface="Calibri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8278621" y="5010841"/>
              <a:ext cx="12440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  <a:hlinkClick r:id="rId2"/>
                </a:rPr>
                <a:t>点击进入</a:t>
              </a:r>
              <a:endParaRPr kumimoji="0" lang="zh-CN" alt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645115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B52F3D9-D8DE-4172-A627-31B43B24E815}"/>
              </a:ext>
            </a:extLst>
          </p:cNvPr>
          <p:cNvSpPr/>
          <p:nvPr/>
        </p:nvSpPr>
        <p:spPr>
          <a:xfrm>
            <a:off x="6558957" y="3869790"/>
            <a:ext cx="34499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D9DFE2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Title 1</a:t>
            </a:r>
            <a:endParaRPr lang="zh-CN" altLang="en-US" sz="9600" dirty="0">
              <a:solidFill>
                <a:srgbClr val="D9DFE2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7834E2B-3541-4E40-95A5-9257EA72A6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" t="7857" r="93" b="7857"/>
          <a:stretch/>
        </p:blipFill>
        <p:spPr>
          <a:xfrm>
            <a:off x="-11409" y="0"/>
            <a:ext cx="12203409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6D6F9FC-9152-4168-9A99-60C491F3D6E8}"/>
              </a:ext>
            </a:extLst>
          </p:cNvPr>
          <p:cNvSpPr/>
          <p:nvPr/>
        </p:nvSpPr>
        <p:spPr>
          <a:xfrm>
            <a:off x="7027694" y="0"/>
            <a:ext cx="3380015" cy="6858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  <a:effectLst>
            <a:glow rad="101600">
              <a:schemeClr val="bg1">
                <a:lumMod val="9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DEBA5C-CAA4-483B-914B-830697CEFE16}"/>
              </a:ext>
            </a:extLst>
          </p:cNvPr>
          <p:cNvSpPr txBox="1"/>
          <p:nvPr/>
        </p:nvSpPr>
        <p:spPr>
          <a:xfrm>
            <a:off x="8144467" y="1207478"/>
            <a:ext cx="114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01</a:t>
            </a:r>
            <a:endParaRPr lang="zh-CN" altLang="en-US" sz="7200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9039C6-6532-4733-B7E6-5B2B0CA72772}"/>
              </a:ext>
            </a:extLst>
          </p:cNvPr>
          <p:cNvSpPr txBox="1"/>
          <p:nvPr/>
        </p:nvSpPr>
        <p:spPr>
          <a:xfrm>
            <a:off x="7910329" y="2321170"/>
            <a:ext cx="1292662" cy="38369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点此输入本节的简介文本 ，简单说明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此节内容 ，点此输入本节的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，简单说明此节内容</a:t>
            </a:r>
            <a:r>
              <a:rPr lang="en-US" altLang="zh-CN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.</a:t>
            </a:r>
            <a:endParaRPr lang="zh-CN" altLang="en-US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11746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8B9BB2-8237-4AF4-A46B-589356C0D4F3}"/>
              </a:ext>
            </a:extLst>
          </p:cNvPr>
          <p:cNvSpPr/>
          <p:nvPr/>
        </p:nvSpPr>
        <p:spPr>
          <a:xfrm>
            <a:off x="0" y="521676"/>
            <a:ext cx="12192001" cy="5814647"/>
          </a:xfrm>
          <a:prstGeom prst="rect">
            <a:avLst/>
          </a:prstGeom>
          <a:solidFill>
            <a:schemeClr val="bg1"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E58F5CB-0757-4282-AC32-BA3CD040B3B4}"/>
              </a:ext>
            </a:extLst>
          </p:cNvPr>
          <p:cNvSpPr/>
          <p:nvPr/>
        </p:nvSpPr>
        <p:spPr>
          <a:xfrm>
            <a:off x="1002323" y="1113689"/>
            <a:ext cx="10257692" cy="4630615"/>
          </a:xfrm>
          <a:prstGeom prst="rect">
            <a:avLst/>
          </a:prstGeom>
          <a:solidFill>
            <a:srgbClr val="428AB2"/>
          </a:solidFill>
          <a:ln>
            <a:noFill/>
          </a:ln>
          <a:effectLst>
            <a:glow rad="88900">
              <a:schemeClr val="bg1">
                <a:lumMod val="50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9085170-C7B2-446B-8211-34FF24FF8DF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" r="363" b="7488"/>
          <a:stretch/>
        </p:blipFill>
        <p:spPr>
          <a:xfrm>
            <a:off x="1127039" y="1236784"/>
            <a:ext cx="7253654" cy="438443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7B618EA-CD26-48D8-B4A7-CA494596AACA}"/>
              </a:ext>
            </a:extLst>
          </p:cNvPr>
          <p:cNvSpPr txBox="1"/>
          <p:nvPr/>
        </p:nvSpPr>
        <p:spPr>
          <a:xfrm>
            <a:off x="8528854" y="1787724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输入标题文本</a:t>
            </a: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DD960473-90A4-49AB-B978-F314CDD8CF71}"/>
              </a:ext>
            </a:extLst>
          </p:cNvPr>
          <p:cNvCxnSpPr/>
          <p:nvPr/>
        </p:nvCxnSpPr>
        <p:spPr>
          <a:xfrm>
            <a:off x="8614670" y="2053036"/>
            <a:ext cx="18170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>
            <a:extLst>
              <a:ext uri="{FF2B5EF4-FFF2-40B4-BE49-F238E27FC236}">
                <a16:creationId xmlns:a16="http://schemas.microsoft.com/office/drawing/2014/main" id="{BF9E4A7C-F862-4E90-A193-62D89FE89BE4}"/>
              </a:ext>
            </a:extLst>
          </p:cNvPr>
          <p:cNvSpPr txBox="1"/>
          <p:nvPr/>
        </p:nvSpPr>
        <p:spPr>
          <a:xfrm>
            <a:off x="8517131" y="2073451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点此输入此处的具体文本内容，点此</a:t>
            </a:r>
            <a:endParaRPr lang="en-US" altLang="zh-CN" sz="12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输入此处的具体文本内容。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525CBBA-A404-44AF-BC44-3D5A780FC7BE}"/>
              </a:ext>
            </a:extLst>
          </p:cNvPr>
          <p:cNvSpPr txBox="1"/>
          <p:nvPr/>
        </p:nvSpPr>
        <p:spPr>
          <a:xfrm>
            <a:off x="8523946" y="2641443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输入标题文本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C4779E68-1E5A-4050-9457-31F0A8963ED4}"/>
              </a:ext>
            </a:extLst>
          </p:cNvPr>
          <p:cNvCxnSpPr/>
          <p:nvPr/>
        </p:nvCxnSpPr>
        <p:spPr>
          <a:xfrm>
            <a:off x="8609762" y="2906755"/>
            <a:ext cx="18170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51FBB46B-AEDC-4F13-9C0F-C6EBF7BDD2E7}"/>
              </a:ext>
            </a:extLst>
          </p:cNvPr>
          <p:cNvSpPr txBox="1"/>
          <p:nvPr/>
        </p:nvSpPr>
        <p:spPr>
          <a:xfrm>
            <a:off x="8512223" y="2927170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点此输入此处的具体文本内容，点此</a:t>
            </a:r>
            <a:endParaRPr lang="en-US" altLang="zh-CN" sz="12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输入此处的具体文本内容。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0349BBE1-0693-4A47-B85B-F13DC8B49B26}"/>
              </a:ext>
            </a:extLst>
          </p:cNvPr>
          <p:cNvSpPr txBox="1"/>
          <p:nvPr/>
        </p:nvSpPr>
        <p:spPr>
          <a:xfrm>
            <a:off x="8535669" y="3495162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输入标题文本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8F95FC7C-E4F0-499E-81AC-70854A2EEB0A}"/>
              </a:ext>
            </a:extLst>
          </p:cNvPr>
          <p:cNvCxnSpPr/>
          <p:nvPr/>
        </p:nvCxnSpPr>
        <p:spPr>
          <a:xfrm>
            <a:off x="8621485" y="3760474"/>
            <a:ext cx="18170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文本框 16">
            <a:extLst>
              <a:ext uri="{FF2B5EF4-FFF2-40B4-BE49-F238E27FC236}">
                <a16:creationId xmlns:a16="http://schemas.microsoft.com/office/drawing/2014/main" id="{7D5B35A5-ABAF-4084-A293-9C54ACE8A361}"/>
              </a:ext>
            </a:extLst>
          </p:cNvPr>
          <p:cNvSpPr txBox="1"/>
          <p:nvPr/>
        </p:nvSpPr>
        <p:spPr>
          <a:xfrm>
            <a:off x="8523946" y="3780889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点此输入此处的具体文本内容，点此</a:t>
            </a:r>
            <a:endParaRPr lang="en-US" altLang="zh-CN" sz="12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输入此处的具体文本内容。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F03B351-E1BE-4FA9-B52A-5F518C429749}"/>
              </a:ext>
            </a:extLst>
          </p:cNvPr>
          <p:cNvSpPr txBox="1"/>
          <p:nvPr/>
        </p:nvSpPr>
        <p:spPr>
          <a:xfrm>
            <a:off x="8523946" y="4348881"/>
            <a:ext cx="126188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输入标题文本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5E01C655-8AF8-4B01-874C-250CE1BB02F2}"/>
              </a:ext>
            </a:extLst>
          </p:cNvPr>
          <p:cNvCxnSpPr/>
          <p:nvPr/>
        </p:nvCxnSpPr>
        <p:spPr>
          <a:xfrm>
            <a:off x="8609762" y="4614193"/>
            <a:ext cx="1817077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id="{95134F2E-2C7E-49D4-85B5-847799232A34}"/>
              </a:ext>
            </a:extLst>
          </p:cNvPr>
          <p:cNvSpPr txBox="1"/>
          <p:nvPr/>
        </p:nvSpPr>
        <p:spPr>
          <a:xfrm>
            <a:off x="8512223" y="4634608"/>
            <a:ext cx="26468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点此输入此处的具体文本内容，点此</a:t>
            </a:r>
            <a:endParaRPr lang="en-US" altLang="zh-CN" sz="12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2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输入此处的具体文本内容。</a:t>
            </a:r>
          </a:p>
        </p:txBody>
      </p:sp>
    </p:spTree>
    <p:extLst>
      <p:ext uri="{BB962C8B-B14F-4D97-AF65-F5344CB8AC3E}">
        <p14:creationId xmlns:p14="http://schemas.microsoft.com/office/powerpoint/2010/main" val="2515453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64A0926D-D96C-445C-A9C0-4B2AD642EDED}"/>
              </a:ext>
            </a:extLst>
          </p:cNvPr>
          <p:cNvGrpSpPr/>
          <p:nvPr/>
        </p:nvGrpSpPr>
        <p:grpSpPr>
          <a:xfrm>
            <a:off x="889841" y="1283580"/>
            <a:ext cx="10412317" cy="4489259"/>
            <a:chOff x="571500" y="1019175"/>
            <a:chExt cx="10871200" cy="4819650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EDB2B370-F4D1-42AD-9502-833F0FC66DC0}"/>
                </a:ext>
              </a:extLst>
            </p:cNvPr>
            <p:cNvSpPr/>
            <p:nvPr/>
          </p:nvSpPr>
          <p:spPr>
            <a:xfrm>
              <a:off x="571500" y="1019175"/>
              <a:ext cx="3365500" cy="4819650"/>
            </a:xfrm>
            <a:prstGeom prst="rect">
              <a:avLst/>
            </a:prstGeom>
            <a:solidFill>
              <a:srgbClr val="D9DF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DEC70EB-8C47-4193-A376-507C28B6059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90" t="27274" r="64691" b="14140"/>
            <a:stretch/>
          </p:blipFill>
          <p:spPr>
            <a:xfrm>
              <a:off x="669925" y="1142999"/>
              <a:ext cx="3168650" cy="3782822"/>
            </a:xfrm>
            <a:prstGeom prst="rect">
              <a:avLst/>
            </a:prstGeom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5F31A582-C6AD-419E-B1E0-147622AB867C}"/>
                </a:ext>
              </a:extLst>
            </p:cNvPr>
            <p:cNvSpPr txBox="1"/>
            <p:nvPr/>
          </p:nvSpPr>
          <p:spPr>
            <a:xfrm>
              <a:off x="1341179" y="504964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书体坊禚效锋行草体" panose="02010601030101010101" pitchFamily="2" charset="-122"/>
                  <a:ea typeface="书体坊禚效锋行草体" panose="02010601030101010101" pitchFamily="2" charset="-122"/>
                </a:rPr>
                <a:t>标题位置</a:t>
              </a:r>
            </a:p>
          </p:txBody>
        </p:sp>
        <p:sp>
          <p:nvSpPr>
            <p:cNvPr id="6" name="矩形 5">
              <a:extLst>
                <a:ext uri="{FF2B5EF4-FFF2-40B4-BE49-F238E27FC236}">
                  <a16:creationId xmlns:a16="http://schemas.microsoft.com/office/drawing/2014/main" id="{B6CD76F4-6770-44C5-B3BD-BAA081A59DBF}"/>
                </a:ext>
              </a:extLst>
            </p:cNvPr>
            <p:cNvSpPr/>
            <p:nvPr/>
          </p:nvSpPr>
          <p:spPr>
            <a:xfrm>
              <a:off x="4324350" y="1019175"/>
              <a:ext cx="3365500" cy="4819650"/>
            </a:xfrm>
            <a:prstGeom prst="rect">
              <a:avLst/>
            </a:prstGeom>
            <a:solidFill>
              <a:srgbClr val="D9DF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3A03D493-936E-468C-A035-17EE1D2829B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3069" t="28646" r="24212" b="12768"/>
            <a:stretch/>
          </p:blipFill>
          <p:spPr>
            <a:xfrm>
              <a:off x="4422775" y="1142999"/>
              <a:ext cx="3168650" cy="3782822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086FF98-D74F-4E21-8548-EA34B6E13EEA}"/>
                </a:ext>
              </a:extLst>
            </p:cNvPr>
            <p:cNvSpPr txBox="1"/>
            <p:nvPr/>
          </p:nvSpPr>
          <p:spPr>
            <a:xfrm>
              <a:off x="5094029" y="504964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书体坊禚效锋行草体" panose="02010601030101010101" pitchFamily="2" charset="-122"/>
                  <a:ea typeface="书体坊禚效锋行草体" panose="02010601030101010101" pitchFamily="2" charset="-122"/>
                </a:rPr>
                <a:t>标题位置</a:t>
              </a:r>
            </a:p>
          </p:txBody>
        </p:sp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40176CAB-BDCD-46C2-B318-4B68BC2FC369}"/>
                </a:ext>
              </a:extLst>
            </p:cNvPr>
            <p:cNvSpPr/>
            <p:nvPr/>
          </p:nvSpPr>
          <p:spPr>
            <a:xfrm>
              <a:off x="8077200" y="1019175"/>
              <a:ext cx="3365500" cy="4819650"/>
            </a:xfrm>
            <a:prstGeom prst="rect">
              <a:avLst/>
            </a:prstGeom>
            <a:solidFill>
              <a:srgbClr val="D9DFE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7396EC23-602E-48E8-97DA-573B3C4ED5A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6986" t="29191" r="295" b="12223"/>
            <a:stretch/>
          </p:blipFill>
          <p:spPr>
            <a:xfrm>
              <a:off x="8175625" y="1142999"/>
              <a:ext cx="3168650" cy="3782822"/>
            </a:xfrm>
            <a:prstGeom prst="rect">
              <a:avLst/>
            </a:prstGeom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1D0C400-4E2A-4ADC-9BA4-093E28D1F774}"/>
                </a:ext>
              </a:extLst>
            </p:cNvPr>
            <p:cNvSpPr txBox="1"/>
            <p:nvPr/>
          </p:nvSpPr>
          <p:spPr>
            <a:xfrm>
              <a:off x="8846879" y="5049645"/>
              <a:ext cx="182614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书体坊禚效锋行草体" panose="02010601030101010101" pitchFamily="2" charset="-122"/>
                  <a:ea typeface="书体坊禚效锋行草体" panose="02010601030101010101" pitchFamily="2" charset="-122"/>
                </a:rPr>
                <a:t>标题位置</a:t>
              </a:r>
            </a:p>
          </p:txBody>
        </p:sp>
      </p:grpSp>
      <p:sp>
        <p:nvSpPr>
          <p:cNvPr id="14" name="KSO_Shape">
            <a:extLst>
              <a:ext uri="{FF2B5EF4-FFF2-40B4-BE49-F238E27FC236}">
                <a16:creationId xmlns:a16="http://schemas.microsoft.com/office/drawing/2014/main" id="{FA8FEBEB-1BD0-4CC2-ABB4-7999AE314A42}"/>
              </a:ext>
            </a:extLst>
          </p:cNvPr>
          <p:cNvSpPr/>
          <p:nvPr/>
        </p:nvSpPr>
        <p:spPr>
          <a:xfrm>
            <a:off x="136525" y="157163"/>
            <a:ext cx="533400" cy="533400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rgbClr val="428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KSO_Shape">
            <a:extLst>
              <a:ext uri="{FF2B5EF4-FFF2-40B4-BE49-F238E27FC236}">
                <a16:creationId xmlns:a16="http://schemas.microsoft.com/office/drawing/2014/main" id="{EE39F767-2F56-429F-B034-01E3B9A5CFA5}"/>
              </a:ext>
            </a:extLst>
          </p:cNvPr>
          <p:cNvSpPr/>
          <p:nvPr/>
        </p:nvSpPr>
        <p:spPr>
          <a:xfrm flipH="1" flipV="1">
            <a:off x="11442700" y="6111875"/>
            <a:ext cx="533400" cy="533400"/>
          </a:xfrm>
          <a:custGeom>
            <a:avLst/>
            <a:gdLst>
              <a:gd name="connsiteX0" fmla="*/ 386329 w 1380180"/>
              <a:gd name="connsiteY0" fmla="*/ 0 h 1380181"/>
              <a:gd name="connsiteX1" fmla="*/ 432048 w 1380180"/>
              <a:gd name="connsiteY1" fmla="*/ 0 h 1380181"/>
              <a:gd name="connsiteX2" fmla="*/ 432048 w 1380180"/>
              <a:gd name="connsiteY2" fmla="*/ 386329 h 1380181"/>
              <a:gd name="connsiteX3" fmla="*/ 1380180 w 1380180"/>
              <a:gd name="connsiteY3" fmla="*/ 386329 h 1380181"/>
              <a:gd name="connsiteX4" fmla="*/ 1380180 w 1380180"/>
              <a:gd name="connsiteY4" fmla="*/ 432048 h 1380181"/>
              <a:gd name="connsiteX5" fmla="*/ 432048 w 1380180"/>
              <a:gd name="connsiteY5" fmla="*/ 432048 h 1380181"/>
              <a:gd name="connsiteX6" fmla="*/ 432048 w 1380180"/>
              <a:gd name="connsiteY6" fmla="*/ 1380181 h 1380181"/>
              <a:gd name="connsiteX7" fmla="*/ 386329 w 1380180"/>
              <a:gd name="connsiteY7" fmla="*/ 1380181 h 1380181"/>
              <a:gd name="connsiteX8" fmla="*/ 386329 w 1380180"/>
              <a:gd name="connsiteY8" fmla="*/ 432048 h 1380181"/>
              <a:gd name="connsiteX9" fmla="*/ 0 w 1380180"/>
              <a:gd name="connsiteY9" fmla="*/ 432048 h 1380181"/>
              <a:gd name="connsiteX10" fmla="*/ 0 w 1380180"/>
              <a:gd name="connsiteY10" fmla="*/ 386329 h 1380181"/>
              <a:gd name="connsiteX11" fmla="*/ 386329 w 1380180"/>
              <a:gd name="connsiteY11" fmla="*/ 386329 h 13801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380180" h="1380181">
                <a:moveTo>
                  <a:pt x="386329" y="0"/>
                </a:moveTo>
                <a:lnTo>
                  <a:pt x="432048" y="0"/>
                </a:lnTo>
                <a:lnTo>
                  <a:pt x="432048" y="386329"/>
                </a:lnTo>
                <a:lnTo>
                  <a:pt x="1380180" y="386329"/>
                </a:lnTo>
                <a:lnTo>
                  <a:pt x="1380180" y="432048"/>
                </a:lnTo>
                <a:lnTo>
                  <a:pt x="432048" y="432048"/>
                </a:lnTo>
                <a:lnTo>
                  <a:pt x="432048" y="1380181"/>
                </a:lnTo>
                <a:lnTo>
                  <a:pt x="386329" y="1380181"/>
                </a:lnTo>
                <a:lnTo>
                  <a:pt x="386329" y="432048"/>
                </a:lnTo>
                <a:lnTo>
                  <a:pt x="0" y="432048"/>
                </a:lnTo>
                <a:lnTo>
                  <a:pt x="0" y="386329"/>
                </a:lnTo>
                <a:lnTo>
                  <a:pt x="386329" y="386329"/>
                </a:lnTo>
                <a:close/>
              </a:path>
            </a:pathLst>
          </a:custGeom>
          <a:solidFill>
            <a:srgbClr val="428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0533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365D6DE9-C909-4F50-9A7D-6BDCDD51303A}"/>
              </a:ext>
            </a:extLst>
          </p:cNvPr>
          <p:cNvSpPr/>
          <p:nvPr/>
        </p:nvSpPr>
        <p:spPr>
          <a:xfrm>
            <a:off x="419100" y="1115519"/>
            <a:ext cx="3485681" cy="4626960"/>
          </a:xfrm>
          <a:prstGeom prst="rect">
            <a:avLst/>
          </a:prstGeom>
          <a:solidFill>
            <a:srgbClr val="D9DFE2"/>
          </a:solidFill>
          <a:ln w="0">
            <a:noFill/>
          </a:ln>
          <a:effectLst>
            <a:glow rad="101600">
              <a:schemeClr val="bg1">
                <a:lumMod val="85000"/>
                <a:alpha val="28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BA41EEEE-8D2F-49A2-B3CF-272E80C2F9F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11"/>
          <a:stretch/>
        </p:blipFill>
        <p:spPr>
          <a:xfrm>
            <a:off x="4177831" y="1115519"/>
            <a:ext cx="7595069" cy="4626959"/>
          </a:xfrm>
          <a:prstGeom prst="rect">
            <a:avLst/>
          </a:prstGeom>
          <a:effectLst>
            <a:glow rad="101600">
              <a:schemeClr val="bg1">
                <a:lumMod val="75000"/>
                <a:alpha val="28000"/>
              </a:schemeClr>
            </a:glow>
          </a:effec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CF5101A-2864-4F69-81F1-0D1F45BB0BCD}"/>
              </a:ext>
            </a:extLst>
          </p:cNvPr>
          <p:cNvSpPr/>
          <p:nvPr/>
        </p:nvSpPr>
        <p:spPr>
          <a:xfrm>
            <a:off x="793511" y="2084449"/>
            <a:ext cx="25394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山河与春风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03D3138B-13A9-4895-A13B-EF77DB6749C2}"/>
              </a:ext>
            </a:extLst>
          </p:cNvPr>
          <p:cNvSpPr txBox="1"/>
          <p:nvPr/>
        </p:nvSpPr>
        <p:spPr>
          <a:xfrm>
            <a:off x="904875" y="3104007"/>
            <a:ext cx="2191219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</a:t>
            </a:r>
            <a:endParaRPr lang="en-US" altLang="zh-CN" sz="16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</a:t>
            </a:r>
            <a:endParaRPr lang="en-US" altLang="zh-CN" sz="16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此节内容 ，</a:t>
            </a:r>
            <a:endParaRPr lang="en-US" altLang="zh-CN" sz="16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</a:t>
            </a:r>
            <a:endParaRPr lang="en-US" altLang="zh-CN" sz="16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sz="16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，简单说明此节内容</a:t>
            </a:r>
            <a:r>
              <a:rPr lang="en-US" altLang="zh-CN" sz="1600" dirty="0">
                <a:solidFill>
                  <a:schemeClr val="bg1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.</a:t>
            </a:r>
            <a:endParaRPr lang="zh-CN" altLang="en-US" sz="1600" dirty="0">
              <a:solidFill>
                <a:schemeClr val="bg1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00E7CCE-7B6E-48DB-9568-939324189492}"/>
              </a:ext>
            </a:extLst>
          </p:cNvPr>
          <p:cNvSpPr/>
          <p:nvPr/>
        </p:nvSpPr>
        <p:spPr>
          <a:xfrm>
            <a:off x="904875" y="928688"/>
            <a:ext cx="10382250" cy="5000624"/>
          </a:xfrm>
          <a:prstGeom prst="rect">
            <a:avLst/>
          </a:prstGeom>
          <a:noFill/>
          <a:ln w="15875">
            <a:solidFill>
              <a:srgbClr val="428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3849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6229CDB4-C530-408E-B114-A7D30980B86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33181" r="1" b="17504"/>
          <a:stretch/>
        </p:blipFill>
        <p:spPr>
          <a:xfrm>
            <a:off x="0" y="2349500"/>
            <a:ext cx="12192000" cy="4508500"/>
          </a:xfrm>
          <a:prstGeom prst="rect">
            <a:avLst/>
          </a:prstGeom>
        </p:spPr>
      </p:pic>
      <p:sp>
        <p:nvSpPr>
          <p:cNvPr id="4" name="卷形: 水平 3">
            <a:extLst>
              <a:ext uri="{FF2B5EF4-FFF2-40B4-BE49-F238E27FC236}">
                <a16:creationId xmlns:a16="http://schemas.microsoft.com/office/drawing/2014/main" id="{6956F723-7744-4307-84D7-9E6F692F1E3F}"/>
              </a:ext>
            </a:extLst>
          </p:cNvPr>
          <p:cNvSpPr/>
          <p:nvPr/>
        </p:nvSpPr>
        <p:spPr>
          <a:xfrm>
            <a:off x="4098925" y="546100"/>
            <a:ext cx="3994150" cy="673100"/>
          </a:xfrm>
          <a:prstGeom prst="horizontalScroll">
            <a:avLst/>
          </a:prstGeom>
          <a:noFill/>
          <a:ln>
            <a:solidFill>
              <a:srgbClr val="428A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D80F238-A058-4D73-93FC-A05ACD81EA9B}"/>
              </a:ext>
            </a:extLst>
          </p:cNvPr>
          <p:cNvSpPr txBox="1"/>
          <p:nvPr/>
        </p:nvSpPr>
        <p:spPr>
          <a:xfrm>
            <a:off x="4977745" y="682595"/>
            <a:ext cx="2236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428AB2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输入本节标题文本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9E5B8EA8-7FAB-4A04-8263-FD9ACB0A79AC}"/>
              </a:ext>
            </a:extLst>
          </p:cNvPr>
          <p:cNvSpPr/>
          <p:nvPr/>
        </p:nvSpPr>
        <p:spPr>
          <a:xfrm>
            <a:off x="3048000" y="1005354"/>
            <a:ext cx="6096000" cy="116955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endParaRPr lang="en-US" altLang="zh-CN" sz="1400" dirty="0">
              <a:solidFill>
                <a:srgbClr val="428AB2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pPr algn="ctr"/>
            <a:r>
              <a:rPr lang="en-US" altLang="zh-CN" sz="1400" dirty="0">
                <a:solidFill>
                  <a:srgbClr val="428AB2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Click here to input the introduction </a:t>
            </a:r>
          </a:p>
          <a:p>
            <a:pPr algn="ctr"/>
            <a:r>
              <a:rPr lang="en-US" altLang="zh-CN" sz="1400" dirty="0">
                <a:solidFill>
                  <a:srgbClr val="428AB2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text of this section</a:t>
            </a:r>
          </a:p>
          <a:p>
            <a:pPr algn="ctr"/>
            <a:r>
              <a:rPr lang="en-US" altLang="zh-CN" sz="1400" dirty="0">
                <a:solidFill>
                  <a:srgbClr val="428AB2"/>
                </a:solidFill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explain the content of this section only</a:t>
            </a:r>
          </a:p>
          <a:p>
            <a:pPr algn="ctr"/>
            <a:endParaRPr lang="zh-CN" altLang="en-US" sz="1400" dirty="0">
              <a:solidFill>
                <a:srgbClr val="428AB2"/>
              </a:solidFill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228333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3B52F3D9-D8DE-4172-A627-31B43B24E815}"/>
              </a:ext>
            </a:extLst>
          </p:cNvPr>
          <p:cNvSpPr/>
          <p:nvPr/>
        </p:nvSpPr>
        <p:spPr>
          <a:xfrm>
            <a:off x="6558957" y="3869790"/>
            <a:ext cx="3449983" cy="15696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9600" dirty="0">
                <a:solidFill>
                  <a:srgbClr val="D9DFE2"/>
                </a:solidFill>
                <a:latin typeface="方正楷体简体" panose="03000509000000000000" pitchFamily="65" charset="-122"/>
                <a:ea typeface="方正楷体简体" panose="03000509000000000000" pitchFamily="65" charset="-122"/>
              </a:rPr>
              <a:t>Title 1</a:t>
            </a:r>
            <a:endParaRPr lang="zh-CN" altLang="en-US" sz="9600" dirty="0">
              <a:solidFill>
                <a:srgbClr val="D9DFE2"/>
              </a:solidFill>
              <a:latin typeface="方正楷体简体" panose="03000509000000000000" pitchFamily="65" charset="-122"/>
              <a:ea typeface="方正楷体简体" panose="03000509000000000000" pitchFamily="65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87834E2B-3541-4E40-95A5-9257EA72A6B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93" t="7857" r="93" b="7857"/>
          <a:stretch/>
        </p:blipFill>
        <p:spPr>
          <a:xfrm>
            <a:off x="-11409" y="0"/>
            <a:ext cx="12203409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6D6F9FC-9152-4168-9A99-60C491F3D6E8}"/>
              </a:ext>
            </a:extLst>
          </p:cNvPr>
          <p:cNvSpPr/>
          <p:nvPr/>
        </p:nvSpPr>
        <p:spPr>
          <a:xfrm>
            <a:off x="7027694" y="0"/>
            <a:ext cx="3380015" cy="6858000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  <a:effectLst>
            <a:glow rad="101600">
              <a:schemeClr val="bg1">
                <a:lumMod val="9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5DEBA5C-CAA4-483B-914B-830697CEFE16}"/>
              </a:ext>
            </a:extLst>
          </p:cNvPr>
          <p:cNvSpPr txBox="1"/>
          <p:nvPr/>
        </p:nvSpPr>
        <p:spPr>
          <a:xfrm>
            <a:off x="8144467" y="1207478"/>
            <a:ext cx="114646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02</a:t>
            </a:r>
            <a:endParaRPr lang="zh-CN" altLang="en-US" sz="7200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49039C6-6532-4733-B7E6-5B2B0CA72772}"/>
              </a:ext>
            </a:extLst>
          </p:cNvPr>
          <p:cNvSpPr txBox="1"/>
          <p:nvPr/>
        </p:nvSpPr>
        <p:spPr>
          <a:xfrm>
            <a:off x="7910329" y="2321170"/>
            <a:ext cx="1292662" cy="383694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点此输入本节的简介文本 ，简单说明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此节内容 ，点此输入本节的</a:t>
            </a:r>
            <a:endParaRPr lang="en-US" altLang="zh-CN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简介文本 ，简单说明此节内容</a:t>
            </a:r>
            <a:r>
              <a:rPr lang="en-US" altLang="zh-CN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 .</a:t>
            </a:r>
            <a:endParaRPr lang="zh-CN" altLang="en-US" dirty="0">
              <a:latin typeface="思源黑体旧字形 ExtraLight" panose="020B0200000000000000" pitchFamily="34" charset="-128"/>
              <a:ea typeface="思源黑体旧字形 ExtraLight" panose="020B0200000000000000" pitchFamily="34" charset="-128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360962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86D7F98-DD1B-4F89-9940-CB1C147A36E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4" t="36948" r="69472" b="25465"/>
          <a:stretch/>
        </p:blipFill>
        <p:spPr>
          <a:xfrm>
            <a:off x="1236609" y="1677318"/>
            <a:ext cx="2762514" cy="2666081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A69F088B-EFA1-498B-A9E8-24681595B8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24" t="36948" r="40472" b="25465"/>
          <a:stretch/>
        </p:blipFill>
        <p:spPr>
          <a:xfrm>
            <a:off x="4714743" y="1677318"/>
            <a:ext cx="2762514" cy="266608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4C988CA-1226-4AEF-8AE8-72EA5CE401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14" t="36616" r="10082" b="25797"/>
          <a:stretch/>
        </p:blipFill>
        <p:spPr>
          <a:xfrm>
            <a:off x="8192877" y="1677318"/>
            <a:ext cx="2762514" cy="2666081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F0E49517-0838-4F90-B29A-E1ED19E2CBB1}"/>
              </a:ext>
            </a:extLst>
          </p:cNvPr>
          <p:cNvSpPr txBox="1"/>
          <p:nvPr/>
        </p:nvSpPr>
        <p:spPr>
          <a:xfrm>
            <a:off x="2063868" y="45742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703DD6E-E5FF-46CD-87F4-5F10F67A5A6A}"/>
              </a:ext>
            </a:extLst>
          </p:cNvPr>
          <p:cNvSpPr/>
          <p:nvPr/>
        </p:nvSpPr>
        <p:spPr>
          <a:xfrm>
            <a:off x="1106522" y="4943544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 the facts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81809119-3619-4DEF-80F2-1BFAF93115A2}"/>
              </a:ext>
            </a:extLst>
          </p:cNvPr>
          <p:cNvSpPr txBox="1"/>
          <p:nvPr/>
        </p:nvSpPr>
        <p:spPr>
          <a:xfrm>
            <a:off x="5672089" y="457421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655D926-42B8-4035-B71F-21A71B6D1545}"/>
              </a:ext>
            </a:extLst>
          </p:cNvPr>
          <p:cNvSpPr/>
          <p:nvPr/>
        </p:nvSpPr>
        <p:spPr>
          <a:xfrm>
            <a:off x="4714743" y="4943544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 the facts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980532C5-457F-46B5-BDA3-327C52F3DDE7}"/>
              </a:ext>
            </a:extLst>
          </p:cNvPr>
          <p:cNvSpPr txBox="1"/>
          <p:nvPr/>
        </p:nvSpPr>
        <p:spPr>
          <a:xfrm>
            <a:off x="9020136" y="458051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输入标题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60F43A2-0219-42F2-8034-F67B506327E1}"/>
              </a:ext>
            </a:extLst>
          </p:cNvPr>
          <p:cNvSpPr/>
          <p:nvPr/>
        </p:nvSpPr>
        <p:spPr>
          <a:xfrm>
            <a:off x="8062790" y="4949849"/>
            <a:ext cx="30226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Put the prejudice down first to </a:t>
            </a:r>
          </a:p>
          <a:p>
            <a:pPr algn="ctr"/>
            <a:r>
              <a:rPr lang="en-US" altLang="zh-CN" sz="1200" spc="-40" dirty="0">
                <a:latin typeface="思源黑体旧字形 ExtraLight" panose="020B0200000000000000" pitchFamily="34" charset="-128"/>
                <a:ea typeface="思源黑体旧字形 ExtraLight" panose="020B0200000000000000" pitchFamily="34" charset="-128"/>
              </a:rPr>
              <a:t>understand the facts</a:t>
            </a:r>
          </a:p>
        </p:txBody>
      </p:sp>
      <p:sp>
        <p:nvSpPr>
          <p:cNvPr id="25" name="KSO_Shape">
            <a:extLst>
              <a:ext uri="{FF2B5EF4-FFF2-40B4-BE49-F238E27FC236}">
                <a16:creationId xmlns:a16="http://schemas.microsoft.com/office/drawing/2014/main" id="{D4D65FA7-3CEF-480B-86DC-6BBDFF25F869}"/>
              </a:ext>
            </a:extLst>
          </p:cNvPr>
          <p:cNvSpPr/>
          <p:nvPr/>
        </p:nvSpPr>
        <p:spPr>
          <a:xfrm>
            <a:off x="5699992" y="2614348"/>
            <a:ext cx="792015" cy="792015"/>
          </a:xfrm>
          <a:prstGeom prst="ellipse">
            <a:avLst/>
          </a:prstGeom>
          <a:solidFill>
            <a:srgbClr val="B8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2" name="KSO_Shape">
            <a:extLst>
              <a:ext uri="{FF2B5EF4-FFF2-40B4-BE49-F238E27FC236}">
                <a16:creationId xmlns:a16="http://schemas.microsoft.com/office/drawing/2014/main" id="{5E86F413-9A62-49E2-9588-A423FB38EE75}"/>
              </a:ext>
            </a:extLst>
          </p:cNvPr>
          <p:cNvSpPr>
            <a:spLocks/>
          </p:cNvSpPr>
          <p:nvPr/>
        </p:nvSpPr>
        <p:spPr bwMode="auto">
          <a:xfrm>
            <a:off x="5786336" y="2869458"/>
            <a:ext cx="619326" cy="281793"/>
          </a:xfrm>
          <a:custGeom>
            <a:avLst/>
            <a:gdLst>
              <a:gd name="T0" fmla="*/ 2147483646 w 380"/>
              <a:gd name="T1" fmla="*/ 2147483646 h 173"/>
              <a:gd name="T2" fmla="*/ 2147483646 w 380"/>
              <a:gd name="T3" fmla="*/ 2147483646 h 173"/>
              <a:gd name="T4" fmla="*/ 2147483646 w 380"/>
              <a:gd name="T5" fmla="*/ 2147483646 h 173"/>
              <a:gd name="T6" fmla="*/ 2147483646 w 380"/>
              <a:gd name="T7" fmla="*/ 2147483646 h 173"/>
              <a:gd name="T8" fmla="*/ 2147483646 w 380"/>
              <a:gd name="T9" fmla="*/ 2147483646 h 173"/>
              <a:gd name="T10" fmla="*/ 2147483646 w 380"/>
              <a:gd name="T11" fmla="*/ 2147483646 h 173"/>
              <a:gd name="T12" fmla="*/ 2147483646 w 380"/>
              <a:gd name="T13" fmla="*/ 2147483646 h 173"/>
              <a:gd name="T14" fmla="*/ 2147483646 w 380"/>
              <a:gd name="T15" fmla="*/ 2147483646 h 173"/>
              <a:gd name="T16" fmla="*/ 2147483646 w 380"/>
              <a:gd name="T17" fmla="*/ 2147483646 h 173"/>
              <a:gd name="T18" fmla="*/ 2147483646 w 380"/>
              <a:gd name="T19" fmla="*/ 2147483646 h 173"/>
              <a:gd name="T20" fmla="*/ 2147483646 w 380"/>
              <a:gd name="T21" fmla="*/ 2147483646 h 173"/>
              <a:gd name="T22" fmla="*/ 2147483646 w 380"/>
              <a:gd name="T23" fmla="*/ 2147483646 h 173"/>
              <a:gd name="T24" fmla="*/ 2147483646 w 380"/>
              <a:gd name="T25" fmla="*/ 2147483646 h 173"/>
              <a:gd name="T26" fmla="*/ 2147483646 w 380"/>
              <a:gd name="T27" fmla="*/ 2147483646 h 173"/>
              <a:gd name="T28" fmla="*/ 2147483646 w 380"/>
              <a:gd name="T29" fmla="*/ 2147483646 h 173"/>
              <a:gd name="T30" fmla="*/ 2147483646 w 380"/>
              <a:gd name="T31" fmla="*/ 2147483646 h 173"/>
              <a:gd name="T32" fmla="*/ 2147483646 w 380"/>
              <a:gd name="T33" fmla="*/ 2147483646 h 173"/>
              <a:gd name="T34" fmla="*/ 2147483646 w 380"/>
              <a:gd name="T35" fmla="*/ 2147483646 h 173"/>
              <a:gd name="T36" fmla="*/ 2147483646 w 380"/>
              <a:gd name="T37" fmla="*/ 2147483646 h 173"/>
              <a:gd name="T38" fmla="*/ 2147483646 w 380"/>
              <a:gd name="T39" fmla="*/ 2147483646 h 173"/>
              <a:gd name="T40" fmla="*/ 2147483646 w 380"/>
              <a:gd name="T41" fmla="*/ 2147483646 h 173"/>
              <a:gd name="T42" fmla="*/ 2147483646 w 380"/>
              <a:gd name="T43" fmla="*/ 2147483646 h 173"/>
              <a:gd name="T44" fmla="*/ 2147483646 w 380"/>
              <a:gd name="T45" fmla="*/ 2147483646 h 173"/>
              <a:gd name="T46" fmla="*/ 2147483646 w 380"/>
              <a:gd name="T47" fmla="*/ 2147483646 h 173"/>
              <a:gd name="T48" fmla="*/ 2147483646 w 380"/>
              <a:gd name="T49" fmla="*/ 2147483646 h 173"/>
              <a:gd name="T50" fmla="*/ 2147483646 w 380"/>
              <a:gd name="T51" fmla="*/ 2147483646 h 173"/>
              <a:gd name="T52" fmla="*/ 2147483646 w 380"/>
              <a:gd name="T53" fmla="*/ 2147483646 h 173"/>
              <a:gd name="T54" fmla="*/ 2147483646 w 380"/>
              <a:gd name="T55" fmla="*/ 2147483646 h 173"/>
              <a:gd name="T56" fmla="*/ 2147483646 w 380"/>
              <a:gd name="T57" fmla="*/ 2147483646 h 173"/>
              <a:gd name="T58" fmla="*/ 2147483646 w 380"/>
              <a:gd name="T59" fmla="*/ 2147483646 h 173"/>
              <a:gd name="T60" fmla="*/ 2147483646 w 380"/>
              <a:gd name="T61" fmla="*/ 2147483646 h 173"/>
              <a:gd name="T62" fmla="*/ 0 w 380"/>
              <a:gd name="T63" fmla="*/ 2147483646 h 173"/>
              <a:gd name="T64" fmla="*/ 2147483646 w 380"/>
              <a:gd name="T65" fmla="*/ 2147483646 h 173"/>
              <a:gd name="T66" fmla="*/ 2147483646 w 380"/>
              <a:gd name="T67" fmla="*/ 2147483646 h 173"/>
              <a:gd name="T68" fmla="*/ 2147483646 w 380"/>
              <a:gd name="T69" fmla="*/ 2147483646 h 173"/>
              <a:gd name="T70" fmla="*/ 2147483646 w 380"/>
              <a:gd name="T71" fmla="*/ 0 h 173"/>
              <a:gd name="T72" fmla="*/ 2147483646 w 380"/>
              <a:gd name="T73" fmla="*/ 2147483646 h 173"/>
              <a:gd name="T74" fmla="*/ 2147483646 w 380"/>
              <a:gd name="T75" fmla="*/ 2147483646 h 173"/>
              <a:gd name="T76" fmla="*/ 2147483646 w 380"/>
              <a:gd name="T77" fmla="*/ 2147483646 h 173"/>
              <a:gd name="T78" fmla="*/ 2147483646 w 380"/>
              <a:gd name="T79" fmla="*/ 2147483646 h 173"/>
              <a:gd name="T80" fmla="*/ 2147483646 w 380"/>
              <a:gd name="T81" fmla="*/ 2147483646 h 173"/>
              <a:gd name="T82" fmla="*/ 2147483646 w 380"/>
              <a:gd name="T83" fmla="*/ 2147483646 h 173"/>
              <a:gd name="T84" fmla="*/ 2147483646 w 380"/>
              <a:gd name="T85" fmla="*/ 2147483646 h 173"/>
              <a:gd name="T86" fmla="*/ 2147483646 w 380"/>
              <a:gd name="T87" fmla="*/ 2147483646 h 173"/>
              <a:gd name="T88" fmla="*/ 2147483646 w 380"/>
              <a:gd name="T89" fmla="*/ 2147483646 h 173"/>
              <a:gd name="T90" fmla="*/ 2147483646 w 380"/>
              <a:gd name="T91" fmla="*/ 2147483646 h 173"/>
              <a:gd name="T92" fmla="*/ 2147483646 w 380"/>
              <a:gd name="T93" fmla="*/ 2147483646 h 173"/>
              <a:gd name="T94" fmla="*/ 2147483646 w 380"/>
              <a:gd name="T95" fmla="*/ 2147483646 h 173"/>
              <a:gd name="T96" fmla="*/ 2147483646 w 380"/>
              <a:gd name="T97" fmla="*/ 2147483646 h 173"/>
              <a:gd name="T98" fmla="*/ 2147483646 w 380"/>
              <a:gd name="T99" fmla="*/ 2147483646 h 173"/>
              <a:gd name="T100" fmla="*/ 2147483646 w 380"/>
              <a:gd name="T101" fmla="*/ 2147483646 h 173"/>
              <a:gd name="T102" fmla="*/ 2147483646 w 380"/>
              <a:gd name="T103" fmla="*/ 2147483646 h 173"/>
              <a:gd name="T104" fmla="*/ 2147483646 w 380"/>
              <a:gd name="T105" fmla="*/ 2147483646 h 173"/>
              <a:gd name="T106" fmla="*/ 2147483646 w 380"/>
              <a:gd name="T107" fmla="*/ 2147483646 h 173"/>
              <a:gd name="T108" fmla="*/ 2147483646 w 380"/>
              <a:gd name="T109" fmla="*/ 2147483646 h 173"/>
              <a:gd name="T110" fmla="*/ 2147483646 w 380"/>
              <a:gd name="T111" fmla="*/ 2147483646 h 173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380" h="173">
                <a:moveTo>
                  <a:pt x="1" y="132"/>
                </a:moveTo>
                <a:cubicBezTo>
                  <a:pt x="30" y="132"/>
                  <a:pt x="30" y="132"/>
                  <a:pt x="30" y="132"/>
                </a:cubicBezTo>
                <a:cubicBezTo>
                  <a:pt x="29" y="135"/>
                  <a:pt x="28" y="139"/>
                  <a:pt x="28" y="143"/>
                </a:cubicBezTo>
                <a:cubicBezTo>
                  <a:pt x="28" y="150"/>
                  <a:pt x="28" y="150"/>
                  <a:pt x="28" y="150"/>
                </a:cubicBezTo>
                <a:cubicBezTo>
                  <a:pt x="19" y="147"/>
                  <a:pt x="11" y="145"/>
                  <a:pt x="8" y="144"/>
                </a:cubicBezTo>
                <a:cubicBezTo>
                  <a:pt x="5" y="143"/>
                  <a:pt x="1" y="140"/>
                  <a:pt x="1" y="135"/>
                </a:cubicBezTo>
                <a:lnTo>
                  <a:pt x="1" y="132"/>
                </a:lnTo>
                <a:close/>
                <a:moveTo>
                  <a:pt x="98" y="143"/>
                </a:moveTo>
                <a:cubicBezTo>
                  <a:pt x="98" y="160"/>
                  <a:pt x="84" y="173"/>
                  <a:pt x="68" y="173"/>
                </a:cubicBezTo>
                <a:cubicBezTo>
                  <a:pt x="51" y="173"/>
                  <a:pt x="38" y="160"/>
                  <a:pt x="38" y="143"/>
                </a:cubicBezTo>
                <a:cubicBezTo>
                  <a:pt x="38" y="127"/>
                  <a:pt x="51" y="113"/>
                  <a:pt x="68" y="113"/>
                </a:cubicBezTo>
                <a:cubicBezTo>
                  <a:pt x="84" y="113"/>
                  <a:pt x="98" y="127"/>
                  <a:pt x="98" y="143"/>
                </a:cubicBezTo>
                <a:close/>
                <a:moveTo>
                  <a:pt x="84" y="143"/>
                </a:moveTo>
                <a:cubicBezTo>
                  <a:pt x="84" y="134"/>
                  <a:pt x="77" y="127"/>
                  <a:pt x="68" y="127"/>
                </a:cubicBezTo>
                <a:cubicBezTo>
                  <a:pt x="59" y="127"/>
                  <a:pt x="52" y="134"/>
                  <a:pt x="52" y="143"/>
                </a:cubicBezTo>
                <a:cubicBezTo>
                  <a:pt x="52" y="152"/>
                  <a:pt x="59" y="159"/>
                  <a:pt x="68" y="159"/>
                </a:cubicBezTo>
                <a:cubicBezTo>
                  <a:pt x="77" y="159"/>
                  <a:pt x="84" y="152"/>
                  <a:pt x="84" y="143"/>
                </a:cubicBezTo>
                <a:close/>
                <a:moveTo>
                  <a:pt x="333" y="143"/>
                </a:moveTo>
                <a:cubicBezTo>
                  <a:pt x="333" y="158"/>
                  <a:pt x="333" y="158"/>
                  <a:pt x="333" y="158"/>
                </a:cubicBezTo>
                <a:cubicBezTo>
                  <a:pt x="336" y="158"/>
                  <a:pt x="345" y="157"/>
                  <a:pt x="361" y="155"/>
                </a:cubicBezTo>
                <a:cubicBezTo>
                  <a:pt x="371" y="153"/>
                  <a:pt x="374" y="144"/>
                  <a:pt x="378" y="132"/>
                </a:cubicBezTo>
                <a:cubicBezTo>
                  <a:pt x="332" y="132"/>
                  <a:pt x="332" y="132"/>
                  <a:pt x="332" y="132"/>
                </a:cubicBezTo>
                <a:cubicBezTo>
                  <a:pt x="333" y="135"/>
                  <a:pt x="333" y="139"/>
                  <a:pt x="333" y="143"/>
                </a:cubicBezTo>
                <a:close/>
                <a:moveTo>
                  <a:pt x="107" y="143"/>
                </a:moveTo>
                <a:cubicBezTo>
                  <a:pt x="107" y="158"/>
                  <a:pt x="107" y="158"/>
                  <a:pt x="107" y="158"/>
                </a:cubicBezTo>
                <a:cubicBezTo>
                  <a:pt x="254" y="158"/>
                  <a:pt x="254" y="158"/>
                  <a:pt x="254" y="158"/>
                </a:cubicBezTo>
                <a:cubicBezTo>
                  <a:pt x="254" y="143"/>
                  <a:pt x="254" y="143"/>
                  <a:pt x="254" y="143"/>
                </a:cubicBezTo>
                <a:cubicBezTo>
                  <a:pt x="254" y="139"/>
                  <a:pt x="255" y="135"/>
                  <a:pt x="256" y="132"/>
                </a:cubicBezTo>
                <a:cubicBezTo>
                  <a:pt x="106" y="132"/>
                  <a:pt x="106" y="132"/>
                  <a:pt x="106" y="132"/>
                </a:cubicBezTo>
                <a:cubicBezTo>
                  <a:pt x="107" y="135"/>
                  <a:pt x="107" y="139"/>
                  <a:pt x="107" y="143"/>
                </a:cubicBezTo>
                <a:close/>
                <a:moveTo>
                  <a:pt x="324" y="143"/>
                </a:moveTo>
                <a:cubicBezTo>
                  <a:pt x="324" y="160"/>
                  <a:pt x="310" y="173"/>
                  <a:pt x="294" y="173"/>
                </a:cubicBezTo>
                <a:cubicBezTo>
                  <a:pt x="277" y="173"/>
                  <a:pt x="264" y="160"/>
                  <a:pt x="264" y="143"/>
                </a:cubicBezTo>
                <a:cubicBezTo>
                  <a:pt x="264" y="127"/>
                  <a:pt x="277" y="113"/>
                  <a:pt x="294" y="113"/>
                </a:cubicBezTo>
                <a:cubicBezTo>
                  <a:pt x="310" y="113"/>
                  <a:pt x="324" y="127"/>
                  <a:pt x="324" y="143"/>
                </a:cubicBezTo>
                <a:close/>
                <a:moveTo>
                  <a:pt x="310" y="143"/>
                </a:moveTo>
                <a:cubicBezTo>
                  <a:pt x="310" y="134"/>
                  <a:pt x="303" y="127"/>
                  <a:pt x="294" y="127"/>
                </a:cubicBezTo>
                <a:cubicBezTo>
                  <a:pt x="285" y="127"/>
                  <a:pt x="278" y="134"/>
                  <a:pt x="278" y="143"/>
                </a:cubicBezTo>
                <a:cubicBezTo>
                  <a:pt x="278" y="152"/>
                  <a:pt x="285" y="159"/>
                  <a:pt x="294" y="159"/>
                </a:cubicBezTo>
                <a:cubicBezTo>
                  <a:pt x="303" y="159"/>
                  <a:pt x="310" y="152"/>
                  <a:pt x="310" y="143"/>
                </a:cubicBezTo>
                <a:close/>
                <a:moveTo>
                  <a:pt x="379" y="121"/>
                </a:moveTo>
                <a:cubicBezTo>
                  <a:pt x="326" y="121"/>
                  <a:pt x="326" y="121"/>
                  <a:pt x="326" y="121"/>
                </a:cubicBezTo>
                <a:cubicBezTo>
                  <a:pt x="319" y="110"/>
                  <a:pt x="307" y="103"/>
                  <a:pt x="293" y="103"/>
                </a:cubicBezTo>
                <a:cubicBezTo>
                  <a:pt x="279" y="103"/>
                  <a:pt x="267" y="110"/>
                  <a:pt x="260" y="121"/>
                </a:cubicBezTo>
                <a:cubicBezTo>
                  <a:pt x="176" y="121"/>
                  <a:pt x="176" y="121"/>
                  <a:pt x="176" y="121"/>
                </a:cubicBezTo>
                <a:cubicBezTo>
                  <a:pt x="176" y="75"/>
                  <a:pt x="176" y="75"/>
                  <a:pt x="176" y="75"/>
                </a:cubicBezTo>
                <a:cubicBezTo>
                  <a:pt x="257" y="75"/>
                  <a:pt x="257" y="75"/>
                  <a:pt x="257" y="75"/>
                </a:cubicBezTo>
                <a:cubicBezTo>
                  <a:pt x="266" y="75"/>
                  <a:pt x="266" y="71"/>
                  <a:pt x="266" y="68"/>
                </a:cubicBezTo>
                <a:cubicBezTo>
                  <a:pt x="231" y="50"/>
                  <a:pt x="200" y="35"/>
                  <a:pt x="164" y="34"/>
                </a:cubicBezTo>
                <a:cubicBezTo>
                  <a:pt x="164" y="121"/>
                  <a:pt x="164" y="121"/>
                  <a:pt x="164" y="121"/>
                </a:cubicBezTo>
                <a:cubicBezTo>
                  <a:pt x="100" y="121"/>
                  <a:pt x="100" y="121"/>
                  <a:pt x="100" y="121"/>
                </a:cubicBezTo>
                <a:cubicBezTo>
                  <a:pt x="96" y="115"/>
                  <a:pt x="90" y="110"/>
                  <a:pt x="84" y="107"/>
                </a:cubicBezTo>
                <a:cubicBezTo>
                  <a:pt x="79" y="104"/>
                  <a:pt x="78" y="98"/>
                  <a:pt x="78" y="89"/>
                </a:cubicBezTo>
                <a:cubicBezTo>
                  <a:pt x="78" y="75"/>
                  <a:pt x="78" y="75"/>
                  <a:pt x="78" y="75"/>
                </a:cubicBezTo>
                <a:cubicBezTo>
                  <a:pt x="150" y="75"/>
                  <a:pt x="150" y="75"/>
                  <a:pt x="150" y="75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02" y="36"/>
                  <a:pt x="75" y="50"/>
                  <a:pt x="54" y="62"/>
                </a:cubicBezTo>
                <a:cubicBezTo>
                  <a:pt x="66" y="74"/>
                  <a:pt x="66" y="74"/>
                  <a:pt x="66" y="74"/>
                </a:cubicBezTo>
                <a:cubicBezTo>
                  <a:pt x="66" y="89"/>
                  <a:pt x="66" y="89"/>
                  <a:pt x="66" y="89"/>
                </a:cubicBezTo>
                <a:cubicBezTo>
                  <a:pt x="66" y="94"/>
                  <a:pt x="67" y="99"/>
                  <a:pt x="68" y="103"/>
                </a:cubicBezTo>
                <a:cubicBezTo>
                  <a:pt x="68" y="103"/>
                  <a:pt x="67" y="103"/>
                  <a:pt x="67" y="103"/>
                </a:cubicBezTo>
                <a:cubicBezTo>
                  <a:pt x="53" y="103"/>
                  <a:pt x="41" y="110"/>
                  <a:pt x="34" y="121"/>
                </a:cubicBezTo>
                <a:cubicBezTo>
                  <a:pt x="0" y="121"/>
                  <a:pt x="0" y="121"/>
                  <a:pt x="0" y="121"/>
                </a:cubicBezTo>
                <a:cubicBezTo>
                  <a:pt x="0" y="115"/>
                  <a:pt x="0" y="115"/>
                  <a:pt x="0" y="115"/>
                </a:cubicBezTo>
                <a:cubicBezTo>
                  <a:pt x="0" y="109"/>
                  <a:pt x="2" y="104"/>
                  <a:pt x="7" y="102"/>
                </a:cubicBezTo>
                <a:cubicBezTo>
                  <a:pt x="7" y="91"/>
                  <a:pt x="12" y="79"/>
                  <a:pt x="19" y="71"/>
                </a:cubicBezTo>
                <a:cubicBezTo>
                  <a:pt x="16" y="64"/>
                  <a:pt x="19" y="57"/>
                  <a:pt x="29" y="57"/>
                </a:cubicBezTo>
                <a:cubicBezTo>
                  <a:pt x="32" y="57"/>
                  <a:pt x="32" y="57"/>
                  <a:pt x="32" y="57"/>
                </a:cubicBezTo>
                <a:cubicBezTo>
                  <a:pt x="32" y="57"/>
                  <a:pt x="39" y="53"/>
                  <a:pt x="42" y="52"/>
                </a:cubicBezTo>
                <a:cubicBezTo>
                  <a:pt x="62" y="40"/>
                  <a:pt x="88" y="25"/>
                  <a:pt x="132" y="21"/>
                </a:cubicBezTo>
                <a:cubicBezTo>
                  <a:pt x="155" y="0"/>
                  <a:pt x="155" y="0"/>
                  <a:pt x="155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64" y="19"/>
                  <a:pt x="164" y="19"/>
                  <a:pt x="164" y="19"/>
                </a:cubicBezTo>
                <a:cubicBezTo>
                  <a:pt x="208" y="20"/>
                  <a:pt x="245" y="40"/>
                  <a:pt x="287" y="63"/>
                </a:cubicBezTo>
                <a:cubicBezTo>
                  <a:pt x="339" y="75"/>
                  <a:pt x="361" y="91"/>
                  <a:pt x="372" y="99"/>
                </a:cubicBezTo>
                <a:cubicBezTo>
                  <a:pt x="380" y="105"/>
                  <a:pt x="379" y="113"/>
                  <a:pt x="379" y="117"/>
                </a:cubicBezTo>
                <a:lnTo>
                  <a:pt x="379" y="121"/>
                </a:lnTo>
                <a:close/>
                <a:moveTo>
                  <a:pt x="29" y="78"/>
                </a:moveTo>
                <a:cubicBezTo>
                  <a:pt x="24" y="75"/>
                  <a:pt x="24" y="75"/>
                  <a:pt x="24" y="75"/>
                </a:cubicBezTo>
                <a:cubicBezTo>
                  <a:pt x="17" y="82"/>
                  <a:pt x="13" y="92"/>
                  <a:pt x="13" y="103"/>
                </a:cubicBezTo>
                <a:cubicBezTo>
                  <a:pt x="19" y="103"/>
                  <a:pt x="19" y="103"/>
                  <a:pt x="19" y="103"/>
                </a:cubicBezTo>
                <a:lnTo>
                  <a:pt x="29" y="78"/>
                </a:lnTo>
                <a:close/>
                <a:moveTo>
                  <a:pt x="197" y="98"/>
                </a:moveTo>
                <a:cubicBezTo>
                  <a:pt x="183" y="98"/>
                  <a:pt x="183" y="98"/>
                  <a:pt x="183" y="98"/>
                </a:cubicBezTo>
                <a:cubicBezTo>
                  <a:pt x="183" y="111"/>
                  <a:pt x="183" y="111"/>
                  <a:pt x="183" y="111"/>
                </a:cubicBezTo>
                <a:cubicBezTo>
                  <a:pt x="197" y="111"/>
                  <a:pt x="197" y="111"/>
                  <a:pt x="197" y="111"/>
                </a:cubicBezTo>
                <a:lnTo>
                  <a:pt x="197" y="98"/>
                </a:lnTo>
                <a:close/>
                <a:moveTo>
                  <a:pt x="211" y="84"/>
                </a:moveTo>
                <a:cubicBezTo>
                  <a:pt x="197" y="84"/>
                  <a:pt x="197" y="84"/>
                  <a:pt x="197" y="84"/>
                </a:cubicBezTo>
                <a:cubicBezTo>
                  <a:pt x="197" y="97"/>
                  <a:pt x="197" y="97"/>
                  <a:pt x="197" y="97"/>
                </a:cubicBezTo>
                <a:cubicBezTo>
                  <a:pt x="211" y="97"/>
                  <a:pt x="211" y="97"/>
                  <a:pt x="211" y="97"/>
                </a:cubicBezTo>
                <a:lnTo>
                  <a:pt x="211" y="84"/>
                </a:lnTo>
                <a:close/>
                <a:moveTo>
                  <a:pt x="224" y="98"/>
                </a:moveTo>
                <a:cubicBezTo>
                  <a:pt x="211" y="98"/>
                  <a:pt x="211" y="98"/>
                  <a:pt x="211" y="98"/>
                </a:cubicBezTo>
                <a:cubicBezTo>
                  <a:pt x="211" y="111"/>
                  <a:pt x="211" y="111"/>
                  <a:pt x="211" y="111"/>
                </a:cubicBezTo>
                <a:cubicBezTo>
                  <a:pt x="224" y="111"/>
                  <a:pt x="224" y="111"/>
                  <a:pt x="224" y="111"/>
                </a:cubicBezTo>
                <a:lnTo>
                  <a:pt x="224" y="98"/>
                </a:lnTo>
                <a:close/>
                <a:moveTo>
                  <a:pt x="238" y="84"/>
                </a:moveTo>
                <a:cubicBezTo>
                  <a:pt x="225" y="84"/>
                  <a:pt x="225" y="84"/>
                  <a:pt x="225" y="84"/>
                </a:cubicBezTo>
                <a:cubicBezTo>
                  <a:pt x="225" y="97"/>
                  <a:pt x="225" y="97"/>
                  <a:pt x="225" y="97"/>
                </a:cubicBezTo>
                <a:cubicBezTo>
                  <a:pt x="238" y="97"/>
                  <a:pt x="238" y="97"/>
                  <a:pt x="238" y="97"/>
                </a:cubicBezTo>
                <a:lnTo>
                  <a:pt x="238" y="84"/>
                </a:lnTo>
                <a:close/>
                <a:moveTo>
                  <a:pt x="252" y="98"/>
                </a:moveTo>
                <a:cubicBezTo>
                  <a:pt x="238" y="98"/>
                  <a:pt x="238" y="98"/>
                  <a:pt x="238" y="98"/>
                </a:cubicBezTo>
                <a:cubicBezTo>
                  <a:pt x="238" y="111"/>
                  <a:pt x="238" y="111"/>
                  <a:pt x="238" y="111"/>
                </a:cubicBezTo>
                <a:cubicBezTo>
                  <a:pt x="252" y="111"/>
                  <a:pt x="252" y="111"/>
                  <a:pt x="252" y="111"/>
                </a:cubicBezTo>
                <a:lnTo>
                  <a:pt x="252" y="98"/>
                </a:lnTo>
                <a:close/>
                <a:moveTo>
                  <a:pt x="367" y="104"/>
                </a:moveTo>
                <a:cubicBezTo>
                  <a:pt x="361" y="98"/>
                  <a:pt x="329" y="80"/>
                  <a:pt x="309" y="77"/>
                </a:cubicBezTo>
                <a:cubicBezTo>
                  <a:pt x="302" y="76"/>
                  <a:pt x="300" y="81"/>
                  <a:pt x="307" y="86"/>
                </a:cubicBezTo>
                <a:cubicBezTo>
                  <a:pt x="318" y="92"/>
                  <a:pt x="321" y="94"/>
                  <a:pt x="331" y="100"/>
                </a:cubicBezTo>
                <a:cubicBezTo>
                  <a:pt x="337" y="103"/>
                  <a:pt x="341" y="104"/>
                  <a:pt x="353" y="104"/>
                </a:cubicBezTo>
                <a:cubicBezTo>
                  <a:pt x="362" y="104"/>
                  <a:pt x="367" y="104"/>
                  <a:pt x="367" y="10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6" name="KSO_Shape">
            <a:extLst>
              <a:ext uri="{FF2B5EF4-FFF2-40B4-BE49-F238E27FC236}">
                <a16:creationId xmlns:a16="http://schemas.microsoft.com/office/drawing/2014/main" id="{E7EE136F-CE37-46D1-8E97-31585BB6B27A}"/>
              </a:ext>
            </a:extLst>
          </p:cNvPr>
          <p:cNvSpPr/>
          <p:nvPr/>
        </p:nvSpPr>
        <p:spPr>
          <a:xfrm>
            <a:off x="2221858" y="2614346"/>
            <a:ext cx="792015" cy="792015"/>
          </a:xfrm>
          <a:prstGeom prst="ellipse">
            <a:avLst/>
          </a:prstGeom>
          <a:solidFill>
            <a:srgbClr val="B8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0" name="KSO_Shape">
            <a:extLst>
              <a:ext uri="{FF2B5EF4-FFF2-40B4-BE49-F238E27FC236}">
                <a16:creationId xmlns:a16="http://schemas.microsoft.com/office/drawing/2014/main" id="{030BBBDC-092F-429A-8241-5CC199B87A07}"/>
              </a:ext>
            </a:extLst>
          </p:cNvPr>
          <p:cNvSpPr>
            <a:spLocks/>
          </p:cNvSpPr>
          <p:nvPr/>
        </p:nvSpPr>
        <p:spPr bwMode="auto">
          <a:xfrm>
            <a:off x="2308202" y="2887005"/>
            <a:ext cx="619326" cy="264246"/>
          </a:xfrm>
          <a:custGeom>
            <a:avLst/>
            <a:gdLst>
              <a:gd name="T0" fmla="*/ 2147483646 w 373"/>
              <a:gd name="T1" fmla="*/ 2147483646 h 159"/>
              <a:gd name="T2" fmla="*/ 2147483646 w 373"/>
              <a:gd name="T3" fmla="*/ 0 h 159"/>
              <a:gd name="T4" fmla="*/ 0 w 373"/>
              <a:gd name="T5" fmla="*/ 2147483646 h 159"/>
              <a:gd name="T6" fmla="*/ 2147483646 w 373"/>
              <a:gd name="T7" fmla="*/ 2147483646 h 159"/>
              <a:gd name="T8" fmla="*/ 2147483646 w 373"/>
              <a:gd name="T9" fmla="*/ 2147483646 h 159"/>
              <a:gd name="T10" fmla="*/ 2147483646 w 373"/>
              <a:gd name="T11" fmla="*/ 2147483646 h 159"/>
              <a:gd name="T12" fmla="*/ 2147483646 w 373"/>
              <a:gd name="T13" fmla="*/ 2147483646 h 159"/>
              <a:gd name="T14" fmla="*/ 2147483646 w 373"/>
              <a:gd name="T15" fmla="*/ 2147483646 h 159"/>
              <a:gd name="T16" fmla="*/ 2147483646 w 373"/>
              <a:gd name="T17" fmla="*/ 2147483646 h 159"/>
              <a:gd name="T18" fmla="*/ 2147483646 w 373"/>
              <a:gd name="T19" fmla="*/ 2147483646 h 159"/>
              <a:gd name="T20" fmla="*/ 2147483646 w 373"/>
              <a:gd name="T21" fmla="*/ 2147483646 h 159"/>
              <a:gd name="T22" fmla="*/ 2147483646 w 373"/>
              <a:gd name="T23" fmla="*/ 2147483646 h 159"/>
              <a:gd name="T24" fmla="*/ 2147483646 w 373"/>
              <a:gd name="T25" fmla="*/ 2147483646 h 159"/>
              <a:gd name="T26" fmla="*/ 2147483646 w 373"/>
              <a:gd name="T27" fmla="*/ 2147483646 h 159"/>
              <a:gd name="T28" fmla="*/ 2147483646 w 373"/>
              <a:gd name="T29" fmla="*/ 2147483646 h 159"/>
              <a:gd name="T30" fmla="*/ 2147483646 w 373"/>
              <a:gd name="T31" fmla="*/ 2147483646 h 159"/>
              <a:gd name="T32" fmla="*/ 2147483646 w 373"/>
              <a:gd name="T33" fmla="*/ 2147483646 h 159"/>
              <a:gd name="T34" fmla="*/ 2147483646 w 373"/>
              <a:gd name="T35" fmla="*/ 2147483646 h 159"/>
              <a:gd name="T36" fmla="*/ 2147483646 w 373"/>
              <a:gd name="T37" fmla="*/ 2147483646 h 159"/>
              <a:gd name="T38" fmla="*/ 2147483646 w 373"/>
              <a:gd name="T39" fmla="*/ 2147483646 h 159"/>
              <a:gd name="T40" fmla="*/ 2147483646 w 373"/>
              <a:gd name="T41" fmla="*/ 2147483646 h 159"/>
              <a:gd name="T42" fmla="*/ 2147483646 w 373"/>
              <a:gd name="T43" fmla="*/ 2147483646 h 159"/>
              <a:gd name="T44" fmla="*/ 2147483646 w 373"/>
              <a:gd name="T45" fmla="*/ 2147483646 h 159"/>
              <a:gd name="T46" fmla="*/ 2147483646 w 373"/>
              <a:gd name="T47" fmla="*/ 2147483646 h 159"/>
              <a:gd name="T48" fmla="*/ 2147483646 w 373"/>
              <a:gd name="T49" fmla="*/ 2147483646 h 159"/>
              <a:gd name="T50" fmla="*/ 2147483646 w 373"/>
              <a:gd name="T51" fmla="*/ 2147483646 h 159"/>
              <a:gd name="T52" fmla="*/ 2147483646 w 373"/>
              <a:gd name="T53" fmla="*/ 2147483646 h 159"/>
              <a:gd name="T54" fmla="*/ 2147483646 w 373"/>
              <a:gd name="T55" fmla="*/ 2147483646 h 159"/>
              <a:gd name="T56" fmla="*/ 2147483646 w 373"/>
              <a:gd name="T57" fmla="*/ 2147483646 h 159"/>
              <a:gd name="T58" fmla="*/ 2147483646 w 373"/>
              <a:gd name="T59" fmla="*/ 2147483646 h 159"/>
              <a:gd name="T60" fmla="*/ 2147483646 w 373"/>
              <a:gd name="T61" fmla="*/ 2147483646 h 159"/>
              <a:gd name="T62" fmla="*/ 2147483646 w 373"/>
              <a:gd name="T63" fmla="*/ 2147483646 h 159"/>
              <a:gd name="T64" fmla="*/ 2147483646 w 373"/>
              <a:gd name="T65" fmla="*/ 2147483646 h 159"/>
              <a:gd name="T66" fmla="*/ 2147483646 w 373"/>
              <a:gd name="T67" fmla="*/ 2147483646 h 159"/>
              <a:gd name="T68" fmla="*/ 2147483646 w 373"/>
              <a:gd name="T69" fmla="*/ 2147483646 h 159"/>
              <a:gd name="T70" fmla="*/ 2147483646 w 373"/>
              <a:gd name="T71" fmla="*/ 2147483646 h 159"/>
              <a:gd name="T72" fmla="*/ 2147483646 w 373"/>
              <a:gd name="T73" fmla="*/ 2147483646 h 159"/>
              <a:gd name="T74" fmla="*/ 2147483646 w 373"/>
              <a:gd name="T75" fmla="*/ 2147483646 h 159"/>
              <a:gd name="T76" fmla="*/ 2147483646 w 373"/>
              <a:gd name="T77" fmla="*/ 2147483646 h 159"/>
              <a:gd name="T78" fmla="*/ 2147483646 w 373"/>
              <a:gd name="T79" fmla="*/ 2147483646 h 159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0" t="0" r="r" b="b"/>
            <a:pathLst>
              <a:path w="373" h="159">
                <a:moveTo>
                  <a:pt x="371" y="40"/>
                </a:moveTo>
                <a:cubicBezTo>
                  <a:pt x="363" y="28"/>
                  <a:pt x="354" y="16"/>
                  <a:pt x="338" y="16"/>
                </a:cubicBezTo>
                <a:cubicBezTo>
                  <a:pt x="318" y="16"/>
                  <a:pt x="318" y="16"/>
                  <a:pt x="318" y="16"/>
                </a:cubicBezTo>
                <a:cubicBezTo>
                  <a:pt x="307" y="6"/>
                  <a:pt x="295" y="0"/>
                  <a:pt x="285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9" y="0"/>
                  <a:pt x="6" y="30"/>
                  <a:pt x="0" y="55"/>
                </a:cubicBezTo>
                <a:cubicBezTo>
                  <a:pt x="0" y="116"/>
                  <a:pt x="0" y="116"/>
                  <a:pt x="0" y="116"/>
                </a:cubicBezTo>
                <a:cubicBezTo>
                  <a:pt x="0" y="130"/>
                  <a:pt x="11" y="141"/>
                  <a:pt x="24" y="141"/>
                </a:cubicBezTo>
                <a:cubicBezTo>
                  <a:pt x="24" y="140"/>
                  <a:pt x="24" y="139"/>
                  <a:pt x="24" y="139"/>
                </a:cubicBezTo>
                <a:cubicBezTo>
                  <a:pt x="24" y="121"/>
                  <a:pt x="39" y="106"/>
                  <a:pt x="57" y="106"/>
                </a:cubicBezTo>
                <a:cubicBezTo>
                  <a:pt x="74" y="106"/>
                  <a:pt x="89" y="121"/>
                  <a:pt x="89" y="139"/>
                </a:cubicBezTo>
                <a:cubicBezTo>
                  <a:pt x="89" y="139"/>
                  <a:pt x="89" y="140"/>
                  <a:pt x="89" y="141"/>
                </a:cubicBezTo>
                <a:cubicBezTo>
                  <a:pt x="95" y="141"/>
                  <a:pt x="95" y="141"/>
                  <a:pt x="95" y="141"/>
                </a:cubicBezTo>
                <a:cubicBezTo>
                  <a:pt x="95" y="140"/>
                  <a:pt x="95" y="139"/>
                  <a:pt x="95" y="139"/>
                </a:cubicBezTo>
                <a:cubicBezTo>
                  <a:pt x="95" y="121"/>
                  <a:pt x="109" y="106"/>
                  <a:pt x="127" y="106"/>
                </a:cubicBezTo>
                <a:cubicBezTo>
                  <a:pt x="145" y="106"/>
                  <a:pt x="159" y="121"/>
                  <a:pt x="159" y="139"/>
                </a:cubicBezTo>
                <a:cubicBezTo>
                  <a:pt x="159" y="139"/>
                  <a:pt x="159" y="140"/>
                  <a:pt x="159" y="141"/>
                </a:cubicBezTo>
                <a:cubicBezTo>
                  <a:pt x="249" y="141"/>
                  <a:pt x="249" y="141"/>
                  <a:pt x="249" y="141"/>
                </a:cubicBezTo>
                <a:cubicBezTo>
                  <a:pt x="249" y="140"/>
                  <a:pt x="249" y="139"/>
                  <a:pt x="249" y="139"/>
                </a:cubicBezTo>
                <a:cubicBezTo>
                  <a:pt x="249" y="121"/>
                  <a:pt x="263" y="106"/>
                  <a:pt x="281" y="106"/>
                </a:cubicBezTo>
                <a:cubicBezTo>
                  <a:pt x="299" y="106"/>
                  <a:pt x="313" y="121"/>
                  <a:pt x="313" y="139"/>
                </a:cubicBezTo>
                <a:cubicBezTo>
                  <a:pt x="313" y="139"/>
                  <a:pt x="313" y="140"/>
                  <a:pt x="313" y="141"/>
                </a:cubicBezTo>
                <a:cubicBezTo>
                  <a:pt x="336" y="141"/>
                  <a:pt x="336" y="141"/>
                  <a:pt x="336" y="141"/>
                </a:cubicBezTo>
                <a:cubicBezTo>
                  <a:pt x="350" y="141"/>
                  <a:pt x="361" y="130"/>
                  <a:pt x="361" y="116"/>
                </a:cubicBezTo>
                <a:cubicBezTo>
                  <a:pt x="361" y="90"/>
                  <a:pt x="361" y="90"/>
                  <a:pt x="361" y="90"/>
                </a:cubicBezTo>
                <a:cubicBezTo>
                  <a:pt x="356" y="66"/>
                  <a:pt x="344" y="44"/>
                  <a:pt x="330" y="28"/>
                </a:cubicBezTo>
                <a:cubicBezTo>
                  <a:pt x="338" y="28"/>
                  <a:pt x="338" y="28"/>
                  <a:pt x="338" y="28"/>
                </a:cubicBezTo>
                <a:cubicBezTo>
                  <a:pt x="347" y="28"/>
                  <a:pt x="353" y="35"/>
                  <a:pt x="361" y="47"/>
                </a:cubicBezTo>
                <a:cubicBezTo>
                  <a:pt x="362" y="48"/>
                  <a:pt x="364" y="49"/>
                  <a:pt x="366" y="49"/>
                </a:cubicBezTo>
                <a:cubicBezTo>
                  <a:pt x="367" y="49"/>
                  <a:pt x="368" y="49"/>
                  <a:pt x="369" y="48"/>
                </a:cubicBezTo>
                <a:cubicBezTo>
                  <a:pt x="372" y="47"/>
                  <a:pt x="373" y="43"/>
                  <a:pt x="371" y="40"/>
                </a:cubicBezTo>
                <a:close/>
                <a:moveTo>
                  <a:pt x="234" y="64"/>
                </a:moveTo>
                <a:cubicBezTo>
                  <a:pt x="16" y="64"/>
                  <a:pt x="16" y="64"/>
                  <a:pt x="16" y="64"/>
                </a:cubicBezTo>
                <a:cubicBezTo>
                  <a:pt x="16" y="56"/>
                  <a:pt x="16" y="56"/>
                  <a:pt x="16" y="56"/>
                </a:cubicBezTo>
                <a:cubicBezTo>
                  <a:pt x="17" y="53"/>
                  <a:pt x="18" y="49"/>
                  <a:pt x="18" y="45"/>
                </a:cubicBezTo>
                <a:cubicBezTo>
                  <a:pt x="20" y="36"/>
                  <a:pt x="23" y="20"/>
                  <a:pt x="27" y="16"/>
                </a:cubicBezTo>
                <a:cubicBezTo>
                  <a:pt x="234" y="16"/>
                  <a:pt x="234" y="16"/>
                  <a:pt x="234" y="16"/>
                </a:cubicBezTo>
                <a:lnTo>
                  <a:pt x="234" y="64"/>
                </a:lnTo>
                <a:close/>
                <a:moveTo>
                  <a:pt x="347" y="116"/>
                </a:moveTo>
                <a:cubicBezTo>
                  <a:pt x="347" y="118"/>
                  <a:pt x="346" y="119"/>
                  <a:pt x="346" y="120"/>
                </a:cubicBezTo>
                <a:cubicBezTo>
                  <a:pt x="337" y="120"/>
                  <a:pt x="329" y="120"/>
                  <a:pt x="329" y="116"/>
                </a:cubicBezTo>
                <a:cubicBezTo>
                  <a:pt x="329" y="113"/>
                  <a:pt x="336" y="107"/>
                  <a:pt x="347" y="106"/>
                </a:cubicBezTo>
                <a:lnTo>
                  <a:pt x="347" y="116"/>
                </a:lnTo>
                <a:close/>
                <a:moveTo>
                  <a:pt x="345" y="92"/>
                </a:moveTo>
                <a:cubicBezTo>
                  <a:pt x="345" y="95"/>
                  <a:pt x="345" y="95"/>
                  <a:pt x="345" y="95"/>
                </a:cubicBezTo>
                <a:cubicBezTo>
                  <a:pt x="316" y="87"/>
                  <a:pt x="280" y="64"/>
                  <a:pt x="248" y="64"/>
                </a:cubicBezTo>
                <a:cubicBezTo>
                  <a:pt x="246" y="64"/>
                  <a:pt x="246" y="64"/>
                  <a:pt x="246" y="64"/>
                </a:cubicBezTo>
                <a:cubicBezTo>
                  <a:pt x="246" y="16"/>
                  <a:pt x="246" y="16"/>
                  <a:pt x="246" y="16"/>
                </a:cubicBezTo>
                <a:cubicBezTo>
                  <a:pt x="285" y="16"/>
                  <a:pt x="285" y="16"/>
                  <a:pt x="285" y="16"/>
                </a:cubicBezTo>
                <a:cubicBezTo>
                  <a:pt x="303" y="16"/>
                  <a:pt x="336" y="48"/>
                  <a:pt x="345" y="92"/>
                </a:cubicBezTo>
                <a:close/>
                <a:moveTo>
                  <a:pt x="57" y="118"/>
                </a:moveTo>
                <a:cubicBezTo>
                  <a:pt x="45" y="118"/>
                  <a:pt x="36" y="127"/>
                  <a:pt x="36" y="139"/>
                </a:cubicBezTo>
                <a:cubicBezTo>
                  <a:pt x="36" y="150"/>
                  <a:pt x="45" y="159"/>
                  <a:pt x="57" y="159"/>
                </a:cubicBezTo>
                <a:cubicBezTo>
                  <a:pt x="68" y="159"/>
                  <a:pt x="77" y="150"/>
                  <a:pt x="77" y="139"/>
                </a:cubicBezTo>
                <a:cubicBezTo>
                  <a:pt x="77" y="127"/>
                  <a:pt x="68" y="118"/>
                  <a:pt x="57" y="118"/>
                </a:cubicBezTo>
                <a:close/>
                <a:moveTo>
                  <a:pt x="57" y="151"/>
                </a:moveTo>
                <a:cubicBezTo>
                  <a:pt x="50" y="151"/>
                  <a:pt x="45" y="145"/>
                  <a:pt x="45" y="139"/>
                </a:cubicBezTo>
                <a:cubicBezTo>
                  <a:pt x="45" y="132"/>
                  <a:pt x="50" y="126"/>
                  <a:pt x="57" y="126"/>
                </a:cubicBezTo>
                <a:cubicBezTo>
                  <a:pt x="63" y="126"/>
                  <a:pt x="69" y="132"/>
                  <a:pt x="69" y="139"/>
                </a:cubicBezTo>
                <a:cubicBezTo>
                  <a:pt x="69" y="145"/>
                  <a:pt x="63" y="151"/>
                  <a:pt x="57" y="151"/>
                </a:cubicBezTo>
                <a:close/>
                <a:moveTo>
                  <a:pt x="127" y="118"/>
                </a:moveTo>
                <a:cubicBezTo>
                  <a:pt x="116" y="118"/>
                  <a:pt x="106" y="127"/>
                  <a:pt x="106" y="139"/>
                </a:cubicBezTo>
                <a:cubicBezTo>
                  <a:pt x="106" y="150"/>
                  <a:pt x="116" y="159"/>
                  <a:pt x="127" y="159"/>
                </a:cubicBezTo>
                <a:cubicBezTo>
                  <a:pt x="139" y="159"/>
                  <a:pt x="148" y="150"/>
                  <a:pt x="148" y="139"/>
                </a:cubicBezTo>
                <a:cubicBezTo>
                  <a:pt x="148" y="127"/>
                  <a:pt x="139" y="118"/>
                  <a:pt x="127" y="118"/>
                </a:cubicBezTo>
                <a:close/>
                <a:moveTo>
                  <a:pt x="127" y="151"/>
                </a:moveTo>
                <a:cubicBezTo>
                  <a:pt x="120" y="151"/>
                  <a:pt x="115" y="145"/>
                  <a:pt x="115" y="139"/>
                </a:cubicBezTo>
                <a:cubicBezTo>
                  <a:pt x="115" y="132"/>
                  <a:pt x="120" y="126"/>
                  <a:pt x="127" y="126"/>
                </a:cubicBezTo>
                <a:cubicBezTo>
                  <a:pt x="134" y="126"/>
                  <a:pt x="139" y="132"/>
                  <a:pt x="139" y="139"/>
                </a:cubicBezTo>
                <a:cubicBezTo>
                  <a:pt x="139" y="145"/>
                  <a:pt x="134" y="151"/>
                  <a:pt x="127" y="151"/>
                </a:cubicBezTo>
                <a:close/>
                <a:moveTo>
                  <a:pt x="281" y="118"/>
                </a:moveTo>
                <a:cubicBezTo>
                  <a:pt x="269" y="118"/>
                  <a:pt x="260" y="127"/>
                  <a:pt x="260" y="139"/>
                </a:cubicBezTo>
                <a:cubicBezTo>
                  <a:pt x="260" y="150"/>
                  <a:pt x="269" y="159"/>
                  <a:pt x="281" y="159"/>
                </a:cubicBezTo>
                <a:cubicBezTo>
                  <a:pt x="292" y="159"/>
                  <a:pt x="301" y="150"/>
                  <a:pt x="301" y="139"/>
                </a:cubicBezTo>
                <a:cubicBezTo>
                  <a:pt x="301" y="127"/>
                  <a:pt x="292" y="118"/>
                  <a:pt x="281" y="118"/>
                </a:cubicBezTo>
                <a:close/>
                <a:moveTo>
                  <a:pt x="281" y="151"/>
                </a:moveTo>
                <a:cubicBezTo>
                  <a:pt x="274" y="151"/>
                  <a:pt x="269" y="145"/>
                  <a:pt x="269" y="139"/>
                </a:cubicBezTo>
                <a:cubicBezTo>
                  <a:pt x="269" y="132"/>
                  <a:pt x="274" y="126"/>
                  <a:pt x="281" y="126"/>
                </a:cubicBezTo>
                <a:cubicBezTo>
                  <a:pt x="287" y="126"/>
                  <a:pt x="293" y="132"/>
                  <a:pt x="293" y="139"/>
                </a:cubicBezTo>
                <a:cubicBezTo>
                  <a:pt x="293" y="145"/>
                  <a:pt x="287" y="151"/>
                  <a:pt x="281" y="151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28" name="KSO_Shape">
            <a:extLst>
              <a:ext uri="{FF2B5EF4-FFF2-40B4-BE49-F238E27FC236}">
                <a16:creationId xmlns:a16="http://schemas.microsoft.com/office/drawing/2014/main" id="{77BCCD35-F471-476A-9E44-862F3625432F}"/>
              </a:ext>
            </a:extLst>
          </p:cNvPr>
          <p:cNvSpPr/>
          <p:nvPr/>
        </p:nvSpPr>
        <p:spPr>
          <a:xfrm>
            <a:off x="9178127" y="2614345"/>
            <a:ext cx="792015" cy="792015"/>
          </a:xfrm>
          <a:prstGeom prst="ellipse">
            <a:avLst/>
          </a:prstGeom>
          <a:solidFill>
            <a:srgbClr val="B8C8D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KSO_Shape">
            <a:extLst>
              <a:ext uri="{FF2B5EF4-FFF2-40B4-BE49-F238E27FC236}">
                <a16:creationId xmlns:a16="http://schemas.microsoft.com/office/drawing/2014/main" id="{7C83A886-9ACB-4C69-9FDF-8A9E180A2062}"/>
              </a:ext>
            </a:extLst>
          </p:cNvPr>
          <p:cNvSpPr>
            <a:spLocks/>
          </p:cNvSpPr>
          <p:nvPr/>
        </p:nvSpPr>
        <p:spPr bwMode="auto">
          <a:xfrm>
            <a:off x="9264471" y="2837262"/>
            <a:ext cx="619326" cy="363731"/>
          </a:xfrm>
          <a:custGeom>
            <a:avLst/>
            <a:gdLst/>
            <a:ahLst/>
            <a:cxnLst/>
            <a:rect l="0" t="0" r="r" b="b"/>
            <a:pathLst>
              <a:path w="14620875" h="8575674">
                <a:moveTo>
                  <a:pt x="6527800" y="5414962"/>
                </a:moveTo>
                <a:cubicBezTo>
                  <a:pt x="6261267" y="5414962"/>
                  <a:pt x="6045200" y="5647021"/>
                  <a:pt x="6045200" y="5933281"/>
                </a:cubicBezTo>
                <a:cubicBezTo>
                  <a:pt x="6045200" y="6219541"/>
                  <a:pt x="6261267" y="6451600"/>
                  <a:pt x="6527800" y="6451600"/>
                </a:cubicBezTo>
                <a:cubicBezTo>
                  <a:pt x="6794333" y="6451600"/>
                  <a:pt x="7010400" y="6219541"/>
                  <a:pt x="7010400" y="5933281"/>
                </a:cubicBezTo>
                <a:cubicBezTo>
                  <a:pt x="7010400" y="5647021"/>
                  <a:pt x="6794333" y="5414962"/>
                  <a:pt x="6527800" y="5414962"/>
                </a:cubicBezTo>
                <a:close/>
                <a:moveTo>
                  <a:pt x="3560879" y="4078288"/>
                </a:moveTo>
                <a:cubicBezTo>
                  <a:pt x="3316816" y="4659889"/>
                  <a:pt x="3087772" y="5215226"/>
                  <a:pt x="2993902" y="5440362"/>
                </a:cubicBezTo>
                <a:cubicBezTo>
                  <a:pt x="2963863" y="5500399"/>
                  <a:pt x="2993902" y="5564187"/>
                  <a:pt x="3084017" y="5564187"/>
                </a:cubicBezTo>
                <a:cubicBezTo>
                  <a:pt x="3455744" y="5564187"/>
                  <a:pt x="3970154" y="5564187"/>
                  <a:pt x="4454526" y="5564187"/>
                </a:cubicBezTo>
                <a:cubicBezTo>
                  <a:pt x="4375675" y="4937558"/>
                  <a:pt x="4037741" y="4400983"/>
                  <a:pt x="3560879" y="4078288"/>
                </a:cubicBezTo>
                <a:close/>
                <a:moveTo>
                  <a:pt x="2532716" y="3762374"/>
                </a:moveTo>
                <a:cubicBezTo>
                  <a:pt x="1459205" y="3762374"/>
                  <a:pt x="592138" y="4697272"/>
                  <a:pt x="592138" y="5849937"/>
                </a:cubicBezTo>
                <a:cubicBezTo>
                  <a:pt x="592138" y="7002602"/>
                  <a:pt x="1459205" y="7937499"/>
                  <a:pt x="2532716" y="7937499"/>
                </a:cubicBezTo>
                <a:cubicBezTo>
                  <a:pt x="3512388" y="7937499"/>
                  <a:pt x="4326905" y="7152786"/>
                  <a:pt x="4454526" y="6135287"/>
                </a:cubicBezTo>
                <a:cubicBezTo>
                  <a:pt x="3602473" y="6135287"/>
                  <a:pt x="2641568" y="6135287"/>
                  <a:pt x="2532716" y="6135287"/>
                </a:cubicBezTo>
                <a:cubicBezTo>
                  <a:pt x="2386328" y="6135287"/>
                  <a:pt x="2266215" y="6007630"/>
                  <a:pt x="2269968" y="5849937"/>
                </a:cubicBezTo>
                <a:cubicBezTo>
                  <a:pt x="2269968" y="5812391"/>
                  <a:pt x="2281229" y="5771090"/>
                  <a:pt x="2296243" y="5733544"/>
                </a:cubicBezTo>
                <a:cubicBezTo>
                  <a:pt x="2352546" y="5605887"/>
                  <a:pt x="2709132" y="4738572"/>
                  <a:pt x="3080732" y="3844976"/>
                </a:cubicBezTo>
                <a:cubicBezTo>
                  <a:pt x="2904316" y="3792411"/>
                  <a:pt x="2724146" y="3762374"/>
                  <a:pt x="2532716" y="3762374"/>
                </a:cubicBezTo>
                <a:close/>
                <a:moveTo>
                  <a:pt x="12087730" y="3762374"/>
                </a:moveTo>
                <a:cubicBezTo>
                  <a:pt x="11847522" y="3762374"/>
                  <a:pt x="11614821" y="3811184"/>
                  <a:pt x="11397132" y="3897540"/>
                </a:cubicBezTo>
                <a:cubicBezTo>
                  <a:pt x="11851275" y="4776119"/>
                  <a:pt x="12260379" y="5568341"/>
                  <a:pt x="12327938" y="5703507"/>
                </a:cubicBezTo>
                <a:cubicBezTo>
                  <a:pt x="12395496" y="5842427"/>
                  <a:pt x="12350457" y="6015139"/>
                  <a:pt x="12222847" y="6090232"/>
                </a:cubicBezTo>
                <a:cubicBezTo>
                  <a:pt x="12095236" y="6165324"/>
                  <a:pt x="11933847" y="6116514"/>
                  <a:pt x="11862535" y="5977593"/>
                </a:cubicBezTo>
                <a:cubicBezTo>
                  <a:pt x="11764951" y="5786108"/>
                  <a:pt x="11374613" y="4997640"/>
                  <a:pt x="10942989" y="4167872"/>
                </a:cubicBezTo>
                <a:cubicBezTo>
                  <a:pt x="10462573" y="4547087"/>
                  <a:pt x="10147300" y="5159089"/>
                  <a:pt x="10147300" y="5849937"/>
                </a:cubicBezTo>
                <a:cubicBezTo>
                  <a:pt x="10147300" y="7002602"/>
                  <a:pt x="11018054" y="7937499"/>
                  <a:pt x="12087730" y="7937499"/>
                </a:cubicBezTo>
                <a:cubicBezTo>
                  <a:pt x="13161159" y="7937499"/>
                  <a:pt x="14031913" y="7002602"/>
                  <a:pt x="14031913" y="5849937"/>
                </a:cubicBezTo>
                <a:cubicBezTo>
                  <a:pt x="14031913" y="4697272"/>
                  <a:pt x="13161159" y="3762374"/>
                  <a:pt x="12087730" y="3762374"/>
                </a:cubicBezTo>
                <a:close/>
                <a:moveTo>
                  <a:pt x="4318664" y="2332741"/>
                </a:moveTo>
                <a:cubicBezTo>
                  <a:pt x="4297073" y="2331333"/>
                  <a:pt x="4275482" y="2351984"/>
                  <a:pt x="4254829" y="2398919"/>
                </a:cubicBezTo>
                <a:cubicBezTo>
                  <a:pt x="4206014" y="2522826"/>
                  <a:pt x="4018265" y="2973398"/>
                  <a:pt x="3800475" y="3495311"/>
                </a:cubicBezTo>
                <a:cubicBezTo>
                  <a:pt x="4483883" y="3919600"/>
                  <a:pt x="4964522" y="4678062"/>
                  <a:pt x="5050887" y="5564187"/>
                </a:cubicBezTo>
                <a:cubicBezTo>
                  <a:pt x="5264922" y="5564187"/>
                  <a:pt x="5445161" y="5564187"/>
                  <a:pt x="5580341" y="5564187"/>
                </a:cubicBezTo>
                <a:cubicBezTo>
                  <a:pt x="5625401" y="5421506"/>
                  <a:pt x="5700500" y="5293844"/>
                  <a:pt x="5794375" y="5184956"/>
                </a:cubicBezTo>
                <a:cubicBezTo>
                  <a:pt x="5565321" y="4730629"/>
                  <a:pt x="4896932" y="3427725"/>
                  <a:pt x="4382499" y="2398919"/>
                </a:cubicBezTo>
                <a:cubicBezTo>
                  <a:pt x="4361846" y="2357617"/>
                  <a:pt x="4340255" y="2334149"/>
                  <a:pt x="4318664" y="2332741"/>
                </a:cubicBezTo>
                <a:close/>
                <a:moveTo>
                  <a:pt x="5106915" y="2192338"/>
                </a:moveTo>
                <a:cubicBezTo>
                  <a:pt x="4930494" y="2192338"/>
                  <a:pt x="4911726" y="2248665"/>
                  <a:pt x="4960523" y="2338788"/>
                </a:cubicBezTo>
                <a:cubicBezTo>
                  <a:pt x="5823858" y="4043617"/>
                  <a:pt x="6120395" y="4629416"/>
                  <a:pt x="6248019" y="4888520"/>
                </a:cubicBezTo>
                <a:cubicBezTo>
                  <a:pt x="6338106" y="4862234"/>
                  <a:pt x="6431947" y="4847214"/>
                  <a:pt x="6529541" y="4847214"/>
                </a:cubicBezTo>
                <a:cubicBezTo>
                  <a:pt x="6743498" y="4847214"/>
                  <a:pt x="6938687" y="4918561"/>
                  <a:pt x="7103847" y="5038725"/>
                </a:cubicBezTo>
                <a:cubicBezTo>
                  <a:pt x="7103847" y="5038725"/>
                  <a:pt x="9735142" y="2879527"/>
                  <a:pt x="9971621" y="2688015"/>
                </a:cubicBezTo>
                <a:cubicBezTo>
                  <a:pt x="10076723" y="2601647"/>
                  <a:pt x="10091737" y="2488993"/>
                  <a:pt x="10039186" y="2387605"/>
                </a:cubicBezTo>
                <a:cubicBezTo>
                  <a:pt x="10039186" y="2387605"/>
                  <a:pt x="10009157" y="2338788"/>
                  <a:pt x="9986635" y="2289971"/>
                </a:cubicBezTo>
                <a:cubicBezTo>
                  <a:pt x="9952853" y="2226134"/>
                  <a:pt x="9904055" y="2192338"/>
                  <a:pt x="9791447" y="2192338"/>
                </a:cubicBezTo>
                <a:cubicBezTo>
                  <a:pt x="9464881" y="2192338"/>
                  <a:pt x="5429727" y="2192338"/>
                  <a:pt x="5106915" y="2192338"/>
                </a:cubicBezTo>
                <a:close/>
                <a:moveTo>
                  <a:pt x="7445538" y="0"/>
                </a:moveTo>
                <a:cubicBezTo>
                  <a:pt x="7914637" y="0"/>
                  <a:pt x="9847324" y="0"/>
                  <a:pt x="10023705" y="0"/>
                </a:cubicBezTo>
                <a:cubicBezTo>
                  <a:pt x="10170064" y="0"/>
                  <a:pt x="10297659" y="127659"/>
                  <a:pt x="10297659" y="285355"/>
                </a:cubicBezTo>
                <a:cubicBezTo>
                  <a:pt x="10297659" y="443051"/>
                  <a:pt x="10222603" y="525654"/>
                  <a:pt x="10147547" y="634540"/>
                </a:cubicBezTo>
                <a:cubicBezTo>
                  <a:pt x="10016200" y="833537"/>
                  <a:pt x="9959908" y="1051308"/>
                  <a:pt x="10091256" y="1336664"/>
                </a:cubicBezTo>
                <a:cubicBezTo>
                  <a:pt x="10162559" y="1486851"/>
                  <a:pt x="10624152" y="2387973"/>
                  <a:pt x="11108262" y="3337905"/>
                </a:cubicBezTo>
                <a:cubicBezTo>
                  <a:pt x="11412238" y="3198982"/>
                  <a:pt x="11742484" y="3123889"/>
                  <a:pt x="12087741" y="3123889"/>
                </a:cubicBezTo>
                <a:cubicBezTo>
                  <a:pt x="13487532" y="3123889"/>
                  <a:pt x="14620875" y="4344157"/>
                  <a:pt x="14620875" y="5849781"/>
                </a:cubicBezTo>
                <a:cubicBezTo>
                  <a:pt x="14620875" y="7355405"/>
                  <a:pt x="13487532" y="8575674"/>
                  <a:pt x="12087741" y="8575674"/>
                </a:cubicBezTo>
                <a:cubicBezTo>
                  <a:pt x="10691702" y="8575674"/>
                  <a:pt x="9558359" y="7355405"/>
                  <a:pt x="9558359" y="5849781"/>
                </a:cubicBezTo>
                <a:cubicBezTo>
                  <a:pt x="9558359" y="4929886"/>
                  <a:pt x="9978672" y="4103858"/>
                  <a:pt x="10657927" y="3600732"/>
                </a:cubicBezTo>
                <a:cubicBezTo>
                  <a:pt x="10571613" y="3439281"/>
                  <a:pt x="10492804" y="3281585"/>
                  <a:pt x="10492804" y="3281585"/>
                </a:cubicBezTo>
                <a:cubicBezTo>
                  <a:pt x="10440265" y="3180209"/>
                  <a:pt x="10290154" y="3138907"/>
                  <a:pt x="10188828" y="3225265"/>
                </a:cubicBezTo>
                <a:cubicBezTo>
                  <a:pt x="9269394" y="3979954"/>
                  <a:pt x="7843334" y="5155166"/>
                  <a:pt x="7445538" y="5478068"/>
                </a:cubicBezTo>
                <a:cubicBezTo>
                  <a:pt x="7505582" y="5616991"/>
                  <a:pt x="7539358" y="5770933"/>
                  <a:pt x="7539358" y="5932384"/>
                </a:cubicBezTo>
                <a:cubicBezTo>
                  <a:pt x="7539358" y="6533132"/>
                  <a:pt x="7085271" y="7021239"/>
                  <a:pt x="6529858" y="7021239"/>
                </a:cubicBezTo>
                <a:cubicBezTo>
                  <a:pt x="6034490" y="7021239"/>
                  <a:pt x="5625435" y="6638263"/>
                  <a:pt x="5535368" y="6135136"/>
                </a:cubicBezTo>
                <a:cubicBezTo>
                  <a:pt x="5407773" y="6135136"/>
                  <a:pt x="5242651" y="6135136"/>
                  <a:pt x="5051258" y="6135136"/>
                </a:cubicBezTo>
                <a:cubicBezTo>
                  <a:pt x="4919911" y="7505592"/>
                  <a:pt x="3842859" y="8575674"/>
                  <a:pt x="2533135" y="8575674"/>
                </a:cubicBezTo>
                <a:cubicBezTo>
                  <a:pt x="1133344" y="8575674"/>
                  <a:pt x="0" y="7355405"/>
                  <a:pt x="0" y="5849781"/>
                </a:cubicBezTo>
                <a:cubicBezTo>
                  <a:pt x="0" y="4344157"/>
                  <a:pt x="1133344" y="3123889"/>
                  <a:pt x="2533135" y="3123889"/>
                </a:cubicBezTo>
                <a:cubicBezTo>
                  <a:pt x="2810841" y="3123889"/>
                  <a:pt x="3073537" y="3172700"/>
                  <a:pt x="3321221" y="3262811"/>
                </a:cubicBezTo>
                <a:cubicBezTo>
                  <a:pt x="3632703" y="2511877"/>
                  <a:pt x="3902904" y="1858563"/>
                  <a:pt x="3940432" y="1768451"/>
                </a:cubicBezTo>
                <a:cubicBezTo>
                  <a:pt x="3985465" y="1663320"/>
                  <a:pt x="3966701" y="1573208"/>
                  <a:pt x="3944184" y="1524397"/>
                </a:cubicBezTo>
                <a:cubicBezTo>
                  <a:pt x="3902904" y="1445549"/>
                  <a:pt x="3842859" y="1329154"/>
                  <a:pt x="3794073" y="1250306"/>
                </a:cubicBezTo>
                <a:cubicBezTo>
                  <a:pt x="3764050" y="1197741"/>
                  <a:pt x="3692747" y="1182722"/>
                  <a:pt x="3610186" y="1201495"/>
                </a:cubicBezTo>
                <a:cubicBezTo>
                  <a:pt x="3527624" y="1216514"/>
                  <a:pt x="3234907" y="1265325"/>
                  <a:pt x="3099806" y="1265325"/>
                </a:cubicBezTo>
                <a:cubicBezTo>
                  <a:pt x="2878392" y="1265325"/>
                  <a:pt x="2885897" y="1066327"/>
                  <a:pt x="2885897" y="874839"/>
                </a:cubicBezTo>
                <a:cubicBezTo>
                  <a:pt x="2885897" y="683350"/>
                  <a:pt x="2994728" y="585729"/>
                  <a:pt x="3144840" y="585729"/>
                </a:cubicBezTo>
                <a:cubicBezTo>
                  <a:pt x="3366254" y="585729"/>
                  <a:pt x="4927416" y="585729"/>
                  <a:pt x="5133820" y="585729"/>
                </a:cubicBezTo>
                <a:cubicBezTo>
                  <a:pt x="5340223" y="585729"/>
                  <a:pt x="5389009" y="923650"/>
                  <a:pt x="5141325" y="964951"/>
                </a:cubicBezTo>
                <a:cubicBezTo>
                  <a:pt x="4923663" y="1002498"/>
                  <a:pt x="4773551" y="1028780"/>
                  <a:pt x="4540878" y="1062573"/>
                </a:cubicBezTo>
                <a:cubicBezTo>
                  <a:pt x="4368250" y="1088855"/>
                  <a:pt x="4379508" y="1190231"/>
                  <a:pt x="4435800" y="1302872"/>
                </a:cubicBezTo>
                <a:cubicBezTo>
                  <a:pt x="4477081" y="1381720"/>
                  <a:pt x="4510856" y="1445549"/>
                  <a:pt x="4544631" y="1516888"/>
                </a:cubicBezTo>
                <a:cubicBezTo>
                  <a:pt x="4570900" y="1561944"/>
                  <a:pt x="4634698" y="1625774"/>
                  <a:pt x="4751034" y="1625774"/>
                </a:cubicBezTo>
                <a:cubicBezTo>
                  <a:pt x="5223887" y="1625774"/>
                  <a:pt x="9246877" y="1625774"/>
                  <a:pt x="9423259" y="1625774"/>
                </a:cubicBezTo>
                <a:cubicBezTo>
                  <a:pt x="9505820" y="1625774"/>
                  <a:pt x="9539595" y="1509379"/>
                  <a:pt x="9498314" y="1438040"/>
                </a:cubicBezTo>
                <a:cubicBezTo>
                  <a:pt x="9393236" y="1265325"/>
                  <a:pt x="9423259" y="953687"/>
                  <a:pt x="9483303" y="818519"/>
                </a:cubicBezTo>
                <a:cubicBezTo>
                  <a:pt x="9543348" y="683350"/>
                  <a:pt x="9513326" y="570710"/>
                  <a:pt x="9329439" y="570710"/>
                </a:cubicBezTo>
                <a:cubicBezTo>
                  <a:pt x="9002946" y="570710"/>
                  <a:pt x="7768278" y="570710"/>
                  <a:pt x="7445538" y="570710"/>
                </a:cubicBezTo>
                <a:cubicBezTo>
                  <a:pt x="7299180" y="570710"/>
                  <a:pt x="7179091" y="443051"/>
                  <a:pt x="7179091" y="285355"/>
                </a:cubicBezTo>
                <a:cubicBezTo>
                  <a:pt x="7179091" y="127659"/>
                  <a:pt x="7299180" y="0"/>
                  <a:pt x="7445538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705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250" advTm="3000">
        <p:fade/>
      </p:transition>
    </mc:Choice>
    <mc:Fallback>
      <p:transition advTm="3000">
        <p:fade/>
      </p:transition>
    </mc:Fallback>
  </mc:AlternateContent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2981</TotalTime>
  <Words>991</Words>
  <Application>Microsoft Office PowerPoint</Application>
  <PresentationFormat>宽屏</PresentationFormat>
  <Paragraphs>199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9" baseType="lpstr">
      <vt:lpstr>等线</vt:lpstr>
      <vt:lpstr>等线 Light</vt:lpstr>
      <vt:lpstr>方正仿宋_GBK</vt:lpstr>
      <vt:lpstr>方正仿宋繁体</vt:lpstr>
      <vt:lpstr>方正楷体简体</vt:lpstr>
      <vt:lpstr>书体坊禚效锋行草体</vt:lpstr>
      <vt:lpstr>思源黑体旧字形 ExtraLight</vt:lpstr>
      <vt:lpstr>宋体</vt:lpstr>
      <vt:lpstr>微软雅黑</vt:lpstr>
      <vt:lpstr>微软雅黑 Light</vt:lpstr>
      <vt:lpstr>Arial</vt:lpstr>
      <vt:lpstr>Calibri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疏遥</dc:creator>
  <cp:lastModifiedBy>李 疏遥</cp:lastModifiedBy>
  <cp:revision>47</cp:revision>
  <dcterms:created xsi:type="dcterms:W3CDTF">2018-04-14T06:09:42Z</dcterms:created>
  <dcterms:modified xsi:type="dcterms:W3CDTF">2018-04-18T10:43:28Z</dcterms:modified>
</cp:coreProperties>
</file>