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1" r:id="rId5"/>
    <p:sldId id="262" r:id="rId6"/>
    <p:sldId id="279" r:id="rId7"/>
    <p:sldId id="263" r:id="rId8"/>
    <p:sldId id="281" r:id="rId9"/>
    <p:sldId id="282" r:id="rId10"/>
    <p:sldId id="278" r:id="rId11"/>
    <p:sldId id="264" r:id="rId12"/>
    <p:sldId id="265" r:id="rId13"/>
    <p:sldId id="280" r:id="rId14"/>
    <p:sldId id="268" r:id="rId15"/>
    <p:sldId id="269" r:id="rId16"/>
    <p:sldId id="270" r:id="rId17"/>
    <p:sldId id="266" r:id="rId18"/>
    <p:sldId id="267" r:id="rId19"/>
    <p:sldId id="277" r:id="rId20"/>
    <p:sldId id="259" r:id="rId21"/>
  </p:sldIdLst>
  <p:sldSz cx="9144000" cy="5143500" type="screen16x9"/>
  <p:notesSz cx="6858000" cy="9144000"/>
  <p:custDataLst>
    <p:tags r:id="rId2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9" userDrawn="1">
          <p15:clr>
            <a:srgbClr val="A4A3A4"/>
          </p15:clr>
        </p15:guide>
        <p15:guide id="2" pos="5103" userDrawn="1">
          <p15:clr>
            <a:srgbClr val="A4A3A4"/>
          </p15:clr>
        </p15:guide>
        <p15:guide id="3" orient="horz" pos="1620">
          <p15:clr>
            <a:srgbClr val="A4A3A4"/>
          </p15:clr>
        </p15:guide>
        <p15:guide id="4" pos="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B4C9"/>
    <a:srgbClr val="1B24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276" y="102"/>
      </p:cViewPr>
      <p:guideLst>
        <p:guide orient="horz" pos="2119"/>
        <p:guide pos="5103"/>
        <p:guide orient="horz" pos="1620"/>
        <p:guide pos="61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F57117-35F1-4816-89E3-1482677FCF59}"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F8C846-CA02-4734-8ED3-2C6F71D272F6}" type="slidenum">
              <a:rPr lang="zh-CN" altLang="en-US" smtClean="0"/>
              <a:t>‹#›</a:t>
            </a:fld>
            <a:endParaRPr lang="zh-CN" altLang="en-US"/>
          </a:p>
        </p:txBody>
      </p:sp>
    </p:spTree>
    <p:extLst>
      <p:ext uri="{BB962C8B-B14F-4D97-AF65-F5344CB8AC3E}">
        <p14:creationId xmlns:p14="http://schemas.microsoft.com/office/powerpoint/2010/main" val="1096667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stretch>
            <a:fillRect/>
          </a:stretch>
        </p:blipFill>
        <p:spPr>
          <a:xfrm>
            <a:off x="-397" y="-985"/>
            <a:ext cx="9144793" cy="51454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327" y="1906396"/>
            <a:ext cx="9158284" cy="1330708"/>
          </a:xfrm>
          <a:prstGeom prst="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328" y="1815666"/>
            <a:ext cx="9186984" cy="1512168"/>
          </a:xfrm>
          <a:prstGeom prst="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六边形 11"/>
          <p:cNvSpPr/>
          <p:nvPr/>
        </p:nvSpPr>
        <p:spPr>
          <a:xfrm>
            <a:off x="1061610" y="1690372"/>
            <a:ext cx="501176" cy="432048"/>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3" name="六边形 12"/>
          <p:cNvSpPr/>
          <p:nvPr/>
        </p:nvSpPr>
        <p:spPr>
          <a:xfrm>
            <a:off x="1013201" y="3836093"/>
            <a:ext cx="751764" cy="648072"/>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 name="六边形 13"/>
          <p:cNvSpPr/>
          <p:nvPr/>
        </p:nvSpPr>
        <p:spPr>
          <a:xfrm>
            <a:off x="5166066" y="3662139"/>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5" name="六边形 14"/>
          <p:cNvSpPr/>
          <p:nvPr/>
        </p:nvSpPr>
        <p:spPr>
          <a:xfrm>
            <a:off x="6921261" y="1610294"/>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6" name="六边形 15"/>
          <p:cNvSpPr/>
          <p:nvPr/>
        </p:nvSpPr>
        <p:spPr>
          <a:xfrm>
            <a:off x="2827684" y="3160671"/>
            <a:ext cx="594066" cy="512126"/>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7" name="六边形 16"/>
          <p:cNvSpPr/>
          <p:nvPr/>
        </p:nvSpPr>
        <p:spPr>
          <a:xfrm>
            <a:off x="8028384" y="140643"/>
            <a:ext cx="1004486" cy="865935"/>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8" name="六边形 17"/>
          <p:cNvSpPr/>
          <p:nvPr/>
        </p:nvSpPr>
        <p:spPr>
          <a:xfrm>
            <a:off x="8028384" y="4228102"/>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9" name="六边形 18"/>
          <p:cNvSpPr/>
          <p:nvPr/>
        </p:nvSpPr>
        <p:spPr>
          <a:xfrm>
            <a:off x="4582042" y="1098169"/>
            <a:ext cx="594066" cy="512126"/>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0" name="TextBox 19"/>
          <p:cNvSpPr txBox="1"/>
          <p:nvPr/>
        </p:nvSpPr>
        <p:spPr>
          <a:xfrm>
            <a:off x="2014889" y="2029293"/>
            <a:ext cx="5114221" cy="1084912"/>
          </a:xfrm>
          <a:prstGeom prst="rect">
            <a:avLst/>
          </a:prstGeom>
          <a:noFill/>
        </p:spPr>
        <p:txBody>
          <a:bodyPr wrap="none" lIns="68580" tIns="34290" rIns="68580" bIns="34290" rtlCol="0">
            <a:spAutoFit/>
          </a:bodyPr>
          <a:lstStyle/>
          <a:p>
            <a:pPr algn="ctr"/>
            <a:r>
              <a:rPr lang="en-US" altLang="zh-CN" sz="3300" b="1">
                <a:blipFill>
                  <a:blip r:embed="rId2"/>
                  <a:stretch>
                    <a:fillRect/>
                  </a:stretch>
                </a:blipFill>
                <a:latin typeface="微软雅黑" pitchFamily="34" charset="-122"/>
                <a:ea typeface="微软雅黑" pitchFamily="34" charset="-122"/>
              </a:rPr>
              <a:t>2020  </a:t>
            </a:r>
            <a:endParaRPr lang="en-US" altLang="zh-CN" sz="3300" b="1" dirty="0">
              <a:blipFill>
                <a:blip r:embed="rId2"/>
                <a:stretch>
                  <a:fillRect/>
                </a:stretch>
              </a:blipFill>
              <a:latin typeface="微软雅黑" pitchFamily="34" charset="-122"/>
              <a:ea typeface="微软雅黑" pitchFamily="34" charset="-122"/>
            </a:endParaRPr>
          </a:p>
          <a:p>
            <a:pPr algn="ctr"/>
            <a:r>
              <a:rPr lang="en-US" altLang="zh-CN" sz="3300" b="1" dirty="0">
                <a:blipFill>
                  <a:blip r:embed="rId2"/>
                  <a:stretch>
                    <a:fillRect/>
                  </a:stretch>
                </a:blipFill>
                <a:latin typeface="微软雅黑" pitchFamily="34" charset="-122"/>
                <a:ea typeface="微软雅黑" pitchFamily="34" charset="-122"/>
              </a:rPr>
              <a:t>IOS</a:t>
            </a:r>
            <a:r>
              <a:rPr lang="zh-CN" altLang="en-US" sz="3300" b="1" dirty="0">
                <a:blipFill>
                  <a:blip r:embed="rId2"/>
                  <a:stretch>
                    <a:fillRect/>
                  </a:stretch>
                </a:blipFill>
                <a:latin typeface="微软雅黑" pitchFamily="34" charset="-122"/>
                <a:ea typeface="微软雅黑" pitchFamily="34" charset="-122"/>
              </a:rPr>
              <a:t>系列商务报告通用模版</a:t>
            </a:r>
          </a:p>
        </p:txBody>
      </p:sp>
      <p:sp>
        <p:nvSpPr>
          <p:cNvPr id="21" name="六边形 20"/>
          <p:cNvSpPr/>
          <p:nvPr/>
        </p:nvSpPr>
        <p:spPr>
          <a:xfrm>
            <a:off x="8833936" y="1976420"/>
            <a:ext cx="338720" cy="292000"/>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Tree>
    <p:extLst>
      <p:ext uri="{BB962C8B-B14F-4D97-AF65-F5344CB8AC3E}">
        <p14:creationId xmlns:p14="http://schemas.microsoft.com/office/powerpoint/2010/main" val="213620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959"/>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627"/>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224"/>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289"/>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664"/>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134"/>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216"/>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949"/>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145"/>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672"/>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sp>
        <p:nvSpPr>
          <p:cNvPr id="48" name="文本框 47"/>
          <p:cNvSpPr txBox="1"/>
          <p:nvPr/>
        </p:nvSpPr>
        <p:spPr>
          <a:xfrm>
            <a:off x="3152441" y="2714996"/>
            <a:ext cx="2642069" cy="769441"/>
          </a:xfrm>
          <a:prstGeom prst="rect">
            <a:avLst/>
          </a:prstGeom>
          <a:noFill/>
        </p:spPr>
        <p:txBody>
          <a:bodyPr wrap="none" rtlCol="0">
            <a:spAutoFit/>
          </a:bodyPr>
          <a:lstStyle/>
          <a:p>
            <a:r>
              <a:rPr lang="en-US" altLang="zh-CN" sz="4400" dirty="0">
                <a:solidFill>
                  <a:schemeClr val="bg1"/>
                </a:solidFill>
                <a:latin typeface="+mj-lt"/>
                <a:ea typeface="FZLanTingHeiS-EL-GB"/>
              </a:rPr>
              <a:t>TEXT HERE</a:t>
            </a:r>
            <a:endParaRPr lang="zh-CN" altLang="en-US" sz="4400" dirty="0">
              <a:solidFill>
                <a:schemeClr val="bg1"/>
              </a:solidFill>
              <a:latin typeface="+mj-lt"/>
              <a:ea typeface="FZLanTingHeiS-EL-GB"/>
            </a:endParaRPr>
          </a:p>
        </p:txBody>
      </p:sp>
      <p:sp>
        <p:nvSpPr>
          <p:cNvPr id="49" name="文本框 48"/>
          <p:cNvSpPr txBox="1"/>
          <p:nvPr/>
        </p:nvSpPr>
        <p:spPr>
          <a:xfrm>
            <a:off x="3983741" y="3267033"/>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50" name="文本框 49"/>
          <p:cNvSpPr txBox="1"/>
          <p:nvPr/>
        </p:nvSpPr>
        <p:spPr>
          <a:xfrm>
            <a:off x="4335106" y="3579402"/>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1" name="文本框 50"/>
          <p:cNvSpPr txBox="1"/>
          <p:nvPr/>
        </p:nvSpPr>
        <p:spPr>
          <a:xfrm rot="5400000">
            <a:off x="5134941" y="3569509"/>
            <a:ext cx="800219" cy="261610"/>
          </a:xfrm>
          <a:prstGeom prst="rect">
            <a:avLst/>
          </a:prstGeom>
          <a:noFill/>
        </p:spPr>
        <p:txBody>
          <a:bodyPr wrap="none" rtlCol="0">
            <a:spAutoFit/>
          </a:bodyPr>
          <a:lstStyle/>
          <a:p>
            <a:r>
              <a:rPr lang="en-US" altLang="zh-CN" sz="1100" dirty="0">
                <a:solidFill>
                  <a:schemeClr val="bg1"/>
                </a:solidFill>
                <a:latin typeface="+mj-lt"/>
                <a:ea typeface="FZLanTingHeiS-EL-GB"/>
              </a:rPr>
              <a:t>TEXT HERE</a:t>
            </a:r>
            <a:endParaRPr lang="zh-CN" altLang="en-US" sz="1100" dirty="0">
              <a:solidFill>
                <a:schemeClr val="bg1"/>
              </a:solidFill>
              <a:latin typeface="+mj-lt"/>
              <a:ea typeface="FZLanTingHeiS-EL-GB"/>
            </a:endParaRPr>
          </a:p>
        </p:txBody>
      </p:sp>
      <p:sp>
        <p:nvSpPr>
          <p:cNvPr id="52" name="文本框 51"/>
          <p:cNvSpPr txBox="1"/>
          <p:nvPr/>
        </p:nvSpPr>
        <p:spPr>
          <a:xfrm rot="5400000">
            <a:off x="5363457" y="3678234"/>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8" name="文本框 57"/>
          <p:cNvSpPr txBox="1"/>
          <p:nvPr/>
        </p:nvSpPr>
        <p:spPr>
          <a:xfrm>
            <a:off x="5932205" y="312644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9" name="文本框 58"/>
          <p:cNvSpPr txBox="1"/>
          <p:nvPr/>
        </p:nvSpPr>
        <p:spPr>
          <a:xfrm>
            <a:off x="6203013" y="2829013"/>
            <a:ext cx="1188146" cy="369332"/>
          </a:xfrm>
          <a:prstGeom prst="rect">
            <a:avLst/>
          </a:prstGeom>
          <a:noFill/>
        </p:spPr>
        <p:txBody>
          <a:bodyPr wrap="none" rtlCol="0">
            <a:spAutoFit/>
          </a:bodyPr>
          <a:lstStyle/>
          <a:p>
            <a:r>
              <a:rPr lang="en-US" altLang="zh-CN" sz="1800" dirty="0">
                <a:solidFill>
                  <a:schemeClr val="bg1"/>
                </a:solidFill>
                <a:latin typeface="+mj-lt"/>
                <a:ea typeface="FZLanTingHeiS-EL-GB"/>
              </a:rPr>
              <a:t>TEXT HERE</a:t>
            </a:r>
            <a:endParaRPr lang="zh-CN" altLang="en-US" sz="1800" dirty="0">
              <a:solidFill>
                <a:schemeClr val="bg1"/>
              </a:solidFill>
              <a:latin typeface="+mj-lt"/>
              <a:ea typeface="FZLanTingHeiS-EL-GB"/>
            </a:endParaRPr>
          </a:p>
        </p:txBody>
      </p:sp>
      <p:sp>
        <p:nvSpPr>
          <p:cNvPr id="60" name="文本框 59"/>
          <p:cNvSpPr txBox="1"/>
          <p:nvPr/>
        </p:nvSpPr>
        <p:spPr>
          <a:xfrm rot="5400000">
            <a:off x="5813522" y="2696868"/>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61" name="文本框 60"/>
          <p:cNvSpPr txBox="1"/>
          <p:nvPr/>
        </p:nvSpPr>
        <p:spPr>
          <a:xfrm>
            <a:off x="2970335" y="2391302"/>
            <a:ext cx="1745991" cy="523220"/>
          </a:xfrm>
          <a:prstGeom prst="rect">
            <a:avLst/>
          </a:prstGeom>
          <a:noFill/>
        </p:spPr>
        <p:txBody>
          <a:bodyPr wrap="none" rtlCol="0">
            <a:spAutoFit/>
          </a:bodyPr>
          <a:lstStyle/>
          <a:p>
            <a:r>
              <a:rPr lang="en-US" altLang="zh-CN" sz="2800" dirty="0">
                <a:solidFill>
                  <a:schemeClr val="bg1"/>
                </a:solidFill>
                <a:latin typeface="+mj-lt"/>
                <a:ea typeface="FZLanTingHeiS-EL-GB"/>
              </a:rPr>
              <a:t>TEXT HERE</a:t>
            </a:r>
            <a:endParaRPr lang="zh-CN" altLang="en-US" sz="2800" dirty="0">
              <a:solidFill>
                <a:schemeClr val="bg1"/>
              </a:solidFill>
              <a:latin typeface="+mj-lt"/>
              <a:ea typeface="FZLanTingHeiS-EL-GB"/>
            </a:endParaRPr>
          </a:p>
        </p:txBody>
      </p:sp>
      <p:sp>
        <p:nvSpPr>
          <p:cNvPr id="62" name="文本框 61"/>
          <p:cNvSpPr txBox="1"/>
          <p:nvPr/>
        </p:nvSpPr>
        <p:spPr>
          <a:xfrm>
            <a:off x="4344791" y="382914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3" name="文本框 62"/>
          <p:cNvSpPr txBox="1"/>
          <p:nvPr/>
        </p:nvSpPr>
        <p:spPr>
          <a:xfrm>
            <a:off x="3152441" y="1853625"/>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64" name="文本框 63"/>
          <p:cNvSpPr txBox="1"/>
          <p:nvPr/>
        </p:nvSpPr>
        <p:spPr>
          <a:xfrm>
            <a:off x="4912866" y="2553286"/>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5" name="文本框 64"/>
          <p:cNvSpPr txBox="1"/>
          <p:nvPr/>
        </p:nvSpPr>
        <p:spPr>
          <a:xfrm rot="5400000">
            <a:off x="4449396" y="2234129"/>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6" name="文本框 65"/>
          <p:cNvSpPr txBox="1"/>
          <p:nvPr/>
        </p:nvSpPr>
        <p:spPr>
          <a:xfrm>
            <a:off x="6211116" y="2569253"/>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7" name="文本框 66"/>
          <p:cNvSpPr txBox="1"/>
          <p:nvPr/>
        </p:nvSpPr>
        <p:spPr>
          <a:xfrm>
            <a:off x="3562945" y="3373248"/>
            <a:ext cx="465192" cy="261610"/>
          </a:xfrm>
          <a:prstGeom prst="rect">
            <a:avLst/>
          </a:prstGeom>
          <a:noFill/>
        </p:spPr>
        <p:txBody>
          <a:bodyPr wrap="none" rtlCol="0">
            <a:spAutoFit/>
          </a:bodyPr>
          <a:lstStyle/>
          <a:p>
            <a:r>
              <a:rPr lang="en-US" altLang="zh-CN" sz="1100" dirty="0">
                <a:solidFill>
                  <a:schemeClr val="bg1"/>
                </a:solidFill>
                <a:latin typeface="+mj-lt"/>
                <a:ea typeface="FZLanTingHeiS-EL-GB"/>
              </a:rPr>
              <a:t>TEXT</a:t>
            </a:r>
            <a:endParaRPr lang="zh-CN" altLang="en-US" sz="1100" dirty="0">
              <a:solidFill>
                <a:schemeClr val="bg1"/>
              </a:solidFill>
              <a:latin typeface="+mj-lt"/>
              <a:ea typeface="FZLanTingHeiS-EL-GB"/>
            </a:endParaRPr>
          </a:p>
        </p:txBody>
      </p:sp>
      <p:sp>
        <p:nvSpPr>
          <p:cNvPr id="68" name="文本框 67"/>
          <p:cNvSpPr txBox="1"/>
          <p:nvPr/>
        </p:nvSpPr>
        <p:spPr>
          <a:xfrm>
            <a:off x="3617481" y="2132467"/>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9" name="文本框 68"/>
          <p:cNvSpPr txBox="1"/>
          <p:nvPr/>
        </p:nvSpPr>
        <p:spPr>
          <a:xfrm>
            <a:off x="2587355" y="3605206"/>
            <a:ext cx="1745991" cy="523220"/>
          </a:xfrm>
          <a:prstGeom prst="rect">
            <a:avLst/>
          </a:prstGeom>
          <a:noFill/>
        </p:spPr>
        <p:txBody>
          <a:bodyPr wrap="none" rtlCol="0">
            <a:spAutoFit/>
          </a:bodyPr>
          <a:lstStyle/>
          <a:p>
            <a:r>
              <a:rPr lang="en-US" altLang="zh-CN" sz="2800" dirty="0">
                <a:solidFill>
                  <a:schemeClr val="bg1"/>
                </a:solidFill>
                <a:latin typeface="+mj-lt"/>
                <a:ea typeface="FZLanTingHeiS-EL-GB"/>
              </a:rPr>
              <a:t>TEXT HERE</a:t>
            </a:r>
            <a:endParaRPr lang="zh-CN" altLang="en-US" sz="2800" dirty="0">
              <a:solidFill>
                <a:schemeClr val="bg1"/>
              </a:solidFill>
              <a:latin typeface="+mj-lt"/>
              <a:ea typeface="FZLanTingHeiS-EL-GB"/>
            </a:endParaRPr>
          </a:p>
        </p:txBody>
      </p:sp>
      <p:sp>
        <p:nvSpPr>
          <p:cNvPr id="70" name="文本框 69"/>
          <p:cNvSpPr txBox="1"/>
          <p:nvPr/>
        </p:nvSpPr>
        <p:spPr>
          <a:xfrm>
            <a:off x="2399367" y="3330620"/>
            <a:ext cx="1188146" cy="369332"/>
          </a:xfrm>
          <a:prstGeom prst="rect">
            <a:avLst/>
          </a:prstGeom>
          <a:noFill/>
        </p:spPr>
        <p:txBody>
          <a:bodyPr wrap="none" rtlCol="0">
            <a:spAutoFit/>
          </a:bodyPr>
          <a:lstStyle/>
          <a:p>
            <a:r>
              <a:rPr lang="en-US" altLang="zh-CN" sz="1800" dirty="0">
                <a:solidFill>
                  <a:schemeClr val="bg1"/>
                </a:solidFill>
                <a:latin typeface="+mj-lt"/>
                <a:ea typeface="FZLanTingHeiS-EL-GB"/>
              </a:rPr>
              <a:t>TEXT HERE</a:t>
            </a:r>
            <a:endParaRPr lang="zh-CN" altLang="en-US" sz="1800" dirty="0">
              <a:solidFill>
                <a:schemeClr val="bg1"/>
              </a:solidFill>
              <a:latin typeface="+mj-lt"/>
              <a:ea typeface="FZLanTingHeiS-EL-GB"/>
            </a:endParaRPr>
          </a:p>
        </p:txBody>
      </p:sp>
      <p:sp>
        <p:nvSpPr>
          <p:cNvPr id="71" name="文本框 70"/>
          <p:cNvSpPr txBox="1"/>
          <p:nvPr/>
        </p:nvSpPr>
        <p:spPr>
          <a:xfrm>
            <a:off x="1752842" y="3017320"/>
            <a:ext cx="1300356" cy="400110"/>
          </a:xfrm>
          <a:prstGeom prst="rect">
            <a:avLst/>
          </a:prstGeom>
          <a:noFill/>
        </p:spPr>
        <p:txBody>
          <a:bodyPr wrap="none" rtlCol="0">
            <a:spAutoFit/>
          </a:bodyPr>
          <a:lstStyle/>
          <a:p>
            <a:r>
              <a:rPr lang="en-US" altLang="zh-CN" sz="2000" dirty="0">
                <a:solidFill>
                  <a:schemeClr val="bg1"/>
                </a:solidFill>
                <a:latin typeface="+mj-lt"/>
                <a:ea typeface="FZLanTingHeiS-EL-GB"/>
              </a:rPr>
              <a:t>TEXT HERE</a:t>
            </a:r>
            <a:endParaRPr lang="zh-CN" altLang="en-US" sz="2000" dirty="0">
              <a:solidFill>
                <a:schemeClr val="bg1"/>
              </a:solidFill>
              <a:latin typeface="+mj-lt"/>
              <a:ea typeface="FZLanTingHeiS-EL-GB"/>
            </a:endParaRPr>
          </a:p>
        </p:txBody>
      </p:sp>
      <p:sp>
        <p:nvSpPr>
          <p:cNvPr id="72" name="文本框 71"/>
          <p:cNvSpPr txBox="1"/>
          <p:nvPr/>
        </p:nvSpPr>
        <p:spPr>
          <a:xfrm>
            <a:off x="5884217" y="3446384"/>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3" name="文本框 72"/>
          <p:cNvSpPr txBox="1"/>
          <p:nvPr/>
        </p:nvSpPr>
        <p:spPr>
          <a:xfrm>
            <a:off x="5882999" y="3724146"/>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74" name="文本框 73"/>
          <p:cNvSpPr txBox="1"/>
          <p:nvPr/>
        </p:nvSpPr>
        <p:spPr>
          <a:xfrm>
            <a:off x="2171946" y="2727600"/>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5" name="文本框 74"/>
          <p:cNvSpPr txBox="1"/>
          <p:nvPr/>
        </p:nvSpPr>
        <p:spPr>
          <a:xfrm>
            <a:off x="4942287" y="1965247"/>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6" name="文本框 75"/>
          <p:cNvSpPr txBox="1"/>
          <p:nvPr/>
        </p:nvSpPr>
        <p:spPr>
          <a:xfrm>
            <a:off x="4148558" y="403499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7" name="文本框 76"/>
          <p:cNvSpPr txBox="1"/>
          <p:nvPr/>
        </p:nvSpPr>
        <p:spPr>
          <a:xfrm rot="5400000">
            <a:off x="4892693" y="408243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8" name="文本框 77"/>
          <p:cNvSpPr txBox="1"/>
          <p:nvPr/>
        </p:nvSpPr>
        <p:spPr>
          <a:xfrm>
            <a:off x="2789147" y="2148753"/>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9" name="文本框 78"/>
          <p:cNvSpPr txBox="1"/>
          <p:nvPr/>
        </p:nvSpPr>
        <p:spPr>
          <a:xfrm>
            <a:off x="4996293" y="2259111"/>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80" name="文本框 79"/>
          <p:cNvSpPr txBox="1"/>
          <p:nvPr/>
        </p:nvSpPr>
        <p:spPr>
          <a:xfrm>
            <a:off x="4344791" y="1638381"/>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81" name="文本框 80"/>
          <p:cNvSpPr txBox="1"/>
          <p:nvPr/>
        </p:nvSpPr>
        <p:spPr>
          <a:xfrm>
            <a:off x="4542978" y="1419622"/>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82" name="文本框 81"/>
          <p:cNvSpPr txBox="1"/>
          <p:nvPr/>
        </p:nvSpPr>
        <p:spPr>
          <a:xfrm>
            <a:off x="4690540" y="4303946"/>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Tree>
    <p:extLst>
      <p:ext uri="{BB962C8B-B14F-4D97-AF65-F5344CB8AC3E}">
        <p14:creationId xmlns:p14="http://schemas.microsoft.com/office/powerpoint/2010/main" val="207757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429"/>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anim calcmode="lin" valueType="num">
                                      <p:cBhvr>
                                        <p:cTn id="10" dur="500" fill="hold"/>
                                        <p:tgtEl>
                                          <p:spTgt spid="48"/>
                                        </p:tgtEl>
                                        <p:attrNameLst>
                                          <p:attrName>ppt_x</p:attrName>
                                        </p:attrNameLst>
                                      </p:cBhvr>
                                      <p:tavLst>
                                        <p:tav tm="0">
                                          <p:val>
                                            <p:fltVal val="0.5"/>
                                          </p:val>
                                        </p:tav>
                                        <p:tav tm="100000">
                                          <p:val>
                                            <p:strVal val="#ppt_x"/>
                                          </p:val>
                                        </p:tav>
                                      </p:tavLst>
                                    </p:anim>
                                    <p:anim calcmode="lin" valueType="num">
                                      <p:cBhvr>
                                        <p:cTn id="11" dur="500" fill="hold"/>
                                        <p:tgtEl>
                                          <p:spTgt spid="4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419"/>
                                  </p:stCondLst>
                                  <p:childTnLst>
                                    <p:set>
                                      <p:cBhvr>
                                        <p:cTn id="13" dur="1" fill="hold">
                                          <p:stCondLst>
                                            <p:cond delay="0"/>
                                          </p:stCondLst>
                                        </p:cTn>
                                        <p:tgtEl>
                                          <p:spTgt spid="49"/>
                                        </p:tgtEl>
                                        <p:attrNameLst>
                                          <p:attrName>style.visibility</p:attrName>
                                        </p:attrNameLst>
                                      </p:cBhvr>
                                      <p:to>
                                        <p:strVal val="visible"/>
                                      </p:to>
                                    </p:set>
                                    <p:anim calcmode="lin" valueType="num">
                                      <p:cBhvr>
                                        <p:cTn id="14" dur="500" fill="hold"/>
                                        <p:tgtEl>
                                          <p:spTgt spid="49"/>
                                        </p:tgtEl>
                                        <p:attrNameLst>
                                          <p:attrName>ppt_w</p:attrName>
                                        </p:attrNameLst>
                                      </p:cBhvr>
                                      <p:tavLst>
                                        <p:tav tm="0">
                                          <p:val>
                                            <p:fltVal val="0"/>
                                          </p:val>
                                        </p:tav>
                                        <p:tav tm="100000">
                                          <p:val>
                                            <p:strVal val="#ppt_w"/>
                                          </p:val>
                                        </p:tav>
                                      </p:tavLst>
                                    </p:anim>
                                    <p:anim calcmode="lin" valueType="num">
                                      <p:cBhvr>
                                        <p:cTn id="15" dur="500" fill="hold"/>
                                        <p:tgtEl>
                                          <p:spTgt spid="49"/>
                                        </p:tgtEl>
                                        <p:attrNameLst>
                                          <p:attrName>ppt_h</p:attrName>
                                        </p:attrNameLst>
                                      </p:cBhvr>
                                      <p:tavLst>
                                        <p:tav tm="0">
                                          <p:val>
                                            <p:fltVal val="0"/>
                                          </p:val>
                                        </p:tav>
                                        <p:tav tm="100000">
                                          <p:val>
                                            <p:strVal val="#ppt_h"/>
                                          </p:val>
                                        </p:tav>
                                      </p:tavLst>
                                    </p:anim>
                                    <p:animEffect transition="in" filter="fade">
                                      <p:cBhvr>
                                        <p:cTn id="16" dur="500"/>
                                        <p:tgtEl>
                                          <p:spTgt spid="49"/>
                                        </p:tgtEl>
                                      </p:cBhvr>
                                    </p:animEffect>
                                    <p:anim calcmode="lin" valueType="num">
                                      <p:cBhvr>
                                        <p:cTn id="17" dur="500" fill="hold"/>
                                        <p:tgtEl>
                                          <p:spTgt spid="49"/>
                                        </p:tgtEl>
                                        <p:attrNameLst>
                                          <p:attrName>ppt_x</p:attrName>
                                        </p:attrNameLst>
                                      </p:cBhvr>
                                      <p:tavLst>
                                        <p:tav tm="0">
                                          <p:val>
                                            <p:fltVal val="0.5"/>
                                          </p:val>
                                        </p:tav>
                                        <p:tav tm="100000">
                                          <p:val>
                                            <p:strVal val="#ppt_x"/>
                                          </p:val>
                                        </p:tav>
                                      </p:tavLst>
                                    </p:anim>
                                    <p:anim calcmode="lin" valueType="num">
                                      <p:cBhvr>
                                        <p:cTn id="18" dur="500" fill="hold"/>
                                        <p:tgtEl>
                                          <p:spTgt spid="4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46"/>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anim calcmode="lin" valueType="num">
                                      <p:cBhvr>
                                        <p:cTn id="24" dur="500" fill="hold"/>
                                        <p:tgtEl>
                                          <p:spTgt spid="50"/>
                                        </p:tgtEl>
                                        <p:attrNameLst>
                                          <p:attrName>ppt_x</p:attrName>
                                        </p:attrNameLst>
                                      </p:cBhvr>
                                      <p:tavLst>
                                        <p:tav tm="0">
                                          <p:val>
                                            <p:fltVal val="0.5"/>
                                          </p:val>
                                        </p:tav>
                                        <p:tav tm="100000">
                                          <p:val>
                                            <p:strVal val="#ppt_x"/>
                                          </p:val>
                                        </p:tav>
                                      </p:tavLst>
                                    </p:anim>
                                    <p:anim calcmode="lin" valueType="num">
                                      <p:cBhvr>
                                        <p:cTn id="25" dur="500" fill="hold"/>
                                        <p:tgtEl>
                                          <p:spTgt spid="5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489"/>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anim calcmode="lin" valueType="num">
                                      <p:cBhvr>
                                        <p:cTn id="31" dur="500" fill="hold"/>
                                        <p:tgtEl>
                                          <p:spTgt spid="51"/>
                                        </p:tgtEl>
                                        <p:attrNameLst>
                                          <p:attrName>ppt_x</p:attrName>
                                        </p:attrNameLst>
                                      </p:cBhvr>
                                      <p:tavLst>
                                        <p:tav tm="0">
                                          <p:val>
                                            <p:fltVal val="0.5"/>
                                          </p:val>
                                        </p:tav>
                                        <p:tav tm="100000">
                                          <p:val>
                                            <p:strVal val="#ppt_x"/>
                                          </p:val>
                                        </p:tav>
                                      </p:tavLst>
                                    </p:anim>
                                    <p:anim calcmode="lin" valueType="num">
                                      <p:cBhvr>
                                        <p:cTn id="32" dur="500" fill="hold"/>
                                        <p:tgtEl>
                                          <p:spTgt spid="51"/>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451"/>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Effect transition="in" filter="fade">
                                      <p:cBhvr>
                                        <p:cTn id="37" dur="500"/>
                                        <p:tgtEl>
                                          <p:spTgt spid="52"/>
                                        </p:tgtEl>
                                      </p:cBhvr>
                                    </p:animEffect>
                                    <p:anim calcmode="lin" valueType="num">
                                      <p:cBhvr>
                                        <p:cTn id="38" dur="500" fill="hold"/>
                                        <p:tgtEl>
                                          <p:spTgt spid="52"/>
                                        </p:tgtEl>
                                        <p:attrNameLst>
                                          <p:attrName>ppt_x</p:attrName>
                                        </p:attrNameLst>
                                      </p:cBhvr>
                                      <p:tavLst>
                                        <p:tav tm="0">
                                          <p:val>
                                            <p:fltVal val="0.5"/>
                                          </p:val>
                                        </p:tav>
                                        <p:tav tm="100000">
                                          <p:val>
                                            <p:strVal val="#ppt_x"/>
                                          </p:val>
                                        </p:tav>
                                      </p:tavLst>
                                    </p:anim>
                                    <p:anim calcmode="lin" valueType="num">
                                      <p:cBhvr>
                                        <p:cTn id="39" dur="500" fill="hold"/>
                                        <p:tgtEl>
                                          <p:spTgt spid="52"/>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304"/>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fltVal val="0.5"/>
                                          </p:val>
                                        </p:tav>
                                        <p:tav tm="100000">
                                          <p:val>
                                            <p:strVal val="#ppt_x"/>
                                          </p:val>
                                        </p:tav>
                                      </p:tavLst>
                                    </p:anim>
                                    <p:anim calcmode="lin" valueType="num">
                                      <p:cBhvr>
                                        <p:cTn id="46" dur="500" fill="hold"/>
                                        <p:tgtEl>
                                          <p:spTgt spid="58"/>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488"/>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Effect transition="in" filter="fade">
                                      <p:cBhvr>
                                        <p:cTn id="51" dur="500"/>
                                        <p:tgtEl>
                                          <p:spTgt spid="59"/>
                                        </p:tgtEl>
                                      </p:cBhvr>
                                    </p:animEffect>
                                    <p:anim calcmode="lin" valueType="num">
                                      <p:cBhvr>
                                        <p:cTn id="52" dur="500" fill="hold"/>
                                        <p:tgtEl>
                                          <p:spTgt spid="59"/>
                                        </p:tgtEl>
                                        <p:attrNameLst>
                                          <p:attrName>ppt_x</p:attrName>
                                        </p:attrNameLst>
                                      </p:cBhvr>
                                      <p:tavLst>
                                        <p:tav tm="0">
                                          <p:val>
                                            <p:fltVal val="0.5"/>
                                          </p:val>
                                        </p:tav>
                                        <p:tav tm="100000">
                                          <p:val>
                                            <p:strVal val="#ppt_x"/>
                                          </p:val>
                                        </p:tav>
                                      </p:tavLst>
                                    </p:anim>
                                    <p:anim calcmode="lin" valueType="num">
                                      <p:cBhvr>
                                        <p:cTn id="53" dur="500" fill="hold"/>
                                        <p:tgtEl>
                                          <p:spTgt spid="59"/>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422"/>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anim calcmode="lin" valueType="num">
                                      <p:cBhvr>
                                        <p:cTn id="59" dur="500" fill="hold"/>
                                        <p:tgtEl>
                                          <p:spTgt spid="60"/>
                                        </p:tgtEl>
                                        <p:attrNameLst>
                                          <p:attrName>ppt_x</p:attrName>
                                        </p:attrNameLst>
                                      </p:cBhvr>
                                      <p:tavLst>
                                        <p:tav tm="0">
                                          <p:val>
                                            <p:fltVal val="0.5"/>
                                          </p:val>
                                        </p:tav>
                                        <p:tav tm="100000">
                                          <p:val>
                                            <p:strVal val="#ppt_x"/>
                                          </p:val>
                                        </p:tav>
                                      </p:tavLst>
                                    </p:anim>
                                    <p:anim calcmode="lin" valueType="num">
                                      <p:cBhvr>
                                        <p:cTn id="60" dur="500" fill="hold"/>
                                        <p:tgtEl>
                                          <p:spTgt spid="60"/>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27"/>
                                  </p:stCondLst>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ppt_w</p:attrName>
                                        </p:attrNameLst>
                                      </p:cBhvr>
                                      <p:tavLst>
                                        <p:tav tm="0">
                                          <p:val>
                                            <p:fltVal val="0"/>
                                          </p:val>
                                        </p:tav>
                                        <p:tav tm="100000">
                                          <p:val>
                                            <p:strVal val="#ppt_w"/>
                                          </p:val>
                                        </p:tav>
                                      </p:tavLst>
                                    </p:anim>
                                    <p:anim calcmode="lin" valueType="num">
                                      <p:cBhvr>
                                        <p:cTn id="64" dur="500" fill="hold"/>
                                        <p:tgtEl>
                                          <p:spTgt spid="61"/>
                                        </p:tgtEl>
                                        <p:attrNameLst>
                                          <p:attrName>ppt_h</p:attrName>
                                        </p:attrNameLst>
                                      </p:cBhvr>
                                      <p:tavLst>
                                        <p:tav tm="0">
                                          <p:val>
                                            <p:fltVal val="0"/>
                                          </p:val>
                                        </p:tav>
                                        <p:tav tm="100000">
                                          <p:val>
                                            <p:strVal val="#ppt_h"/>
                                          </p:val>
                                        </p:tav>
                                      </p:tavLst>
                                    </p:anim>
                                    <p:animEffect transition="in" filter="fade">
                                      <p:cBhvr>
                                        <p:cTn id="65" dur="500"/>
                                        <p:tgtEl>
                                          <p:spTgt spid="61"/>
                                        </p:tgtEl>
                                      </p:cBhvr>
                                    </p:animEffect>
                                    <p:anim calcmode="lin" valueType="num">
                                      <p:cBhvr>
                                        <p:cTn id="66" dur="500" fill="hold"/>
                                        <p:tgtEl>
                                          <p:spTgt spid="61"/>
                                        </p:tgtEl>
                                        <p:attrNameLst>
                                          <p:attrName>ppt_x</p:attrName>
                                        </p:attrNameLst>
                                      </p:cBhvr>
                                      <p:tavLst>
                                        <p:tav tm="0">
                                          <p:val>
                                            <p:fltVal val="0.5"/>
                                          </p:val>
                                        </p:tav>
                                        <p:tav tm="100000">
                                          <p:val>
                                            <p:strVal val="#ppt_x"/>
                                          </p:val>
                                        </p:tav>
                                      </p:tavLst>
                                    </p:anim>
                                    <p:anim calcmode="lin" valueType="num">
                                      <p:cBhvr>
                                        <p:cTn id="67" dur="500" fill="hold"/>
                                        <p:tgtEl>
                                          <p:spTgt spid="61"/>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402"/>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ppt_w</p:attrName>
                                        </p:attrNameLst>
                                      </p:cBhvr>
                                      <p:tavLst>
                                        <p:tav tm="0">
                                          <p:val>
                                            <p:fltVal val="0"/>
                                          </p:val>
                                        </p:tav>
                                        <p:tav tm="100000">
                                          <p:val>
                                            <p:strVal val="#ppt_w"/>
                                          </p:val>
                                        </p:tav>
                                      </p:tavLst>
                                    </p:anim>
                                    <p:anim calcmode="lin" valueType="num">
                                      <p:cBhvr>
                                        <p:cTn id="71" dur="500" fill="hold"/>
                                        <p:tgtEl>
                                          <p:spTgt spid="62"/>
                                        </p:tgtEl>
                                        <p:attrNameLst>
                                          <p:attrName>ppt_h</p:attrName>
                                        </p:attrNameLst>
                                      </p:cBhvr>
                                      <p:tavLst>
                                        <p:tav tm="0">
                                          <p:val>
                                            <p:fltVal val="0"/>
                                          </p:val>
                                        </p:tav>
                                        <p:tav tm="100000">
                                          <p:val>
                                            <p:strVal val="#ppt_h"/>
                                          </p:val>
                                        </p:tav>
                                      </p:tavLst>
                                    </p:anim>
                                    <p:animEffect transition="in" filter="fade">
                                      <p:cBhvr>
                                        <p:cTn id="72" dur="500"/>
                                        <p:tgtEl>
                                          <p:spTgt spid="62"/>
                                        </p:tgtEl>
                                      </p:cBhvr>
                                    </p:animEffect>
                                    <p:anim calcmode="lin" valueType="num">
                                      <p:cBhvr>
                                        <p:cTn id="73" dur="500" fill="hold"/>
                                        <p:tgtEl>
                                          <p:spTgt spid="62"/>
                                        </p:tgtEl>
                                        <p:attrNameLst>
                                          <p:attrName>ppt_x</p:attrName>
                                        </p:attrNameLst>
                                      </p:cBhvr>
                                      <p:tavLst>
                                        <p:tav tm="0">
                                          <p:val>
                                            <p:fltVal val="0.5"/>
                                          </p:val>
                                        </p:tav>
                                        <p:tav tm="100000">
                                          <p:val>
                                            <p:strVal val="#ppt_x"/>
                                          </p:val>
                                        </p:tav>
                                      </p:tavLst>
                                    </p:anim>
                                    <p:anim calcmode="lin" valueType="num">
                                      <p:cBhvr>
                                        <p:cTn id="74" dur="500" fill="hold"/>
                                        <p:tgtEl>
                                          <p:spTgt spid="62"/>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469"/>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anim calcmode="lin" valueType="num">
                                      <p:cBhvr>
                                        <p:cTn id="80" dur="500" fill="hold"/>
                                        <p:tgtEl>
                                          <p:spTgt spid="63"/>
                                        </p:tgtEl>
                                        <p:attrNameLst>
                                          <p:attrName>ppt_x</p:attrName>
                                        </p:attrNameLst>
                                      </p:cBhvr>
                                      <p:tavLst>
                                        <p:tav tm="0">
                                          <p:val>
                                            <p:fltVal val="0.5"/>
                                          </p:val>
                                        </p:tav>
                                        <p:tav tm="100000">
                                          <p:val>
                                            <p:strVal val="#ppt_x"/>
                                          </p:val>
                                        </p:tav>
                                      </p:tavLst>
                                    </p:anim>
                                    <p:anim calcmode="lin" valueType="num">
                                      <p:cBhvr>
                                        <p:cTn id="81" dur="500" fill="hold"/>
                                        <p:tgtEl>
                                          <p:spTgt spid="63"/>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405"/>
                                  </p:stCondLst>
                                  <p:childTnLst>
                                    <p:set>
                                      <p:cBhvr>
                                        <p:cTn id="83" dur="1" fill="hold">
                                          <p:stCondLst>
                                            <p:cond delay="0"/>
                                          </p:stCondLst>
                                        </p:cTn>
                                        <p:tgtEl>
                                          <p:spTgt spid="64"/>
                                        </p:tgtEl>
                                        <p:attrNameLst>
                                          <p:attrName>style.visibility</p:attrName>
                                        </p:attrNameLst>
                                      </p:cBhvr>
                                      <p:to>
                                        <p:strVal val="visible"/>
                                      </p:to>
                                    </p:set>
                                    <p:anim calcmode="lin" valueType="num">
                                      <p:cBhvr>
                                        <p:cTn id="84" dur="500" fill="hold"/>
                                        <p:tgtEl>
                                          <p:spTgt spid="64"/>
                                        </p:tgtEl>
                                        <p:attrNameLst>
                                          <p:attrName>ppt_w</p:attrName>
                                        </p:attrNameLst>
                                      </p:cBhvr>
                                      <p:tavLst>
                                        <p:tav tm="0">
                                          <p:val>
                                            <p:fltVal val="0"/>
                                          </p:val>
                                        </p:tav>
                                        <p:tav tm="100000">
                                          <p:val>
                                            <p:strVal val="#ppt_w"/>
                                          </p:val>
                                        </p:tav>
                                      </p:tavLst>
                                    </p:anim>
                                    <p:anim calcmode="lin" valueType="num">
                                      <p:cBhvr>
                                        <p:cTn id="85" dur="500" fill="hold"/>
                                        <p:tgtEl>
                                          <p:spTgt spid="64"/>
                                        </p:tgtEl>
                                        <p:attrNameLst>
                                          <p:attrName>ppt_h</p:attrName>
                                        </p:attrNameLst>
                                      </p:cBhvr>
                                      <p:tavLst>
                                        <p:tav tm="0">
                                          <p:val>
                                            <p:fltVal val="0"/>
                                          </p:val>
                                        </p:tav>
                                        <p:tav tm="100000">
                                          <p:val>
                                            <p:strVal val="#ppt_h"/>
                                          </p:val>
                                        </p:tav>
                                      </p:tavLst>
                                    </p:anim>
                                    <p:animEffect transition="in" filter="fade">
                                      <p:cBhvr>
                                        <p:cTn id="86" dur="500"/>
                                        <p:tgtEl>
                                          <p:spTgt spid="64"/>
                                        </p:tgtEl>
                                      </p:cBhvr>
                                    </p:animEffect>
                                    <p:anim calcmode="lin" valueType="num">
                                      <p:cBhvr>
                                        <p:cTn id="87" dur="500" fill="hold"/>
                                        <p:tgtEl>
                                          <p:spTgt spid="64"/>
                                        </p:tgtEl>
                                        <p:attrNameLst>
                                          <p:attrName>ppt_x</p:attrName>
                                        </p:attrNameLst>
                                      </p:cBhvr>
                                      <p:tavLst>
                                        <p:tav tm="0">
                                          <p:val>
                                            <p:fltVal val="0.5"/>
                                          </p:val>
                                        </p:tav>
                                        <p:tav tm="100000">
                                          <p:val>
                                            <p:strVal val="#ppt_x"/>
                                          </p:val>
                                        </p:tav>
                                      </p:tavLst>
                                    </p:anim>
                                    <p:anim calcmode="lin" valueType="num">
                                      <p:cBhvr>
                                        <p:cTn id="88" dur="500" fill="hold"/>
                                        <p:tgtEl>
                                          <p:spTgt spid="64"/>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449"/>
                                  </p:stCondLst>
                                  <p:childTnLst>
                                    <p:set>
                                      <p:cBhvr>
                                        <p:cTn id="90" dur="1" fill="hold">
                                          <p:stCondLst>
                                            <p:cond delay="0"/>
                                          </p:stCondLst>
                                        </p:cTn>
                                        <p:tgtEl>
                                          <p:spTgt spid="65"/>
                                        </p:tgtEl>
                                        <p:attrNameLst>
                                          <p:attrName>style.visibility</p:attrName>
                                        </p:attrNameLst>
                                      </p:cBhvr>
                                      <p:to>
                                        <p:strVal val="visible"/>
                                      </p:to>
                                    </p:set>
                                    <p:anim calcmode="lin" valueType="num">
                                      <p:cBhvr>
                                        <p:cTn id="91" dur="500" fill="hold"/>
                                        <p:tgtEl>
                                          <p:spTgt spid="65"/>
                                        </p:tgtEl>
                                        <p:attrNameLst>
                                          <p:attrName>ppt_w</p:attrName>
                                        </p:attrNameLst>
                                      </p:cBhvr>
                                      <p:tavLst>
                                        <p:tav tm="0">
                                          <p:val>
                                            <p:fltVal val="0"/>
                                          </p:val>
                                        </p:tav>
                                        <p:tav tm="100000">
                                          <p:val>
                                            <p:strVal val="#ppt_w"/>
                                          </p:val>
                                        </p:tav>
                                      </p:tavLst>
                                    </p:anim>
                                    <p:anim calcmode="lin" valueType="num">
                                      <p:cBhvr>
                                        <p:cTn id="92" dur="500" fill="hold"/>
                                        <p:tgtEl>
                                          <p:spTgt spid="65"/>
                                        </p:tgtEl>
                                        <p:attrNameLst>
                                          <p:attrName>ppt_h</p:attrName>
                                        </p:attrNameLst>
                                      </p:cBhvr>
                                      <p:tavLst>
                                        <p:tav tm="0">
                                          <p:val>
                                            <p:fltVal val="0"/>
                                          </p:val>
                                        </p:tav>
                                        <p:tav tm="100000">
                                          <p:val>
                                            <p:strVal val="#ppt_h"/>
                                          </p:val>
                                        </p:tav>
                                      </p:tavLst>
                                    </p:anim>
                                    <p:animEffect transition="in" filter="fade">
                                      <p:cBhvr>
                                        <p:cTn id="93" dur="500"/>
                                        <p:tgtEl>
                                          <p:spTgt spid="65"/>
                                        </p:tgtEl>
                                      </p:cBhvr>
                                    </p:animEffect>
                                    <p:anim calcmode="lin" valueType="num">
                                      <p:cBhvr>
                                        <p:cTn id="94" dur="500" fill="hold"/>
                                        <p:tgtEl>
                                          <p:spTgt spid="65"/>
                                        </p:tgtEl>
                                        <p:attrNameLst>
                                          <p:attrName>ppt_x</p:attrName>
                                        </p:attrNameLst>
                                      </p:cBhvr>
                                      <p:tavLst>
                                        <p:tav tm="0">
                                          <p:val>
                                            <p:fltVal val="0.5"/>
                                          </p:val>
                                        </p:tav>
                                        <p:tav tm="100000">
                                          <p:val>
                                            <p:strVal val="#ppt_x"/>
                                          </p:val>
                                        </p:tav>
                                      </p:tavLst>
                                    </p:anim>
                                    <p:anim calcmode="lin" valueType="num">
                                      <p:cBhvr>
                                        <p:cTn id="95" dur="500" fill="hold"/>
                                        <p:tgtEl>
                                          <p:spTgt spid="65"/>
                                        </p:tgtEl>
                                        <p:attrNameLst>
                                          <p:attrName>ppt_y</p:attrName>
                                        </p:attrNameLst>
                                      </p:cBhvr>
                                      <p:tavLst>
                                        <p:tav tm="0">
                                          <p:val>
                                            <p:fltVal val="0.5"/>
                                          </p:val>
                                        </p:tav>
                                        <p:tav tm="100000">
                                          <p:val>
                                            <p:strVal val="#ppt_y"/>
                                          </p:val>
                                        </p:tav>
                                      </p:tavLst>
                                    </p:anim>
                                  </p:childTnLst>
                                </p:cTn>
                              </p:par>
                              <p:par>
                                <p:cTn id="96" presetID="53" presetClass="entr" presetSubtype="528" fill="hold" grpId="0" nodeType="withEffect">
                                  <p:stCondLst>
                                    <p:cond delay="374"/>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anim calcmode="lin" valueType="num">
                                      <p:cBhvr>
                                        <p:cTn id="101" dur="500" fill="hold"/>
                                        <p:tgtEl>
                                          <p:spTgt spid="66"/>
                                        </p:tgtEl>
                                        <p:attrNameLst>
                                          <p:attrName>ppt_x</p:attrName>
                                        </p:attrNameLst>
                                      </p:cBhvr>
                                      <p:tavLst>
                                        <p:tav tm="0">
                                          <p:val>
                                            <p:fltVal val="0.5"/>
                                          </p:val>
                                        </p:tav>
                                        <p:tav tm="100000">
                                          <p:val>
                                            <p:strVal val="#ppt_x"/>
                                          </p:val>
                                        </p:tav>
                                      </p:tavLst>
                                    </p:anim>
                                    <p:anim calcmode="lin" valueType="num">
                                      <p:cBhvr>
                                        <p:cTn id="102" dur="500" fill="hold"/>
                                        <p:tgtEl>
                                          <p:spTgt spid="66"/>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392"/>
                                  </p:stCondLst>
                                  <p:childTnLst>
                                    <p:set>
                                      <p:cBhvr>
                                        <p:cTn id="104" dur="1" fill="hold">
                                          <p:stCondLst>
                                            <p:cond delay="0"/>
                                          </p:stCondLst>
                                        </p:cTn>
                                        <p:tgtEl>
                                          <p:spTgt spid="67"/>
                                        </p:tgtEl>
                                        <p:attrNameLst>
                                          <p:attrName>style.visibility</p:attrName>
                                        </p:attrNameLst>
                                      </p:cBhvr>
                                      <p:to>
                                        <p:strVal val="visible"/>
                                      </p:to>
                                    </p:set>
                                    <p:anim calcmode="lin" valueType="num">
                                      <p:cBhvr>
                                        <p:cTn id="105" dur="500" fill="hold"/>
                                        <p:tgtEl>
                                          <p:spTgt spid="67"/>
                                        </p:tgtEl>
                                        <p:attrNameLst>
                                          <p:attrName>ppt_w</p:attrName>
                                        </p:attrNameLst>
                                      </p:cBhvr>
                                      <p:tavLst>
                                        <p:tav tm="0">
                                          <p:val>
                                            <p:fltVal val="0"/>
                                          </p:val>
                                        </p:tav>
                                        <p:tav tm="100000">
                                          <p:val>
                                            <p:strVal val="#ppt_w"/>
                                          </p:val>
                                        </p:tav>
                                      </p:tavLst>
                                    </p:anim>
                                    <p:anim calcmode="lin" valueType="num">
                                      <p:cBhvr>
                                        <p:cTn id="106" dur="500" fill="hold"/>
                                        <p:tgtEl>
                                          <p:spTgt spid="67"/>
                                        </p:tgtEl>
                                        <p:attrNameLst>
                                          <p:attrName>ppt_h</p:attrName>
                                        </p:attrNameLst>
                                      </p:cBhvr>
                                      <p:tavLst>
                                        <p:tav tm="0">
                                          <p:val>
                                            <p:fltVal val="0"/>
                                          </p:val>
                                        </p:tav>
                                        <p:tav tm="100000">
                                          <p:val>
                                            <p:strVal val="#ppt_h"/>
                                          </p:val>
                                        </p:tav>
                                      </p:tavLst>
                                    </p:anim>
                                    <p:animEffect transition="in" filter="fade">
                                      <p:cBhvr>
                                        <p:cTn id="107" dur="500"/>
                                        <p:tgtEl>
                                          <p:spTgt spid="67"/>
                                        </p:tgtEl>
                                      </p:cBhvr>
                                    </p:animEffect>
                                    <p:anim calcmode="lin" valueType="num">
                                      <p:cBhvr>
                                        <p:cTn id="108" dur="500" fill="hold"/>
                                        <p:tgtEl>
                                          <p:spTgt spid="67"/>
                                        </p:tgtEl>
                                        <p:attrNameLst>
                                          <p:attrName>ppt_x</p:attrName>
                                        </p:attrNameLst>
                                      </p:cBhvr>
                                      <p:tavLst>
                                        <p:tav tm="0">
                                          <p:val>
                                            <p:fltVal val="0.5"/>
                                          </p:val>
                                        </p:tav>
                                        <p:tav tm="100000">
                                          <p:val>
                                            <p:strVal val="#ppt_x"/>
                                          </p:val>
                                        </p:tav>
                                      </p:tavLst>
                                    </p:anim>
                                    <p:anim calcmode="lin" valueType="num">
                                      <p:cBhvr>
                                        <p:cTn id="109" dur="500" fill="hold"/>
                                        <p:tgtEl>
                                          <p:spTgt spid="67"/>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469"/>
                                  </p:stCondLst>
                                  <p:childTnLst>
                                    <p:set>
                                      <p:cBhvr>
                                        <p:cTn id="111" dur="1" fill="hold">
                                          <p:stCondLst>
                                            <p:cond delay="0"/>
                                          </p:stCondLst>
                                        </p:cTn>
                                        <p:tgtEl>
                                          <p:spTgt spid="68"/>
                                        </p:tgtEl>
                                        <p:attrNameLst>
                                          <p:attrName>style.visibility</p:attrName>
                                        </p:attrNameLst>
                                      </p:cBhvr>
                                      <p:to>
                                        <p:strVal val="visible"/>
                                      </p:to>
                                    </p:set>
                                    <p:anim calcmode="lin" valueType="num">
                                      <p:cBhvr>
                                        <p:cTn id="112" dur="500" fill="hold"/>
                                        <p:tgtEl>
                                          <p:spTgt spid="68"/>
                                        </p:tgtEl>
                                        <p:attrNameLst>
                                          <p:attrName>ppt_w</p:attrName>
                                        </p:attrNameLst>
                                      </p:cBhvr>
                                      <p:tavLst>
                                        <p:tav tm="0">
                                          <p:val>
                                            <p:fltVal val="0"/>
                                          </p:val>
                                        </p:tav>
                                        <p:tav tm="100000">
                                          <p:val>
                                            <p:strVal val="#ppt_w"/>
                                          </p:val>
                                        </p:tav>
                                      </p:tavLst>
                                    </p:anim>
                                    <p:anim calcmode="lin" valueType="num">
                                      <p:cBhvr>
                                        <p:cTn id="113" dur="500" fill="hold"/>
                                        <p:tgtEl>
                                          <p:spTgt spid="68"/>
                                        </p:tgtEl>
                                        <p:attrNameLst>
                                          <p:attrName>ppt_h</p:attrName>
                                        </p:attrNameLst>
                                      </p:cBhvr>
                                      <p:tavLst>
                                        <p:tav tm="0">
                                          <p:val>
                                            <p:fltVal val="0"/>
                                          </p:val>
                                        </p:tav>
                                        <p:tav tm="100000">
                                          <p:val>
                                            <p:strVal val="#ppt_h"/>
                                          </p:val>
                                        </p:tav>
                                      </p:tavLst>
                                    </p:anim>
                                    <p:animEffect transition="in" filter="fade">
                                      <p:cBhvr>
                                        <p:cTn id="114" dur="500"/>
                                        <p:tgtEl>
                                          <p:spTgt spid="68"/>
                                        </p:tgtEl>
                                      </p:cBhvr>
                                    </p:animEffect>
                                    <p:anim calcmode="lin" valueType="num">
                                      <p:cBhvr>
                                        <p:cTn id="115" dur="500" fill="hold"/>
                                        <p:tgtEl>
                                          <p:spTgt spid="68"/>
                                        </p:tgtEl>
                                        <p:attrNameLst>
                                          <p:attrName>ppt_x</p:attrName>
                                        </p:attrNameLst>
                                      </p:cBhvr>
                                      <p:tavLst>
                                        <p:tav tm="0">
                                          <p:val>
                                            <p:fltVal val="0.5"/>
                                          </p:val>
                                        </p:tav>
                                        <p:tav tm="100000">
                                          <p:val>
                                            <p:strVal val="#ppt_x"/>
                                          </p:val>
                                        </p:tav>
                                      </p:tavLst>
                                    </p:anim>
                                    <p:anim calcmode="lin" valueType="num">
                                      <p:cBhvr>
                                        <p:cTn id="116" dur="500" fill="hold"/>
                                        <p:tgtEl>
                                          <p:spTgt spid="68"/>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312"/>
                                  </p:stCondLst>
                                  <p:childTnLst>
                                    <p:set>
                                      <p:cBhvr>
                                        <p:cTn id="118" dur="1" fill="hold">
                                          <p:stCondLst>
                                            <p:cond delay="0"/>
                                          </p:stCondLst>
                                        </p:cTn>
                                        <p:tgtEl>
                                          <p:spTgt spid="69"/>
                                        </p:tgtEl>
                                        <p:attrNameLst>
                                          <p:attrName>style.visibility</p:attrName>
                                        </p:attrNameLst>
                                      </p:cBhvr>
                                      <p:to>
                                        <p:strVal val="visible"/>
                                      </p:to>
                                    </p:set>
                                    <p:anim calcmode="lin" valueType="num">
                                      <p:cBhvr>
                                        <p:cTn id="119" dur="500" fill="hold"/>
                                        <p:tgtEl>
                                          <p:spTgt spid="69"/>
                                        </p:tgtEl>
                                        <p:attrNameLst>
                                          <p:attrName>ppt_w</p:attrName>
                                        </p:attrNameLst>
                                      </p:cBhvr>
                                      <p:tavLst>
                                        <p:tav tm="0">
                                          <p:val>
                                            <p:fltVal val="0"/>
                                          </p:val>
                                        </p:tav>
                                        <p:tav tm="100000">
                                          <p:val>
                                            <p:strVal val="#ppt_w"/>
                                          </p:val>
                                        </p:tav>
                                      </p:tavLst>
                                    </p:anim>
                                    <p:anim calcmode="lin" valueType="num">
                                      <p:cBhvr>
                                        <p:cTn id="120" dur="500" fill="hold"/>
                                        <p:tgtEl>
                                          <p:spTgt spid="69"/>
                                        </p:tgtEl>
                                        <p:attrNameLst>
                                          <p:attrName>ppt_h</p:attrName>
                                        </p:attrNameLst>
                                      </p:cBhvr>
                                      <p:tavLst>
                                        <p:tav tm="0">
                                          <p:val>
                                            <p:fltVal val="0"/>
                                          </p:val>
                                        </p:tav>
                                        <p:tav tm="100000">
                                          <p:val>
                                            <p:strVal val="#ppt_h"/>
                                          </p:val>
                                        </p:tav>
                                      </p:tavLst>
                                    </p:anim>
                                    <p:animEffect transition="in" filter="fade">
                                      <p:cBhvr>
                                        <p:cTn id="121" dur="500"/>
                                        <p:tgtEl>
                                          <p:spTgt spid="69"/>
                                        </p:tgtEl>
                                      </p:cBhvr>
                                    </p:animEffect>
                                    <p:anim calcmode="lin" valueType="num">
                                      <p:cBhvr>
                                        <p:cTn id="122" dur="500" fill="hold"/>
                                        <p:tgtEl>
                                          <p:spTgt spid="69"/>
                                        </p:tgtEl>
                                        <p:attrNameLst>
                                          <p:attrName>ppt_x</p:attrName>
                                        </p:attrNameLst>
                                      </p:cBhvr>
                                      <p:tavLst>
                                        <p:tav tm="0">
                                          <p:val>
                                            <p:fltVal val="0.5"/>
                                          </p:val>
                                        </p:tav>
                                        <p:tav tm="100000">
                                          <p:val>
                                            <p:strVal val="#ppt_x"/>
                                          </p:val>
                                        </p:tav>
                                      </p:tavLst>
                                    </p:anim>
                                    <p:anim calcmode="lin" valueType="num">
                                      <p:cBhvr>
                                        <p:cTn id="123" dur="500" fill="hold"/>
                                        <p:tgtEl>
                                          <p:spTgt spid="69"/>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369"/>
                                  </p:stCondLst>
                                  <p:childTnLst>
                                    <p:set>
                                      <p:cBhvr>
                                        <p:cTn id="125" dur="1" fill="hold">
                                          <p:stCondLst>
                                            <p:cond delay="0"/>
                                          </p:stCondLst>
                                        </p:cTn>
                                        <p:tgtEl>
                                          <p:spTgt spid="70"/>
                                        </p:tgtEl>
                                        <p:attrNameLst>
                                          <p:attrName>style.visibility</p:attrName>
                                        </p:attrNameLst>
                                      </p:cBhvr>
                                      <p:to>
                                        <p:strVal val="visible"/>
                                      </p:to>
                                    </p:set>
                                    <p:anim calcmode="lin" valueType="num">
                                      <p:cBhvr>
                                        <p:cTn id="126" dur="500" fill="hold"/>
                                        <p:tgtEl>
                                          <p:spTgt spid="70"/>
                                        </p:tgtEl>
                                        <p:attrNameLst>
                                          <p:attrName>ppt_w</p:attrName>
                                        </p:attrNameLst>
                                      </p:cBhvr>
                                      <p:tavLst>
                                        <p:tav tm="0">
                                          <p:val>
                                            <p:fltVal val="0"/>
                                          </p:val>
                                        </p:tav>
                                        <p:tav tm="100000">
                                          <p:val>
                                            <p:strVal val="#ppt_w"/>
                                          </p:val>
                                        </p:tav>
                                      </p:tavLst>
                                    </p:anim>
                                    <p:anim calcmode="lin" valueType="num">
                                      <p:cBhvr>
                                        <p:cTn id="127" dur="500" fill="hold"/>
                                        <p:tgtEl>
                                          <p:spTgt spid="70"/>
                                        </p:tgtEl>
                                        <p:attrNameLst>
                                          <p:attrName>ppt_h</p:attrName>
                                        </p:attrNameLst>
                                      </p:cBhvr>
                                      <p:tavLst>
                                        <p:tav tm="0">
                                          <p:val>
                                            <p:fltVal val="0"/>
                                          </p:val>
                                        </p:tav>
                                        <p:tav tm="100000">
                                          <p:val>
                                            <p:strVal val="#ppt_h"/>
                                          </p:val>
                                        </p:tav>
                                      </p:tavLst>
                                    </p:anim>
                                    <p:animEffect transition="in" filter="fade">
                                      <p:cBhvr>
                                        <p:cTn id="128" dur="500"/>
                                        <p:tgtEl>
                                          <p:spTgt spid="70"/>
                                        </p:tgtEl>
                                      </p:cBhvr>
                                    </p:animEffect>
                                    <p:anim calcmode="lin" valueType="num">
                                      <p:cBhvr>
                                        <p:cTn id="129" dur="500" fill="hold"/>
                                        <p:tgtEl>
                                          <p:spTgt spid="70"/>
                                        </p:tgtEl>
                                        <p:attrNameLst>
                                          <p:attrName>ppt_x</p:attrName>
                                        </p:attrNameLst>
                                      </p:cBhvr>
                                      <p:tavLst>
                                        <p:tav tm="0">
                                          <p:val>
                                            <p:fltVal val="0.5"/>
                                          </p:val>
                                        </p:tav>
                                        <p:tav tm="100000">
                                          <p:val>
                                            <p:strVal val="#ppt_x"/>
                                          </p:val>
                                        </p:tav>
                                      </p:tavLst>
                                    </p:anim>
                                    <p:anim calcmode="lin" valueType="num">
                                      <p:cBhvr>
                                        <p:cTn id="130" dur="500" fill="hold"/>
                                        <p:tgtEl>
                                          <p:spTgt spid="70"/>
                                        </p:tgtEl>
                                        <p:attrNameLst>
                                          <p:attrName>ppt_y</p:attrName>
                                        </p:attrNameLst>
                                      </p:cBhvr>
                                      <p:tavLst>
                                        <p:tav tm="0">
                                          <p:val>
                                            <p:fltVal val="0.5"/>
                                          </p:val>
                                        </p:tav>
                                        <p:tav tm="100000">
                                          <p:val>
                                            <p:strVal val="#ppt_y"/>
                                          </p:val>
                                        </p:tav>
                                      </p:tavLst>
                                    </p:anim>
                                  </p:childTnLst>
                                </p:cTn>
                              </p:par>
                              <p:par>
                                <p:cTn id="131" presetID="53" presetClass="entr" presetSubtype="528" fill="hold" grpId="0" nodeType="withEffect">
                                  <p:stCondLst>
                                    <p:cond delay="399"/>
                                  </p:stCondLst>
                                  <p:childTnLst>
                                    <p:set>
                                      <p:cBhvr>
                                        <p:cTn id="132" dur="1" fill="hold">
                                          <p:stCondLst>
                                            <p:cond delay="0"/>
                                          </p:stCondLst>
                                        </p:cTn>
                                        <p:tgtEl>
                                          <p:spTgt spid="71"/>
                                        </p:tgtEl>
                                        <p:attrNameLst>
                                          <p:attrName>style.visibility</p:attrName>
                                        </p:attrNameLst>
                                      </p:cBhvr>
                                      <p:to>
                                        <p:strVal val="visible"/>
                                      </p:to>
                                    </p:set>
                                    <p:anim calcmode="lin" valueType="num">
                                      <p:cBhvr>
                                        <p:cTn id="133" dur="500" fill="hold"/>
                                        <p:tgtEl>
                                          <p:spTgt spid="71"/>
                                        </p:tgtEl>
                                        <p:attrNameLst>
                                          <p:attrName>ppt_w</p:attrName>
                                        </p:attrNameLst>
                                      </p:cBhvr>
                                      <p:tavLst>
                                        <p:tav tm="0">
                                          <p:val>
                                            <p:fltVal val="0"/>
                                          </p:val>
                                        </p:tav>
                                        <p:tav tm="100000">
                                          <p:val>
                                            <p:strVal val="#ppt_w"/>
                                          </p:val>
                                        </p:tav>
                                      </p:tavLst>
                                    </p:anim>
                                    <p:anim calcmode="lin" valueType="num">
                                      <p:cBhvr>
                                        <p:cTn id="134" dur="500" fill="hold"/>
                                        <p:tgtEl>
                                          <p:spTgt spid="71"/>
                                        </p:tgtEl>
                                        <p:attrNameLst>
                                          <p:attrName>ppt_h</p:attrName>
                                        </p:attrNameLst>
                                      </p:cBhvr>
                                      <p:tavLst>
                                        <p:tav tm="0">
                                          <p:val>
                                            <p:fltVal val="0"/>
                                          </p:val>
                                        </p:tav>
                                        <p:tav tm="100000">
                                          <p:val>
                                            <p:strVal val="#ppt_h"/>
                                          </p:val>
                                        </p:tav>
                                      </p:tavLst>
                                    </p:anim>
                                    <p:animEffect transition="in" filter="fade">
                                      <p:cBhvr>
                                        <p:cTn id="135" dur="500"/>
                                        <p:tgtEl>
                                          <p:spTgt spid="71"/>
                                        </p:tgtEl>
                                      </p:cBhvr>
                                    </p:animEffect>
                                    <p:anim calcmode="lin" valueType="num">
                                      <p:cBhvr>
                                        <p:cTn id="136" dur="500" fill="hold"/>
                                        <p:tgtEl>
                                          <p:spTgt spid="71"/>
                                        </p:tgtEl>
                                        <p:attrNameLst>
                                          <p:attrName>ppt_x</p:attrName>
                                        </p:attrNameLst>
                                      </p:cBhvr>
                                      <p:tavLst>
                                        <p:tav tm="0">
                                          <p:val>
                                            <p:fltVal val="0.5"/>
                                          </p:val>
                                        </p:tav>
                                        <p:tav tm="100000">
                                          <p:val>
                                            <p:strVal val="#ppt_x"/>
                                          </p:val>
                                        </p:tav>
                                      </p:tavLst>
                                    </p:anim>
                                    <p:anim calcmode="lin" valueType="num">
                                      <p:cBhvr>
                                        <p:cTn id="137" dur="500" fill="hold"/>
                                        <p:tgtEl>
                                          <p:spTgt spid="71"/>
                                        </p:tgtEl>
                                        <p:attrNameLst>
                                          <p:attrName>ppt_y</p:attrName>
                                        </p:attrNameLst>
                                      </p:cBhvr>
                                      <p:tavLst>
                                        <p:tav tm="0">
                                          <p:val>
                                            <p:fltVal val="0.5"/>
                                          </p:val>
                                        </p:tav>
                                        <p:tav tm="100000">
                                          <p:val>
                                            <p:strVal val="#ppt_y"/>
                                          </p:val>
                                        </p:tav>
                                      </p:tavLst>
                                    </p:anim>
                                  </p:childTnLst>
                                </p:cTn>
                              </p:par>
                              <p:par>
                                <p:cTn id="138" presetID="53" presetClass="entr" presetSubtype="528" fill="hold" grpId="0" nodeType="withEffect">
                                  <p:stCondLst>
                                    <p:cond delay="422"/>
                                  </p:stCondLst>
                                  <p:childTnLst>
                                    <p:set>
                                      <p:cBhvr>
                                        <p:cTn id="139" dur="1" fill="hold">
                                          <p:stCondLst>
                                            <p:cond delay="0"/>
                                          </p:stCondLst>
                                        </p:cTn>
                                        <p:tgtEl>
                                          <p:spTgt spid="72"/>
                                        </p:tgtEl>
                                        <p:attrNameLst>
                                          <p:attrName>style.visibility</p:attrName>
                                        </p:attrNameLst>
                                      </p:cBhvr>
                                      <p:to>
                                        <p:strVal val="visible"/>
                                      </p:to>
                                    </p:set>
                                    <p:anim calcmode="lin" valueType="num">
                                      <p:cBhvr>
                                        <p:cTn id="140" dur="500" fill="hold"/>
                                        <p:tgtEl>
                                          <p:spTgt spid="72"/>
                                        </p:tgtEl>
                                        <p:attrNameLst>
                                          <p:attrName>ppt_w</p:attrName>
                                        </p:attrNameLst>
                                      </p:cBhvr>
                                      <p:tavLst>
                                        <p:tav tm="0">
                                          <p:val>
                                            <p:fltVal val="0"/>
                                          </p:val>
                                        </p:tav>
                                        <p:tav tm="100000">
                                          <p:val>
                                            <p:strVal val="#ppt_w"/>
                                          </p:val>
                                        </p:tav>
                                      </p:tavLst>
                                    </p:anim>
                                    <p:anim calcmode="lin" valueType="num">
                                      <p:cBhvr>
                                        <p:cTn id="141" dur="500" fill="hold"/>
                                        <p:tgtEl>
                                          <p:spTgt spid="72"/>
                                        </p:tgtEl>
                                        <p:attrNameLst>
                                          <p:attrName>ppt_h</p:attrName>
                                        </p:attrNameLst>
                                      </p:cBhvr>
                                      <p:tavLst>
                                        <p:tav tm="0">
                                          <p:val>
                                            <p:fltVal val="0"/>
                                          </p:val>
                                        </p:tav>
                                        <p:tav tm="100000">
                                          <p:val>
                                            <p:strVal val="#ppt_h"/>
                                          </p:val>
                                        </p:tav>
                                      </p:tavLst>
                                    </p:anim>
                                    <p:animEffect transition="in" filter="fade">
                                      <p:cBhvr>
                                        <p:cTn id="142" dur="500"/>
                                        <p:tgtEl>
                                          <p:spTgt spid="72"/>
                                        </p:tgtEl>
                                      </p:cBhvr>
                                    </p:animEffect>
                                    <p:anim calcmode="lin" valueType="num">
                                      <p:cBhvr>
                                        <p:cTn id="143" dur="500" fill="hold"/>
                                        <p:tgtEl>
                                          <p:spTgt spid="72"/>
                                        </p:tgtEl>
                                        <p:attrNameLst>
                                          <p:attrName>ppt_x</p:attrName>
                                        </p:attrNameLst>
                                      </p:cBhvr>
                                      <p:tavLst>
                                        <p:tav tm="0">
                                          <p:val>
                                            <p:fltVal val="0.5"/>
                                          </p:val>
                                        </p:tav>
                                        <p:tav tm="100000">
                                          <p:val>
                                            <p:strVal val="#ppt_x"/>
                                          </p:val>
                                        </p:tav>
                                      </p:tavLst>
                                    </p:anim>
                                    <p:anim calcmode="lin" valueType="num">
                                      <p:cBhvr>
                                        <p:cTn id="144" dur="500" fill="hold"/>
                                        <p:tgtEl>
                                          <p:spTgt spid="72"/>
                                        </p:tgtEl>
                                        <p:attrNameLst>
                                          <p:attrName>ppt_y</p:attrName>
                                        </p:attrNameLst>
                                      </p:cBhvr>
                                      <p:tavLst>
                                        <p:tav tm="0">
                                          <p:val>
                                            <p:fltVal val="0.5"/>
                                          </p:val>
                                        </p:tav>
                                        <p:tav tm="100000">
                                          <p:val>
                                            <p:strVal val="#ppt_y"/>
                                          </p:val>
                                        </p:tav>
                                      </p:tavLst>
                                    </p:anim>
                                  </p:childTnLst>
                                </p:cTn>
                              </p:par>
                              <p:par>
                                <p:cTn id="145" presetID="53" presetClass="entr" presetSubtype="528" fill="hold" grpId="0" nodeType="withEffect">
                                  <p:stCondLst>
                                    <p:cond delay="479"/>
                                  </p:stCondLst>
                                  <p:childTnLst>
                                    <p:set>
                                      <p:cBhvr>
                                        <p:cTn id="146" dur="1" fill="hold">
                                          <p:stCondLst>
                                            <p:cond delay="0"/>
                                          </p:stCondLst>
                                        </p:cTn>
                                        <p:tgtEl>
                                          <p:spTgt spid="73"/>
                                        </p:tgtEl>
                                        <p:attrNameLst>
                                          <p:attrName>style.visibility</p:attrName>
                                        </p:attrNameLst>
                                      </p:cBhvr>
                                      <p:to>
                                        <p:strVal val="visible"/>
                                      </p:to>
                                    </p:set>
                                    <p:anim calcmode="lin" valueType="num">
                                      <p:cBhvr>
                                        <p:cTn id="147" dur="500" fill="hold"/>
                                        <p:tgtEl>
                                          <p:spTgt spid="73"/>
                                        </p:tgtEl>
                                        <p:attrNameLst>
                                          <p:attrName>ppt_w</p:attrName>
                                        </p:attrNameLst>
                                      </p:cBhvr>
                                      <p:tavLst>
                                        <p:tav tm="0">
                                          <p:val>
                                            <p:fltVal val="0"/>
                                          </p:val>
                                        </p:tav>
                                        <p:tav tm="100000">
                                          <p:val>
                                            <p:strVal val="#ppt_w"/>
                                          </p:val>
                                        </p:tav>
                                      </p:tavLst>
                                    </p:anim>
                                    <p:anim calcmode="lin" valueType="num">
                                      <p:cBhvr>
                                        <p:cTn id="148" dur="500" fill="hold"/>
                                        <p:tgtEl>
                                          <p:spTgt spid="73"/>
                                        </p:tgtEl>
                                        <p:attrNameLst>
                                          <p:attrName>ppt_h</p:attrName>
                                        </p:attrNameLst>
                                      </p:cBhvr>
                                      <p:tavLst>
                                        <p:tav tm="0">
                                          <p:val>
                                            <p:fltVal val="0"/>
                                          </p:val>
                                        </p:tav>
                                        <p:tav tm="100000">
                                          <p:val>
                                            <p:strVal val="#ppt_h"/>
                                          </p:val>
                                        </p:tav>
                                      </p:tavLst>
                                    </p:anim>
                                    <p:animEffect transition="in" filter="fade">
                                      <p:cBhvr>
                                        <p:cTn id="149" dur="500"/>
                                        <p:tgtEl>
                                          <p:spTgt spid="73"/>
                                        </p:tgtEl>
                                      </p:cBhvr>
                                    </p:animEffect>
                                    <p:anim calcmode="lin" valueType="num">
                                      <p:cBhvr>
                                        <p:cTn id="150" dur="500" fill="hold"/>
                                        <p:tgtEl>
                                          <p:spTgt spid="73"/>
                                        </p:tgtEl>
                                        <p:attrNameLst>
                                          <p:attrName>ppt_x</p:attrName>
                                        </p:attrNameLst>
                                      </p:cBhvr>
                                      <p:tavLst>
                                        <p:tav tm="0">
                                          <p:val>
                                            <p:fltVal val="0.5"/>
                                          </p:val>
                                        </p:tav>
                                        <p:tav tm="100000">
                                          <p:val>
                                            <p:strVal val="#ppt_x"/>
                                          </p:val>
                                        </p:tav>
                                      </p:tavLst>
                                    </p:anim>
                                    <p:anim calcmode="lin" valueType="num">
                                      <p:cBhvr>
                                        <p:cTn id="151" dur="500" fill="hold"/>
                                        <p:tgtEl>
                                          <p:spTgt spid="73"/>
                                        </p:tgtEl>
                                        <p:attrNameLst>
                                          <p:attrName>ppt_y</p:attrName>
                                        </p:attrNameLst>
                                      </p:cBhvr>
                                      <p:tavLst>
                                        <p:tav tm="0">
                                          <p:val>
                                            <p:fltVal val="0.5"/>
                                          </p:val>
                                        </p:tav>
                                        <p:tav tm="100000">
                                          <p:val>
                                            <p:strVal val="#ppt_y"/>
                                          </p:val>
                                        </p:tav>
                                      </p:tavLst>
                                    </p:anim>
                                  </p:childTnLst>
                                </p:cTn>
                              </p:par>
                              <p:par>
                                <p:cTn id="152" presetID="53" presetClass="entr" presetSubtype="528" fill="hold" grpId="0" nodeType="withEffect">
                                  <p:stCondLst>
                                    <p:cond delay="343"/>
                                  </p:stCondLst>
                                  <p:childTnLst>
                                    <p:set>
                                      <p:cBhvr>
                                        <p:cTn id="153" dur="1" fill="hold">
                                          <p:stCondLst>
                                            <p:cond delay="0"/>
                                          </p:stCondLst>
                                        </p:cTn>
                                        <p:tgtEl>
                                          <p:spTgt spid="74"/>
                                        </p:tgtEl>
                                        <p:attrNameLst>
                                          <p:attrName>style.visibility</p:attrName>
                                        </p:attrNameLst>
                                      </p:cBhvr>
                                      <p:to>
                                        <p:strVal val="visible"/>
                                      </p:to>
                                    </p:set>
                                    <p:anim calcmode="lin" valueType="num">
                                      <p:cBhvr>
                                        <p:cTn id="154" dur="500" fill="hold"/>
                                        <p:tgtEl>
                                          <p:spTgt spid="74"/>
                                        </p:tgtEl>
                                        <p:attrNameLst>
                                          <p:attrName>ppt_w</p:attrName>
                                        </p:attrNameLst>
                                      </p:cBhvr>
                                      <p:tavLst>
                                        <p:tav tm="0">
                                          <p:val>
                                            <p:fltVal val="0"/>
                                          </p:val>
                                        </p:tav>
                                        <p:tav tm="100000">
                                          <p:val>
                                            <p:strVal val="#ppt_w"/>
                                          </p:val>
                                        </p:tav>
                                      </p:tavLst>
                                    </p:anim>
                                    <p:anim calcmode="lin" valueType="num">
                                      <p:cBhvr>
                                        <p:cTn id="155" dur="500" fill="hold"/>
                                        <p:tgtEl>
                                          <p:spTgt spid="74"/>
                                        </p:tgtEl>
                                        <p:attrNameLst>
                                          <p:attrName>ppt_h</p:attrName>
                                        </p:attrNameLst>
                                      </p:cBhvr>
                                      <p:tavLst>
                                        <p:tav tm="0">
                                          <p:val>
                                            <p:fltVal val="0"/>
                                          </p:val>
                                        </p:tav>
                                        <p:tav tm="100000">
                                          <p:val>
                                            <p:strVal val="#ppt_h"/>
                                          </p:val>
                                        </p:tav>
                                      </p:tavLst>
                                    </p:anim>
                                    <p:animEffect transition="in" filter="fade">
                                      <p:cBhvr>
                                        <p:cTn id="156" dur="500"/>
                                        <p:tgtEl>
                                          <p:spTgt spid="74"/>
                                        </p:tgtEl>
                                      </p:cBhvr>
                                    </p:animEffect>
                                    <p:anim calcmode="lin" valueType="num">
                                      <p:cBhvr>
                                        <p:cTn id="157" dur="500" fill="hold"/>
                                        <p:tgtEl>
                                          <p:spTgt spid="74"/>
                                        </p:tgtEl>
                                        <p:attrNameLst>
                                          <p:attrName>ppt_x</p:attrName>
                                        </p:attrNameLst>
                                      </p:cBhvr>
                                      <p:tavLst>
                                        <p:tav tm="0">
                                          <p:val>
                                            <p:fltVal val="0.5"/>
                                          </p:val>
                                        </p:tav>
                                        <p:tav tm="100000">
                                          <p:val>
                                            <p:strVal val="#ppt_x"/>
                                          </p:val>
                                        </p:tav>
                                      </p:tavLst>
                                    </p:anim>
                                    <p:anim calcmode="lin" valueType="num">
                                      <p:cBhvr>
                                        <p:cTn id="158" dur="500" fill="hold"/>
                                        <p:tgtEl>
                                          <p:spTgt spid="74"/>
                                        </p:tgtEl>
                                        <p:attrNameLst>
                                          <p:attrName>ppt_y</p:attrName>
                                        </p:attrNameLst>
                                      </p:cBhvr>
                                      <p:tavLst>
                                        <p:tav tm="0">
                                          <p:val>
                                            <p:fltVal val="0.5"/>
                                          </p:val>
                                        </p:tav>
                                        <p:tav tm="100000">
                                          <p:val>
                                            <p:strVal val="#ppt_y"/>
                                          </p:val>
                                        </p:tav>
                                      </p:tavLst>
                                    </p:anim>
                                  </p:childTnLst>
                                </p:cTn>
                              </p:par>
                              <p:par>
                                <p:cTn id="159" presetID="53" presetClass="entr" presetSubtype="528" fill="hold" grpId="0" nodeType="withEffect">
                                  <p:stCondLst>
                                    <p:cond delay="408"/>
                                  </p:stCondLst>
                                  <p:childTnLst>
                                    <p:set>
                                      <p:cBhvr>
                                        <p:cTn id="160" dur="1" fill="hold">
                                          <p:stCondLst>
                                            <p:cond delay="0"/>
                                          </p:stCondLst>
                                        </p:cTn>
                                        <p:tgtEl>
                                          <p:spTgt spid="75"/>
                                        </p:tgtEl>
                                        <p:attrNameLst>
                                          <p:attrName>style.visibility</p:attrName>
                                        </p:attrNameLst>
                                      </p:cBhvr>
                                      <p:to>
                                        <p:strVal val="visible"/>
                                      </p:to>
                                    </p:set>
                                    <p:anim calcmode="lin" valueType="num">
                                      <p:cBhvr>
                                        <p:cTn id="161" dur="500" fill="hold"/>
                                        <p:tgtEl>
                                          <p:spTgt spid="75"/>
                                        </p:tgtEl>
                                        <p:attrNameLst>
                                          <p:attrName>ppt_w</p:attrName>
                                        </p:attrNameLst>
                                      </p:cBhvr>
                                      <p:tavLst>
                                        <p:tav tm="0">
                                          <p:val>
                                            <p:fltVal val="0"/>
                                          </p:val>
                                        </p:tav>
                                        <p:tav tm="100000">
                                          <p:val>
                                            <p:strVal val="#ppt_w"/>
                                          </p:val>
                                        </p:tav>
                                      </p:tavLst>
                                    </p:anim>
                                    <p:anim calcmode="lin" valueType="num">
                                      <p:cBhvr>
                                        <p:cTn id="162" dur="500" fill="hold"/>
                                        <p:tgtEl>
                                          <p:spTgt spid="75"/>
                                        </p:tgtEl>
                                        <p:attrNameLst>
                                          <p:attrName>ppt_h</p:attrName>
                                        </p:attrNameLst>
                                      </p:cBhvr>
                                      <p:tavLst>
                                        <p:tav tm="0">
                                          <p:val>
                                            <p:fltVal val="0"/>
                                          </p:val>
                                        </p:tav>
                                        <p:tav tm="100000">
                                          <p:val>
                                            <p:strVal val="#ppt_h"/>
                                          </p:val>
                                        </p:tav>
                                      </p:tavLst>
                                    </p:anim>
                                    <p:animEffect transition="in" filter="fade">
                                      <p:cBhvr>
                                        <p:cTn id="163" dur="500"/>
                                        <p:tgtEl>
                                          <p:spTgt spid="75"/>
                                        </p:tgtEl>
                                      </p:cBhvr>
                                    </p:animEffect>
                                    <p:anim calcmode="lin" valueType="num">
                                      <p:cBhvr>
                                        <p:cTn id="164" dur="500" fill="hold"/>
                                        <p:tgtEl>
                                          <p:spTgt spid="75"/>
                                        </p:tgtEl>
                                        <p:attrNameLst>
                                          <p:attrName>ppt_x</p:attrName>
                                        </p:attrNameLst>
                                      </p:cBhvr>
                                      <p:tavLst>
                                        <p:tav tm="0">
                                          <p:val>
                                            <p:fltVal val="0.5"/>
                                          </p:val>
                                        </p:tav>
                                        <p:tav tm="100000">
                                          <p:val>
                                            <p:strVal val="#ppt_x"/>
                                          </p:val>
                                        </p:tav>
                                      </p:tavLst>
                                    </p:anim>
                                    <p:anim calcmode="lin" valueType="num">
                                      <p:cBhvr>
                                        <p:cTn id="165" dur="500" fill="hold"/>
                                        <p:tgtEl>
                                          <p:spTgt spid="75"/>
                                        </p:tgtEl>
                                        <p:attrNameLst>
                                          <p:attrName>ppt_y</p:attrName>
                                        </p:attrNameLst>
                                      </p:cBhvr>
                                      <p:tavLst>
                                        <p:tav tm="0">
                                          <p:val>
                                            <p:fltVal val="0.5"/>
                                          </p:val>
                                        </p:tav>
                                        <p:tav tm="100000">
                                          <p:val>
                                            <p:strVal val="#ppt_y"/>
                                          </p:val>
                                        </p:tav>
                                      </p:tavLst>
                                    </p:anim>
                                  </p:childTnLst>
                                </p:cTn>
                              </p:par>
                              <p:par>
                                <p:cTn id="166" presetID="53" presetClass="entr" presetSubtype="528" fill="hold" grpId="0" nodeType="withEffect">
                                  <p:stCondLst>
                                    <p:cond delay="349"/>
                                  </p:stCondLst>
                                  <p:childTnLst>
                                    <p:set>
                                      <p:cBhvr>
                                        <p:cTn id="167" dur="1" fill="hold">
                                          <p:stCondLst>
                                            <p:cond delay="0"/>
                                          </p:stCondLst>
                                        </p:cTn>
                                        <p:tgtEl>
                                          <p:spTgt spid="76"/>
                                        </p:tgtEl>
                                        <p:attrNameLst>
                                          <p:attrName>style.visibility</p:attrName>
                                        </p:attrNameLst>
                                      </p:cBhvr>
                                      <p:to>
                                        <p:strVal val="visible"/>
                                      </p:to>
                                    </p:set>
                                    <p:anim calcmode="lin" valueType="num">
                                      <p:cBhvr>
                                        <p:cTn id="168" dur="500" fill="hold"/>
                                        <p:tgtEl>
                                          <p:spTgt spid="76"/>
                                        </p:tgtEl>
                                        <p:attrNameLst>
                                          <p:attrName>ppt_w</p:attrName>
                                        </p:attrNameLst>
                                      </p:cBhvr>
                                      <p:tavLst>
                                        <p:tav tm="0">
                                          <p:val>
                                            <p:fltVal val="0"/>
                                          </p:val>
                                        </p:tav>
                                        <p:tav tm="100000">
                                          <p:val>
                                            <p:strVal val="#ppt_w"/>
                                          </p:val>
                                        </p:tav>
                                      </p:tavLst>
                                    </p:anim>
                                    <p:anim calcmode="lin" valueType="num">
                                      <p:cBhvr>
                                        <p:cTn id="169" dur="500" fill="hold"/>
                                        <p:tgtEl>
                                          <p:spTgt spid="76"/>
                                        </p:tgtEl>
                                        <p:attrNameLst>
                                          <p:attrName>ppt_h</p:attrName>
                                        </p:attrNameLst>
                                      </p:cBhvr>
                                      <p:tavLst>
                                        <p:tav tm="0">
                                          <p:val>
                                            <p:fltVal val="0"/>
                                          </p:val>
                                        </p:tav>
                                        <p:tav tm="100000">
                                          <p:val>
                                            <p:strVal val="#ppt_h"/>
                                          </p:val>
                                        </p:tav>
                                      </p:tavLst>
                                    </p:anim>
                                    <p:animEffect transition="in" filter="fade">
                                      <p:cBhvr>
                                        <p:cTn id="170" dur="500"/>
                                        <p:tgtEl>
                                          <p:spTgt spid="76"/>
                                        </p:tgtEl>
                                      </p:cBhvr>
                                    </p:animEffect>
                                    <p:anim calcmode="lin" valueType="num">
                                      <p:cBhvr>
                                        <p:cTn id="171" dur="500" fill="hold"/>
                                        <p:tgtEl>
                                          <p:spTgt spid="76"/>
                                        </p:tgtEl>
                                        <p:attrNameLst>
                                          <p:attrName>ppt_x</p:attrName>
                                        </p:attrNameLst>
                                      </p:cBhvr>
                                      <p:tavLst>
                                        <p:tav tm="0">
                                          <p:val>
                                            <p:fltVal val="0.5"/>
                                          </p:val>
                                        </p:tav>
                                        <p:tav tm="100000">
                                          <p:val>
                                            <p:strVal val="#ppt_x"/>
                                          </p:val>
                                        </p:tav>
                                      </p:tavLst>
                                    </p:anim>
                                    <p:anim calcmode="lin" valueType="num">
                                      <p:cBhvr>
                                        <p:cTn id="172" dur="500" fill="hold"/>
                                        <p:tgtEl>
                                          <p:spTgt spid="76"/>
                                        </p:tgtEl>
                                        <p:attrNameLst>
                                          <p:attrName>ppt_y</p:attrName>
                                        </p:attrNameLst>
                                      </p:cBhvr>
                                      <p:tavLst>
                                        <p:tav tm="0">
                                          <p:val>
                                            <p:fltVal val="0.5"/>
                                          </p:val>
                                        </p:tav>
                                        <p:tav tm="100000">
                                          <p:val>
                                            <p:strVal val="#ppt_y"/>
                                          </p:val>
                                        </p:tav>
                                      </p:tavLst>
                                    </p:anim>
                                  </p:childTnLst>
                                </p:cTn>
                              </p:par>
                              <p:par>
                                <p:cTn id="173" presetID="53" presetClass="entr" presetSubtype="528" fill="hold" grpId="0" nodeType="withEffect">
                                  <p:stCondLst>
                                    <p:cond delay="381"/>
                                  </p:stCondLst>
                                  <p:childTnLst>
                                    <p:set>
                                      <p:cBhvr>
                                        <p:cTn id="174" dur="1" fill="hold">
                                          <p:stCondLst>
                                            <p:cond delay="0"/>
                                          </p:stCondLst>
                                        </p:cTn>
                                        <p:tgtEl>
                                          <p:spTgt spid="77"/>
                                        </p:tgtEl>
                                        <p:attrNameLst>
                                          <p:attrName>style.visibility</p:attrName>
                                        </p:attrNameLst>
                                      </p:cBhvr>
                                      <p:to>
                                        <p:strVal val="visible"/>
                                      </p:to>
                                    </p:set>
                                    <p:anim calcmode="lin" valueType="num">
                                      <p:cBhvr>
                                        <p:cTn id="175" dur="500" fill="hold"/>
                                        <p:tgtEl>
                                          <p:spTgt spid="77"/>
                                        </p:tgtEl>
                                        <p:attrNameLst>
                                          <p:attrName>ppt_w</p:attrName>
                                        </p:attrNameLst>
                                      </p:cBhvr>
                                      <p:tavLst>
                                        <p:tav tm="0">
                                          <p:val>
                                            <p:fltVal val="0"/>
                                          </p:val>
                                        </p:tav>
                                        <p:tav tm="100000">
                                          <p:val>
                                            <p:strVal val="#ppt_w"/>
                                          </p:val>
                                        </p:tav>
                                      </p:tavLst>
                                    </p:anim>
                                    <p:anim calcmode="lin" valueType="num">
                                      <p:cBhvr>
                                        <p:cTn id="176" dur="500" fill="hold"/>
                                        <p:tgtEl>
                                          <p:spTgt spid="77"/>
                                        </p:tgtEl>
                                        <p:attrNameLst>
                                          <p:attrName>ppt_h</p:attrName>
                                        </p:attrNameLst>
                                      </p:cBhvr>
                                      <p:tavLst>
                                        <p:tav tm="0">
                                          <p:val>
                                            <p:fltVal val="0"/>
                                          </p:val>
                                        </p:tav>
                                        <p:tav tm="100000">
                                          <p:val>
                                            <p:strVal val="#ppt_h"/>
                                          </p:val>
                                        </p:tav>
                                      </p:tavLst>
                                    </p:anim>
                                    <p:animEffect transition="in" filter="fade">
                                      <p:cBhvr>
                                        <p:cTn id="177" dur="500"/>
                                        <p:tgtEl>
                                          <p:spTgt spid="77"/>
                                        </p:tgtEl>
                                      </p:cBhvr>
                                    </p:animEffect>
                                    <p:anim calcmode="lin" valueType="num">
                                      <p:cBhvr>
                                        <p:cTn id="178" dur="500" fill="hold"/>
                                        <p:tgtEl>
                                          <p:spTgt spid="77"/>
                                        </p:tgtEl>
                                        <p:attrNameLst>
                                          <p:attrName>ppt_x</p:attrName>
                                        </p:attrNameLst>
                                      </p:cBhvr>
                                      <p:tavLst>
                                        <p:tav tm="0">
                                          <p:val>
                                            <p:fltVal val="0.5"/>
                                          </p:val>
                                        </p:tav>
                                        <p:tav tm="100000">
                                          <p:val>
                                            <p:strVal val="#ppt_x"/>
                                          </p:val>
                                        </p:tav>
                                      </p:tavLst>
                                    </p:anim>
                                    <p:anim calcmode="lin" valueType="num">
                                      <p:cBhvr>
                                        <p:cTn id="179" dur="500" fill="hold"/>
                                        <p:tgtEl>
                                          <p:spTgt spid="77"/>
                                        </p:tgtEl>
                                        <p:attrNameLst>
                                          <p:attrName>ppt_y</p:attrName>
                                        </p:attrNameLst>
                                      </p:cBhvr>
                                      <p:tavLst>
                                        <p:tav tm="0">
                                          <p:val>
                                            <p:fltVal val="0.5"/>
                                          </p:val>
                                        </p:tav>
                                        <p:tav tm="100000">
                                          <p:val>
                                            <p:strVal val="#ppt_y"/>
                                          </p:val>
                                        </p:tav>
                                      </p:tavLst>
                                    </p:anim>
                                  </p:childTnLst>
                                </p:cTn>
                              </p:par>
                              <p:par>
                                <p:cTn id="180" presetID="53" presetClass="entr" presetSubtype="528" fill="hold" grpId="0" nodeType="withEffect">
                                  <p:stCondLst>
                                    <p:cond delay="333"/>
                                  </p:stCondLst>
                                  <p:childTnLst>
                                    <p:set>
                                      <p:cBhvr>
                                        <p:cTn id="181" dur="1" fill="hold">
                                          <p:stCondLst>
                                            <p:cond delay="0"/>
                                          </p:stCondLst>
                                        </p:cTn>
                                        <p:tgtEl>
                                          <p:spTgt spid="78"/>
                                        </p:tgtEl>
                                        <p:attrNameLst>
                                          <p:attrName>style.visibility</p:attrName>
                                        </p:attrNameLst>
                                      </p:cBhvr>
                                      <p:to>
                                        <p:strVal val="visible"/>
                                      </p:to>
                                    </p:set>
                                    <p:anim calcmode="lin" valueType="num">
                                      <p:cBhvr>
                                        <p:cTn id="182" dur="500" fill="hold"/>
                                        <p:tgtEl>
                                          <p:spTgt spid="78"/>
                                        </p:tgtEl>
                                        <p:attrNameLst>
                                          <p:attrName>ppt_w</p:attrName>
                                        </p:attrNameLst>
                                      </p:cBhvr>
                                      <p:tavLst>
                                        <p:tav tm="0">
                                          <p:val>
                                            <p:fltVal val="0"/>
                                          </p:val>
                                        </p:tav>
                                        <p:tav tm="100000">
                                          <p:val>
                                            <p:strVal val="#ppt_w"/>
                                          </p:val>
                                        </p:tav>
                                      </p:tavLst>
                                    </p:anim>
                                    <p:anim calcmode="lin" valueType="num">
                                      <p:cBhvr>
                                        <p:cTn id="183" dur="500" fill="hold"/>
                                        <p:tgtEl>
                                          <p:spTgt spid="78"/>
                                        </p:tgtEl>
                                        <p:attrNameLst>
                                          <p:attrName>ppt_h</p:attrName>
                                        </p:attrNameLst>
                                      </p:cBhvr>
                                      <p:tavLst>
                                        <p:tav tm="0">
                                          <p:val>
                                            <p:fltVal val="0"/>
                                          </p:val>
                                        </p:tav>
                                        <p:tav tm="100000">
                                          <p:val>
                                            <p:strVal val="#ppt_h"/>
                                          </p:val>
                                        </p:tav>
                                      </p:tavLst>
                                    </p:anim>
                                    <p:animEffect transition="in" filter="fade">
                                      <p:cBhvr>
                                        <p:cTn id="184" dur="500"/>
                                        <p:tgtEl>
                                          <p:spTgt spid="78"/>
                                        </p:tgtEl>
                                      </p:cBhvr>
                                    </p:animEffect>
                                    <p:anim calcmode="lin" valueType="num">
                                      <p:cBhvr>
                                        <p:cTn id="185" dur="500" fill="hold"/>
                                        <p:tgtEl>
                                          <p:spTgt spid="78"/>
                                        </p:tgtEl>
                                        <p:attrNameLst>
                                          <p:attrName>ppt_x</p:attrName>
                                        </p:attrNameLst>
                                      </p:cBhvr>
                                      <p:tavLst>
                                        <p:tav tm="0">
                                          <p:val>
                                            <p:fltVal val="0.5"/>
                                          </p:val>
                                        </p:tav>
                                        <p:tav tm="100000">
                                          <p:val>
                                            <p:strVal val="#ppt_x"/>
                                          </p:val>
                                        </p:tav>
                                      </p:tavLst>
                                    </p:anim>
                                    <p:anim calcmode="lin" valueType="num">
                                      <p:cBhvr>
                                        <p:cTn id="186" dur="500" fill="hold"/>
                                        <p:tgtEl>
                                          <p:spTgt spid="78"/>
                                        </p:tgtEl>
                                        <p:attrNameLst>
                                          <p:attrName>ppt_y</p:attrName>
                                        </p:attrNameLst>
                                      </p:cBhvr>
                                      <p:tavLst>
                                        <p:tav tm="0">
                                          <p:val>
                                            <p:fltVal val="0.5"/>
                                          </p:val>
                                        </p:tav>
                                        <p:tav tm="100000">
                                          <p:val>
                                            <p:strVal val="#ppt_y"/>
                                          </p:val>
                                        </p:tav>
                                      </p:tavLst>
                                    </p:anim>
                                  </p:childTnLst>
                                </p:cTn>
                              </p:par>
                              <p:par>
                                <p:cTn id="187" presetID="53" presetClass="entr" presetSubtype="528" fill="hold" grpId="0" nodeType="withEffect">
                                  <p:stCondLst>
                                    <p:cond delay="496"/>
                                  </p:stCondLst>
                                  <p:childTnLst>
                                    <p:set>
                                      <p:cBhvr>
                                        <p:cTn id="188" dur="1" fill="hold">
                                          <p:stCondLst>
                                            <p:cond delay="0"/>
                                          </p:stCondLst>
                                        </p:cTn>
                                        <p:tgtEl>
                                          <p:spTgt spid="79"/>
                                        </p:tgtEl>
                                        <p:attrNameLst>
                                          <p:attrName>style.visibility</p:attrName>
                                        </p:attrNameLst>
                                      </p:cBhvr>
                                      <p:to>
                                        <p:strVal val="visible"/>
                                      </p:to>
                                    </p:set>
                                    <p:anim calcmode="lin" valueType="num">
                                      <p:cBhvr>
                                        <p:cTn id="189" dur="500" fill="hold"/>
                                        <p:tgtEl>
                                          <p:spTgt spid="79"/>
                                        </p:tgtEl>
                                        <p:attrNameLst>
                                          <p:attrName>ppt_w</p:attrName>
                                        </p:attrNameLst>
                                      </p:cBhvr>
                                      <p:tavLst>
                                        <p:tav tm="0">
                                          <p:val>
                                            <p:fltVal val="0"/>
                                          </p:val>
                                        </p:tav>
                                        <p:tav tm="100000">
                                          <p:val>
                                            <p:strVal val="#ppt_w"/>
                                          </p:val>
                                        </p:tav>
                                      </p:tavLst>
                                    </p:anim>
                                    <p:anim calcmode="lin" valueType="num">
                                      <p:cBhvr>
                                        <p:cTn id="190" dur="500" fill="hold"/>
                                        <p:tgtEl>
                                          <p:spTgt spid="79"/>
                                        </p:tgtEl>
                                        <p:attrNameLst>
                                          <p:attrName>ppt_h</p:attrName>
                                        </p:attrNameLst>
                                      </p:cBhvr>
                                      <p:tavLst>
                                        <p:tav tm="0">
                                          <p:val>
                                            <p:fltVal val="0"/>
                                          </p:val>
                                        </p:tav>
                                        <p:tav tm="100000">
                                          <p:val>
                                            <p:strVal val="#ppt_h"/>
                                          </p:val>
                                        </p:tav>
                                      </p:tavLst>
                                    </p:anim>
                                    <p:animEffect transition="in" filter="fade">
                                      <p:cBhvr>
                                        <p:cTn id="191" dur="500"/>
                                        <p:tgtEl>
                                          <p:spTgt spid="79"/>
                                        </p:tgtEl>
                                      </p:cBhvr>
                                    </p:animEffect>
                                    <p:anim calcmode="lin" valueType="num">
                                      <p:cBhvr>
                                        <p:cTn id="192" dur="500" fill="hold"/>
                                        <p:tgtEl>
                                          <p:spTgt spid="79"/>
                                        </p:tgtEl>
                                        <p:attrNameLst>
                                          <p:attrName>ppt_x</p:attrName>
                                        </p:attrNameLst>
                                      </p:cBhvr>
                                      <p:tavLst>
                                        <p:tav tm="0">
                                          <p:val>
                                            <p:fltVal val="0.5"/>
                                          </p:val>
                                        </p:tav>
                                        <p:tav tm="100000">
                                          <p:val>
                                            <p:strVal val="#ppt_x"/>
                                          </p:val>
                                        </p:tav>
                                      </p:tavLst>
                                    </p:anim>
                                    <p:anim calcmode="lin" valueType="num">
                                      <p:cBhvr>
                                        <p:cTn id="193" dur="500" fill="hold"/>
                                        <p:tgtEl>
                                          <p:spTgt spid="79"/>
                                        </p:tgtEl>
                                        <p:attrNameLst>
                                          <p:attrName>ppt_y</p:attrName>
                                        </p:attrNameLst>
                                      </p:cBhvr>
                                      <p:tavLst>
                                        <p:tav tm="0">
                                          <p:val>
                                            <p:fltVal val="0.5"/>
                                          </p:val>
                                        </p:tav>
                                        <p:tav tm="100000">
                                          <p:val>
                                            <p:strVal val="#ppt_y"/>
                                          </p:val>
                                        </p:tav>
                                      </p:tavLst>
                                    </p:anim>
                                  </p:childTnLst>
                                </p:cTn>
                              </p:par>
                              <p:par>
                                <p:cTn id="194" presetID="53" presetClass="entr" presetSubtype="528" fill="hold" grpId="0" nodeType="withEffect">
                                  <p:stCondLst>
                                    <p:cond delay="458"/>
                                  </p:stCondLst>
                                  <p:childTnLst>
                                    <p:set>
                                      <p:cBhvr>
                                        <p:cTn id="195" dur="1" fill="hold">
                                          <p:stCondLst>
                                            <p:cond delay="0"/>
                                          </p:stCondLst>
                                        </p:cTn>
                                        <p:tgtEl>
                                          <p:spTgt spid="80"/>
                                        </p:tgtEl>
                                        <p:attrNameLst>
                                          <p:attrName>style.visibility</p:attrName>
                                        </p:attrNameLst>
                                      </p:cBhvr>
                                      <p:to>
                                        <p:strVal val="visible"/>
                                      </p:to>
                                    </p:set>
                                    <p:anim calcmode="lin" valueType="num">
                                      <p:cBhvr>
                                        <p:cTn id="196" dur="500" fill="hold"/>
                                        <p:tgtEl>
                                          <p:spTgt spid="80"/>
                                        </p:tgtEl>
                                        <p:attrNameLst>
                                          <p:attrName>ppt_w</p:attrName>
                                        </p:attrNameLst>
                                      </p:cBhvr>
                                      <p:tavLst>
                                        <p:tav tm="0">
                                          <p:val>
                                            <p:fltVal val="0"/>
                                          </p:val>
                                        </p:tav>
                                        <p:tav tm="100000">
                                          <p:val>
                                            <p:strVal val="#ppt_w"/>
                                          </p:val>
                                        </p:tav>
                                      </p:tavLst>
                                    </p:anim>
                                    <p:anim calcmode="lin" valueType="num">
                                      <p:cBhvr>
                                        <p:cTn id="197" dur="500" fill="hold"/>
                                        <p:tgtEl>
                                          <p:spTgt spid="80"/>
                                        </p:tgtEl>
                                        <p:attrNameLst>
                                          <p:attrName>ppt_h</p:attrName>
                                        </p:attrNameLst>
                                      </p:cBhvr>
                                      <p:tavLst>
                                        <p:tav tm="0">
                                          <p:val>
                                            <p:fltVal val="0"/>
                                          </p:val>
                                        </p:tav>
                                        <p:tav tm="100000">
                                          <p:val>
                                            <p:strVal val="#ppt_h"/>
                                          </p:val>
                                        </p:tav>
                                      </p:tavLst>
                                    </p:anim>
                                    <p:animEffect transition="in" filter="fade">
                                      <p:cBhvr>
                                        <p:cTn id="198" dur="500"/>
                                        <p:tgtEl>
                                          <p:spTgt spid="80"/>
                                        </p:tgtEl>
                                      </p:cBhvr>
                                    </p:animEffect>
                                    <p:anim calcmode="lin" valueType="num">
                                      <p:cBhvr>
                                        <p:cTn id="199" dur="500" fill="hold"/>
                                        <p:tgtEl>
                                          <p:spTgt spid="80"/>
                                        </p:tgtEl>
                                        <p:attrNameLst>
                                          <p:attrName>ppt_x</p:attrName>
                                        </p:attrNameLst>
                                      </p:cBhvr>
                                      <p:tavLst>
                                        <p:tav tm="0">
                                          <p:val>
                                            <p:fltVal val="0.5"/>
                                          </p:val>
                                        </p:tav>
                                        <p:tav tm="100000">
                                          <p:val>
                                            <p:strVal val="#ppt_x"/>
                                          </p:val>
                                        </p:tav>
                                      </p:tavLst>
                                    </p:anim>
                                    <p:anim calcmode="lin" valueType="num">
                                      <p:cBhvr>
                                        <p:cTn id="200" dur="500" fill="hold"/>
                                        <p:tgtEl>
                                          <p:spTgt spid="80"/>
                                        </p:tgtEl>
                                        <p:attrNameLst>
                                          <p:attrName>ppt_y</p:attrName>
                                        </p:attrNameLst>
                                      </p:cBhvr>
                                      <p:tavLst>
                                        <p:tav tm="0">
                                          <p:val>
                                            <p:fltVal val="0.5"/>
                                          </p:val>
                                        </p:tav>
                                        <p:tav tm="100000">
                                          <p:val>
                                            <p:strVal val="#ppt_y"/>
                                          </p:val>
                                        </p:tav>
                                      </p:tavLst>
                                    </p:anim>
                                  </p:childTnLst>
                                </p:cTn>
                              </p:par>
                              <p:par>
                                <p:cTn id="201" presetID="53" presetClass="entr" presetSubtype="528" fill="hold" grpId="0" nodeType="withEffect">
                                  <p:stCondLst>
                                    <p:cond delay="485"/>
                                  </p:stCondLst>
                                  <p:childTnLst>
                                    <p:set>
                                      <p:cBhvr>
                                        <p:cTn id="202" dur="1" fill="hold">
                                          <p:stCondLst>
                                            <p:cond delay="0"/>
                                          </p:stCondLst>
                                        </p:cTn>
                                        <p:tgtEl>
                                          <p:spTgt spid="81"/>
                                        </p:tgtEl>
                                        <p:attrNameLst>
                                          <p:attrName>style.visibility</p:attrName>
                                        </p:attrNameLst>
                                      </p:cBhvr>
                                      <p:to>
                                        <p:strVal val="visible"/>
                                      </p:to>
                                    </p:set>
                                    <p:anim calcmode="lin" valueType="num">
                                      <p:cBhvr>
                                        <p:cTn id="203" dur="500" fill="hold"/>
                                        <p:tgtEl>
                                          <p:spTgt spid="81"/>
                                        </p:tgtEl>
                                        <p:attrNameLst>
                                          <p:attrName>ppt_w</p:attrName>
                                        </p:attrNameLst>
                                      </p:cBhvr>
                                      <p:tavLst>
                                        <p:tav tm="0">
                                          <p:val>
                                            <p:fltVal val="0"/>
                                          </p:val>
                                        </p:tav>
                                        <p:tav tm="100000">
                                          <p:val>
                                            <p:strVal val="#ppt_w"/>
                                          </p:val>
                                        </p:tav>
                                      </p:tavLst>
                                    </p:anim>
                                    <p:anim calcmode="lin" valueType="num">
                                      <p:cBhvr>
                                        <p:cTn id="204" dur="500" fill="hold"/>
                                        <p:tgtEl>
                                          <p:spTgt spid="81"/>
                                        </p:tgtEl>
                                        <p:attrNameLst>
                                          <p:attrName>ppt_h</p:attrName>
                                        </p:attrNameLst>
                                      </p:cBhvr>
                                      <p:tavLst>
                                        <p:tav tm="0">
                                          <p:val>
                                            <p:fltVal val="0"/>
                                          </p:val>
                                        </p:tav>
                                        <p:tav tm="100000">
                                          <p:val>
                                            <p:strVal val="#ppt_h"/>
                                          </p:val>
                                        </p:tav>
                                      </p:tavLst>
                                    </p:anim>
                                    <p:animEffect transition="in" filter="fade">
                                      <p:cBhvr>
                                        <p:cTn id="205" dur="500"/>
                                        <p:tgtEl>
                                          <p:spTgt spid="81"/>
                                        </p:tgtEl>
                                      </p:cBhvr>
                                    </p:animEffect>
                                    <p:anim calcmode="lin" valueType="num">
                                      <p:cBhvr>
                                        <p:cTn id="206" dur="500" fill="hold"/>
                                        <p:tgtEl>
                                          <p:spTgt spid="81"/>
                                        </p:tgtEl>
                                        <p:attrNameLst>
                                          <p:attrName>ppt_x</p:attrName>
                                        </p:attrNameLst>
                                      </p:cBhvr>
                                      <p:tavLst>
                                        <p:tav tm="0">
                                          <p:val>
                                            <p:fltVal val="0.5"/>
                                          </p:val>
                                        </p:tav>
                                        <p:tav tm="100000">
                                          <p:val>
                                            <p:strVal val="#ppt_x"/>
                                          </p:val>
                                        </p:tav>
                                      </p:tavLst>
                                    </p:anim>
                                    <p:anim calcmode="lin" valueType="num">
                                      <p:cBhvr>
                                        <p:cTn id="207" dur="500" fill="hold"/>
                                        <p:tgtEl>
                                          <p:spTgt spid="81"/>
                                        </p:tgtEl>
                                        <p:attrNameLst>
                                          <p:attrName>ppt_y</p:attrName>
                                        </p:attrNameLst>
                                      </p:cBhvr>
                                      <p:tavLst>
                                        <p:tav tm="0">
                                          <p:val>
                                            <p:fltVal val="0.5"/>
                                          </p:val>
                                        </p:tav>
                                        <p:tav tm="100000">
                                          <p:val>
                                            <p:strVal val="#ppt_y"/>
                                          </p:val>
                                        </p:tav>
                                      </p:tavLst>
                                    </p:anim>
                                  </p:childTnLst>
                                </p:cTn>
                              </p:par>
                              <p:par>
                                <p:cTn id="208" presetID="53" presetClass="entr" presetSubtype="528" fill="hold" grpId="0" nodeType="withEffect">
                                  <p:stCondLst>
                                    <p:cond delay="479"/>
                                  </p:stCondLst>
                                  <p:childTnLst>
                                    <p:set>
                                      <p:cBhvr>
                                        <p:cTn id="209" dur="1" fill="hold">
                                          <p:stCondLst>
                                            <p:cond delay="0"/>
                                          </p:stCondLst>
                                        </p:cTn>
                                        <p:tgtEl>
                                          <p:spTgt spid="82"/>
                                        </p:tgtEl>
                                        <p:attrNameLst>
                                          <p:attrName>style.visibility</p:attrName>
                                        </p:attrNameLst>
                                      </p:cBhvr>
                                      <p:to>
                                        <p:strVal val="visible"/>
                                      </p:to>
                                    </p:set>
                                    <p:anim calcmode="lin" valueType="num">
                                      <p:cBhvr>
                                        <p:cTn id="210" dur="500" fill="hold"/>
                                        <p:tgtEl>
                                          <p:spTgt spid="82"/>
                                        </p:tgtEl>
                                        <p:attrNameLst>
                                          <p:attrName>ppt_w</p:attrName>
                                        </p:attrNameLst>
                                      </p:cBhvr>
                                      <p:tavLst>
                                        <p:tav tm="0">
                                          <p:val>
                                            <p:fltVal val="0"/>
                                          </p:val>
                                        </p:tav>
                                        <p:tav tm="100000">
                                          <p:val>
                                            <p:strVal val="#ppt_w"/>
                                          </p:val>
                                        </p:tav>
                                      </p:tavLst>
                                    </p:anim>
                                    <p:anim calcmode="lin" valueType="num">
                                      <p:cBhvr>
                                        <p:cTn id="211" dur="500" fill="hold"/>
                                        <p:tgtEl>
                                          <p:spTgt spid="82"/>
                                        </p:tgtEl>
                                        <p:attrNameLst>
                                          <p:attrName>ppt_h</p:attrName>
                                        </p:attrNameLst>
                                      </p:cBhvr>
                                      <p:tavLst>
                                        <p:tav tm="0">
                                          <p:val>
                                            <p:fltVal val="0"/>
                                          </p:val>
                                        </p:tav>
                                        <p:tav tm="100000">
                                          <p:val>
                                            <p:strVal val="#ppt_h"/>
                                          </p:val>
                                        </p:tav>
                                      </p:tavLst>
                                    </p:anim>
                                    <p:animEffect transition="in" filter="fade">
                                      <p:cBhvr>
                                        <p:cTn id="212" dur="500"/>
                                        <p:tgtEl>
                                          <p:spTgt spid="82"/>
                                        </p:tgtEl>
                                      </p:cBhvr>
                                    </p:animEffect>
                                    <p:anim calcmode="lin" valueType="num">
                                      <p:cBhvr>
                                        <p:cTn id="213" dur="500" fill="hold"/>
                                        <p:tgtEl>
                                          <p:spTgt spid="82"/>
                                        </p:tgtEl>
                                        <p:attrNameLst>
                                          <p:attrName>ppt_x</p:attrName>
                                        </p:attrNameLst>
                                      </p:cBhvr>
                                      <p:tavLst>
                                        <p:tav tm="0">
                                          <p:val>
                                            <p:fltVal val="0.5"/>
                                          </p:val>
                                        </p:tav>
                                        <p:tav tm="100000">
                                          <p:val>
                                            <p:strVal val="#ppt_x"/>
                                          </p:val>
                                        </p:tav>
                                      </p:tavLst>
                                    </p:anim>
                                    <p:anim calcmode="lin" valueType="num">
                                      <p:cBhvr>
                                        <p:cTn id="214" dur="500" fill="hold"/>
                                        <p:tgtEl>
                                          <p:spTgt spid="8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a:solidFill>
                  <a:schemeClr val="bg1"/>
                </a:solidFill>
              </a:rPr>
              <a:t>Part 2</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887959" y="2340918"/>
            <a:ext cx="2954656" cy="461665"/>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rPr>
              <a:t>工作亮点与经验教训</a:t>
            </a:r>
          </a:p>
        </p:txBody>
      </p:sp>
      <p:grpSp>
        <p:nvGrpSpPr>
          <p:cNvPr id="9" name="组合 8"/>
          <p:cNvGrpSpPr/>
          <p:nvPr/>
        </p:nvGrpSpPr>
        <p:grpSpPr>
          <a:xfrm>
            <a:off x="6529918" y="174365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15"/>
          <p:cNvSpPr>
            <a:spLocks noEditPoints="1"/>
          </p:cNvSpPr>
          <p:nvPr/>
        </p:nvSpPr>
        <p:spPr bwMode="auto">
          <a:xfrm>
            <a:off x="7086547" y="2216942"/>
            <a:ext cx="542925" cy="709613"/>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37687207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8"/>
                                        </p:tgtEl>
                                        <p:attrNameLst>
                                          <p:attrName>ppt_w</p:attrName>
                                        </p:attrNameLst>
                                      </p:cBhvr>
                                      <p:tavLst>
                                        <p:tav tm="0">
                                          <p:val>
                                            <p:strVal val="ppt_w"/>
                                          </p:val>
                                        </p:tav>
                                        <p:tav tm="100000">
                                          <p:val>
                                            <p:strVal val="4*ppt_w"/>
                                          </p:val>
                                        </p:tav>
                                      </p:tavLst>
                                    </p:anim>
                                    <p:anim calcmode="lin" valueType="num">
                                      <p:cBhvr>
                                        <p:cTn id="9" dur="1000"/>
                                        <p:tgtEl>
                                          <p:spTgt spid="18"/>
                                        </p:tgtEl>
                                        <p:attrNameLst>
                                          <p:attrName>ppt_h</p:attrName>
                                        </p:attrNameLst>
                                      </p:cBhvr>
                                      <p:tavLst>
                                        <p:tav tm="0">
                                          <p:val>
                                            <p:strVal val="ppt_h"/>
                                          </p:val>
                                        </p:tav>
                                        <p:tav tm="100000">
                                          <p:val>
                                            <p:strVal val="4*ppt_h"/>
                                          </p:val>
                                        </p:tav>
                                      </p:tavLst>
                                    </p:anim>
                                    <p:set>
                                      <p:cBhvr>
                                        <p:cTn id="10" dur="1" fill="hold">
                                          <p:stCondLst>
                                            <p:cond delay="999"/>
                                          </p:stCondLst>
                                        </p:cTn>
                                        <p:tgtEl>
                                          <p:spTgt spid="18"/>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31" name="组合 30"/>
          <p:cNvGrpSpPr/>
          <p:nvPr/>
        </p:nvGrpSpPr>
        <p:grpSpPr>
          <a:xfrm>
            <a:off x="972001" y="2192789"/>
            <a:ext cx="7199999" cy="1730282"/>
            <a:chOff x="843215" y="1705564"/>
            <a:chExt cx="7199999" cy="1730282"/>
          </a:xfrm>
        </p:grpSpPr>
        <p:grpSp>
          <p:nvGrpSpPr>
            <p:cNvPr id="32" name="组合 31"/>
            <p:cNvGrpSpPr/>
            <p:nvPr/>
          </p:nvGrpSpPr>
          <p:grpSpPr>
            <a:xfrm>
              <a:off x="843215" y="1705564"/>
              <a:ext cx="7199999" cy="1730282"/>
              <a:chOff x="843215" y="1705564"/>
              <a:chExt cx="7199999" cy="1730282"/>
            </a:xfrm>
          </p:grpSpPr>
          <p:sp>
            <p:nvSpPr>
              <p:cNvPr id="40" name="五边形 7"/>
              <p:cNvSpPr/>
              <p:nvPr/>
            </p:nvSpPr>
            <p:spPr>
              <a:xfrm>
                <a:off x="4443214" y="2571846"/>
                <a:ext cx="3600000" cy="864000"/>
              </a:xfrm>
              <a:custGeom>
                <a:avLst/>
                <a:gdLst/>
                <a:ahLst/>
                <a:cxnLst/>
                <a:rect l="l" t="t" r="r" b="b"/>
                <a:pathLst>
                  <a:path w="3600000" h="864000">
                    <a:moveTo>
                      <a:pt x="848861" y="0"/>
                    </a:moveTo>
                    <a:lnTo>
                      <a:pt x="3168000" y="0"/>
                    </a:lnTo>
                    <a:lnTo>
                      <a:pt x="3600000" y="432000"/>
                    </a:lnTo>
                    <a:lnTo>
                      <a:pt x="3168000" y="864000"/>
                    </a:lnTo>
                    <a:lnTo>
                      <a:pt x="0" y="864000"/>
                    </a:lnTo>
                    <a:lnTo>
                      <a:pt x="0" y="863231"/>
                    </a:lnTo>
                    <a:cubicBezTo>
                      <a:pt x="470175" y="855737"/>
                      <a:pt x="848815" y="472092"/>
                      <a:pt x="848861"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边形 40"/>
              <p:cNvSpPr/>
              <p:nvPr/>
            </p:nvSpPr>
            <p:spPr>
              <a:xfrm flipH="1">
                <a:off x="843215" y="1707654"/>
                <a:ext cx="3598099" cy="864000"/>
              </a:xfrm>
              <a:custGeom>
                <a:avLst/>
                <a:gdLst/>
                <a:ahLst/>
                <a:cxnLst/>
                <a:rect l="l" t="t" r="r" b="b"/>
                <a:pathLst>
                  <a:path w="3598099" h="864000">
                    <a:moveTo>
                      <a:pt x="3166099" y="0"/>
                    </a:moveTo>
                    <a:lnTo>
                      <a:pt x="0" y="0"/>
                    </a:lnTo>
                    <a:cubicBezTo>
                      <a:pt x="476353" y="932"/>
                      <a:pt x="862195" y="387407"/>
                      <a:pt x="862195" y="864000"/>
                    </a:cubicBezTo>
                    <a:lnTo>
                      <a:pt x="3166099" y="864000"/>
                    </a:lnTo>
                    <a:lnTo>
                      <a:pt x="3598099" y="432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639789" y="1777564"/>
                <a:ext cx="1584000" cy="158400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边形 7"/>
              <p:cNvSpPr/>
              <p:nvPr/>
            </p:nvSpPr>
            <p:spPr>
              <a:xfrm>
                <a:off x="4443214" y="2571846"/>
                <a:ext cx="978460" cy="864000"/>
              </a:xfrm>
              <a:custGeom>
                <a:avLst/>
                <a:gdLst/>
                <a:ahLst/>
                <a:cxnLst/>
                <a:rect l="l" t="t" r="r" b="b"/>
                <a:pathLst>
                  <a:path w="978460" h="864000">
                    <a:moveTo>
                      <a:pt x="848861" y="0"/>
                    </a:moveTo>
                    <a:lnTo>
                      <a:pt x="978460" y="0"/>
                    </a:lnTo>
                    <a:cubicBezTo>
                      <a:pt x="977733" y="372036"/>
                      <a:pt x="771680" y="695872"/>
                      <a:pt x="467432" y="864000"/>
                    </a:cubicBezTo>
                    <a:lnTo>
                      <a:pt x="0" y="864000"/>
                    </a:lnTo>
                    <a:lnTo>
                      <a:pt x="0" y="863231"/>
                    </a:lnTo>
                    <a:cubicBezTo>
                      <a:pt x="470175" y="855737"/>
                      <a:pt x="848815" y="472092"/>
                      <a:pt x="848861" y="0"/>
                    </a:cubicBezTo>
                    <a:close/>
                  </a:path>
                </a:pathLst>
              </a:cu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边形 40"/>
              <p:cNvSpPr/>
              <p:nvPr/>
            </p:nvSpPr>
            <p:spPr>
              <a:xfrm flipH="1">
                <a:off x="3453214" y="1705564"/>
                <a:ext cx="990000" cy="864000"/>
              </a:xfrm>
              <a:custGeom>
                <a:avLst/>
                <a:gdLst/>
                <a:ahLst/>
                <a:cxnLst/>
                <a:rect l="l" t="t" r="r" b="b"/>
                <a:pathLst>
                  <a:path w="990000" h="864000">
                    <a:moveTo>
                      <a:pt x="482613" y="0"/>
                    </a:moveTo>
                    <a:lnTo>
                      <a:pt x="0" y="0"/>
                    </a:lnTo>
                    <a:cubicBezTo>
                      <a:pt x="476353" y="932"/>
                      <a:pt x="862195" y="387407"/>
                      <a:pt x="862195" y="864000"/>
                    </a:cubicBezTo>
                    <a:lnTo>
                      <a:pt x="990000" y="864000"/>
                    </a:lnTo>
                    <a:cubicBezTo>
                      <a:pt x="990000" y="492575"/>
                      <a:pt x="785458" y="168923"/>
                      <a:pt x="482613" y="0"/>
                    </a:cubicBezTo>
                    <a:close/>
                  </a:path>
                </a:pathLst>
              </a:cu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说明文字1"/>
            <p:cNvGrpSpPr/>
            <p:nvPr/>
          </p:nvGrpSpPr>
          <p:grpSpPr>
            <a:xfrm>
              <a:off x="1251205" y="1794840"/>
              <a:ext cx="2240109" cy="694658"/>
              <a:chOff x="883394" y="1398992"/>
              <a:chExt cx="2240109" cy="694658"/>
            </a:xfrm>
          </p:grpSpPr>
          <p:sp>
            <p:nvSpPr>
              <p:cNvPr id="38" name="TextBox 137"/>
              <p:cNvSpPr txBox="1"/>
              <p:nvPr/>
            </p:nvSpPr>
            <p:spPr>
              <a:xfrm>
                <a:off x="883394" y="1398992"/>
                <a:ext cx="2240109" cy="276999"/>
              </a:xfrm>
              <a:prstGeom prst="rect">
                <a:avLst/>
              </a:prstGeom>
              <a:noFill/>
            </p:spPr>
            <p:txBody>
              <a:bodyPr wrap="square" rtlCol="0">
                <a:spAutoFit/>
              </a:bodyPr>
              <a:lstStyle/>
              <a:p>
                <a:r>
                  <a:rPr lang="en-US" altLang="zh-CN" sz="1200" b="1" dirty="0">
                    <a:solidFill>
                      <a:srgbClr val="FFFFFF"/>
                    </a:solidFill>
                    <a:latin typeface="微软雅黑" pitchFamily="34" charset="-122"/>
                    <a:ea typeface="微软雅黑" pitchFamily="34" charset="-122"/>
                  </a:rPr>
                  <a:t>To add a comment here</a:t>
                </a:r>
                <a:endParaRPr lang="zh-CN" altLang="en-US" sz="1200" b="1" dirty="0">
                  <a:solidFill>
                    <a:srgbClr val="FFFFFF"/>
                  </a:solidFill>
                  <a:latin typeface="微软雅黑" pitchFamily="34" charset="-122"/>
                  <a:ea typeface="微软雅黑" pitchFamily="34" charset="-122"/>
                </a:endParaRPr>
              </a:p>
            </p:txBody>
          </p:sp>
          <p:sp>
            <p:nvSpPr>
              <p:cNvPr id="39" name="TextBox 138"/>
              <p:cNvSpPr txBox="1"/>
              <p:nvPr/>
            </p:nvSpPr>
            <p:spPr>
              <a:xfrm>
                <a:off x="894088" y="1616596"/>
                <a:ext cx="2229415" cy="477054"/>
              </a:xfrm>
              <a:prstGeom prst="rect">
                <a:avLst/>
              </a:prstGeom>
              <a:noFill/>
            </p:spPr>
            <p:txBody>
              <a:bodyPr wrap="square" rtlCol="0">
                <a:spAutoFit/>
              </a:bodyPr>
              <a:lstStyle/>
              <a:p>
                <a:pPr algn="just">
                  <a:lnSpc>
                    <a:spcPts val="1500"/>
                  </a:lnSpc>
                </a:pPr>
                <a:r>
                  <a:rPr lang="en-US" altLang="zh-CN" sz="1050" dirty="0">
                    <a:solidFill>
                      <a:srgbClr val="FFFFFF"/>
                    </a:solidFill>
                    <a:latin typeface="微软雅黑" pitchFamily="34" charset="-122"/>
                    <a:ea typeface="微软雅黑" pitchFamily="34" charset="-122"/>
                  </a:rPr>
                  <a:t>According to the need to adjust the font size. </a:t>
                </a:r>
                <a:endParaRPr lang="zh-CN" altLang="en-US" sz="1050" dirty="0">
                  <a:solidFill>
                    <a:srgbClr val="FFFFFF"/>
                  </a:solidFill>
                  <a:latin typeface="微软雅黑" pitchFamily="34" charset="-122"/>
                  <a:ea typeface="微软雅黑" pitchFamily="34" charset="-122"/>
                </a:endParaRPr>
              </a:p>
            </p:txBody>
          </p:sp>
        </p:grpSp>
        <p:grpSp>
          <p:nvGrpSpPr>
            <p:cNvPr id="34" name="说明文字1"/>
            <p:cNvGrpSpPr/>
            <p:nvPr/>
          </p:nvGrpSpPr>
          <p:grpSpPr>
            <a:xfrm>
              <a:off x="5444480" y="2657335"/>
              <a:ext cx="2240109" cy="694658"/>
              <a:chOff x="883394" y="1398992"/>
              <a:chExt cx="2240109" cy="694658"/>
            </a:xfrm>
          </p:grpSpPr>
          <p:sp>
            <p:nvSpPr>
              <p:cNvPr id="36" name="TextBox 135"/>
              <p:cNvSpPr txBox="1"/>
              <p:nvPr/>
            </p:nvSpPr>
            <p:spPr>
              <a:xfrm>
                <a:off x="883394" y="1398992"/>
                <a:ext cx="2240109" cy="276999"/>
              </a:xfrm>
              <a:prstGeom prst="rect">
                <a:avLst/>
              </a:prstGeom>
              <a:noFill/>
            </p:spPr>
            <p:txBody>
              <a:bodyPr wrap="square" rtlCol="0">
                <a:spAutoFit/>
              </a:bodyPr>
              <a:lstStyle/>
              <a:p>
                <a:r>
                  <a:rPr lang="en-US" altLang="zh-CN" sz="1200" b="1" dirty="0">
                    <a:solidFill>
                      <a:srgbClr val="FFFFFF"/>
                    </a:solidFill>
                    <a:latin typeface="微软雅黑" pitchFamily="34" charset="-122"/>
                    <a:ea typeface="微软雅黑" pitchFamily="34" charset="-122"/>
                  </a:rPr>
                  <a:t>To add a comment here</a:t>
                </a:r>
                <a:endParaRPr lang="zh-CN" altLang="en-US" sz="1200" b="1" dirty="0">
                  <a:solidFill>
                    <a:srgbClr val="FFFFFF"/>
                  </a:solidFill>
                  <a:latin typeface="微软雅黑" pitchFamily="34" charset="-122"/>
                  <a:ea typeface="微软雅黑" pitchFamily="34" charset="-122"/>
                </a:endParaRPr>
              </a:p>
            </p:txBody>
          </p:sp>
          <p:sp>
            <p:nvSpPr>
              <p:cNvPr id="37" name="TextBox 136"/>
              <p:cNvSpPr txBox="1"/>
              <p:nvPr/>
            </p:nvSpPr>
            <p:spPr>
              <a:xfrm>
                <a:off x="894088" y="1616596"/>
                <a:ext cx="2229415" cy="477054"/>
              </a:xfrm>
              <a:prstGeom prst="rect">
                <a:avLst/>
              </a:prstGeom>
              <a:noFill/>
            </p:spPr>
            <p:txBody>
              <a:bodyPr wrap="square" rtlCol="0">
                <a:spAutoFit/>
              </a:bodyPr>
              <a:lstStyle/>
              <a:p>
                <a:pPr algn="just">
                  <a:lnSpc>
                    <a:spcPts val="1500"/>
                  </a:lnSpc>
                </a:pPr>
                <a:r>
                  <a:rPr lang="en-US" altLang="zh-CN" sz="1050" dirty="0">
                    <a:solidFill>
                      <a:srgbClr val="FFFFFF"/>
                    </a:solidFill>
                    <a:latin typeface="微软雅黑" pitchFamily="34" charset="-122"/>
                    <a:ea typeface="微软雅黑" pitchFamily="34" charset="-122"/>
                  </a:rPr>
                  <a:t>According to the need to adjust the font size. </a:t>
                </a:r>
                <a:endParaRPr lang="zh-CN" altLang="en-US" sz="1050" dirty="0">
                  <a:solidFill>
                    <a:srgbClr val="FFFFFF"/>
                  </a:solidFill>
                  <a:latin typeface="微软雅黑" pitchFamily="34" charset="-122"/>
                  <a:ea typeface="微软雅黑" pitchFamily="34" charset="-122"/>
                </a:endParaRPr>
              </a:p>
            </p:txBody>
          </p:sp>
        </p:grpSp>
        <p:sp>
          <p:nvSpPr>
            <p:cNvPr id="35" name="矩形 34"/>
            <p:cNvSpPr/>
            <p:nvPr/>
          </p:nvSpPr>
          <p:spPr>
            <a:xfrm>
              <a:off x="3639789" y="2380987"/>
              <a:ext cx="1584000" cy="307777"/>
            </a:xfrm>
            <a:prstGeom prst="rect">
              <a:avLst/>
            </a:prstGeom>
          </p:spPr>
          <p:txBody>
            <a:bodyPr wrap="square" anchor="ctr">
              <a:spAutoFit/>
            </a:bodyPr>
            <a:lstStyle/>
            <a:p>
              <a:pPr algn="ctr"/>
              <a:r>
                <a:rPr lang="en-US" altLang="zh-CN" dirty="0">
                  <a:solidFill>
                    <a:srgbClr val="FFFFFF"/>
                  </a:solidFill>
                  <a:latin typeface="微软雅黑" pitchFamily="34" charset="-122"/>
                  <a:ea typeface="微软雅黑" pitchFamily="34" charset="-122"/>
                </a:rPr>
                <a:t>Add keywords</a:t>
              </a:r>
              <a:endParaRPr lang="zh-CN" altLang="en-US" dirty="0">
                <a:solidFill>
                  <a:srgbClr val="FFFFFF"/>
                </a:solidFill>
              </a:endParaRPr>
            </a:p>
          </p:txBody>
        </p:sp>
      </p:grpSp>
      <p:sp>
        <p:nvSpPr>
          <p:cNvPr id="45" name="TextBox 1"/>
          <p:cNvSpPr txBox="1"/>
          <p:nvPr/>
        </p:nvSpPr>
        <p:spPr>
          <a:xfrm>
            <a:off x="5352575" y="1405588"/>
            <a:ext cx="2323072" cy="1569660"/>
          </a:xfrm>
          <a:prstGeom prst="rect">
            <a:avLst/>
          </a:prstGeom>
          <a:noFill/>
        </p:spPr>
        <p:txBody>
          <a:bodyPr wrap="none" rtlCol="0" anchor="ctr">
            <a:spAutoFit/>
          </a:bodyPr>
          <a:lstStyle/>
          <a:p>
            <a:pPr marL="285750" indent="-285750" algn="ctr">
              <a:lnSpc>
                <a:spcPct val="150000"/>
              </a:lnSpc>
              <a:buFont typeface="Wingdings" pitchFamily="2" charset="2"/>
              <a:buChar char="n"/>
            </a:pPr>
            <a:r>
              <a:rPr lang="en-US" altLang="zh-CN" sz="1600" dirty="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a:solidFill>
                  <a:schemeClr val="bg1"/>
                </a:solidFill>
                <a:latin typeface="Arial Unicode MS" pitchFamily="34" charset="-122"/>
                <a:ea typeface="Arial Unicode MS" pitchFamily="34" charset="-122"/>
                <a:cs typeface="Arial Unicode MS" pitchFamily="34" charset="-122"/>
              </a:rPr>
              <a:t>Here input your text.</a:t>
            </a:r>
          </a:p>
        </p:txBody>
      </p:sp>
      <p:sp>
        <p:nvSpPr>
          <p:cNvPr id="46" name="TextBox 145"/>
          <p:cNvSpPr txBox="1"/>
          <p:nvPr/>
        </p:nvSpPr>
        <p:spPr>
          <a:xfrm>
            <a:off x="1338509" y="3063959"/>
            <a:ext cx="2323072" cy="1569660"/>
          </a:xfrm>
          <a:prstGeom prst="rect">
            <a:avLst/>
          </a:prstGeom>
          <a:noFill/>
        </p:spPr>
        <p:txBody>
          <a:bodyPr wrap="none" rtlCol="0" anchor="ctr">
            <a:spAutoFit/>
          </a:bodyPr>
          <a:lstStyle/>
          <a:p>
            <a:pPr marL="285750" indent="-285750" algn="ctr">
              <a:lnSpc>
                <a:spcPct val="150000"/>
              </a:lnSpc>
              <a:buFont typeface="Wingdings" pitchFamily="2" charset="2"/>
              <a:buChar char="n"/>
            </a:pPr>
            <a:r>
              <a:rPr lang="en-US" altLang="zh-CN" sz="1600" dirty="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a:solidFill>
                  <a:schemeClr val="bg1"/>
                </a:solidFill>
                <a:latin typeface="Arial Unicode MS" pitchFamily="34" charset="-122"/>
                <a:ea typeface="Arial Unicode MS" pitchFamily="34" charset="-122"/>
                <a:cs typeface="Arial Unicode MS" pitchFamily="34" charset="-122"/>
              </a:rPr>
              <a:t>Here input your text.</a:t>
            </a:r>
          </a:p>
        </p:txBody>
      </p:sp>
    </p:spTree>
    <p:extLst>
      <p:ext uri="{BB962C8B-B14F-4D97-AF65-F5344CB8AC3E}">
        <p14:creationId xmlns:p14="http://schemas.microsoft.com/office/powerpoint/2010/main" val="37349353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360"/>
                                          </p:val>
                                        </p:tav>
                                        <p:tav tm="100000">
                                          <p:val>
                                            <p:fltVal val="0"/>
                                          </p:val>
                                        </p:tav>
                                      </p:tavLst>
                                    </p:anim>
                                    <p:animEffect transition="in" filter="fade">
                                      <p:cBhvr>
                                        <p:cTn id="10" dur="1000"/>
                                        <p:tgtEl>
                                          <p:spTgt spid="31"/>
                                        </p:tgtEl>
                                      </p:cBhvr>
                                    </p:animEffect>
                                  </p:childTnLst>
                                </p:cTn>
                              </p:par>
                            </p:childTnLst>
                          </p:cTn>
                        </p:par>
                        <p:par>
                          <p:cTn id="11" fill="hold">
                            <p:stCondLst>
                              <p:cond delay="1000"/>
                            </p:stCondLst>
                            <p:childTnLst>
                              <p:par>
                                <p:cTn id="12" presetID="12" presetClass="entr" presetSubtype="4" fill="hold" nodeType="afterEffect">
                                  <p:stCondLst>
                                    <p:cond delay="0"/>
                                  </p:stCondLst>
                                  <p:childTnLst>
                                    <p:set>
                                      <p:cBhvr>
                                        <p:cTn id="13" dur="1" fill="hold">
                                          <p:stCondLst>
                                            <p:cond delay="0"/>
                                          </p:stCondLst>
                                        </p:cTn>
                                        <p:tgtEl>
                                          <p:spTgt spid="45">
                                            <p:txEl>
                                              <p:pRg st="0" end="0"/>
                                            </p:txEl>
                                          </p:spTgt>
                                        </p:tgtEl>
                                        <p:attrNameLst>
                                          <p:attrName>style.visibility</p:attrName>
                                        </p:attrNameLst>
                                      </p:cBhvr>
                                      <p:to>
                                        <p:strVal val="visible"/>
                                      </p:to>
                                    </p:set>
                                    <p:anim calcmode="lin" valueType="num">
                                      <p:cBhvr additive="base">
                                        <p:cTn id="14" dur="500"/>
                                        <p:tgtEl>
                                          <p:spTgt spid="45">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45">
                                            <p:txEl>
                                              <p:pRg st="0" end="0"/>
                                            </p:txEl>
                                          </p:spTgt>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6">
                                            <p:txEl>
                                              <p:pRg st="0" end="0"/>
                                            </p:txEl>
                                          </p:spTgt>
                                        </p:tgtEl>
                                        <p:attrNameLst>
                                          <p:attrName>style.visibility</p:attrName>
                                        </p:attrNameLst>
                                      </p:cBhvr>
                                      <p:to>
                                        <p:strVal val="visible"/>
                                      </p:to>
                                    </p:set>
                                    <p:anim calcmode="lin" valueType="num">
                                      <p:cBhvr additive="base">
                                        <p:cTn id="18" dur="500"/>
                                        <p:tgtEl>
                                          <p:spTgt spid="46">
                                            <p:txEl>
                                              <p:pRg st="0" end="0"/>
                                            </p:txEl>
                                          </p:spTgt>
                                        </p:tgtEl>
                                        <p:attrNameLst>
                                          <p:attrName>ppt_y</p:attrName>
                                        </p:attrNameLst>
                                      </p:cBhvr>
                                      <p:tavLst>
                                        <p:tav tm="0">
                                          <p:val>
                                            <p:strVal val="#ppt_y-#ppt_h*1.125000"/>
                                          </p:val>
                                        </p:tav>
                                        <p:tav tm="100000">
                                          <p:val>
                                            <p:strVal val="#ppt_y"/>
                                          </p:val>
                                        </p:tav>
                                      </p:tavLst>
                                    </p:anim>
                                    <p:animEffect transition="in" filter="wipe(down)">
                                      <p:cBhvr>
                                        <p:cTn id="19" dur="500"/>
                                        <p:tgtEl>
                                          <p:spTgt spid="46">
                                            <p:txEl>
                                              <p:pRg st="0" end="0"/>
                                            </p:txEl>
                                          </p:spTgt>
                                        </p:tgtEl>
                                      </p:cBhvr>
                                    </p:animEffect>
                                  </p:childTnLst>
                                </p:cTn>
                              </p:par>
                              <p:par>
                                <p:cTn id="20" presetID="12" presetClass="entr" presetSubtype="4" fill="hold" nodeType="withEffect">
                                  <p:stCondLst>
                                    <p:cond delay="100"/>
                                  </p:stCondLst>
                                  <p:childTnLst>
                                    <p:set>
                                      <p:cBhvr>
                                        <p:cTn id="21" dur="1" fill="hold">
                                          <p:stCondLst>
                                            <p:cond delay="0"/>
                                          </p:stCondLst>
                                        </p:cTn>
                                        <p:tgtEl>
                                          <p:spTgt spid="45">
                                            <p:txEl>
                                              <p:pRg st="1" end="1"/>
                                            </p:txEl>
                                          </p:spTgt>
                                        </p:tgtEl>
                                        <p:attrNameLst>
                                          <p:attrName>style.visibility</p:attrName>
                                        </p:attrNameLst>
                                      </p:cBhvr>
                                      <p:to>
                                        <p:strVal val="visible"/>
                                      </p:to>
                                    </p:set>
                                    <p:anim calcmode="lin" valueType="num">
                                      <p:cBhvr additive="base">
                                        <p:cTn id="22" dur="500"/>
                                        <p:tgtEl>
                                          <p:spTgt spid="45">
                                            <p:txEl>
                                              <p:pRg st="1" end="1"/>
                                            </p:txEl>
                                          </p:spTgt>
                                        </p:tgtEl>
                                        <p:attrNameLst>
                                          <p:attrName>ppt_y</p:attrName>
                                        </p:attrNameLst>
                                      </p:cBhvr>
                                      <p:tavLst>
                                        <p:tav tm="0">
                                          <p:val>
                                            <p:strVal val="#ppt_y+#ppt_h*1.125000"/>
                                          </p:val>
                                        </p:tav>
                                        <p:tav tm="100000">
                                          <p:val>
                                            <p:strVal val="#ppt_y"/>
                                          </p:val>
                                        </p:tav>
                                      </p:tavLst>
                                    </p:anim>
                                    <p:animEffect transition="in" filter="wipe(up)">
                                      <p:cBhvr>
                                        <p:cTn id="23" dur="500"/>
                                        <p:tgtEl>
                                          <p:spTgt spid="45">
                                            <p:txEl>
                                              <p:pRg st="1" end="1"/>
                                            </p:txEl>
                                          </p:spTgt>
                                        </p:tgtEl>
                                      </p:cBhvr>
                                    </p:animEffect>
                                  </p:childTnLst>
                                </p:cTn>
                              </p:par>
                              <p:par>
                                <p:cTn id="24" presetID="12" presetClass="entr" presetSubtype="1" fill="hold" grpId="0" nodeType="withEffect">
                                  <p:stCondLst>
                                    <p:cond delay="100"/>
                                  </p:stCondLst>
                                  <p:childTnLst>
                                    <p:set>
                                      <p:cBhvr>
                                        <p:cTn id="25" dur="1" fill="hold">
                                          <p:stCondLst>
                                            <p:cond delay="0"/>
                                          </p:stCondLst>
                                        </p:cTn>
                                        <p:tgtEl>
                                          <p:spTgt spid="46">
                                            <p:txEl>
                                              <p:pRg st="1" end="1"/>
                                            </p:txEl>
                                          </p:spTgt>
                                        </p:tgtEl>
                                        <p:attrNameLst>
                                          <p:attrName>style.visibility</p:attrName>
                                        </p:attrNameLst>
                                      </p:cBhvr>
                                      <p:to>
                                        <p:strVal val="visible"/>
                                      </p:to>
                                    </p:set>
                                    <p:anim calcmode="lin" valueType="num">
                                      <p:cBhvr additive="base">
                                        <p:cTn id="26" dur="500"/>
                                        <p:tgtEl>
                                          <p:spTgt spid="46">
                                            <p:txEl>
                                              <p:pRg st="1" end="1"/>
                                            </p:txEl>
                                          </p:spTgt>
                                        </p:tgtEl>
                                        <p:attrNameLst>
                                          <p:attrName>ppt_y</p:attrName>
                                        </p:attrNameLst>
                                      </p:cBhvr>
                                      <p:tavLst>
                                        <p:tav tm="0">
                                          <p:val>
                                            <p:strVal val="#ppt_y-#ppt_h*1.125000"/>
                                          </p:val>
                                        </p:tav>
                                        <p:tav tm="100000">
                                          <p:val>
                                            <p:strVal val="#ppt_y"/>
                                          </p:val>
                                        </p:tav>
                                      </p:tavLst>
                                    </p:anim>
                                    <p:animEffect transition="in" filter="wipe(down)">
                                      <p:cBhvr>
                                        <p:cTn id="27" dur="500"/>
                                        <p:tgtEl>
                                          <p:spTgt spid="46">
                                            <p:txEl>
                                              <p:pRg st="1" end="1"/>
                                            </p:txEl>
                                          </p:spTgt>
                                        </p:tgtEl>
                                      </p:cBhvr>
                                    </p:animEffect>
                                  </p:childTnLst>
                                </p:cTn>
                              </p:par>
                              <p:par>
                                <p:cTn id="28" presetID="12" presetClass="entr" presetSubtype="4" fill="hold" nodeType="withEffect">
                                  <p:stCondLst>
                                    <p:cond delay="200"/>
                                  </p:stCondLst>
                                  <p:childTnLst>
                                    <p:set>
                                      <p:cBhvr>
                                        <p:cTn id="29" dur="1" fill="hold">
                                          <p:stCondLst>
                                            <p:cond delay="0"/>
                                          </p:stCondLst>
                                        </p:cTn>
                                        <p:tgtEl>
                                          <p:spTgt spid="45">
                                            <p:txEl>
                                              <p:pRg st="2" end="2"/>
                                            </p:txEl>
                                          </p:spTgt>
                                        </p:tgtEl>
                                        <p:attrNameLst>
                                          <p:attrName>style.visibility</p:attrName>
                                        </p:attrNameLst>
                                      </p:cBhvr>
                                      <p:to>
                                        <p:strVal val="visible"/>
                                      </p:to>
                                    </p:set>
                                    <p:anim calcmode="lin" valueType="num">
                                      <p:cBhvr additive="base">
                                        <p:cTn id="30" dur="500"/>
                                        <p:tgtEl>
                                          <p:spTgt spid="45">
                                            <p:txEl>
                                              <p:pRg st="2" end="2"/>
                                            </p:txEl>
                                          </p:spTgt>
                                        </p:tgtEl>
                                        <p:attrNameLst>
                                          <p:attrName>ppt_y</p:attrName>
                                        </p:attrNameLst>
                                      </p:cBhvr>
                                      <p:tavLst>
                                        <p:tav tm="0">
                                          <p:val>
                                            <p:strVal val="#ppt_y+#ppt_h*1.125000"/>
                                          </p:val>
                                        </p:tav>
                                        <p:tav tm="100000">
                                          <p:val>
                                            <p:strVal val="#ppt_y"/>
                                          </p:val>
                                        </p:tav>
                                      </p:tavLst>
                                    </p:anim>
                                    <p:animEffect transition="in" filter="wipe(up)">
                                      <p:cBhvr>
                                        <p:cTn id="31" dur="500"/>
                                        <p:tgtEl>
                                          <p:spTgt spid="45">
                                            <p:txEl>
                                              <p:pRg st="2" end="2"/>
                                            </p:txEl>
                                          </p:spTgt>
                                        </p:tgtEl>
                                      </p:cBhvr>
                                    </p:animEffect>
                                  </p:childTnLst>
                                </p:cTn>
                              </p:par>
                              <p:par>
                                <p:cTn id="32" presetID="12" presetClass="entr" presetSubtype="1" fill="hold" grpId="0" nodeType="withEffect">
                                  <p:stCondLst>
                                    <p:cond delay="200"/>
                                  </p:stCondLst>
                                  <p:childTnLst>
                                    <p:set>
                                      <p:cBhvr>
                                        <p:cTn id="33" dur="1" fill="hold">
                                          <p:stCondLst>
                                            <p:cond delay="0"/>
                                          </p:stCondLst>
                                        </p:cTn>
                                        <p:tgtEl>
                                          <p:spTgt spid="46">
                                            <p:txEl>
                                              <p:pRg st="2" end="2"/>
                                            </p:txEl>
                                          </p:spTgt>
                                        </p:tgtEl>
                                        <p:attrNameLst>
                                          <p:attrName>style.visibility</p:attrName>
                                        </p:attrNameLst>
                                      </p:cBhvr>
                                      <p:to>
                                        <p:strVal val="visible"/>
                                      </p:to>
                                    </p:set>
                                    <p:anim calcmode="lin" valueType="num">
                                      <p:cBhvr additive="base">
                                        <p:cTn id="34" dur="500"/>
                                        <p:tgtEl>
                                          <p:spTgt spid="46">
                                            <p:txEl>
                                              <p:pRg st="2" end="2"/>
                                            </p:txEl>
                                          </p:spTgt>
                                        </p:tgtEl>
                                        <p:attrNameLst>
                                          <p:attrName>ppt_y</p:attrName>
                                        </p:attrNameLst>
                                      </p:cBhvr>
                                      <p:tavLst>
                                        <p:tav tm="0">
                                          <p:val>
                                            <p:strVal val="#ppt_y-#ppt_h*1.125000"/>
                                          </p:val>
                                        </p:tav>
                                        <p:tav tm="100000">
                                          <p:val>
                                            <p:strVal val="#ppt_y"/>
                                          </p:val>
                                        </p:tav>
                                      </p:tavLst>
                                    </p:anim>
                                    <p:animEffect transition="in" filter="wipe(down)">
                                      <p:cBhvr>
                                        <p:cTn id="35" dur="500"/>
                                        <p:tgtEl>
                                          <p:spTgt spid="46">
                                            <p:txEl>
                                              <p:pRg st="2" end="2"/>
                                            </p:txEl>
                                          </p:spTgt>
                                        </p:tgtEl>
                                      </p:cBhvr>
                                    </p:animEffect>
                                  </p:childTnLst>
                                </p:cTn>
                              </p:par>
                              <p:par>
                                <p:cTn id="36" presetID="12" presetClass="entr" presetSubtype="4" fill="hold" nodeType="withEffect">
                                  <p:stCondLst>
                                    <p:cond delay="300"/>
                                  </p:stCondLst>
                                  <p:childTnLst>
                                    <p:set>
                                      <p:cBhvr>
                                        <p:cTn id="37" dur="1" fill="hold">
                                          <p:stCondLst>
                                            <p:cond delay="0"/>
                                          </p:stCondLst>
                                        </p:cTn>
                                        <p:tgtEl>
                                          <p:spTgt spid="45">
                                            <p:txEl>
                                              <p:pRg st="3" end="3"/>
                                            </p:txEl>
                                          </p:spTgt>
                                        </p:tgtEl>
                                        <p:attrNameLst>
                                          <p:attrName>style.visibility</p:attrName>
                                        </p:attrNameLst>
                                      </p:cBhvr>
                                      <p:to>
                                        <p:strVal val="visible"/>
                                      </p:to>
                                    </p:set>
                                    <p:anim calcmode="lin" valueType="num">
                                      <p:cBhvr additive="base">
                                        <p:cTn id="38" dur="500"/>
                                        <p:tgtEl>
                                          <p:spTgt spid="45">
                                            <p:txEl>
                                              <p:pRg st="3" end="3"/>
                                            </p:txEl>
                                          </p:spTgt>
                                        </p:tgtEl>
                                        <p:attrNameLst>
                                          <p:attrName>ppt_y</p:attrName>
                                        </p:attrNameLst>
                                      </p:cBhvr>
                                      <p:tavLst>
                                        <p:tav tm="0">
                                          <p:val>
                                            <p:strVal val="#ppt_y+#ppt_h*1.125000"/>
                                          </p:val>
                                        </p:tav>
                                        <p:tav tm="100000">
                                          <p:val>
                                            <p:strVal val="#ppt_y"/>
                                          </p:val>
                                        </p:tav>
                                      </p:tavLst>
                                    </p:anim>
                                    <p:animEffect transition="in" filter="wipe(up)">
                                      <p:cBhvr>
                                        <p:cTn id="39" dur="500"/>
                                        <p:tgtEl>
                                          <p:spTgt spid="45">
                                            <p:txEl>
                                              <p:pRg st="3" end="3"/>
                                            </p:txEl>
                                          </p:spTgt>
                                        </p:tgtEl>
                                      </p:cBhvr>
                                    </p:animEffect>
                                  </p:childTnLst>
                                </p:cTn>
                              </p:par>
                              <p:par>
                                <p:cTn id="40" presetID="12" presetClass="entr" presetSubtype="1" fill="hold" grpId="0" nodeType="withEffect">
                                  <p:stCondLst>
                                    <p:cond delay="300"/>
                                  </p:stCondLst>
                                  <p:childTnLst>
                                    <p:set>
                                      <p:cBhvr>
                                        <p:cTn id="41" dur="1" fill="hold">
                                          <p:stCondLst>
                                            <p:cond delay="0"/>
                                          </p:stCondLst>
                                        </p:cTn>
                                        <p:tgtEl>
                                          <p:spTgt spid="46">
                                            <p:txEl>
                                              <p:pRg st="3" end="3"/>
                                            </p:txEl>
                                          </p:spTgt>
                                        </p:tgtEl>
                                        <p:attrNameLst>
                                          <p:attrName>style.visibility</p:attrName>
                                        </p:attrNameLst>
                                      </p:cBhvr>
                                      <p:to>
                                        <p:strVal val="visible"/>
                                      </p:to>
                                    </p:set>
                                    <p:anim calcmode="lin" valueType="num">
                                      <p:cBhvr additive="base">
                                        <p:cTn id="42" dur="500"/>
                                        <p:tgtEl>
                                          <p:spTgt spid="46">
                                            <p:txEl>
                                              <p:pRg st="3" end="3"/>
                                            </p:txEl>
                                          </p:spTgt>
                                        </p:tgtEl>
                                        <p:attrNameLst>
                                          <p:attrName>ppt_y</p:attrName>
                                        </p:attrNameLst>
                                      </p:cBhvr>
                                      <p:tavLst>
                                        <p:tav tm="0">
                                          <p:val>
                                            <p:strVal val="#ppt_y-#ppt_h*1.125000"/>
                                          </p:val>
                                        </p:tav>
                                        <p:tav tm="100000">
                                          <p:val>
                                            <p:strVal val="#ppt_y"/>
                                          </p:val>
                                        </p:tav>
                                      </p:tavLst>
                                    </p:anim>
                                    <p:animEffect transition="in" filter="wipe(down)">
                                      <p:cBhvr>
                                        <p:cTn id="43"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67" name="说明文字3"/>
          <p:cNvGrpSpPr/>
          <p:nvPr/>
        </p:nvGrpSpPr>
        <p:grpSpPr>
          <a:xfrm>
            <a:off x="3643125" y="2509187"/>
            <a:ext cx="4608512" cy="486267"/>
            <a:chOff x="729042" y="1398992"/>
            <a:chExt cx="4608512" cy="486267"/>
          </a:xfrm>
        </p:grpSpPr>
        <p:sp>
          <p:nvSpPr>
            <p:cNvPr id="68" name="椭圆 67"/>
            <p:cNvSpPr/>
            <p:nvPr/>
          </p:nvSpPr>
          <p:spPr bwMode="auto">
            <a:xfrm>
              <a:off x="729042" y="1442100"/>
              <a:ext cx="180000" cy="180000"/>
            </a:xfrm>
            <a:prstGeom prst="ellipse">
              <a:avLst/>
            </a:prstGeom>
            <a:solidFill>
              <a:schemeClr val="tx1"/>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9" name="TextBox 69"/>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0" name="TextBox 70"/>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p>
          </p:txBody>
        </p:sp>
      </p:grpSp>
      <p:grpSp>
        <p:nvGrpSpPr>
          <p:cNvPr id="71" name="说明文字2"/>
          <p:cNvGrpSpPr/>
          <p:nvPr/>
        </p:nvGrpSpPr>
        <p:grpSpPr>
          <a:xfrm>
            <a:off x="3643125" y="1933123"/>
            <a:ext cx="4608512" cy="486267"/>
            <a:chOff x="729042" y="1398992"/>
            <a:chExt cx="4608512" cy="486267"/>
          </a:xfrm>
        </p:grpSpPr>
        <p:sp>
          <p:nvSpPr>
            <p:cNvPr id="72" name="椭圆 71"/>
            <p:cNvSpPr/>
            <p:nvPr/>
          </p:nvSpPr>
          <p:spPr bwMode="auto">
            <a:xfrm>
              <a:off x="729042" y="1442100"/>
              <a:ext cx="180000" cy="180000"/>
            </a:xfrm>
            <a:prstGeom prst="ellipse">
              <a:avLst/>
            </a:prstGeom>
            <a:solidFill>
              <a:schemeClr val="tx1">
                <a:lumMod val="75000"/>
                <a:lumOff val="25000"/>
              </a:schemeClr>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3" name="TextBox 73"/>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4" name="TextBox 74"/>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endParaRPr lang="zh-CN" altLang="en-US" sz="1050" dirty="0">
                <a:solidFill>
                  <a:schemeClr val="bg1"/>
                </a:solidFill>
                <a:latin typeface="微软雅黑" pitchFamily="34" charset="-122"/>
                <a:ea typeface="微软雅黑" pitchFamily="34" charset="-122"/>
              </a:endParaRPr>
            </a:p>
          </p:txBody>
        </p:sp>
      </p:grpSp>
      <p:grpSp>
        <p:nvGrpSpPr>
          <p:cNvPr id="75" name="说明文字1"/>
          <p:cNvGrpSpPr/>
          <p:nvPr/>
        </p:nvGrpSpPr>
        <p:grpSpPr>
          <a:xfrm>
            <a:off x="3643125" y="1357059"/>
            <a:ext cx="4608512" cy="486267"/>
            <a:chOff x="729042" y="1398992"/>
            <a:chExt cx="4608512" cy="486267"/>
          </a:xfrm>
        </p:grpSpPr>
        <p:sp>
          <p:nvSpPr>
            <p:cNvPr id="76" name="椭圆 75"/>
            <p:cNvSpPr/>
            <p:nvPr/>
          </p:nvSpPr>
          <p:spPr bwMode="auto">
            <a:xfrm>
              <a:off x="729042" y="1442100"/>
              <a:ext cx="180000" cy="180000"/>
            </a:xfrm>
            <a:prstGeom prst="ellipse">
              <a:avLst/>
            </a:prstGeom>
            <a:solidFill>
              <a:schemeClr val="bg1">
                <a:lumMod val="50000"/>
              </a:schemeClr>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7" name="TextBox 77"/>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8" name="TextBox 78"/>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endParaRPr lang="zh-CN" altLang="en-US" sz="1050" dirty="0">
                <a:solidFill>
                  <a:schemeClr val="bg1"/>
                </a:solidFill>
                <a:latin typeface="微软雅黑" pitchFamily="34" charset="-122"/>
                <a:ea typeface="微软雅黑" pitchFamily="34" charset="-122"/>
              </a:endParaRPr>
            </a:p>
          </p:txBody>
        </p:sp>
      </p:grpSp>
      <p:sp>
        <p:nvSpPr>
          <p:cNvPr id="79" name="TextBox 79"/>
          <p:cNvSpPr txBox="1"/>
          <p:nvPr/>
        </p:nvSpPr>
        <p:spPr>
          <a:xfrm>
            <a:off x="5580112" y="3795055"/>
            <a:ext cx="2376264" cy="669414"/>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The text use justified.</a:t>
            </a:r>
            <a:endParaRPr lang="zh-CN" altLang="en-US" sz="1050" dirty="0">
              <a:solidFill>
                <a:schemeClr val="bg1"/>
              </a:solidFill>
              <a:latin typeface="微软雅黑" pitchFamily="34" charset="-122"/>
              <a:ea typeface="微软雅黑" pitchFamily="34" charset="-122"/>
            </a:endParaRPr>
          </a:p>
        </p:txBody>
      </p:sp>
      <p:grpSp>
        <p:nvGrpSpPr>
          <p:cNvPr id="80" name="组合 79"/>
          <p:cNvGrpSpPr/>
          <p:nvPr/>
        </p:nvGrpSpPr>
        <p:grpSpPr>
          <a:xfrm>
            <a:off x="852572" y="1116779"/>
            <a:ext cx="2061548" cy="2061548"/>
            <a:chOff x="852572" y="952252"/>
            <a:chExt cx="2061548" cy="2061548"/>
          </a:xfrm>
        </p:grpSpPr>
        <p:grpSp>
          <p:nvGrpSpPr>
            <p:cNvPr id="81" name="组合 80"/>
            <p:cNvGrpSpPr/>
            <p:nvPr/>
          </p:nvGrpSpPr>
          <p:grpSpPr>
            <a:xfrm>
              <a:off x="852572" y="952252"/>
              <a:ext cx="2061548" cy="2061548"/>
              <a:chOff x="968141" y="2974095"/>
              <a:chExt cx="1152000" cy="1152000"/>
            </a:xfrm>
          </p:grpSpPr>
          <p:sp>
            <p:nvSpPr>
              <p:cNvPr id="83" name="灰色圆形背景"/>
              <p:cNvSpPr/>
              <p:nvPr/>
            </p:nvSpPr>
            <p:spPr>
              <a:xfrm rot="5400000">
                <a:off x="968141" y="2974095"/>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036733" y="3043220"/>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弦形 84"/>
              <p:cNvSpPr/>
              <p:nvPr/>
            </p:nvSpPr>
            <p:spPr>
              <a:xfrm rot="10800000">
                <a:off x="1036733" y="3043221"/>
                <a:ext cx="1008000" cy="1008000"/>
              </a:xfrm>
              <a:prstGeom prst="chord">
                <a:avLst>
                  <a:gd name="adj1" fmla="val 13080676"/>
                  <a:gd name="adj2" fmla="val 19325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Freeform 5"/>
            <p:cNvSpPr>
              <a:spLocks noEditPoints="1"/>
            </p:cNvSpPr>
            <p:nvPr/>
          </p:nvSpPr>
          <p:spPr bwMode="auto">
            <a:xfrm>
              <a:off x="1502589" y="1310991"/>
              <a:ext cx="749316" cy="1033670"/>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p:cNvGrpSpPr/>
          <p:nvPr/>
        </p:nvGrpSpPr>
        <p:grpSpPr>
          <a:xfrm>
            <a:off x="1694035" y="3266430"/>
            <a:ext cx="1220085" cy="1220085"/>
            <a:chOff x="1694035" y="3101903"/>
            <a:chExt cx="1220085" cy="1220085"/>
          </a:xfrm>
        </p:grpSpPr>
        <p:grpSp>
          <p:nvGrpSpPr>
            <p:cNvPr id="87" name="组合 86"/>
            <p:cNvGrpSpPr/>
            <p:nvPr/>
          </p:nvGrpSpPr>
          <p:grpSpPr>
            <a:xfrm>
              <a:off x="1694035" y="3101903"/>
              <a:ext cx="1220085" cy="1220085"/>
              <a:chOff x="2035197" y="1124394"/>
              <a:chExt cx="1152000" cy="1152000"/>
            </a:xfrm>
          </p:grpSpPr>
          <p:sp>
            <p:nvSpPr>
              <p:cNvPr id="89" name="灰色圆形背景"/>
              <p:cNvSpPr/>
              <p:nvPr/>
            </p:nvSpPr>
            <p:spPr>
              <a:xfrm>
                <a:off x="2035197" y="1124394"/>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110616" y="1191698"/>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弦形 90"/>
              <p:cNvSpPr/>
              <p:nvPr/>
            </p:nvSpPr>
            <p:spPr>
              <a:xfrm rot="10800000">
                <a:off x="2110616" y="1191698"/>
                <a:ext cx="1008000" cy="1008000"/>
              </a:xfrm>
              <a:prstGeom prst="chord">
                <a:avLst>
                  <a:gd name="adj1" fmla="val 13080676"/>
                  <a:gd name="adj2" fmla="val 1932594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19"/>
            <p:cNvSpPr>
              <a:spLocks noEditPoints="1"/>
            </p:cNvSpPr>
            <p:nvPr/>
          </p:nvSpPr>
          <p:spPr bwMode="auto">
            <a:xfrm>
              <a:off x="2017396" y="3397850"/>
              <a:ext cx="540558" cy="51669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组合 91"/>
          <p:cNvGrpSpPr/>
          <p:nvPr/>
        </p:nvGrpSpPr>
        <p:grpSpPr>
          <a:xfrm>
            <a:off x="3024609" y="3266430"/>
            <a:ext cx="1584176" cy="1584176"/>
            <a:chOff x="3024609" y="3101903"/>
            <a:chExt cx="1584176" cy="1584176"/>
          </a:xfrm>
        </p:grpSpPr>
        <p:grpSp>
          <p:nvGrpSpPr>
            <p:cNvPr id="93" name="组合 92"/>
            <p:cNvGrpSpPr/>
            <p:nvPr/>
          </p:nvGrpSpPr>
          <p:grpSpPr>
            <a:xfrm>
              <a:off x="3024609" y="3101903"/>
              <a:ext cx="1584176" cy="1584176"/>
              <a:chOff x="2035197" y="1124394"/>
              <a:chExt cx="1152000" cy="1152000"/>
            </a:xfrm>
          </p:grpSpPr>
          <p:sp>
            <p:nvSpPr>
              <p:cNvPr id="95" name="灰色圆形背景"/>
              <p:cNvSpPr/>
              <p:nvPr/>
            </p:nvSpPr>
            <p:spPr>
              <a:xfrm rot="16200000">
                <a:off x="2035197" y="1124394"/>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110616" y="1191698"/>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弦形 96"/>
              <p:cNvSpPr/>
              <p:nvPr/>
            </p:nvSpPr>
            <p:spPr>
              <a:xfrm rot="10800000">
                <a:off x="2110616" y="1191698"/>
                <a:ext cx="1008000" cy="1008000"/>
              </a:xfrm>
              <a:prstGeom prst="chord">
                <a:avLst>
                  <a:gd name="adj1" fmla="val 13080676"/>
                  <a:gd name="adj2" fmla="val 1932594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Freeform 15"/>
            <p:cNvSpPr>
              <a:spLocks noEditPoints="1"/>
            </p:cNvSpPr>
            <p:nvPr/>
          </p:nvSpPr>
          <p:spPr bwMode="auto">
            <a:xfrm>
              <a:off x="3575340" y="3584604"/>
              <a:ext cx="444274" cy="580674"/>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0172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anim calcmode="lin" valueType="num">
                                          <p:cBhvr>
                                            <p:cTn id="10" dur="500" fill="hold"/>
                                            <p:tgtEl>
                                              <p:spTgt spid="80"/>
                                            </p:tgtEl>
                                            <p:attrNameLst>
                                              <p:attrName>ppt_x</p:attrName>
                                            </p:attrNameLst>
                                          </p:cBhvr>
                                          <p:tavLst>
                                            <p:tav tm="0">
                                              <p:val>
                                                <p:fltVal val="0.5"/>
                                              </p:val>
                                            </p:tav>
                                            <p:tav tm="100000">
                                              <p:val>
                                                <p:strVal val="#ppt_x"/>
                                              </p:val>
                                            </p:tav>
                                          </p:tavLst>
                                        </p:anim>
                                        <p:anim calcmode="lin" valueType="num">
                                          <p:cBhvr>
                                            <p:cTn id="11" dur="500" fill="hold"/>
                                            <p:tgtEl>
                                              <p:spTgt spid="8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86"/>
                                            </p:tgtEl>
                                            <p:attrNameLst>
                                              <p:attrName>style.visibility</p:attrName>
                                            </p:attrNameLst>
                                          </p:cBhvr>
                                          <p:to>
                                            <p:strVal val="visible"/>
                                          </p:to>
                                        </p:set>
                                        <p:anim calcmode="lin" valueType="num">
                                          <p:cBhvr>
                                            <p:cTn id="14" dur="500" fill="hold"/>
                                            <p:tgtEl>
                                              <p:spTgt spid="86"/>
                                            </p:tgtEl>
                                            <p:attrNameLst>
                                              <p:attrName>ppt_w</p:attrName>
                                            </p:attrNameLst>
                                          </p:cBhvr>
                                          <p:tavLst>
                                            <p:tav tm="0">
                                              <p:val>
                                                <p:fltVal val="0"/>
                                              </p:val>
                                            </p:tav>
                                            <p:tav tm="100000">
                                              <p:val>
                                                <p:strVal val="#ppt_w"/>
                                              </p:val>
                                            </p:tav>
                                          </p:tavLst>
                                        </p:anim>
                                        <p:anim calcmode="lin" valueType="num">
                                          <p:cBhvr>
                                            <p:cTn id="15" dur="500" fill="hold"/>
                                            <p:tgtEl>
                                              <p:spTgt spid="86"/>
                                            </p:tgtEl>
                                            <p:attrNameLst>
                                              <p:attrName>ppt_h</p:attrName>
                                            </p:attrNameLst>
                                          </p:cBhvr>
                                          <p:tavLst>
                                            <p:tav tm="0">
                                              <p:val>
                                                <p:fltVal val="0"/>
                                              </p:val>
                                            </p:tav>
                                            <p:tav tm="100000">
                                              <p:val>
                                                <p:strVal val="#ppt_h"/>
                                              </p:val>
                                            </p:tav>
                                          </p:tavLst>
                                        </p:anim>
                                        <p:animEffect transition="in" filter="fade">
                                          <p:cBhvr>
                                            <p:cTn id="16" dur="500"/>
                                            <p:tgtEl>
                                              <p:spTgt spid="86"/>
                                            </p:tgtEl>
                                          </p:cBhvr>
                                        </p:animEffect>
                                        <p:anim calcmode="lin" valueType="num">
                                          <p:cBhvr>
                                            <p:cTn id="17" dur="500" fill="hold"/>
                                            <p:tgtEl>
                                              <p:spTgt spid="86"/>
                                            </p:tgtEl>
                                            <p:attrNameLst>
                                              <p:attrName>ppt_x</p:attrName>
                                            </p:attrNameLst>
                                          </p:cBhvr>
                                          <p:tavLst>
                                            <p:tav tm="0">
                                              <p:val>
                                                <p:fltVal val="0.5"/>
                                              </p:val>
                                            </p:tav>
                                            <p:tav tm="100000">
                                              <p:val>
                                                <p:strVal val="#ppt_x"/>
                                              </p:val>
                                            </p:tav>
                                          </p:tavLst>
                                        </p:anim>
                                        <p:anim calcmode="lin" valueType="num">
                                          <p:cBhvr>
                                            <p:cTn id="18" dur="500" fill="hold"/>
                                            <p:tgtEl>
                                              <p:spTgt spid="8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cBhvr>
                                            <p:cTn id="21" dur="500" fill="hold"/>
                                            <p:tgtEl>
                                              <p:spTgt spid="92"/>
                                            </p:tgtEl>
                                            <p:attrNameLst>
                                              <p:attrName>ppt_w</p:attrName>
                                            </p:attrNameLst>
                                          </p:cBhvr>
                                          <p:tavLst>
                                            <p:tav tm="0">
                                              <p:val>
                                                <p:fltVal val="0"/>
                                              </p:val>
                                            </p:tav>
                                            <p:tav tm="100000">
                                              <p:val>
                                                <p:strVal val="#ppt_w"/>
                                              </p:val>
                                            </p:tav>
                                          </p:tavLst>
                                        </p:anim>
                                        <p:anim calcmode="lin" valueType="num">
                                          <p:cBhvr>
                                            <p:cTn id="22" dur="500" fill="hold"/>
                                            <p:tgtEl>
                                              <p:spTgt spid="92"/>
                                            </p:tgtEl>
                                            <p:attrNameLst>
                                              <p:attrName>ppt_h</p:attrName>
                                            </p:attrNameLst>
                                          </p:cBhvr>
                                          <p:tavLst>
                                            <p:tav tm="0">
                                              <p:val>
                                                <p:fltVal val="0"/>
                                              </p:val>
                                            </p:tav>
                                            <p:tav tm="100000">
                                              <p:val>
                                                <p:strVal val="#ppt_h"/>
                                              </p:val>
                                            </p:tav>
                                          </p:tavLst>
                                        </p:anim>
                                        <p:animEffect transition="in" filter="fade">
                                          <p:cBhvr>
                                            <p:cTn id="23" dur="500"/>
                                            <p:tgtEl>
                                              <p:spTgt spid="92"/>
                                            </p:tgtEl>
                                          </p:cBhvr>
                                        </p:animEffect>
                                        <p:anim calcmode="lin" valueType="num">
                                          <p:cBhvr>
                                            <p:cTn id="24" dur="500" fill="hold"/>
                                            <p:tgtEl>
                                              <p:spTgt spid="92"/>
                                            </p:tgtEl>
                                            <p:attrNameLst>
                                              <p:attrName>ppt_x</p:attrName>
                                            </p:attrNameLst>
                                          </p:cBhvr>
                                          <p:tavLst>
                                            <p:tav tm="0">
                                              <p:val>
                                                <p:fltVal val="0.5"/>
                                              </p:val>
                                            </p:tav>
                                            <p:tav tm="100000">
                                              <p:val>
                                                <p:strVal val="#ppt_x"/>
                                              </p:val>
                                            </p:tav>
                                          </p:tavLst>
                                        </p:anim>
                                        <p:anim calcmode="lin" valueType="num">
                                          <p:cBhvr>
                                            <p:cTn id="25" dur="500" fill="hold"/>
                                            <p:tgtEl>
                                              <p:spTgt spid="92"/>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 presetClass="entr" presetSubtype="8" fill="hold" nodeType="afterEffect" p14:presetBounceEnd="40000">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14:bounceEnd="40000">
                                          <p:cBhvr additive="base">
                                            <p:cTn id="29" dur="500" fill="hold"/>
                                            <p:tgtEl>
                                              <p:spTgt spid="75"/>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75"/>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14:presetBounceEnd="40000">
                                      <p:stCondLst>
                                        <p:cond delay="100"/>
                                      </p:stCondLst>
                                      <p:childTnLst>
                                        <p:set>
                                          <p:cBhvr>
                                            <p:cTn id="32" dur="1" fill="hold">
                                              <p:stCondLst>
                                                <p:cond delay="0"/>
                                              </p:stCondLst>
                                            </p:cTn>
                                            <p:tgtEl>
                                              <p:spTgt spid="71"/>
                                            </p:tgtEl>
                                            <p:attrNameLst>
                                              <p:attrName>style.visibility</p:attrName>
                                            </p:attrNameLst>
                                          </p:cBhvr>
                                          <p:to>
                                            <p:strVal val="visible"/>
                                          </p:to>
                                        </p:set>
                                        <p:anim calcmode="lin" valueType="num" p14:bounceEnd="40000">
                                          <p:cBhvr additive="base">
                                            <p:cTn id="33" dur="500" fill="hold"/>
                                            <p:tgtEl>
                                              <p:spTgt spid="71"/>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7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14:presetBounceEnd="40000">
                                      <p:stCondLst>
                                        <p:cond delay="200"/>
                                      </p:stCondLst>
                                      <p:childTnLst>
                                        <p:set>
                                          <p:cBhvr>
                                            <p:cTn id="36" dur="1" fill="hold">
                                              <p:stCondLst>
                                                <p:cond delay="0"/>
                                              </p:stCondLst>
                                            </p:cTn>
                                            <p:tgtEl>
                                              <p:spTgt spid="67"/>
                                            </p:tgtEl>
                                            <p:attrNameLst>
                                              <p:attrName>style.visibility</p:attrName>
                                            </p:attrNameLst>
                                          </p:cBhvr>
                                          <p:to>
                                            <p:strVal val="visible"/>
                                          </p:to>
                                        </p:set>
                                        <p:anim calcmode="lin" valueType="num" p14:bounceEnd="40000">
                                          <p:cBhvr additive="base">
                                            <p:cTn id="37" dur="500" fill="hold"/>
                                            <p:tgtEl>
                                              <p:spTgt spid="67"/>
                                            </p:tgtEl>
                                            <p:attrNameLst>
                                              <p:attrName>ppt_x</p:attrName>
                                            </p:attrNameLst>
                                          </p:cBhvr>
                                          <p:tavLst>
                                            <p:tav tm="0">
                                              <p:val>
                                                <p:strVal val="0-#ppt_w/2"/>
                                              </p:val>
                                            </p:tav>
                                            <p:tav tm="100000">
                                              <p:val>
                                                <p:strVal val="#ppt_x"/>
                                              </p:val>
                                            </p:tav>
                                          </p:tavLst>
                                        </p:anim>
                                        <p:anim calcmode="lin" valueType="num" p14:bounceEnd="40000">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anim calcmode="lin" valueType="num">
                                          <p:cBhvr>
                                            <p:cTn id="10" dur="500" fill="hold"/>
                                            <p:tgtEl>
                                              <p:spTgt spid="80"/>
                                            </p:tgtEl>
                                            <p:attrNameLst>
                                              <p:attrName>ppt_x</p:attrName>
                                            </p:attrNameLst>
                                          </p:cBhvr>
                                          <p:tavLst>
                                            <p:tav tm="0">
                                              <p:val>
                                                <p:fltVal val="0.5"/>
                                              </p:val>
                                            </p:tav>
                                            <p:tav tm="100000">
                                              <p:val>
                                                <p:strVal val="#ppt_x"/>
                                              </p:val>
                                            </p:tav>
                                          </p:tavLst>
                                        </p:anim>
                                        <p:anim calcmode="lin" valueType="num">
                                          <p:cBhvr>
                                            <p:cTn id="11" dur="500" fill="hold"/>
                                            <p:tgtEl>
                                              <p:spTgt spid="8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86"/>
                                            </p:tgtEl>
                                            <p:attrNameLst>
                                              <p:attrName>style.visibility</p:attrName>
                                            </p:attrNameLst>
                                          </p:cBhvr>
                                          <p:to>
                                            <p:strVal val="visible"/>
                                          </p:to>
                                        </p:set>
                                        <p:anim calcmode="lin" valueType="num">
                                          <p:cBhvr>
                                            <p:cTn id="14" dur="500" fill="hold"/>
                                            <p:tgtEl>
                                              <p:spTgt spid="86"/>
                                            </p:tgtEl>
                                            <p:attrNameLst>
                                              <p:attrName>ppt_w</p:attrName>
                                            </p:attrNameLst>
                                          </p:cBhvr>
                                          <p:tavLst>
                                            <p:tav tm="0">
                                              <p:val>
                                                <p:fltVal val="0"/>
                                              </p:val>
                                            </p:tav>
                                            <p:tav tm="100000">
                                              <p:val>
                                                <p:strVal val="#ppt_w"/>
                                              </p:val>
                                            </p:tav>
                                          </p:tavLst>
                                        </p:anim>
                                        <p:anim calcmode="lin" valueType="num">
                                          <p:cBhvr>
                                            <p:cTn id="15" dur="500" fill="hold"/>
                                            <p:tgtEl>
                                              <p:spTgt spid="86"/>
                                            </p:tgtEl>
                                            <p:attrNameLst>
                                              <p:attrName>ppt_h</p:attrName>
                                            </p:attrNameLst>
                                          </p:cBhvr>
                                          <p:tavLst>
                                            <p:tav tm="0">
                                              <p:val>
                                                <p:fltVal val="0"/>
                                              </p:val>
                                            </p:tav>
                                            <p:tav tm="100000">
                                              <p:val>
                                                <p:strVal val="#ppt_h"/>
                                              </p:val>
                                            </p:tav>
                                          </p:tavLst>
                                        </p:anim>
                                        <p:animEffect transition="in" filter="fade">
                                          <p:cBhvr>
                                            <p:cTn id="16" dur="500"/>
                                            <p:tgtEl>
                                              <p:spTgt spid="86"/>
                                            </p:tgtEl>
                                          </p:cBhvr>
                                        </p:animEffect>
                                        <p:anim calcmode="lin" valueType="num">
                                          <p:cBhvr>
                                            <p:cTn id="17" dur="500" fill="hold"/>
                                            <p:tgtEl>
                                              <p:spTgt spid="86"/>
                                            </p:tgtEl>
                                            <p:attrNameLst>
                                              <p:attrName>ppt_x</p:attrName>
                                            </p:attrNameLst>
                                          </p:cBhvr>
                                          <p:tavLst>
                                            <p:tav tm="0">
                                              <p:val>
                                                <p:fltVal val="0.5"/>
                                              </p:val>
                                            </p:tav>
                                            <p:tav tm="100000">
                                              <p:val>
                                                <p:strVal val="#ppt_x"/>
                                              </p:val>
                                            </p:tav>
                                          </p:tavLst>
                                        </p:anim>
                                        <p:anim calcmode="lin" valueType="num">
                                          <p:cBhvr>
                                            <p:cTn id="18" dur="500" fill="hold"/>
                                            <p:tgtEl>
                                              <p:spTgt spid="8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cBhvr>
                                            <p:cTn id="21" dur="500" fill="hold"/>
                                            <p:tgtEl>
                                              <p:spTgt spid="92"/>
                                            </p:tgtEl>
                                            <p:attrNameLst>
                                              <p:attrName>ppt_w</p:attrName>
                                            </p:attrNameLst>
                                          </p:cBhvr>
                                          <p:tavLst>
                                            <p:tav tm="0">
                                              <p:val>
                                                <p:fltVal val="0"/>
                                              </p:val>
                                            </p:tav>
                                            <p:tav tm="100000">
                                              <p:val>
                                                <p:strVal val="#ppt_w"/>
                                              </p:val>
                                            </p:tav>
                                          </p:tavLst>
                                        </p:anim>
                                        <p:anim calcmode="lin" valueType="num">
                                          <p:cBhvr>
                                            <p:cTn id="22" dur="500" fill="hold"/>
                                            <p:tgtEl>
                                              <p:spTgt spid="92"/>
                                            </p:tgtEl>
                                            <p:attrNameLst>
                                              <p:attrName>ppt_h</p:attrName>
                                            </p:attrNameLst>
                                          </p:cBhvr>
                                          <p:tavLst>
                                            <p:tav tm="0">
                                              <p:val>
                                                <p:fltVal val="0"/>
                                              </p:val>
                                            </p:tav>
                                            <p:tav tm="100000">
                                              <p:val>
                                                <p:strVal val="#ppt_h"/>
                                              </p:val>
                                            </p:tav>
                                          </p:tavLst>
                                        </p:anim>
                                        <p:animEffect transition="in" filter="fade">
                                          <p:cBhvr>
                                            <p:cTn id="23" dur="500"/>
                                            <p:tgtEl>
                                              <p:spTgt spid="92"/>
                                            </p:tgtEl>
                                          </p:cBhvr>
                                        </p:animEffect>
                                        <p:anim calcmode="lin" valueType="num">
                                          <p:cBhvr>
                                            <p:cTn id="24" dur="500" fill="hold"/>
                                            <p:tgtEl>
                                              <p:spTgt spid="92"/>
                                            </p:tgtEl>
                                            <p:attrNameLst>
                                              <p:attrName>ppt_x</p:attrName>
                                            </p:attrNameLst>
                                          </p:cBhvr>
                                          <p:tavLst>
                                            <p:tav tm="0">
                                              <p:val>
                                                <p:fltVal val="0.5"/>
                                              </p:val>
                                            </p:tav>
                                            <p:tav tm="100000">
                                              <p:val>
                                                <p:strVal val="#ppt_x"/>
                                              </p:val>
                                            </p:tav>
                                          </p:tavLst>
                                        </p:anim>
                                        <p:anim calcmode="lin" valueType="num">
                                          <p:cBhvr>
                                            <p:cTn id="25" dur="500" fill="hold"/>
                                            <p:tgtEl>
                                              <p:spTgt spid="92"/>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 presetClass="entr" presetSubtype="8" fill="hold" nodeType="after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additive="base">
                                            <p:cTn id="29" dur="500" fill="hold"/>
                                            <p:tgtEl>
                                              <p:spTgt spid="75"/>
                                            </p:tgtEl>
                                            <p:attrNameLst>
                                              <p:attrName>ppt_x</p:attrName>
                                            </p:attrNameLst>
                                          </p:cBhvr>
                                          <p:tavLst>
                                            <p:tav tm="0">
                                              <p:val>
                                                <p:strVal val="0-#ppt_w/2"/>
                                              </p:val>
                                            </p:tav>
                                            <p:tav tm="100000">
                                              <p:val>
                                                <p:strVal val="#ppt_x"/>
                                              </p:val>
                                            </p:tav>
                                          </p:tavLst>
                                        </p:anim>
                                        <p:anim calcmode="lin" valueType="num">
                                          <p:cBhvr additive="base">
                                            <p:cTn id="30" dur="500" fill="hold"/>
                                            <p:tgtEl>
                                              <p:spTgt spid="75"/>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0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0-#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2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61" name="组合 60"/>
          <p:cNvGrpSpPr/>
          <p:nvPr/>
        </p:nvGrpSpPr>
        <p:grpSpPr>
          <a:xfrm>
            <a:off x="2987669" y="1383530"/>
            <a:ext cx="1200623" cy="1200622"/>
            <a:chOff x="3025769" y="1129975"/>
            <a:chExt cx="1200623" cy="1200622"/>
          </a:xfrm>
        </p:grpSpPr>
        <p:grpSp>
          <p:nvGrpSpPr>
            <p:cNvPr id="62" name="组合 61"/>
            <p:cNvGrpSpPr/>
            <p:nvPr/>
          </p:nvGrpSpPr>
          <p:grpSpPr>
            <a:xfrm rot="2684652">
              <a:off x="3025769" y="1129975"/>
              <a:ext cx="1200623" cy="1200622"/>
              <a:chOff x="562556" y="889814"/>
              <a:chExt cx="1681936" cy="1681936"/>
            </a:xfrm>
          </p:grpSpPr>
          <p:sp>
            <p:nvSpPr>
              <p:cNvPr id="64" name="椭圆 6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46"/>
            <p:cNvSpPr txBox="1"/>
            <p:nvPr/>
          </p:nvSpPr>
          <p:spPr>
            <a:xfrm>
              <a:off x="3274060" y="1509997"/>
              <a:ext cx="704039" cy="400110"/>
            </a:xfrm>
            <a:prstGeom prst="rect">
              <a:avLst/>
            </a:prstGeom>
            <a:noFill/>
          </p:spPr>
          <p:txBody>
            <a:bodyPr wrap="none" rtlCol="0">
              <a:spAutoFit/>
            </a:bodyPr>
            <a:lstStyle/>
            <a:p>
              <a:r>
                <a:rPr lang="en-US" altLang="zh-CN" sz="2000" b="1" dirty="0">
                  <a:solidFill>
                    <a:schemeClr val="bg1"/>
                  </a:solidFill>
                </a:rPr>
                <a:t>TEXT</a:t>
              </a:r>
              <a:endParaRPr lang="zh-CN" altLang="en-US" sz="2000" b="1" dirty="0">
                <a:solidFill>
                  <a:schemeClr val="bg1"/>
                </a:solidFill>
              </a:endParaRPr>
            </a:p>
          </p:txBody>
        </p:sp>
      </p:grpSp>
      <p:grpSp>
        <p:nvGrpSpPr>
          <p:cNvPr id="66" name="组合 65"/>
          <p:cNvGrpSpPr/>
          <p:nvPr/>
        </p:nvGrpSpPr>
        <p:grpSpPr>
          <a:xfrm>
            <a:off x="4948440" y="1363296"/>
            <a:ext cx="1200623" cy="1200622"/>
            <a:chOff x="4948440" y="1109741"/>
            <a:chExt cx="1200623" cy="1200622"/>
          </a:xfrm>
        </p:grpSpPr>
        <p:grpSp>
          <p:nvGrpSpPr>
            <p:cNvPr id="67" name="组合 66"/>
            <p:cNvGrpSpPr/>
            <p:nvPr/>
          </p:nvGrpSpPr>
          <p:grpSpPr>
            <a:xfrm rot="2684652">
              <a:off x="4948440" y="1109741"/>
              <a:ext cx="1200623" cy="1200622"/>
              <a:chOff x="562556" y="889814"/>
              <a:chExt cx="1681936" cy="1681936"/>
            </a:xfrm>
          </p:grpSpPr>
          <p:sp>
            <p:nvSpPr>
              <p:cNvPr id="69" name="椭圆 68"/>
              <p:cNvSpPr/>
              <p:nvPr/>
            </p:nvSpPr>
            <p:spPr>
              <a:xfrm>
                <a:off x="736734" y="1063992"/>
                <a:ext cx="1333580" cy="133358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47"/>
            <p:cNvSpPr txBox="1"/>
            <p:nvPr/>
          </p:nvSpPr>
          <p:spPr>
            <a:xfrm>
              <a:off x="5198247" y="1509997"/>
              <a:ext cx="704039"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altLang="zh-CN" sz="2000" b="1" dirty="0">
                  <a:solidFill>
                    <a:schemeClr val="bg1"/>
                  </a:solidFill>
                </a:rPr>
                <a:t>TEXT</a:t>
              </a:r>
              <a:endParaRPr lang="zh-CN" altLang="en-US" sz="2000" b="1" dirty="0">
                <a:solidFill>
                  <a:schemeClr val="bg1"/>
                </a:solidFill>
              </a:endParaRPr>
            </a:p>
          </p:txBody>
        </p:sp>
      </p:grpSp>
      <p:grpSp>
        <p:nvGrpSpPr>
          <p:cNvPr id="71" name="组合 70"/>
          <p:cNvGrpSpPr/>
          <p:nvPr/>
        </p:nvGrpSpPr>
        <p:grpSpPr>
          <a:xfrm>
            <a:off x="3025769" y="3268212"/>
            <a:ext cx="1200623" cy="1200622"/>
            <a:chOff x="3025769" y="3014657"/>
            <a:chExt cx="1200623" cy="1200622"/>
          </a:xfrm>
        </p:grpSpPr>
        <p:grpSp>
          <p:nvGrpSpPr>
            <p:cNvPr id="72" name="组合 71"/>
            <p:cNvGrpSpPr/>
            <p:nvPr/>
          </p:nvGrpSpPr>
          <p:grpSpPr>
            <a:xfrm rot="2684652">
              <a:off x="3025769" y="3014657"/>
              <a:ext cx="1200623" cy="1200622"/>
              <a:chOff x="562557" y="889813"/>
              <a:chExt cx="1681936" cy="1681936"/>
            </a:xfrm>
          </p:grpSpPr>
          <p:sp>
            <p:nvSpPr>
              <p:cNvPr id="74" name="椭圆 7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562557" y="889813"/>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TextBox 48"/>
            <p:cNvSpPr txBox="1"/>
            <p:nvPr/>
          </p:nvSpPr>
          <p:spPr>
            <a:xfrm>
              <a:off x="3274060" y="3414913"/>
              <a:ext cx="704039" cy="400110"/>
            </a:xfrm>
            <a:prstGeom prst="rect">
              <a:avLst/>
            </a:prstGeom>
            <a:noFill/>
          </p:spPr>
          <p:txBody>
            <a:bodyPr wrap="none" rtlCol="0">
              <a:spAutoFit/>
            </a:bodyPr>
            <a:lstStyle/>
            <a:p>
              <a:r>
                <a:rPr lang="en-US" altLang="zh-CN" sz="2000" b="1" dirty="0">
                  <a:solidFill>
                    <a:schemeClr val="bg1"/>
                  </a:solidFill>
                </a:rPr>
                <a:t>TEXT</a:t>
              </a:r>
              <a:endParaRPr lang="zh-CN" altLang="en-US" sz="2000" b="1" dirty="0">
                <a:solidFill>
                  <a:schemeClr val="bg1"/>
                </a:solidFill>
              </a:endParaRPr>
            </a:p>
          </p:txBody>
        </p:sp>
      </p:grpSp>
      <p:grpSp>
        <p:nvGrpSpPr>
          <p:cNvPr id="76" name="组合 75"/>
          <p:cNvGrpSpPr/>
          <p:nvPr/>
        </p:nvGrpSpPr>
        <p:grpSpPr>
          <a:xfrm>
            <a:off x="4948440" y="3236067"/>
            <a:ext cx="1200623" cy="1200622"/>
            <a:chOff x="4948440" y="2982512"/>
            <a:chExt cx="1200623" cy="1200622"/>
          </a:xfrm>
        </p:grpSpPr>
        <p:grpSp>
          <p:nvGrpSpPr>
            <p:cNvPr id="77" name="组合 76"/>
            <p:cNvGrpSpPr/>
            <p:nvPr/>
          </p:nvGrpSpPr>
          <p:grpSpPr>
            <a:xfrm rot="2684652">
              <a:off x="4948440" y="2982512"/>
              <a:ext cx="1200623" cy="1200622"/>
              <a:chOff x="562556" y="889814"/>
              <a:chExt cx="1681936" cy="1681936"/>
            </a:xfrm>
          </p:grpSpPr>
          <p:sp>
            <p:nvSpPr>
              <p:cNvPr id="79" name="椭圆 78"/>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TextBox 49"/>
            <p:cNvSpPr txBox="1"/>
            <p:nvPr/>
          </p:nvSpPr>
          <p:spPr>
            <a:xfrm>
              <a:off x="5198247" y="3414913"/>
              <a:ext cx="704039" cy="400110"/>
            </a:xfrm>
            <a:prstGeom prst="rect">
              <a:avLst/>
            </a:prstGeom>
            <a:noFill/>
          </p:spPr>
          <p:txBody>
            <a:bodyPr wrap="none" rtlCol="0">
              <a:spAutoFit/>
            </a:bodyPr>
            <a:lstStyle/>
            <a:p>
              <a:r>
                <a:rPr lang="en-US" altLang="zh-CN" sz="2000" b="1" dirty="0">
                  <a:solidFill>
                    <a:schemeClr val="bg1"/>
                  </a:solidFill>
                </a:rPr>
                <a:t>TEXT</a:t>
              </a:r>
              <a:endParaRPr lang="zh-CN" altLang="en-US" sz="2000" b="1" dirty="0">
                <a:solidFill>
                  <a:schemeClr val="bg1"/>
                </a:solidFill>
              </a:endParaRPr>
            </a:p>
          </p:txBody>
        </p:sp>
      </p:grpSp>
      <p:grpSp>
        <p:nvGrpSpPr>
          <p:cNvPr id="81" name="组合 80"/>
          <p:cNvGrpSpPr/>
          <p:nvPr/>
        </p:nvGrpSpPr>
        <p:grpSpPr>
          <a:xfrm>
            <a:off x="3630358" y="1968647"/>
            <a:ext cx="1882138" cy="1882137"/>
            <a:chOff x="3630358" y="1715092"/>
            <a:chExt cx="1882138" cy="1882137"/>
          </a:xfrm>
        </p:grpSpPr>
        <p:grpSp>
          <p:nvGrpSpPr>
            <p:cNvPr id="82" name="组合 81"/>
            <p:cNvGrpSpPr/>
            <p:nvPr/>
          </p:nvGrpSpPr>
          <p:grpSpPr>
            <a:xfrm rot="2684652">
              <a:off x="3630358" y="1715092"/>
              <a:ext cx="1882138" cy="1882137"/>
              <a:chOff x="562556" y="889814"/>
              <a:chExt cx="1681936" cy="1681936"/>
            </a:xfrm>
          </p:grpSpPr>
          <p:sp>
            <p:nvSpPr>
              <p:cNvPr id="84" name="椭圆 8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Freeform 7"/>
            <p:cNvSpPr>
              <a:spLocks noEditPoints="1"/>
            </p:cNvSpPr>
            <p:nvPr/>
          </p:nvSpPr>
          <p:spPr bwMode="auto">
            <a:xfrm>
              <a:off x="4189633" y="2277541"/>
              <a:ext cx="763588" cy="757238"/>
            </a:xfrm>
            <a:custGeom>
              <a:avLst/>
              <a:gdLst>
                <a:gd name="T0" fmla="*/ 39 w 108"/>
                <a:gd name="T1" fmla="*/ 4 h 107"/>
                <a:gd name="T2" fmla="*/ 104 w 108"/>
                <a:gd name="T3" fmla="*/ 38 h 107"/>
                <a:gd name="T4" fmla="*/ 70 w 108"/>
                <a:gd name="T5" fmla="*/ 103 h 107"/>
                <a:gd name="T6" fmla="*/ 30 w 108"/>
                <a:gd name="T7" fmla="*/ 99 h 107"/>
                <a:gd name="T8" fmla="*/ 5 w 108"/>
                <a:gd name="T9" fmla="*/ 69 h 107"/>
                <a:gd name="T10" fmla="*/ 95 w 108"/>
                <a:gd name="T11" fmla="*/ 61 h 107"/>
                <a:gd name="T12" fmla="*/ 90 w 108"/>
                <a:gd name="T13" fmla="*/ 45 h 107"/>
                <a:gd name="T14" fmla="*/ 79 w 108"/>
                <a:gd name="T15" fmla="*/ 42 h 107"/>
                <a:gd name="T16" fmla="*/ 74 w 108"/>
                <a:gd name="T17" fmla="*/ 35 h 107"/>
                <a:gd name="T18" fmla="*/ 78 w 108"/>
                <a:gd name="T19" fmla="*/ 25 h 107"/>
                <a:gd name="T20" fmla="*/ 72 w 108"/>
                <a:gd name="T21" fmla="*/ 24 h 107"/>
                <a:gd name="T22" fmla="*/ 69 w 108"/>
                <a:gd name="T23" fmla="*/ 31 h 107"/>
                <a:gd name="T24" fmla="*/ 66 w 108"/>
                <a:gd name="T25" fmla="*/ 25 h 107"/>
                <a:gd name="T26" fmla="*/ 65 w 108"/>
                <a:gd name="T27" fmla="*/ 15 h 107"/>
                <a:gd name="T28" fmla="*/ 57 w 108"/>
                <a:gd name="T29" fmla="*/ 13 h 107"/>
                <a:gd name="T30" fmla="*/ 46 w 108"/>
                <a:gd name="T31" fmla="*/ 15 h 107"/>
                <a:gd name="T32" fmla="*/ 40 w 108"/>
                <a:gd name="T33" fmla="*/ 23 h 107"/>
                <a:gd name="T34" fmla="*/ 36 w 108"/>
                <a:gd name="T35" fmla="*/ 20 h 107"/>
                <a:gd name="T36" fmla="*/ 31 w 108"/>
                <a:gd name="T37" fmla="*/ 28 h 107"/>
                <a:gd name="T38" fmla="*/ 25 w 108"/>
                <a:gd name="T39" fmla="*/ 31 h 107"/>
                <a:gd name="T40" fmla="*/ 29 w 108"/>
                <a:gd name="T41" fmla="*/ 34 h 107"/>
                <a:gd name="T42" fmla="*/ 34 w 108"/>
                <a:gd name="T43" fmla="*/ 29 h 107"/>
                <a:gd name="T44" fmla="*/ 39 w 108"/>
                <a:gd name="T45" fmla="*/ 35 h 107"/>
                <a:gd name="T46" fmla="*/ 33 w 108"/>
                <a:gd name="T47" fmla="*/ 40 h 107"/>
                <a:gd name="T48" fmla="*/ 32 w 108"/>
                <a:gd name="T49" fmla="*/ 46 h 107"/>
                <a:gd name="T50" fmla="*/ 30 w 108"/>
                <a:gd name="T51" fmla="*/ 52 h 107"/>
                <a:gd name="T52" fmla="*/ 22 w 108"/>
                <a:gd name="T53" fmla="*/ 52 h 107"/>
                <a:gd name="T54" fmla="*/ 24 w 108"/>
                <a:gd name="T55" fmla="*/ 60 h 107"/>
                <a:gd name="T56" fmla="*/ 26 w 108"/>
                <a:gd name="T57" fmla="*/ 60 h 107"/>
                <a:gd name="T58" fmla="*/ 32 w 108"/>
                <a:gd name="T59" fmla="*/ 64 h 107"/>
                <a:gd name="T60" fmla="*/ 38 w 108"/>
                <a:gd name="T61" fmla="*/ 66 h 107"/>
                <a:gd name="T62" fmla="*/ 46 w 108"/>
                <a:gd name="T63" fmla="*/ 62 h 107"/>
                <a:gd name="T64" fmla="*/ 56 w 108"/>
                <a:gd name="T65" fmla="*/ 63 h 107"/>
                <a:gd name="T66" fmla="*/ 62 w 108"/>
                <a:gd name="T67" fmla="*/ 66 h 107"/>
                <a:gd name="T68" fmla="*/ 71 w 108"/>
                <a:gd name="T69" fmla="*/ 66 h 107"/>
                <a:gd name="T70" fmla="*/ 72 w 108"/>
                <a:gd name="T71" fmla="*/ 73 h 107"/>
                <a:gd name="T72" fmla="*/ 69 w 108"/>
                <a:gd name="T73" fmla="*/ 79 h 107"/>
                <a:gd name="T74" fmla="*/ 68 w 108"/>
                <a:gd name="T75" fmla="*/ 85 h 107"/>
                <a:gd name="T76" fmla="*/ 64 w 108"/>
                <a:gd name="T77" fmla="*/ 90 h 107"/>
                <a:gd name="T78" fmla="*/ 61 w 108"/>
                <a:gd name="T79" fmla="*/ 94 h 107"/>
                <a:gd name="T80" fmla="*/ 91 w 108"/>
                <a:gd name="T81" fmla="*/ 73 h 107"/>
                <a:gd name="T82" fmla="*/ 52 w 108"/>
                <a:gd name="T83" fmla="*/ 94 h 107"/>
                <a:gd name="T84" fmla="*/ 45 w 108"/>
                <a:gd name="T85" fmla="*/ 84 h 107"/>
                <a:gd name="T86" fmla="*/ 41 w 108"/>
                <a:gd name="T87" fmla="*/ 80 h 107"/>
                <a:gd name="T88" fmla="*/ 36 w 108"/>
                <a:gd name="T89" fmla="*/ 75 h 107"/>
                <a:gd name="T90" fmla="*/ 38 w 108"/>
                <a:gd name="T91" fmla="*/ 67 h 107"/>
                <a:gd name="T92" fmla="*/ 29 w 108"/>
                <a:gd name="T93" fmla="*/ 64 h 107"/>
                <a:gd name="T94" fmla="*/ 20 w 108"/>
                <a:gd name="T95" fmla="*/ 62 h 107"/>
                <a:gd name="T96" fmla="*/ 13 w 108"/>
                <a:gd name="T97" fmla="*/ 56 h 107"/>
                <a:gd name="T98" fmla="*/ 35 w 108"/>
                <a:gd name="T99"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gradFill>
              <a:gsLst>
                <a:gs pos="0">
                  <a:schemeClr val="bg1"/>
                </a:gs>
                <a:gs pos="100000">
                  <a:schemeClr val="bg1">
                    <a:lumMod val="95000"/>
                  </a:schemeClr>
                </a:gs>
              </a:gsLst>
              <a:lin ang="54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矩形 85"/>
          <p:cNvSpPr/>
          <p:nvPr/>
        </p:nvSpPr>
        <p:spPr>
          <a:xfrm>
            <a:off x="690795" y="1794330"/>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sp>
        <p:nvSpPr>
          <p:cNvPr id="87" name="矩形 86"/>
          <p:cNvSpPr/>
          <p:nvPr/>
        </p:nvSpPr>
        <p:spPr>
          <a:xfrm>
            <a:off x="6191047" y="1778941"/>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sp>
        <p:nvSpPr>
          <p:cNvPr id="88" name="矩形 87"/>
          <p:cNvSpPr/>
          <p:nvPr/>
        </p:nvSpPr>
        <p:spPr>
          <a:xfrm>
            <a:off x="690795" y="3700632"/>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sp>
        <p:nvSpPr>
          <p:cNvPr id="89" name="矩形 88"/>
          <p:cNvSpPr/>
          <p:nvPr/>
        </p:nvSpPr>
        <p:spPr>
          <a:xfrm>
            <a:off x="6191047" y="3685243"/>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grpSp>
        <p:nvGrpSpPr>
          <p:cNvPr id="90" name="组合 89"/>
          <p:cNvGrpSpPr/>
          <p:nvPr/>
        </p:nvGrpSpPr>
        <p:grpSpPr>
          <a:xfrm rot="2684652">
            <a:off x="3630931" y="1956807"/>
            <a:ext cx="1882138" cy="1882137"/>
            <a:chOff x="562556" y="889814"/>
            <a:chExt cx="1681936" cy="1681936"/>
          </a:xfrm>
        </p:grpSpPr>
        <p:sp>
          <p:nvSpPr>
            <p:cNvPr id="91" name="椭圆 90"/>
            <p:cNvSpPr/>
            <p:nvPr/>
          </p:nvSpPr>
          <p:spPr>
            <a:xfrm>
              <a:off x="736734" y="1063992"/>
              <a:ext cx="1333580" cy="133358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570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nodeType="afterEffect">
                                  <p:stCondLst>
                                    <p:cond delay="0"/>
                                  </p:stCondLst>
                                  <p:childTnLst>
                                    <p:animScale>
                                      <p:cBhvr>
                                        <p:cTn id="15" dur="500" fill="hold"/>
                                        <p:tgtEl>
                                          <p:spTgt spid="90"/>
                                        </p:tgtEl>
                                      </p:cBhvr>
                                      <p:by x="150000" y="150000"/>
                                    </p:animScale>
                                  </p:childTnLst>
                                </p:cTn>
                              </p:par>
                              <p:par>
                                <p:cTn id="16" presetID="10" presetClass="exit" presetSubtype="0" fill="hold" nodeType="withEffect">
                                  <p:stCondLst>
                                    <p:cond delay="0"/>
                                  </p:stCondLst>
                                  <p:childTnLst>
                                    <p:animEffect transition="out" filter="fade">
                                      <p:cBhvr>
                                        <p:cTn id="17" dur="500"/>
                                        <p:tgtEl>
                                          <p:spTgt spid="90"/>
                                        </p:tgtEl>
                                      </p:cBhvr>
                                    </p:animEffect>
                                    <p:set>
                                      <p:cBhvr>
                                        <p:cTn id="18" dur="1" fill="hold">
                                          <p:stCondLst>
                                            <p:cond delay="499"/>
                                          </p:stCondLst>
                                        </p:cTn>
                                        <p:tgtEl>
                                          <p:spTgt spid="90"/>
                                        </p:tgtEl>
                                        <p:attrNameLst>
                                          <p:attrName>style.visibility</p:attrName>
                                        </p:attrNameLst>
                                      </p:cBhvr>
                                      <p:to>
                                        <p:strVal val="hidden"/>
                                      </p:to>
                                    </p:set>
                                  </p:childTnLst>
                                </p:cTn>
                              </p:par>
                            </p:childTnLst>
                          </p:cTn>
                        </p:par>
                        <p:par>
                          <p:cTn id="19" fill="hold">
                            <p:stCondLst>
                              <p:cond delay="1000"/>
                            </p:stCondLst>
                            <p:childTnLst>
                              <p:par>
                                <p:cTn id="20" presetID="53" presetClass="entr" presetSubtype="528"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anim calcmode="lin" valueType="num">
                                      <p:cBhvr>
                                        <p:cTn id="25" dur="500" fill="hold"/>
                                        <p:tgtEl>
                                          <p:spTgt spid="61"/>
                                        </p:tgtEl>
                                        <p:attrNameLst>
                                          <p:attrName>ppt_x</p:attrName>
                                        </p:attrNameLst>
                                      </p:cBhvr>
                                      <p:tavLst>
                                        <p:tav tm="0">
                                          <p:val>
                                            <p:fltVal val="0.5"/>
                                          </p:val>
                                        </p:tav>
                                        <p:tav tm="100000">
                                          <p:val>
                                            <p:strVal val="#ppt_x"/>
                                          </p:val>
                                        </p:tav>
                                      </p:tavLst>
                                    </p:anim>
                                    <p:anim calcmode="lin" valueType="num">
                                      <p:cBhvr>
                                        <p:cTn id="26" dur="500" fill="hold"/>
                                        <p:tgtEl>
                                          <p:spTgt spid="61"/>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1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500" fill="hold"/>
                                        <p:tgtEl>
                                          <p:spTgt spid="66"/>
                                        </p:tgtEl>
                                        <p:attrNameLst>
                                          <p:attrName>ppt_w</p:attrName>
                                        </p:attrNameLst>
                                      </p:cBhvr>
                                      <p:tavLst>
                                        <p:tav tm="0">
                                          <p:val>
                                            <p:fltVal val="0"/>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fltVal val="0.5"/>
                                          </p:val>
                                        </p:tav>
                                        <p:tav tm="100000">
                                          <p:val>
                                            <p:strVal val="#ppt_x"/>
                                          </p:val>
                                        </p:tav>
                                      </p:tavLst>
                                    </p:anim>
                                    <p:anim calcmode="lin" valueType="num">
                                      <p:cBhvr>
                                        <p:cTn id="33" dur="500" fill="hold"/>
                                        <p:tgtEl>
                                          <p:spTgt spid="6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200"/>
                                  </p:stCondLst>
                                  <p:childTnLst>
                                    <p:set>
                                      <p:cBhvr>
                                        <p:cTn id="35" dur="1" fill="hold">
                                          <p:stCondLst>
                                            <p:cond delay="0"/>
                                          </p:stCondLst>
                                        </p:cTn>
                                        <p:tgtEl>
                                          <p:spTgt spid="71"/>
                                        </p:tgtEl>
                                        <p:attrNameLst>
                                          <p:attrName>style.visibility</p:attrName>
                                        </p:attrNameLst>
                                      </p:cBhvr>
                                      <p:to>
                                        <p:strVal val="visible"/>
                                      </p:to>
                                    </p:set>
                                    <p:anim calcmode="lin" valueType="num">
                                      <p:cBhvr>
                                        <p:cTn id="36" dur="500" fill="hold"/>
                                        <p:tgtEl>
                                          <p:spTgt spid="71"/>
                                        </p:tgtEl>
                                        <p:attrNameLst>
                                          <p:attrName>ppt_w</p:attrName>
                                        </p:attrNameLst>
                                      </p:cBhvr>
                                      <p:tavLst>
                                        <p:tav tm="0">
                                          <p:val>
                                            <p:fltVal val="0"/>
                                          </p:val>
                                        </p:tav>
                                        <p:tav tm="100000">
                                          <p:val>
                                            <p:strVal val="#ppt_w"/>
                                          </p:val>
                                        </p:tav>
                                      </p:tavLst>
                                    </p:anim>
                                    <p:anim calcmode="lin" valueType="num">
                                      <p:cBhvr>
                                        <p:cTn id="37" dur="500" fill="hold"/>
                                        <p:tgtEl>
                                          <p:spTgt spid="71"/>
                                        </p:tgtEl>
                                        <p:attrNameLst>
                                          <p:attrName>ppt_h</p:attrName>
                                        </p:attrNameLst>
                                      </p:cBhvr>
                                      <p:tavLst>
                                        <p:tav tm="0">
                                          <p:val>
                                            <p:fltVal val="0"/>
                                          </p:val>
                                        </p:tav>
                                        <p:tav tm="100000">
                                          <p:val>
                                            <p:strVal val="#ppt_h"/>
                                          </p:val>
                                        </p:tav>
                                      </p:tavLst>
                                    </p:anim>
                                    <p:animEffect transition="in" filter="fade">
                                      <p:cBhvr>
                                        <p:cTn id="38" dur="500"/>
                                        <p:tgtEl>
                                          <p:spTgt spid="71"/>
                                        </p:tgtEl>
                                      </p:cBhvr>
                                    </p:animEffect>
                                    <p:anim calcmode="lin" valueType="num">
                                      <p:cBhvr>
                                        <p:cTn id="39" dur="500" fill="hold"/>
                                        <p:tgtEl>
                                          <p:spTgt spid="71"/>
                                        </p:tgtEl>
                                        <p:attrNameLst>
                                          <p:attrName>ppt_x</p:attrName>
                                        </p:attrNameLst>
                                      </p:cBhvr>
                                      <p:tavLst>
                                        <p:tav tm="0">
                                          <p:val>
                                            <p:fltVal val="0.5"/>
                                          </p:val>
                                        </p:tav>
                                        <p:tav tm="100000">
                                          <p:val>
                                            <p:strVal val="#ppt_x"/>
                                          </p:val>
                                        </p:tav>
                                      </p:tavLst>
                                    </p:anim>
                                    <p:anim calcmode="lin" valueType="num">
                                      <p:cBhvr>
                                        <p:cTn id="40" dur="500" fill="hold"/>
                                        <p:tgtEl>
                                          <p:spTgt spid="71"/>
                                        </p:tgtEl>
                                        <p:attrNameLst>
                                          <p:attrName>ppt_y</p:attrName>
                                        </p:attrNameLst>
                                      </p:cBhvr>
                                      <p:tavLst>
                                        <p:tav tm="0">
                                          <p:val>
                                            <p:fltVal val="0.5"/>
                                          </p:val>
                                        </p:tav>
                                        <p:tav tm="100000">
                                          <p:val>
                                            <p:strVal val="#ppt_y"/>
                                          </p:val>
                                        </p:tav>
                                      </p:tavLst>
                                    </p:anim>
                                  </p:childTnLst>
                                </p:cTn>
                              </p:par>
                              <p:par>
                                <p:cTn id="41" presetID="53" presetClass="entr" presetSubtype="528" fill="hold" nodeType="withEffect">
                                  <p:stCondLst>
                                    <p:cond delay="300"/>
                                  </p:stCondLst>
                                  <p:childTnLst>
                                    <p:set>
                                      <p:cBhvr>
                                        <p:cTn id="42" dur="1" fill="hold">
                                          <p:stCondLst>
                                            <p:cond delay="0"/>
                                          </p:stCondLst>
                                        </p:cTn>
                                        <p:tgtEl>
                                          <p:spTgt spid="76"/>
                                        </p:tgtEl>
                                        <p:attrNameLst>
                                          <p:attrName>style.visibility</p:attrName>
                                        </p:attrNameLst>
                                      </p:cBhvr>
                                      <p:to>
                                        <p:strVal val="visible"/>
                                      </p:to>
                                    </p:set>
                                    <p:anim calcmode="lin" valueType="num">
                                      <p:cBhvr>
                                        <p:cTn id="43" dur="500" fill="hold"/>
                                        <p:tgtEl>
                                          <p:spTgt spid="76"/>
                                        </p:tgtEl>
                                        <p:attrNameLst>
                                          <p:attrName>ppt_w</p:attrName>
                                        </p:attrNameLst>
                                      </p:cBhvr>
                                      <p:tavLst>
                                        <p:tav tm="0">
                                          <p:val>
                                            <p:fltVal val="0"/>
                                          </p:val>
                                        </p:tav>
                                        <p:tav tm="100000">
                                          <p:val>
                                            <p:strVal val="#ppt_w"/>
                                          </p:val>
                                        </p:tav>
                                      </p:tavLst>
                                    </p:anim>
                                    <p:anim calcmode="lin" valueType="num">
                                      <p:cBhvr>
                                        <p:cTn id="44" dur="500" fill="hold"/>
                                        <p:tgtEl>
                                          <p:spTgt spid="76"/>
                                        </p:tgtEl>
                                        <p:attrNameLst>
                                          <p:attrName>ppt_h</p:attrName>
                                        </p:attrNameLst>
                                      </p:cBhvr>
                                      <p:tavLst>
                                        <p:tav tm="0">
                                          <p:val>
                                            <p:fltVal val="0"/>
                                          </p:val>
                                        </p:tav>
                                        <p:tav tm="100000">
                                          <p:val>
                                            <p:strVal val="#ppt_h"/>
                                          </p:val>
                                        </p:tav>
                                      </p:tavLst>
                                    </p:anim>
                                    <p:animEffect transition="in" filter="fade">
                                      <p:cBhvr>
                                        <p:cTn id="45" dur="500"/>
                                        <p:tgtEl>
                                          <p:spTgt spid="76"/>
                                        </p:tgtEl>
                                      </p:cBhvr>
                                    </p:animEffect>
                                    <p:anim calcmode="lin" valueType="num">
                                      <p:cBhvr>
                                        <p:cTn id="46" dur="500" fill="hold"/>
                                        <p:tgtEl>
                                          <p:spTgt spid="76"/>
                                        </p:tgtEl>
                                        <p:attrNameLst>
                                          <p:attrName>ppt_x</p:attrName>
                                        </p:attrNameLst>
                                      </p:cBhvr>
                                      <p:tavLst>
                                        <p:tav tm="0">
                                          <p:val>
                                            <p:fltVal val="0.5"/>
                                          </p:val>
                                        </p:tav>
                                        <p:tav tm="100000">
                                          <p:val>
                                            <p:strVal val="#ppt_x"/>
                                          </p:val>
                                        </p:tav>
                                      </p:tavLst>
                                    </p:anim>
                                    <p:anim calcmode="lin" valueType="num">
                                      <p:cBhvr>
                                        <p:cTn id="47" dur="500" fill="hold"/>
                                        <p:tgtEl>
                                          <p:spTgt spid="76"/>
                                        </p:tgtEl>
                                        <p:attrNameLst>
                                          <p:attrName>ppt_y</p:attrName>
                                        </p:attrNameLst>
                                      </p:cBhvr>
                                      <p:tavLst>
                                        <p:tav tm="0">
                                          <p:val>
                                            <p:fltVal val="0.5"/>
                                          </p:val>
                                        </p:tav>
                                        <p:tav tm="100000">
                                          <p:val>
                                            <p:strVal val="#ppt_y"/>
                                          </p:val>
                                        </p:tav>
                                      </p:tavLst>
                                    </p:anim>
                                  </p:childTnLst>
                                </p:cTn>
                              </p:par>
                            </p:childTnLst>
                          </p:cTn>
                        </p:par>
                        <p:par>
                          <p:cTn id="48" fill="hold">
                            <p:stCondLst>
                              <p:cond delay="1800"/>
                            </p:stCondLst>
                            <p:childTnLst>
                              <p:par>
                                <p:cTn id="49" presetID="2" presetClass="entr" presetSubtype="8" decel="100000"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additive="base">
                                        <p:cTn id="51" dur="500" fill="hold"/>
                                        <p:tgtEl>
                                          <p:spTgt spid="86"/>
                                        </p:tgtEl>
                                        <p:attrNameLst>
                                          <p:attrName>ppt_x</p:attrName>
                                        </p:attrNameLst>
                                      </p:cBhvr>
                                      <p:tavLst>
                                        <p:tav tm="0">
                                          <p:val>
                                            <p:strVal val="0-#ppt_w/2"/>
                                          </p:val>
                                        </p:tav>
                                        <p:tav tm="100000">
                                          <p:val>
                                            <p:strVal val="#ppt_x"/>
                                          </p:val>
                                        </p:tav>
                                      </p:tavLst>
                                    </p:anim>
                                    <p:anim calcmode="lin" valueType="num">
                                      <p:cBhvr additive="base">
                                        <p:cTn id="52" dur="500" fill="hold"/>
                                        <p:tgtEl>
                                          <p:spTgt spid="86"/>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1+#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8" decel="100000" fill="hold" grpId="0" nodeType="with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0-#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cxnSp>
        <p:nvCxnSpPr>
          <p:cNvPr id="48" name="直接连接符 47"/>
          <p:cNvCxnSpPr>
            <a:endCxn id="99" idx="4"/>
          </p:cNvCxnSpPr>
          <p:nvPr/>
        </p:nvCxnSpPr>
        <p:spPr>
          <a:xfrm flipV="1">
            <a:off x="0" y="2644673"/>
            <a:ext cx="1624406" cy="13722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99" idx="6"/>
            <a:endCxn id="102" idx="2"/>
          </p:cNvCxnSpPr>
          <p:nvPr/>
        </p:nvCxnSpPr>
        <p:spPr>
          <a:xfrm>
            <a:off x="1829215"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02" idx="0"/>
            <a:endCxn id="105" idx="4"/>
          </p:cNvCxnSpPr>
          <p:nvPr/>
        </p:nvCxnSpPr>
        <p:spPr>
          <a:xfrm flipV="1">
            <a:off x="2946730" y="2644673"/>
            <a:ext cx="914534" cy="7376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05" idx="6"/>
            <a:endCxn id="108" idx="2"/>
          </p:cNvCxnSpPr>
          <p:nvPr/>
        </p:nvCxnSpPr>
        <p:spPr>
          <a:xfrm>
            <a:off x="4066073"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111" idx="4"/>
            <a:endCxn id="108" idx="0"/>
          </p:cNvCxnSpPr>
          <p:nvPr/>
        </p:nvCxnSpPr>
        <p:spPr>
          <a:xfrm flipH="1">
            <a:off x="5183588" y="2644673"/>
            <a:ext cx="914534" cy="7376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1" idx="6"/>
            <a:endCxn id="114" idx="2"/>
          </p:cNvCxnSpPr>
          <p:nvPr/>
        </p:nvCxnSpPr>
        <p:spPr>
          <a:xfrm>
            <a:off x="6302931"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114" idx="0"/>
          </p:cNvCxnSpPr>
          <p:nvPr/>
        </p:nvCxnSpPr>
        <p:spPr>
          <a:xfrm flipV="1">
            <a:off x="7420446" y="1953027"/>
            <a:ext cx="1723554" cy="142930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581530" y="2396987"/>
            <a:ext cx="289647" cy="289647"/>
            <a:chOff x="3025770" y="1129975"/>
            <a:chExt cx="1200623" cy="1200622"/>
          </a:xfrm>
        </p:grpSpPr>
        <p:sp>
          <p:nvSpPr>
            <p:cNvPr id="98" name="椭圆 97"/>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2699959" y="3340374"/>
            <a:ext cx="289647" cy="289647"/>
            <a:chOff x="3025770" y="1129975"/>
            <a:chExt cx="1200623" cy="1200622"/>
          </a:xfrm>
        </p:grpSpPr>
        <p:sp>
          <p:nvSpPr>
            <p:cNvPr id="101" name="椭圆 100"/>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3818388" y="2396987"/>
            <a:ext cx="289647" cy="289647"/>
            <a:chOff x="3025770" y="1129975"/>
            <a:chExt cx="1200623" cy="1200622"/>
          </a:xfrm>
        </p:grpSpPr>
        <p:sp>
          <p:nvSpPr>
            <p:cNvPr id="104" name="椭圆 103"/>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4936817" y="3340374"/>
            <a:ext cx="289647" cy="289647"/>
            <a:chOff x="3025770" y="1129975"/>
            <a:chExt cx="1200623" cy="1200622"/>
          </a:xfrm>
        </p:grpSpPr>
        <p:sp>
          <p:nvSpPr>
            <p:cNvPr id="107" name="椭圆 106"/>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6055246" y="2396987"/>
            <a:ext cx="289647" cy="289647"/>
            <a:chOff x="3025770" y="1129975"/>
            <a:chExt cx="1200623" cy="1200622"/>
          </a:xfrm>
        </p:grpSpPr>
        <p:sp>
          <p:nvSpPr>
            <p:cNvPr id="110" name="椭圆 109"/>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7173675" y="3340374"/>
            <a:ext cx="289647" cy="289647"/>
            <a:chOff x="3025770" y="1129975"/>
            <a:chExt cx="1200623" cy="1200622"/>
          </a:xfrm>
        </p:grpSpPr>
        <p:sp>
          <p:nvSpPr>
            <p:cNvPr id="113" name="椭圆 112"/>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1191656" y="1641911"/>
            <a:ext cx="1107997" cy="675953"/>
            <a:chOff x="1191656" y="1326801"/>
            <a:chExt cx="1107997" cy="675953"/>
          </a:xfrm>
        </p:grpSpPr>
        <p:sp>
          <p:nvSpPr>
            <p:cNvPr id="116" name="TextBox 2"/>
            <p:cNvSpPr txBox="1"/>
            <p:nvPr/>
          </p:nvSpPr>
          <p:spPr>
            <a:xfrm>
              <a:off x="1374107" y="1694977"/>
              <a:ext cx="537327" cy="307777"/>
            </a:xfrm>
            <a:prstGeom prst="rect">
              <a:avLst/>
            </a:prstGeom>
            <a:noFill/>
          </p:spPr>
          <p:txBody>
            <a:bodyPr wrap="none" rtlCol="0">
              <a:spAutoFit/>
            </a:bodyPr>
            <a:lstStyle/>
            <a:p>
              <a:r>
                <a:rPr lang="en-US" altLang="zh-CN" dirty="0">
                  <a:solidFill>
                    <a:schemeClr val="bg1"/>
                  </a:solidFill>
                  <a:latin typeface="Impact" pitchFamily="34" charset="0"/>
                </a:rPr>
                <a:t>2016</a:t>
              </a:r>
              <a:endParaRPr lang="zh-CN" altLang="en-US" dirty="0">
                <a:solidFill>
                  <a:schemeClr val="bg1"/>
                </a:solidFill>
                <a:latin typeface="Impact" pitchFamily="34" charset="0"/>
              </a:endParaRPr>
            </a:p>
          </p:txBody>
        </p:sp>
        <p:sp>
          <p:nvSpPr>
            <p:cNvPr id="117" name="矩形 116"/>
            <p:cNvSpPr/>
            <p:nvPr/>
          </p:nvSpPr>
          <p:spPr>
            <a:xfrm>
              <a:off x="1191656" y="1326801"/>
              <a:ext cx="1107997"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Your text</a:t>
              </a:r>
            </a:p>
          </p:txBody>
        </p:sp>
      </p:grpSp>
      <p:grpSp>
        <p:nvGrpSpPr>
          <p:cNvPr id="118" name="组合 117"/>
          <p:cNvGrpSpPr/>
          <p:nvPr/>
        </p:nvGrpSpPr>
        <p:grpSpPr>
          <a:xfrm>
            <a:off x="3410112" y="1641911"/>
            <a:ext cx="1107997" cy="675953"/>
            <a:chOff x="3410112" y="1326801"/>
            <a:chExt cx="1107997" cy="675953"/>
          </a:xfrm>
        </p:grpSpPr>
        <p:sp>
          <p:nvSpPr>
            <p:cNvPr id="119" name="TextBox 69"/>
            <p:cNvSpPr txBox="1"/>
            <p:nvPr/>
          </p:nvSpPr>
          <p:spPr>
            <a:xfrm>
              <a:off x="3627221" y="1694977"/>
              <a:ext cx="537327" cy="307777"/>
            </a:xfrm>
            <a:prstGeom prst="rect">
              <a:avLst/>
            </a:prstGeom>
            <a:noFill/>
          </p:spPr>
          <p:txBody>
            <a:bodyPr wrap="none" rtlCol="0">
              <a:spAutoFit/>
            </a:bodyPr>
            <a:lstStyle/>
            <a:p>
              <a:r>
                <a:rPr lang="en-US" altLang="zh-CN" dirty="0">
                  <a:solidFill>
                    <a:schemeClr val="bg1"/>
                  </a:solidFill>
                  <a:latin typeface="Impact" pitchFamily="34" charset="0"/>
                </a:rPr>
                <a:t>2016</a:t>
              </a:r>
              <a:endParaRPr lang="zh-CN" altLang="en-US" dirty="0">
                <a:solidFill>
                  <a:schemeClr val="bg1"/>
                </a:solidFill>
                <a:latin typeface="Impact" pitchFamily="34" charset="0"/>
              </a:endParaRPr>
            </a:p>
          </p:txBody>
        </p:sp>
        <p:sp>
          <p:nvSpPr>
            <p:cNvPr id="120" name="矩形 119"/>
            <p:cNvSpPr/>
            <p:nvPr/>
          </p:nvSpPr>
          <p:spPr>
            <a:xfrm>
              <a:off x="3410112" y="1326801"/>
              <a:ext cx="1107997"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1" name="组合 120"/>
          <p:cNvGrpSpPr/>
          <p:nvPr/>
        </p:nvGrpSpPr>
        <p:grpSpPr>
          <a:xfrm>
            <a:off x="5651286" y="1641911"/>
            <a:ext cx="1107997" cy="699566"/>
            <a:chOff x="5651286" y="1326801"/>
            <a:chExt cx="1107997" cy="699566"/>
          </a:xfrm>
        </p:grpSpPr>
        <p:sp>
          <p:nvSpPr>
            <p:cNvPr id="122" name="TextBox 71"/>
            <p:cNvSpPr txBox="1"/>
            <p:nvPr/>
          </p:nvSpPr>
          <p:spPr>
            <a:xfrm>
              <a:off x="5886521" y="1718590"/>
              <a:ext cx="537327" cy="307777"/>
            </a:xfrm>
            <a:prstGeom prst="rect">
              <a:avLst/>
            </a:prstGeom>
            <a:noFill/>
          </p:spPr>
          <p:txBody>
            <a:bodyPr wrap="none" rtlCol="0">
              <a:spAutoFit/>
            </a:bodyPr>
            <a:lstStyle/>
            <a:p>
              <a:r>
                <a:rPr lang="en-US" altLang="zh-CN" dirty="0">
                  <a:solidFill>
                    <a:schemeClr val="bg1"/>
                  </a:solidFill>
                  <a:latin typeface="Impact" pitchFamily="34" charset="0"/>
                </a:rPr>
                <a:t>2016</a:t>
              </a:r>
              <a:endParaRPr lang="zh-CN" altLang="en-US" dirty="0">
                <a:solidFill>
                  <a:schemeClr val="bg1"/>
                </a:solidFill>
                <a:latin typeface="Impact" pitchFamily="34" charset="0"/>
              </a:endParaRPr>
            </a:p>
          </p:txBody>
        </p:sp>
        <p:sp>
          <p:nvSpPr>
            <p:cNvPr id="123" name="矩形 122"/>
            <p:cNvSpPr/>
            <p:nvPr/>
          </p:nvSpPr>
          <p:spPr>
            <a:xfrm>
              <a:off x="5651286" y="1326801"/>
              <a:ext cx="1107997"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4" name="组合 123"/>
          <p:cNvGrpSpPr/>
          <p:nvPr/>
        </p:nvGrpSpPr>
        <p:grpSpPr>
          <a:xfrm>
            <a:off x="2272348" y="3647588"/>
            <a:ext cx="1107997" cy="738664"/>
            <a:chOff x="2272348" y="3332478"/>
            <a:chExt cx="1107997" cy="738664"/>
          </a:xfrm>
        </p:grpSpPr>
        <p:sp>
          <p:nvSpPr>
            <p:cNvPr id="125" name="TextBox 67"/>
            <p:cNvSpPr txBox="1"/>
            <p:nvPr/>
          </p:nvSpPr>
          <p:spPr>
            <a:xfrm>
              <a:off x="2508792" y="3332478"/>
              <a:ext cx="537327" cy="307777"/>
            </a:xfrm>
            <a:prstGeom prst="rect">
              <a:avLst/>
            </a:prstGeom>
            <a:noFill/>
          </p:spPr>
          <p:txBody>
            <a:bodyPr wrap="none" rtlCol="0">
              <a:spAutoFit/>
            </a:bodyPr>
            <a:lstStyle/>
            <a:p>
              <a:r>
                <a:rPr lang="en-US" altLang="zh-CN" dirty="0">
                  <a:solidFill>
                    <a:schemeClr val="bg1"/>
                  </a:solidFill>
                  <a:latin typeface="Impact" pitchFamily="34" charset="0"/>
                </a:rPr>
                <a:t>2016</a:t>
              </a:r>
              <a:endParaRPr lang="zh-CN" altLang="en-US" dirty="0">
                <a:solidFill>
                  <a:schemeClr val="bg1"/>
                </a:solidFill>
                <a:latin typeface="Impact" pitchFamily="34" charset="0"/>
              </a:endParaRPr>
            </a:p>
          </p:txBody>
        </p:sp>
        <p:sp>
          <p:nvSpPr>
            <p:cNvPr id="126" name="矩形 125"/>
            <p:cNvSpPr/>
            <p:nvPr/>
          </p:nvSpPr>
          <p:spPr>
            <a:xfrm>
              <a:off x="2272348" y="3701810"/>
              <a:ext cx="1107997"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7" name="组合 126"/>
          <p:cNvGrpSpPr/>
          <p:nvPr/>
        </p:nvGrpSpPr>
        <p:grpSpPr>
          <a:xfrm>
            <a:off x="4538092" y="3647588"/>
            <a:ext cx="1107997" cy="738664"/>
            <a:chOff x="4538092" y="3332478"/>
            <a:chExt cx="1107997" cy="738664"/>
          </a:xfrm>
        </p:grpSpPr>
        <p:sp>
          <p:nvSpPr>
            <p:cNvPr id="128" name="TextBox 70"/>
            <p:cNvSpPr txBox="1"/>
            <p:nvPr/>
          </p:nvSpPr>
          <p:spPr>
            <a:xfrm>
              <a:off x="4764085" y="3332478"/>
              <a:ext cx="537327" cy="307777"/>
            </a:xfrm>
            <a:prstGeom prst="rect">
              <a:avLst/>
            </a:prstGeom>
            <a:noFill/>
          </p:spPr>
          <p:txBody>
            <a:bodyPr wrap="none" rtlCol="0">
              <a:spAutoFit/>
            </a:bodyPr>
            <a:lstStyle/>
            <a:p>
              <a:r>
                <a:rPr lang="en-US" altLang="zh-CN" dirty="0">
                  <a:solidFill>
                    <a:schemeClr val="bg1"/>
                  </a:solidFill>
                  <a:latin typeface="Impact" pitchFamily="34" charset="0"/>
                </a:rPr>
                <a:t>2016</a:t>
              </a:r>
              <a:endParaRPr lang="zh-CN" altLang="en-US" dirty="0">
                <a:solidFill>
                  <a:schemeClr val="bg1"/>
                </a:solidFill>
                <a:latin typeface="Impact" pitchFamily="34" charset="0"/>
              </a:endParaRPr>
            </a:p>
          </p:txBody>
        </p:sp>
        <p:sp>
          <p:nvSpPr>
            <p:cNvPr id="129" name="矩形 128"/>
            <p:cNvSpPr/>
            <p:nvPr/>
          </p:nvSpPr>
          <p:spPr>
            <a:xfrm>
              <a:off x="4538092" y="3701810"/>
              <a:ext cx="1107997"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Your text</a:t>
              </a:r>
            </a:p>
          </p:txBody>
        </p:sp>
      </p:grpSp>
      <p:grpSp>
        <p:nvGrpSpPr>
          <p:cNvPr id="130" name="组合 129"/>
          <p:cNvGrpSpPr/>
          <p:nvPr/>
        </p:nvGrpSpPr>
        <p:grpSpPr>
          <a:xfrm>
            <a:off x="6764499" y="3647588"/>
            <a:ext cx="1107997" cy="738664"/>
            <a:chOff x="6764499" y="3332478"/>
            <a:chExt cx="1107997" cy="738664"/>
          </a:xfrm>
        </p:grpSpPr>
        <p:sp>
          <p:nvSpPr>
            <p:cNvPr id="131" name="TextBox 72"/>
            <p:cNvSpPr txBox="1"/>
            <p:nvPr/>
          </p:nvSpPr>
          <p:spPr>
            <a:xfrm>
              <a:off x="7004950" y="3332478"/>
              <a:ext cx="537327" cy="307777"/>
            </a:xfrm>
            <a:prstGeom prst="rect">
              <a:avLst/>
            </a:prstGeom>
            <a:noFill/>
          </p:spPr>
          <p:txBody>
            <a:bodyPr wrap="none" rtlCol="0">
              <a:spAutoFit/>
            </a:bodyPr>
            <a:lstStyle/>
            <a:p>
              <a:r>
                <a:rPr lang="en-US" altLang="zh-CN" dirty="0">
                  <a:solidFill>
                    <a:schemeClr val="bg1"/>
                  </a:solidFill>
                  <a:latin typeface="Impact" pitchFamily="34" charset="0"/>
                </a:rPr>
                <a:t>2016</a:t>
              </a:r>
              <a:endParaRPr lang="zh-CN" altLang="en-US" dirty="0">
                <a:solidFill>
                  <a:schemeClr val="bg1"/>
                </a:solidFill>
                <a:latin typeface="Impact" pitchFamily="34" charset="0"/>
              </a:endParaRPr>
            </a:p>
          </p:txBody>
        </p:sp>
        <p:sp>
          <p:nvSpPr>
            <p:cNvPr id="132" name="矩形 131"/>
            <p:cNvSpPr/>
            <p:nvPr/>
          </p:nvSpPr>
          <p:spPr>
            <a:xfrm>
              <a:off x="6764499" y="3701810"/>
              <a:ext cx="1107997"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Your text</a:t>
              </a:r>
            </a:p>
          </p:txBody>
        </p:sp>
      </p:grpSp>
    </p:spTree>
    <p:extLst>
      <p:ext uri="{BB962C8B-B14F-4D97-AF65-F5344CB8AC3E}">
        <p14:creationId xmlns:p14="http://schemas.microsoft.com/office/powerpoint/2010/main" val="1588038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10" presetClass="entr" presetSubtype="0" fill="hold" nodeType="withEffect">
                                  <p:stCondLst>
                                    <p:cond delay="10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nodeType="withEffect">
                                  <p:stCondLst>
                                    <p:cond delay="200"/>
                                  </p:stCondLst>
                                  <p:childTnLst>
                                    <p:set>
                                      <p:cBhvr>
                                        <p:cTn id="12" dur="1" fill="hold">
                                          <p:stCondLst>
                                            <p:cond delay="0"/>
                                          </p:stCondLst>
                                        </p:cTn>
                                        <p:tgtEl>
                                          <p:spTgt spid="115"/>
                                        </p:tgtEl>
                                        <p:attrNameLst>
                                          <p:attrName>style.visibility</p:attrName>
                                        </p:attrNameLst>
                                      </p:cBhvr>
                                      <p:to>
                                        <p:strVal val="visible"/>
                                      </p:to>
                                    </p:set>
                                    <p:animEffect transition="in" filter="fade">
                                      <p:cBhvr>
                                        <p:cTn id="13" dur="500"/>
                                        <p:tgtEl>
                                          <p:spTgt spid="115"/>
                                        </p:tgtEl>
                                      </p:cBhvr>
                                    </p:animEffect>
                                  </p:childTnLst>
                                </p:cTn>
                              </p:par>
                              <p:par>
                                <p:cTn id="14" presetID="22" presetClass="entr" presetSubtype="8" fill="hold" nodeType="withEffect">
                                  <p:stCondLst>
                                    <p:cond delay="30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par>
                                <p:cTn id="17" presetID="10" presetClass="entr" presetSubtype="0" fill="hold" nodeType="withEffect">
                                  <p:stCondLst>
                                    <p:cond delay="40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childTnLst>
                                </p:cTn>
                              </p:par>
                              <p:par>
                                <p:cTn id="20" presetID="10" presetClass="entr" presetSubtype="0" fill="hold" nodeType="withEffect">
                                  <p:stCondLst>
                                    <p:cond delay="500"/>
                                  </p:stCondLst>
                                  <p:childTnLst>
                                    <p:set>
                                      <p:cBhvr>
                                        <p:cTn id="21" dur="1" fill="hold">
                                          <p:stCondLst>
                                            <p:cond delay="0"/>
                                          </p:stCondLst>
                                        </p:cTn>
                                        <p:tgtEl>
                                          <p:spTgt spid="124"/>
                                        </p:tgtEl>
                                        <p:attrNameLst>
                                          <p:attrName>style.visibility</p:attrName>
                                        </p:attrNameLst>
                                      </p:cBhvr>
                                      <p:to>
                                        <p:strVal val="visible"/>
                                      </p:to>
                                    </p:set>
                                    <p:animEffect transition="in" filter="fade">
                                      <p:cBhvr>
                                        <p:cTn id="22" dur="500"/>
                                        <p:tgtEl>
                                          <p:spTgt spid="124"/>
                                        </p:tgtEl>
                                      </p:cBhvr>
                                    </p:animEffect>
                                  </p:childTnLst>
                                </p:cTn>
                              </p:par>
                              <p:par>
                                <p:cTn id="23" presetID="22" presetClass="entr" presetSubtype="8" fill="hold" nodeType="withEffect">
                                  <p:stCondLst>
                                    <p:cond delay="60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par>
                                <p:cTn id="26" presetID="10" presetClass="entr" presetSubtype="0" fill="hold" nodeType="withEffect">
                                  <p:stCondLst>
                                    <p:cond delay="70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500"/>
                                        <p:tgtEl>
                                          <p:spTgt spid="103"/>
                                        </p:tgtEl>
                                      </p:cBhvr>
                                    </p:animEffect>
                                  </p:childTnLst>
                                </p:cTn>
                              </p:par>
                              <p:par>
                                <p:cTn id="29" presetID="10" presetClass="entr" presetSubtype="0" fill="hold" nodeType="withEffect">
                                  <p:stCondLst>
                                    <p:cond delay="800"/>
                                  </p:stCondLst>
                                  <p:childTnLst>
                                    <p:set>
                                      <p:cBhvr>
                                        <p:cTn id="30" dur="1" fill="hold">
                                          <p:stCondLst>
                                            <p:cond delay="0"/>
                                          </p:stCondLst>
                                        </p:cTn>
                                        <p:tgtEl>
                                          <p:spTgt spid="118"/>
                                        </p:tgtEl>
                                        <p:attrNameLst>
                                          <p:attrName>style.visibility</p:attrName>
                                        </p:attrNameLst>
                                      </p:cBhvr>
                                      <p:to>
                                        <p:strVal val="visible"/>
                                      </p:to>
                                    </p:set>
                                    <p:animEffect transition="in" filter="fade">
                                      <p:cBhvr>
                                        <p:cTn id="31" dur="500"/>
                                        <p:tgtEl>
                                          <p:spTgt spid="118"/>
                                        </p:tgtEl>
                                      </p:cBhvr>
                                    </p:animEffect>
                                  </p:childTnLst>
                                </p:cTn>
                              </p:par>
                              <p:par>
                                <p:cTn id="32" presetID="22" presetClass="entr" presetSubtype="8" fill="hold" nodeType="withEffect">
                                  <p:stCondLst>
                                    <p:cond delay="90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500"/>
                                        <p:tgtEl>
                                          <p:spTgt spid="106"/>
                                        </p:tgtEl>
                                      </p:cBhvr>
                                    </p:animEffect>
                                  </p:childTnLst>
                                </p:cTn>
                              </p:par>
                              <p:par>
                                <p:cTn id="38" presetID="10" presetClass="entr" presetSubtype="0" fill="hold" nodeType="withEffect">
                                  <p:stCondLst>
                                    <p:cond delay="1100"/>
                                  </p:stCondLst>
                                  <p:childTnLst>
                                    <p:set>
                                      <p:cBhvr>
                                        <p:cTn id="39" dur="1" fill="hold">
                                          <p:stCondLst>
                                            <p:cond delay="0"/>
                                          </p:stCondLst>
                                        </p:cTn>
                                        <p:tgtEl>
                                          <p:spTgt spid="127"/>
                                        </p:tgtEl>
                                        <p:attrNameLst>
                                          <p:attrName>style.visibility</p:attrName>
                                        </p:attrNameLst>
                                      </p:cBhvr>
                                      <p:to>
                                        <p:strVal val="visible"/>
                                      </p:to>
                                    </p:set>
                                    <p:animEffect transition="in" filter="fade">
                                      <p:cBhvr>
                                        <p:cTn id="40" dur="500"/>
                                        <p:tgtEl>
                                          <p:spTgt spid="127"/>
                                        </p:tgtEl>
                                      </p:cBhvr>
                                    </p:animEffect>
                                  </p:childTnLst>
                                </p:cTn>
                              </p:par>
                              <p:par>
                                <p:cTn id="41" presetID="22" presetClass="entr" presetSubtype="8" fill="hold" nodeType="withEffect">
                                  <p:stCondLst>
                                    <p:cond delay="120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10" presetClass="entr" presetSubtype="0" fill="hold" nodeType="withEffect">
                                  <p:stCondLst>
                                    <p:cond delay="130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childTnLst>
                                </p:cTn>
                              </p:par>
                              <p:par>
                                <p:cTn id="47" presetID="10" presetClass="entr" presetSubtype="0" fill="hold" nodeType="withEffect">
                                  <p:stCondLst>
                                    <p:cond delay="1400"/>
                                  </p:stCondLst>
                                  <p:childTnLst>
                                    <p:set>
                                      <p:cBhvr>
                                        <p:cTn id="48" dur="1" fill="hold">
                                          <p:stCondLst>
                                            <p:cond delay="0"/>
                                          </p:stCondLst>
                                        </p:cTn>
                                        <p:tgtEl>
                                          <p:spTgt spid="121"/>
                                        </p:tgtEl>
                                        <p:attrNameLst>
                                          <p:attrName>style.visibility</p:attrName>
                                        </p:attrNameLst>
                                      </p:cBhvr>
                                      <p:to>
                                        <p:strVal val="visible"/>
                                      </p:to>
                                    </p:set>
                                    <p:animEffect transition="in" filter="fade">
                                      <p:cBhvr>
                                        <p:cTn id="49" dur="500"/>
                                        <p:tgtEl>
                                          <p:spTgt spid="121"/>
                                        </p:tgtEl>
                                      </p:cBhvr>
                                    </p:animEffect>
                                  </p:childTnLst>
                                </p:cTn>
                              </p:par>
                              <p:par>
                                <p:cTn id="50" presetID="22" presetClass="entr" presetSubtype="8" fill="hold" nodeType="withEffect">
                                  <p:stCondLst>
                                    <p:cond delay="150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10" presetClass="entr" presetSubtype="0" fill="hold" nodeType="withEffect">
                                  <p:stCondLst>
                                    <p:cond delay="160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par>
                                <p:cTn id="56" presetID="10" presetClass="entr" presetSubtype="0" fill="hold" nodeType="withEffect">
                                  <p:stCondLst>
                                    <p:cond delay="17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22" presetClass="entr" presetSubtype="8" fill="hold" nodeType="withEffect">
                                  <p:stCondLst>
                                    <p:cond delay="180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46" name="组合 45"/>
          <p:cNvGrpSpPr/>
          <p:nvPr/>
        </p:nvGrpSpPr>
        <p:grpSpPr>
          <a:xfrm>
            <a:off x="5016138" y="1532106"/>
            <a:ext cx="3300278" cy="369332"/>
            <a:chOff x="4288595" y="1265857"/>
            <a:chExt cx="3300278" cy="369332"/>
          </a:xfrm>
        </p:grpSpPr>
        <p:grpSp>
          <p:nvGrpSpPr>
            <p:cNvPr id="47" name="组合 46"/>
            <p:cNvGrpSpPr/>
            <p:nvPr/>
          </p:nvGrpSpPr>
          <p:grpSpPr>
            <a:xfrm>
              <a:off x="4288595" y="1265857"/>
              <a:ext cx="518966" cy="369332"/>
              <a:chOff x="3025770" y="1129975"/>
              <a:chExt cx="1200623" cy="1200622"/>
            </a:xfrm>
          </p:grpSpPr>
          <p:sp>
            <p:nvSpPr>
              <p:cNvPr id="65"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flipH="1" flipV="1">
              <a:off x="7069907" y="1265857"/>
              <a:ext cx="518966" cy="369332"/>
              <a:chOff x="3025770" y="1129975"/>
              <a:chExt cx="1200623" cy="1200622"/>
            </a:xfrm>
          </p:grpSpPr>
          <p:sp>
            <p:nvSpPr>
              <p:cNvPr id="63"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p:cNvSpPr/>
            <p:nvPr/>
          </p:nvSpPr>
          <p:spPr>
            <a:xfrm>
              <a:off x="4807655" y="1265857"/>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67" name="组合 66"/>
          <p:cNvGrpSpPr/>
          <p:nvPr/>
        </p:nvGrpSpPr>
        <p:grpSpPr>
          <a:xfrm>
            <a:off x="5016138" y="2303441"/>
            <a:ext cx="3300278" cy="369332"/>
            <a:chOff x="4288595" y="2067694"/>
            <a:chExt cx="3300278" cy="369332"/>
          </a:xfrm>
        </p:grpSpPr>
        <p:grpSp>
          <p:nvGrpSpPr>
            <p:cNvPr id="68" name="组合 67"/>
            <p:cNvGrpSpPr/>
            <p:nvPr/>
          </p:nvGrpSpPr>
          <p:grpSpPr>
            <a:xfrm>
              <a:off x="4288595" y="2067694"/>
              <a:ext cx="518966" cy="369332"/>
              <a:chOff x="3025770" y="1129975"/>
              <a:chExt cx="1200623" cy="1200622"/>
            </a:xfrm>
          </p:grpSpPr>
          <p:sp>
            <p:nvSpPr>
              <p:cNvPr id="73"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flipH="1" flipV="1">
              <a:off x="7069907" y="2067694"/>
              <a:ext cx="518966" cy="369332"/>
              <a:chOff x="3025770" y="1129975"/>
              <a:chExt cx="1200623" cy="1200622"/>
            </a:xfrm>
          </p:grpSpPr>
          <p:sp>
            <p:nvSpPr>
              <p:cNvPr id="71"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p:cNvSpPr/>
            <p:nvPr/>
          </p:nvSpPr>
          <p:spPr>
            <a:xfrm>
              <a:off x="4807655" y="2067694"/>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75" name="组合 74"/>
          <p:cNvGrpSpPr/>
          <p:nvPr/>
        </p:nvGrpSpPr>
        <p:grpSpPr>
          <a:xfrm>
            <a:off x="5016138" y="3074776"/>
            <a:ext cx="3300278" cy="369332"/>
            <a:chOff x="4288595" y="2859782"/>
            <a:chExt cx="3300278" cy="369332"/>
          </a:xfrm>
        </p:grpSpPr>
        <p:grpSp>
          <p:nvGrpSpPr>
            <p:cNvPr id="76" name="组合 75"/>
            <p:cNvGrpSpPr/>
            <p:nvPr/>
          </p:nvGrpSpPr>
          <p:grpSpPr>
            <a:xfrm>
              <a:off x="4288595" y="2859782"/>
              <a:ext cx="518966" cy="369332"/>
              <a:chOff x="3025770" y="1129975"/>
              <a:chExt cx="1200623" cy="1200622"/>
            </a:xfrm>
          </p:grpSpPr>
          <p:sp>
            <p:nvSpPr>
              <p:cNvPr id="81"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flipH="1" flipV="1">
              <a:off x="7069907" y="2859782"/>
              <a:ext cx="518966" cy="369332"/>
              <a:chOff x="3025770" y="1129975"/>
              <a:chExt cx="1200623" cy="1200622"/>
            </a:xfrm>
          </p:grpSpPr>
          <p:sp>
            <p:nvSpPr>
              <p:cNvPr id="79"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矩形 77"/>
            <p:cNvSpPr/>
            <p:nvPr/>
          </p:nvSpPr>
          <p:spPr>
            <a:xfrm>
              <a:off x="4807655" y="2859782"/>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83" name="组合 82"/>
          <p:cNvGrpSpPr/>
          <p:nvPr/>
        </p:nvGrpSpPr>
        <p:grpSpPr>
          <a:xfrm>
            <a:off x="5016138" y="3846111"/>
            <a:ext cx="3300278" cy="369332"/>
            <a:chOff x="4288595" y="3579862"/>
            <a:chExt cx="3300278" cy="369332"/>
          </a:xfrm>
        </p:grpSpPr>
        <p:grpSp>
          <p:nvGrpSpPr>
            <p:cNvPr id="84" name="组合 83"/>
            <p:cNvGrpSpPr/>
            <p:nvPr/>
          </p:nvGrpSpPr>
          <p:grpSpPr>
            <a:xfrm>
              <a:off x="4288595" y="3579862"/>
              <a:ext cx="518966" cy="369332"/>
              <a:chOff x="3025770" y="1129975"/>
              <a:chExt cx="1200623" cy="1200622"/>
            </a:xfrm>
          </p:grpSpPr>
          <p:sp>
            <p:nvSpPr>
              <p:cNvPr id="89"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flipV="1">
              <a:off x="7069907" y="3579862"/>
              <a:ext cx="518966" cy="369332"/>
              <a:chOff x="3025770" y="1129975"/>
              <a:chExt cx="1200623" cy="1200622"/>
            </a:xfrm>
          </p:grpSpPr>
          <p:sp>
            <p:nvSpPr>
              <p:cNvPr id="87"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矩形 85"/>
            <p:cNvSpPr/>
            <p:nvPr/>
          </p:nvSpPr>
          <p:spPr>
            <a:xfrm>
              <a:off x="4807655" y="3579862"/>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91" name="组合 90"/>
          <p:cNvGrpSpPr/>
          <p:nvPr/>
        </p:nvGrpSpPr>
        <p:grpSpPr>
          <a:xfrm>
            <a:off x="997120" y="1419622"/>
            <a:ext cx="3463049" cy="2812493"/>
            <a:chOff x="844179" y="1330016"/>
            <a:chExt cx="3463049" cy="2812493"/>
          </a:xfrm>
        </p:grpSpPr>
        <p:sp>
          <p:nvSpPr>
            <p:cNvPr id="92" name="矩形 91"/>
            <p:cNvSpPr/>
            <p:nvPr/>
          </p:nvSpPr>
          <p:spPr>
            <a:xfrm>
              <a:off x="997878" y="1454841"/>
              <a:ext cx="3155651" cy="256284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844179" y="1330016"/>
              <a:ext cx="3463049" cy="2812493"/>
              <a:chOff x="844179" y="1330016"/>
              <a:chExt cx="3463049" cy="2812493"/>
            </a:xfrm>
          </p:grpSpPr>
          <p:sp>
            <p:nvSpPr>
              <p:cNvPr id="94" name="矩形 93"/>
              <p:cNvSpPr/>
              <p:nvPr/>
            </p:nvSpPr>
            <p:spPr>
              <a:xfrm>
                <a:off x="844179" y="1330016"/>
                <a:ext cx="3463049" cy="281249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11"/>
              <p:cNvSpPr>
                <a:spLocks noEditPoints="1"/>
              </p:cNvSpPr>
              <p:nvPr/>
            </p:nvSpPr>
            <p:spPr bwMode="auto">
              <a:xfrm>
                <a:off x="1702168" y="1867260"/>
                <a:ext cx="1747070" cy="1738004"/>
              </a:xfrm>
              <a:custGeom>
                <a:avLst/>
                <a:gdLst>
                  <a:gd name="T0" fmla="*/ 122 w 244"/>
                  <a:gd name="T1" fmla="*/ 0 h 243"/>
                  <a:gd name="T2" fmla="*/ 208 w 244"/>
                  <a:gd name="T3" fmla="*/ 35 h 243"/>
                  <a:gd name="T4" fmla="*/ 244 w 244"/>
                  <a:gd name="T5" fmla="*/ 121 h 243"/>
                  <a:gd name="T6" fmla="*/ 208 w 244"/>
                  <a:gd name="T7" fmla="*/ 208 h 243"/>
                  <a:gd name="T8" fmla="*/ 122 w 244"/>
                  <a:gd name="T9" fmla="*/ 243 h 243"/>
                  <a:gd name="T10" fmla="*/ 36 w 244"/>
                  <a:gd name="T11" fmla="*/ 208 h 243"/>
                  <a:gd name="T12" fmla="*/ 0 w 244"/>
                  <a:gd name="T13" fmla="*/ 121 h 243"/>
                  <a:gd name="T14" fmla="*/ 36 w 244"/>
                  <a:gd name="T15" fmla="*/ 35 h 243"/>
                  <a:gd name="T16" fmla="*/ 122 w 244"/>
                  <a:gd name="T17" fmla="*/ 0 h 243"/>
                  <a:gd name="T18" fmla="*/ 170 w 244"/>
                  <a:gd name="T19" fmla="*/ 135 h 243"/>
                  <a:gd name="T20" fmla="*/ 172 w 244"/>
                  <a:gd name="T21" fmla="*/ 109 h 243"/>
                  <a:gd name="T22" fmla="*/ 139 w 244"/>
                  <a:gd name="T23" fmla="*/ 90 h 243"/>
                  <a:gd name="T24" fmla="*/ 109 w 244"/>
                  <a:gd name="T25" fmla="*/ 72 h 243"/>
                  <a:gd name="T26" fmla="*/ 85 w 244"/>
                  <a:gd name="T27" fmla="*/ 84 h 243"/>
                  <a:gd name="T28" fmla="*/ 85 w 244"/>
                  <a:gd name="T29" fmla="*/ 121 h 243"/>
                  <a:gd name="T30" fmla="*/ 85 w 244"/>
                  <a:gd name="T31" fmla="*/ 157 h 243"/>
                  <a:gd name="T32" fmla="*/ 107 w 244"/>
                  <a:gd name="T33" fmla="*/ 172 h 243"/>
                  <a:gd name="T34" fmla="*/ 139 w 244"/>
                  <a:gd name="T35" fmla="*/ 153 h 243"/>
                  <a:gd name="T36" fmla="*/ 170 w 244"/>
                  <a:gd name="T37" fmla="*/ 135 h 243"/>
                  <a:gd name="T38" fmla="*/ 178 w 244"/>
                  <a:gd name="T39" fmla="*/ 66 h 243"/>
                  <a:gd name="T40" fmla="*/ 122 w 244"/>
                  <a:gd name="T41" fmla="*/ 43 h 243"/>
                  <a:gd name="T42" fmla="*/ 67 w 244"/>
                  <a:gd name="T43" fmla="*/ 66 h 243"/>
                  <a:gd name="T44" fmla="*/ 44 w 244"/>
                  <a:gd name="T45" fmla="*/ 121 h 243"/>
                  <a:gd name="T46" fmla="*/ 67 w 244"/>
                  <a:gd name="T47" fmla="*/ 177 h 243"/>
                  <a:gd name="T48" fmla="*/ 122 w 244"/>
                  <a:gd name="T49" fmla="*/ 200 h 243"/>
                  <a:gd name="T50" fmla="*/ 178 w 244"/>
                  <a:gd name="T51" fmla="*/ 177 h 243"/>
                  <a:gd name="T52" fmla="*/ 201 w 244"/>
                  <a:gd name="T53" fmla="*/ 121 h 243"/>
                  <a:gd name="T54" fmla="*/ 178 w 244"/>
                  <a:gd name="T55" fmla="*/ 6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4" h="243">
                    <a:moveTo>
                      <a:pt x="122" y="0"/>
                    </a:moveTo>
                    <a:cubicBezTo>
                      <a:pt x="156" y="0"/>
                      <a:pt x="186" y="13"/>
                      <a:pt x="208" y="35"/>
                    </a:cubicBezTo>
                    <a:cubicBezTo>
                      <a:pt x="231" y="57"/>
                      <a:pt x="244" y="88"/>
                      <a:pt x="244" y="121"/>
                    </a:cubicBezTo>
                    <a:cubicBezTo>
                      <a:pt x="244" y="155"/>
                      <a:pt x="231" y="186"/>
                      <a:pt x="208" y="208"/>
                    </a:cubicBezTo>
                    <a:cubicBezTo>
                      <a:pt x="186" y="230"/>
                      <a:pt x="156" y="243"/>
                      <a:pt x="122" y="243"/>
                    </a:cubicBezTo>
                    <a:cubicBezTo>
                      <a:pt x="89" y="243"/>
                      <a:pt x="58" y="230"/>
                      <a:pt x="36" y="208"/>
                    </a:cubicBezTo>
                    <a:cubicBezTo>
                      <a:pt x="14" y="186"/>
                      <a:pt x="0" y="155"/>
                      <a:pt x="0" y="121"/>
                    </a:cubicBezTo>
                    <a:cubicBezTo>
                      <a:pt x="0" y="88"/>
                      <a:pt x="14" y="57"/>
                      <a:pt x="36" y="35"/>
                    </a:cubicBezTo>
                    <a:cubicBezTo>
                      <a:pt x="58" y="13"/>
                      <a:pt x="89" y="0"/>
                      <a:pt x="122" y="0"/>
                    </a:cubicBezTo>
                    <a:close/>
                    <a:moveTo>
                      <a:pt x="170" y="135"/>
                    </a:moveTo>
                    <a:cubicBezTo>
                      <a:pt x="182" y="128"/>
                      <a:pt x="184" y="117"/>
                      <a:pt x="172" y="109"/>
                    </a:cubicBezTo>
                    <a:cubicBezTo>
                      <a:pt x="161" y="102"/>
                      <a:pt x="150" y="96"/>
                      <a:pt x="139" y="90"/>
                    </a:cubicBezTo>
                    <a:cubicBezTo>
                      <a:pt x="129" y="84"/>
                      <a:pt x="119" y="78"/>
                      <a:pt x="109" y="72"/>
                    </a:cubicBezTo>
                    <a:cubicBezTo>
                      <a:pt x="96" y="65"/>
                      <a:pt x="85" y="69"/>
                      <a:pt x="85" y="84"/>
                    </a:cubicBezTo>
                    <a:cubicBezTo>
                      <a:pt x="85" y="96"/>
                      <a:pt x="85" y="109"/>
                      <a:pt x="85" y="121"/>
                    </a:cubicBezTo>
                    <a:cubicBezTo>
                      <a:pt x="85" y="133"/>
                      <a:pt x="85" y="145"/>
                      <a:pt x="85" y="157"/>
                    </a:cubicBezTo>
                    <a:cubicBezTo>
                      <a:pt x="85" y="171"/>
                      <a:pt x="94" y="178"/>
                      <a:pt x="107" y="172"/>
                    </a:cubicBezTo>
                    <a:cubicBezTo>
                      <a:pt x="118" y="165"/>
                      <a:pt x="128" y="159"/>
                      <a:pt x="139" y="153"/>
                    </a:cubicBezTo>
                    <a:cubicBezTo>
                      <a:pt x="150" y="147"/>
                      <a:pt x="160" y="141"/>
                      <a:pt x="170" y="135"/>
                    </a:cubicBezTo>
                    <a:close/>
                    <a:moveTo>
                      <a:pt x="178" y="66"/>
                    </a:moveTo>
                    <a:cubicBezTo>
                      <a:pt x="164" y="52"/>
                      <a:pt x="144" y="43"/>
                      <a:pt x="122" y="43"/>
                    </a:cubicBezTo>
                    <a:cubicBezTo>
                      <a:pt x="101" y="43"/>
                      <a:pt x="81" y="52"/>
                      <a:pt x="67" y="66"/>
                    </a:cubicBezTo>
                    <a:cubicBezTo>
                      <a:pt x="52" y="80"/>
                      <a:pt x="44" y="100"/>
                      <a:pt x="44" y="121"/>
                    </a:cubicBezTo>
                    <a:cubicBezTo>
                      <a:pt x="44" y="143"/>
                      <a:pt x="52" y="163"/>
                      <a:pt x="67" y="177"/>
                    </a:cubicBezTo>
                    <a:cubicBezTo>
                      <a:pt x="81" y="191"/>
                      <a:pt x="101" y="200"/>
                      <a:pt x="122" y="200"/>
                    </a:cubicBezTo>
                    <a:cubicBezTo>
                      <a:pt x="144" y="200"/>
                      <a:pt x="164" y="191"/>
                      <a:pt x="178" y="177"/>
                    </a:cubicBezTo>
                    <a:cubicBezTo>
                      <a:pt x="192" y="163"/>
                      <a:pt x="201" y="143"/>
                      <a:pt x="201" y="121"/>
                    </a:cubicBezTo>
                    <a:cubicBezTo>
                      <a:pt x="201" y="100"/>
                      <a:pt x="192" y="80"/>
                      <a:pt x="178" y="66"/>
                    </a:cubicBezTo>
                    <a:close/>
                  </a:path>
                </a:pathLst>
              </a:custGeom>
              <a:gradFill>
                <a:gsLst>
                  <a:gs pos="0">
                    <a:schemeClr val="bg1"/>
                  </a:gs>
                  <a:gs pos="100000">
                    <a:schemeClr val="bg1">
                      <a:lumMod val="95000"/>
                    </a:schemeClr>
                  </a:gs>
                </a:gsLst>
                <a:lin ang="54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96" name="图片 95" descr="new尘4.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0000" y="2923533"/>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1508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30000">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14:bounceEnd="30000">
                                          <p:cBhvr additive="base">
                                            <p:cTn id="7" dur="500" fill="hold"/>
                                            <p:tgtEl>
                                              <p:spTgt spid="91"/>
                                            </p:tgtEl>
                                            <p:attrNameLst>
                                              <p:attrName>ppt_x</p:attrName>
                                            </p:attrNameLst>
                                          </p:cBhvr>
                                          <p:tavLst>
                                            <p:tav tm="0">
                                              <p:val>
                                                <p:strVal val="#ppt_x"/>
                                              </p:val>
                                            </p:tav>
                                            <p:tav tm="100000">
                                              <p:val>
                                                <p:strVal val="#ppt_x"/>
                                              </p:val>
                                            </p:tav>
                                          </p:tavLst>
                                        </p:anim>
                                        <p:anim calcmode="lin" valueType="num" p14:bounceEnd="30000">
                                          <p:cBhvr additive="base">
                                            <p:cTn id="8" dur="500" fill="hold"/>
                                            <p:tgtEl>
                                              <p:spTgt spid="91"/>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p:cTn id="11" dur="250" fill="hold"/>
                                            <p:tgtEl>
                                              <p:spTgt spid="96"/>
                                            </p:tgtEl>
                                            <p:attrNameLst>
                                              <p:attrName>ppt_w</p:attrName>
                                            </p:attrNameLst>
                                          </p:cBhvr>
                                          <p:tavLst>
                                            <p:tav tm="0">
                                              <p:val>
                                                <p:fltVal val="0"/>
                                              </p:val>
                                            </p:tav>
                                            <p:tav tm="100000">
                                              <p:val>
                                                <p:strVal val="#ppt_w"/>
                                              </p:val>
                                            </p:tav>
                                          </p:tavLst>
                                        </p:anim>
                                        <p:anim calcmode="lin" valueType="num">
                                          <p:cBhvr>
                                            <p:cTn id="12" dur="250" fill="hold"/>
                                            <p:tgtEl>
                                              <p:spTgt spid="96"/>
                                            </p:tgtEl>
                                            <p:attrNameLst>
                                              <p:attrName>ppt_h</p:attrName>
                                            </p:attrNameLst>
                                          </p:cBhvr>
                                          <p:tavLst>
                                            <p:tav tm="0">
                                              <p:val>
                                                <p:fltVal val="0"/>
                                              </p:val>
                                            </p:tav>
                                            <p:tav tm="100000">
                                              <p:val>
                                                <p:strVal val="#ppt_h"/>
                                              </p:val>
                                            </p:tav>
                                          </p:tavLst>
                                        </p:anim>
                                        <p:animEffect transition="in" filter="fade">
                                          <p:cBhvr>
                                            <p:cTn id="13" dur="250"/>
                                            <p:tgtEl>
                                              <p:spTgt spid="96"/>
                                            </p:tgtEl>
                                          </p:cBhvr>
                                        </p:animEffect>
                                      </p:childTnLst>
                                    </p:cTn>
                                  </p:par>
                                  <p:par>
                                    <p:cTn id="14" presetID="6" presetClass="emph" presetSubtype="0" fill="hold" nodeType="withEffect">
                                      <p:stCondLst>
                                        <p:cond delay="250"/>
                                      </p:stCondLst>
                                      <p:childTnLst>
                                        <p:animScale>
                                          <p:cBhvr>
                                            <p:cTn id="15" dur="1000" fill="hold"/>
                                            <p:tgtEl>
                                              <p:spTgt spid="96"/>
                                            </p:tgtEl>
                                          </p:cBhvr>
                                          <p:by x="800000" y="800000"/>
                                        </p:animScale>
                                      </p:childTnLst>
                                    </p:cTn>
                                  </p:par>
                                </p:childTnLst>
                              </p:cTn>
                            </p:par>
                            <p:par>
                              <p:cTn id="16" fill="hold">
                                <p:stCondLst>
                                  <p:cond delay="1250"/>
                                </p:stCondLst>
                                <p:childTnLst>
                                  <p:par>
                                    <p:cTn id="17" presetID="10" presetClass="exit" presetSubtype="0" fill="hold" nodeType="afterEffect">
                                      <p:stCondLst>
                                        <p:cond delay="0"/>
                                      </p:stCondLst>
                                      <p:childTnLst>
                                        <p:animEffect transition="out" filter="fade">
                                          <p:cBhvr>
                                            <p:cTn id="18" dur="500"/>
                                            <p:tgtEl>
                                              <p:spTgt spid="96"/>
                                            </p:tgtEl>
                                          </p:cBhvr>
                                        </p:animEffect>
                                        <p:set>
                                          <p:cBhvr>
                                            <p:cTn id="19" dur="1" fill="hold">
                                              <p:stCondLst>
                                                <p:cond delay="499"/>
                                              </p:stCondLst>
                                            </p:cTn>
                                            <p:tgtEl>
                                              <p:spTgt spid="96"/>
                                            </p:tgtEl>
                                            <p:attrNameLst>
                                              <p:attrName>style.visibility</p:attrName>
                                            </p:attrNameLst>
                                          </p:cBhvr>
                                          <p:to>
                                            <p:strVal val="hidden"/>
                                          </p:to>
                                        </p:set>
                                      </p:childTnLst>
                                    </p:cTn>
                                  </p:par>
                                </p:childTnLst>
                              </p:cTn>
                            </p:par>
                            <p:par>
                              <p:cTn id="20" fill="hold">
                                <p:stCondLst>
                                  <p:cond delay="1750"/>
                                </p:stCondLst>
                                <p:childTnLst>
                                  <p:par>
                                    <p:cTn id="21" presetID="50" presetClass="entr" presetSubtype="0" decel="10000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strVal val="#ppt_w+.3"/>
                                              </p:val>
                                            </p:tav>
                                            <p:tav tm="100000">
                                              <p:val>
                                                <p:strVal val="#ppt_w"/>
                                              </p:val>
                                            </p:tav>
                                          </p:tavLst>
                                        </p:anim>
                                        <p:anim calcmode="lin" valueType="num">
                                          <p:cBhvr>
                                            <p:cTn id="24" dur="1000" fill="hold"/>
                                            <p:tgtEl>
                                              <p:spTgt spid="46"/>
                                            </p:tgtEl>
                                            <p:attrNameLst>
                                              <p:attrName>ppt_h</p:attrName>
                                            </p:attrNameLst>
                                          </p:cBhvr>
                                          <p:tavLst>
                                            <p:tav tm="0">
                                              <p:val>
                                                <p:strVal val="#ppt_h"/>
                                              </p:val>
                                            </p:tav>
                                            <p:tav tm="100000">
                                              <p:val>
                                                <p:strVal val="#ppt_h"/>
                                              </p:val>
                                            </p:tav>
                                          </p:tavLst>
                                        </p:anim>
                                        <p:animEffect transition="in" filter="fade">
                                          <p:cBhvr>
                                            <p:cTn id="25" dur="1000"/>
                                            <p:tgtEl>
                                              <p:spTgt spid="46"/>
                                            </p:tgtEl>
                                          </p:cBhvr>
                                        </p:animEffect>
                                      </p:childTnLst>
                                    </p:cTn>
                                  </p:par>
                                  <p:par>
                                    <p:cTn id="26" presetID="50" presetClass="entr" presetSubtype="0" decel="100000" fill="hold" nodeType="withEffect">
                                      <p:stCondLst>
                                        <p:cond delay="100"/>
                                      </p:stCondLst>
                                      <p:childTnLst>
                                        <p:set>
                                          <p:cBhvr>
                                            <p:cTn id="27" dur="1" fill="hold">
                                              <p:stCondLst>
                                                <p:cond delay="0"/>
                                              </p:stCondLst>
                                            </p:cTn>
                                            <p:tgtEl>
                                              <p:spTgt spid="67"/>
                                            </p:tgtEl>
                                            <p:attrNameLst>
                                              <p:attrName>style.visibility</p:attrName>
                                            </p:attrNameLst>
                                          </p:cBhvr>
                                          <p:to>
                                            <p:strVal val="visible"/>
                                          </p:to>
                                        </p:set>
                                        <p:anim calcmode="lin" valueType="num">
                                          <p:cBhvr>
                                            <p:cTn id="28" dur="1000" fill="hold"/>
                                            <p:tgtEl>
                                              <p:spTgt spid="67"/>
                                            </p:tgtEl>
                                            <p:attrNameLst>
                                              <p:attrName>ppt_w</p:attrName>
                                            </p:attrNameLst>
                                          </p:cBhvr>
                                          <p:tavLst>
                                            <p:tav tm="0">
                                              <p:val>
                                                <p:strVal val="#ppt_w+.3"/>
                                              </p:val>
                                            </p:tav>
                                            <p:tav tm="100000">
                                              <p:val>
                                                <p:strVal val="#ppt_w"/>
                                              </p:val>
                                            </p:tav>
                                          </p:tavLst>
                                        </p:anim>
                                        <p:anim calcmode="lin" valueType="num">
                                          <p:cBhvr>
                                            <p:cTn id="29" dur="1000" fill="hold"/>
                                            <p:tgtEl>
                                              <p:spTgt spid="67"/>
                                            </p:tgtEl>
                                            <p:attrNameLst>
                                              <p:attrName>ppt_h</p:attrName>
                                            </p:attrNameLst>
                                          </p:cBhvr>
                                          <p:tavLst>
                                            <p:tav tm="0">
                                              <p:val>
                                                <p:strVal val="#ppt_h"/>
                                              </p:val>
                                            </p:tav>
                                            <p:tav tm="100000">
                                              <p:val>
                                                <p:strVal val="#ppt_h"/>
                                              </p:val>
                                            </p:tav>
                                          </p:tavLst>
                                        </p:anim>
                                        <p:animEffect transition="in" filter="fade">
                                          <p:cBhvr>
                                            <p:cTn id="30" dur="1000"/>
                                            <p:tgtEl>
                                              <p:spTgt spid="67"/>
                                            </p:tgtEl>
                                          </p:cBhvr>
                                        </p:animEffect>
                                      </p:childTnLst>
                                    </p:cTn>
                                  </p:par>
                                  <p:par>
                                    <p:cTn id="31" presetID="50" presetClass="entr" presetSubtype="0" decel="100000" fill="hold" nodeType="withEffect">
                                      <p:stCondLst>
                                        <p:cond delay="200"/>
                                      </p:stCondLst>
                                      <p:childTnLst>
                                        <p:set>
                                          <p:cBhvr>
                                            <p:cTn id="32" dur="1" fill="hold">
                                              <p:stCondLst>
                                                <p:cond delay="0"/>
                                              </p:stCondLst>
                                            </p:cTn>
                                            <p:tgtEl>
                                              <p:spTgt spid="75"/>
                                            </p:tgtEl>
                                            <p:attrNameLst>
                                              <p:attrName>style.visibility</p:attrName>
                                            </p:attrNameLst>
                                          </p:cBhvr>
                                          <p:to>
                                            <p:strVal val="visible"/>
                                          </p:to>
                                        </p:set>
                                        <p:anim calcmode="lin" valueType="num">
                                          <p:cBhvr>
                                            <p:cTn id="33" dur="1000" fill="hold"/>
                                            <p:tgtEl>
                                              <p:spTgt spid="75"/>
                                            </p:tgtEl>
                                            <p:attrNameLst>
                                              <p:attrName>ppt_w</p:attrName>
                                            </p:attrNameLst>
                                          </p:cBhvr>
                                          <p:tavLst>
                                            <p:tav tm="0">
                                              <p:val>
                                                <p:strVal val="#ppt_w+.3"/>
                                              </p:val>
                                            </p:tav>
                                            <p:tav tm="100000">
                                              <p:val>
                                                <p:strVal val="#ppt_w"/>
                                              </p:val>
                                            </p:tav>
                                          </p:tavLst>
                                        </p:anim>
                                        <p:anim calcmode="lin" valueType="num">
                                          <p:cBhvr>
                                            <p:cTn id="34" dur="1000" fill="hold"/>
                                            <p:tgtEl>
                                              <p:spTgt spid="75"/>
                                            </p:tgtEl>
                                            <p:attrNameLst>
                                              <p:attrName>ppt_h</p:attrName>
                                            </p:attrNameLst>
                                          </p:cBhvr>
                                          <p:tavLst>
                                            <p:tav tm="0">
                                              <p:val>
                                                <p:strVal val="#ppt_h"/>
                                              </p:val>
                                            </p:tav>
                                            <p:tav tm="100000">
                                              <p:val>
                                                <p:strVal val="#ppt_h"/>
                                              </p:val>
                                            </p:tav>
                                          </p:tavLst>
                                        </p:anim>
                                        <p:animEffect transition="in" filter="fade">
                                          <p:cBhvr>
                                            <p:cTn id="35" dur="1000"/>
                                            <p:tgtEl>
                                              <p:spTgt spid="75"/>
                                            </p:tgtEl>
                                          </p:cBhvr>
                                        </p:animEffect>
                                      </p:childTnLst>
                                    </p:cTn>
                                  </p:par>
                                  <p:par>
                                    <p:cTn id="36" presetID="50" presetClass="entr" presetSubtype="0" decel="100000" fill="hold" nodeType="withEffect">
                                      <p:stCondLst>
                                        <p:cond delay="300"/>
                                      </p:stCondLst>
                                      <p:childTnLst>
                                        <p:set>
                                          <p:cBhvr>
                                            <p:cTn id="37" dur="1" fill="hold">
                                              <p:stCondLst>
                                                <p:cond delay="0"/>
                                              </p:stCondLst>
                                            </p:cTn>
                                            <p:tgtEl>
                                              <p:spTgt spid="83"/>
                                            </p:tgtEl>
                                            <p:attrNameLst>
                                              <p:attrName>style.visibility</p:attrName>
                                            </p:attrNameLst>
                                          </p:cBhvr>
                                          <p:to>
                                            <p:strVal val="visible"/>
                                          </p:to>
                                        </p:set>
                                        <p:anim calcmode="lin" valueType="num">
                                          <p:cBhvr>
                                            <p:cTn id="38" dur="1000" fill="hold"/>
                                            <p:tgtEl>
                                              <p:spTgt spid="83"/>
                                            </p:tgtEl>
                                            <p:attrNameLst>
                                              <p:attrName>ppt_w</p:attrName>
                                            </p:attrNameLst>
                                          </p:cBhvr>
                                          <p:tavLst>
                                            <p:tav tm="0">
                                              <p:val>
                                                <p:strVal val="#ppt_w+.3"/>
                                              </p:val>
                                            </p:tav>
                                            <p:tav tm="100000">
                                              <p:val>
                                                <p:strVal val="#ppt_w"/>
                                              </p:val>
                                            </p:tav>
                                          </p:tavLst>
                                        </p:anim>
                                        <p:anim calcmode="lin" valueType="num">
                                          <p:cBhvr>
                                            <p:cTn id="39" dur="1000" fill="hold"/>
                                            <p:tgtEl>
                                              <p:spTgt spid="83"/>
                                            </p:tgtEl>
                                            <p:attrNameLst>
                                              <p:attrName>ppt_h</p:attrName>
                                            </p:attrNameLst>
                                          </p:cBhvr>
                                          <p:tavLst>
                                            <p:tav tm="0">
                                              <p:val>
                                                <p:strVal val="#ppt_h"/>
                                              </p:val>
                                            </p:tav>
                                            <p:tav tm="100000">
                                              <p:val>
                                                <p:strVal val="#ppt_h"/>
                                              </p:val>
                                            </p:tav>
                                          </p:tavLst>
                                        </p:anim>
                                        <p:animEffect transition="in" filter="fade">
                                          <p:cBhvr>
                                            <p:cTn id="40"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p:cTn id="11" dur="250" fill="hold"/>
                                            <p:tgtEl>
                                              <p:spTgt spid="96"/>
                                            </p:tgtEl>
                                            <p:attrNameLst>
                                              <p:attrName>ppt_w</p:attrName>
                                            </p:attrNameLst>
                                          </p:cBhvr>
                                          <p:tavLst>
                                            <p:tav tm="0">
                                              <p:val>
                                                <p:fltVal val="0"/>
                                              </p:val>
                                            </p:tav>
                                            <p:tav tm="100000">
                                              <p:val>
                                                <p:strVal val="#ppt_w"/>
                                              </p:val>
                                            </p:tav>
                                          </p:tavLst>
                                        </p:anim>
                                        <p:anim calcmode="lin" valueType="num">
                                          <p:cBhvr>
                                            <p:cTn id="12" dur="250" fill="hold"/>
                                            <p:tgtEl>
                                              <p:spTgt spid="96"/>
                                            </p:tgtEl>
                                            <p:attrNameLst>
                                              <p:attrName>ppt_h</p:attrName>
                                            </p:attrNameLst>
                                          </p:cBhvr>
                                          <p:tavLst>
                                            <p:tav tm="0">
                                              <p:val>
                                                <p:fltVal val="0"/>
                                              </p:val>
                                            </p:tav>
                                            <p:tav tm="100000">
                                              <p:val>
                                                <p:strVal val="#ppt_h"/>
                                              </p:val>
                                            </p:tav>
                                          </p:tavLst>
                                        </p:anim>
                                        <p:animEffect transition="in" filter="fade">
                                          <p:cBhvr>
                                            <p:cTn id="13" dur="250"/>
                                            <p:tgtEl>
                                              <p:spTgt spid="96"/>
                                            </p:tgtEl>
                                          </p:cBhvr>
                                        </p:animEffect>
                                      </p:childTnLst>
                                    </p:cTn>
                                  </p:par>
                                  <p:par>
                                    <p:cTn id="14" presetID="6" presetClass="emph" presetSubtype="0" fill="hold" nodeType="withEffect">
                                      <p:stCondLst>
                                        <p:cond delay="250"/>
                                      </p:stCondLst>
                                      <p:childTnLst>
                                        <p:animScale>
                                          <p:cBhvr>
                                            <p:cTn id="15" dur="1000" fill="hold"/>
                                            <p:tgtEl>
                                              <p:spTgt spid="96"/>
                                            </p:tgtEl>
                                          </p:cBhvr>
                                          <p:by x="800000" y="800000"/>
                                        </p:animScale>
                                      </p:childTnLst>
                                    </p:cTn>
                                  </p:par>
                                </p:childTnLst>
                              </p:cTn>
                            </p:par>
                            <p:par>
                              <p:cTn id="16" fill="hold">
                                <p:stCondLst>
                                  <p:cond delay="1250"/>
                                </p:stCondLst>
                                <p:childTnLst>
                                  <p:par>
                                    <p:cTn id="17" presetID="10" presetClass="exit" presetSubtype="0" fill="hold" nodeType="afterEffect">
                                      <p:stCondLst>
                                        <p:cond delay="0"/>
                                      </p:stCondLst>
                                      <p:childTnLst>
                                        <p:animEffect transition="out" filter="fade">
                                          <p:cBhvr>
                                            <p:cTn id="18" dur="500"/>
                                            <p:tgtEl>
                                              <p:spTgt spid="96"/>
                                            </p:tgtEl>
                                          </p:cBhvr>
                                        </p:animEffect>
                                        <p:set>
                                          <p:cBhvr>
                                            <p:cTn id="19" dur="1" fill="hold">
                                              <p:stCondLst>
                                                <p:cond delay="499"/>
                                              </p:stCondLst>
                                            </p:cTn>
                                            <p:tgtEl>
                                              <p:spTgt spid="96"/>
                                            </p:tgtEl>
                                            <p:attrNameLst>
                                              <p:attrName>style.visibility</p:attrName>
                                            </p:attrNameLst>
                                          </p:cBhvr>
                                          <p:to>
                                            <p:strVal val="hidden"/>
                                          </p:to>
                                        </p:set>
                                      </p:childTnLst>
                                    </p:cTn>
                                  </p:par>
                                </p:childTnLst>
                              </p:cTn>
                            </p:par>
                            <p:par>
                              <p:cTn id="20" fill="hold">
                                <p:stCondLst>
                                  <p:cond delay="1750"/>
                                </p:stCondLst>
                                <p:childTnLst>
                                  <p:par>
                                    <p:cTn id="21" presetID="50" presetClass="entr" presetSubtype="0" decel="10000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strVal val="#ppt_w+.3"/>
                                              </p:val>
                                            </p:tav>
                                            <p:tav tm="100000">
                                              <p:val>
                                                <p:strVal val="#ppt_w"/>
                                              </p:val>
                                            </p:tav>
                                          </p:tavLst>
                                        </p:anim>
                                        <p:anim calcmode="lin" valueType="num">
                                          <p:cBhvr>
                                            <p:cTn id="24" dur="1000" fill="hold"/>
                                            <p:tgtEl>
                                              <p:spTgt spid="46"/>
                                            </p:tgtEl>
                                            <p:attrNameLst>
                                              <p:attrName>ppt_h</p:attrName>
                                            </p:attrNameLst>
                                          </p:cBhvr>
                                          <p:tavLst>
                                            <p:tav tm="0">
                                              <p:val>
                                                <p:strVal val="#ppt_h"/>
                                              </p:val>
                                            </p:tav>
                                            <p:tav tm="100000">
                                              <p:val>
                                                <p:strVal val="#ppt_h"/>
                                              </p:val>
                                            </p:tav>
                                          </p:tavLst>
                                        </p:anim>
                                        <p:animEffect transition="in" filter="fade">
                                          <p:cBhvr>
                                            <p:cTn id="25" dur="1000"/>
                                            <p:tgtEl>
                                              <p:spTgt spid="46"/>
                                            </p:tgtEl>
                                          </p:cBhvr>
                                        </p:animEffect>
                                      </p:childTnLst>
                                    </p:cTn>
                                  </p:par>
                                  <p:par>
                                    <p:cTn id="26" presetID="50" presetClass="entr" presetSubtype="0" decel="100000" fill="hold" nodeType="withEffect">
                                      <p:stCondLst>
                                        <p:cond delay="100"/>
                                      </p:stCondLst>
                                      <p:childTnLst>
                                        <p:set>
                                          <p:cBhvr>
                                            <p:cTn id="27" dur="1" fill="hold">
                                              <p:stCondLst>
                                                <p:cond delay="0"/>
                                              </p:stCondLst>
                                            </p:cTn>
                                            <p:tgtEl>
                                              <p:spTgt spid="67"/>
                                            </p:tgtEl>
                                            <p:attrNameLst>
                                              <p:attrName>style.visibility</p:attrName>
                                            </p:attrNameLst>
                                          </p:cBhvr>
                                          <p:to>
                                            <p:strVal val="visible"/>
                                          </p:to>
                                        </p:set>
                                        <p:anim calcmode="lin" valueType="num">
                                          <p:cBhvr>
                                            <p:cTn id="28" dur="1000" fill="hold"/>
                                            <p:tgtEl>
                                              <p:spTgt spid="67"/>
                                            </p:tgtEl>
                                            <p:attrNameLst>
                                              <p:attrName>ppt_w</p:attrName>
                                            </p:attrNameLst>
                                          </p:cBhvr>
                                          <p:tavLst>
                                            <p:tav tm="0">
                                              <p:val>
                                                <p:strVal val="#ppt_w+.3"/>
                                              </p:val>
                                            </p:tav>
                                            <p:tav tm="100000">
                                              <p:val>
                                                <p:strVal val="#ppt_w"/>
                                              </p:val>
                                            </p:tav>
                                          </p:tavLst>
                                        </p:anim>
                                        <p:anim calcmode="lin" valueType="num">
                                          <p:cBhvr>
                                            <p:cTn id="29" dur="1000" fill="hold"/>
                                            <p:tgtEl>
                                              <p:spTgt spid="67"/>
                                            </p:tgtEl>
                                            <p:attrNameLst>
                                              <p:attrName>ppt_h</p:attrName>
                                            </p:attrNameLst>
                                          </p:cBhvr>
                                          <p:tavLst>
                                            <p:tav tm="0">
                                              <p:val>
                                                <p:strVal val="#ppt_h"/>
                                              </p:val>
                                            </p:tav>
                                            <p:tav tm="100000">
                                              <p:val>
                                                <p:strVal val="#ppt_h"/>
                                              </p:val>
                                            </p:tav>
                                          </p:tavLst>
                                        </p:anim>
                                        <p:animEffect transition="in" filter="fade">
                                          <p:cBhvr>
                                            <p:cTn id="30" dur="1000"/>
                                            <p:tgtEl>
                                              <p:spTgt spid="67"/>
                                            </p:tgtEl>
                                          </p:cBhvr>
                                        </p:animEffect>
                                      </p:childTnLst>
                                    </p:cTn>
                                  </p:par>
                                  <p:par>
                                    <p:cTn id="31" presetID="50" presetClass="entr" presetSubtype="0" decel="100000" fill="hold" nodeType="withEffect">
                                      <p:stCondLst>
                                        <p:cond delay="200"/>
                                      </p:stCondLst>
                                      <p:childTnLst>
                                        <p:set>
                                          <p:cBhvr>
                                            <p:cTn id="32" dur="1" fill="hold">
                                              <p:stCondLst>
                                                <p:cond delay="0"/>
                                              </p:stCondLst>
                                            </p:cTn>
                                            <p:tgtEl>
                                              <p:spTgt spid="75"/>
                                            </p:tgtEl>
                                            <p:attrNameLst>
                                              <p:attrName>style.visibility</p:attrName>
                                            </p:attrNameLst>
                                          </p:cBhvr>
                                          <p:to>
                                            <p:strVal val="visible"/>
                                          </p:to>
                                        </p:set>
                                        <p:anim calcmode="lin" valueType="num">
                                          <p:cBhvr>
                                            <p:cTn id="33" dur="1000" fill="hold"/>
                                            <p:tgtEl>
                                              <p:spTgt spid="75"/>
                                            </p:tgtEl>
                                            <p:attrNameLst>
                                              <p:attrName>ppt_w</p:attrName>
                                            </p:attrNameLst>
                                          </p:cBhvr>
                                          <p:tavLst>
                                            <p:tav tm="0">
                                              <p:val>
                                                <p:strVal val="#ppt_w+.3"/>
                                              </p:val>
                                            </p:tav>
                                            <p:tav tm="100000">
                                              <p:val>
                                                <p:strVal val="#ppt_w"/>
                                              </p:val>
                                            </p:tav>
                                          </p:tavLst>
                                        </p:anim>
                                        <p:anim calcmode="lin" valueType="num">
                                          <p:cBhvr>
                                            <p:cTn id="34" dur="1000" fill="hold"/>
                                            <p:tgtEl>
                                              <p:spTgt spid="75"/>
                                            </p:tgtEl>
                                            <p:attrNameLst>
                                              <p:attrName>ppt_h</p:attrName>
                                            </p:attrNameLst>
                                          </p:cBhvr>
                                          <p:tavLst>
                                            <p:tav tm="0">
                                              <p:val>
                                                <p:strVal val="#ppt_h"/>
                                              </p:val>
                                            </p:tav>
                                            <p:tav tm="100000">
                                              <p:val>
                                                <p:strVal val="#ppt_h"/>
                                              </p:val>
                                            </p:tav>
                                          </p:tavLst>
                                        </p:anim>
                                        <p:animEffect transition="in" filter="fade">
                                          <p:cBhvr>
                                            <p:cTn id="35" dur="1000"/>
                                            <p:tgtEl>
                                              <p:spTgt spid="75"/>
                                            </p:tgtEl>
                                          </p:cBhvr>
                                        </p:animEffect>
                                      </p:childTnLst>
                                    </p:cTn>
                                  </p:par>
                                  <p:par>
                                    <p:cTn id="36" presetID="50" presetClass="entr" presetSubtype="0" decel="100000" fill="hold" nodeType="withEffect">
                                      <p:stCondLst>
                                        <p:cond delay="300"/>
                                      </p:stCondLst>
                                      <p:childTnLst>
                                        <p:set>
                                          <p:cBhvr>
                                            <p:cTn id="37" dur="1" fill="hold">
                                              <p:stCondLst>
                                                <p:cond delay="0"/>
                                              </p:stCondLst>
                                            </p:cTn>
                                            <p:tgtEl>
                                              <p:spTgt spid="83"/>
                                            </p:tgtEl>
                                            <p:attrNameLst>
                                              <p:attrName>style.visibility</p:attrName>
                                            </p:attrNameLst>
                                          </p:cBhvr>
                                          <p:to>
                                            <p:strVal val="visible"/>
                                          </p:to>
                                        </p:set>
                                        <p:anim calcmode="lin" valueType="num">
                                          <p:cBhvr>
                                            <p:cTn id="38" dur="1000" fill="hold"/>
                                            <p:tgtEl>
                                              <p:spTgt spid="83"/>
                                            </p:tgtEl>
                                            <p:attrNameLst>
                                              <p:attrName>ppt_w</p:attrName>
                                            </p:attrNameLst>
                                          </p:cBhvr>
                                          <p:tavLst>
                                            <p:tav tm="0">
                                              <p:val>
                                                <p:strVal val="#ppt_w+.3"/>
                                              </p:val>
                                            </p:tav>
                                            <p:tav tm="100000">
                                              <p:val>
                                                <p:strVal val="#ppt_w"/>
                                              </p:val>
                                            </p:tav>
                                          </p:tavLst>
                                        </p:anim>
                                        <p:anim calcmode="lin" valueType="num">
                                          <p:cBhvr>
                                            <p:cTn id="39" dur="1000" fill="hold"/>
                                            <p:tgtEl>
                                              <p:spTgt spid="83"/>
                                            </p:tgtEl>
                                            <p:attrNameLst>
                                              <p:attrName>ppt_h</p:attrName>
                                            </p:attrNameLst>
                                          </p:cBhvr>
                                          <p:tavLst>
                                            <p:tav tm="0">
                                              <p:val>
                                                <p:strVal val="#ppt_h"/>
                                              </p:val>
                                            </p:tav>
                                            <p:tav tm="100000">
                                              <p:val>
                                                <p:strVal val="#ppt_h"/>
                                              </p:val>
                                            </p:tav>
                                          </p:tavLst>
                                        </p:anim>
                                        <p:animEffect transition="in" filter="fade">
                                          <p:cBhvr>
                                            <p:cTn id="40"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a:solidFill>
                  <a:schemeClr val="bg1"/>
                </a:solidFill>
              </a:rPr>
              <a:t>Part 3</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195735" y="2340918"/>
            <a:ext cx="2339103" cy="461665"/>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rPr>
              <a:t>下半年工作计划</a:t>
            </a:r>
          </a:p>
        </p:txBody>
      </p:sp>
      <p:grpSp>
        <p:nvGrpSpPr>
          <p:cNvPr id="9" name="组合 8"/>
          <p:cNvGrpSpPr/>
          <p:nvPr/>
        </p:nvGrpSpPr>
        <p:grpSpPr>
          <a:xfrm>
            <a:off x="6529918" y="174365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0"/>
          <p:cNvSpPr>
            <a:spLocks noEditPoints="1"/>
          </p:cNvSpPr>
          <p:nvPr/>
        </p:nvSpPr>
        <p:spPr bwMode="auto">
          <a:xfrm>
            <a:off x="7029892" y="2206367"/>
            <a:ext cx="656235" cy="722271"/>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4885724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8"/>
                                        </p:tgtEl>
                                        <p:attrNameLst>
                                          <p:attrName>ppt_w</p:attrName>
                                        </p:attrNameLst>
                                      </p:cBhvr>
                                      <p:tavLst>
                                        <p:tav tm="0">
                                          <p:val>
                                            <p:strVal val="ppt_w"/>
                                          </p:val>
                                        </p:tav>
                                        <p:tav tm="100000">
                                          <p:val>
                                            <p:strVal val="4*ppt_w"/>
                                          </p:val>
                                        </p:tav>
                                      </p:tavLst>
                                    </p:anim>
                                    <p:anim calcmode="lin" valueType="num">
                                      <p:cBhvr>
                                        <p:cTn id="9" dur="1000"/>
                                        <p:tgtEl>
                                          <p:spTgt spid="18"/>
                                        </p:tgtEl>
                                        <p:attrNameLst>
                                          <p:attrName>ppt_h</p:attrName>
                                        </p:attrNameLst>
                                      </p:cBhvr>
                                      <p:tavLst>
                                        <p:tav tm="0">
                                          <p:val>
                                            <p:strVal val="ppt_h"/>
                                          </p:val>
                                        </p:tav>
                                        <p:tav tm="100000">
                                          <p:val>
                                            <p:strVal val="4*ppt_h"/>
                                          </p:val>
                                        </p:tav>
                                      </p:tavLst>
                                    </p:anim>
                                    <p:set>
                                      <p:cBhvr>
                                        <p:cTn id="10" dur="1" fill="hold">
                                          <p:stCondLst>
                                            <p:cond delay="999"/>
                                          </p:stCondLst>
                                        </p:cTn>
                                        <p:tgtEl>
                                          <p:spTgt spid="18"/>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30" cy="400110"/>
          </a:xfrm>
          <a:prstGeom prst="rect">
            <a:avLst/>
          </a:prstGeom>
        </p:spPr>
        <p:txBody>
          <a:bodyPr wrap="none">
            <a:spAutoFit/>
          </a:bodyPr>
          <a:lstStyle/>
          <a:p>
            <a:pPr algn="ctr"/>
            <a:r>
              <a:rPr lang="zh-CN" altLang="en-US" sz="2000" dirty="0">
                <a:solidFill>
                  <a:schemeClr val="bg1"/>
                </a:solidFill>
                <a:latin typeface="微软雅黑" pitchFamily="34" charset="-122"/>
                <a:ea typeface="微软雅黑" pitchFamily="34" charset="-122"/>
              </a:rPr>
              <a:t>下半年工作计划</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3</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52" name="组合 51"/>
          <p:cNvGrpSpPr>
            <a:grpSpLocks/>
          </p:cNvGrpSpPr>
          <p:nvPr/>
        </p:nvGrpSpPr>
        <p:grpSpPr bwMode="auto">
          <a:xfrm>
            <a:off x="568648" y="1131590"/>
            <a:ext cx="4167187" cy="3658993"/>
            <a:chOff x="1428750" y="785813"/>
            <a:chExt cx="5857875" cy="5143500"/>
          </a:xfrm>
        </p:grpSpPr>
        <p:grpSp>
          <p:nvGrpSpPr>
            <p:cNvPr id="58" name="Group 91"/>
            <p:cNvGrpSpPr>
              <a:grpSpLocks/>
            </p:cNvGrpSpPr>
            <p:nvPr/>
          </p:nvGrpSpPr>
          <p:grpSpPr bwMode="auto">
            <a:xfrm>
              <a:off x="1428750" y="785813"/>
              <a:ext cx="5857875" cy="5143500"/>
              <a:chOff x="1312" y="1242"/>
              <a:chExt cx="2507" cy="1860"/>
            </a:xfrm>
            <a:gradFill>
              <a:gsLst>
                <a:gs pos="0">
                  <a:srgbClr val="00B0F0"/>
                </a:gs>
                <a:gs pos="100000">
                  <a:srgbClr val="0070C0"/>
                </a:gs>
              </a:gsLst>
              <a:lin ang="0" scaled="1"/>
            </a:gradFill>
            <a:effectLst>
              <a:outerShdw blurRad="50800" dist="38100" dir="2700000" algn="tl" rotWithShape="0">
                <a:prstClr val="black">
                  <a:alpha val="40000"/>
                </a:prstClr>
              </a:outerShdw>
            </a:effectLst>
          </p:grpSpPr>
          <p:sp>
            <p:nvSpPr>
              <p:cNvPr id="62" name="Freeform 3"/>
              <p:cNvSpPr>
                <a:spLocks/>
              </p:cNvSpPr>
              <p:nvPr/>
            </p:nvSpPr>
            <p:spPr bwMode="auto">
              <a:xfrm>
                <a:off x="3146" y="2053"/>
                <a:ext cx="322" cy="195"/>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4"/>
              <p:cNvSpPr>
                <a:spLocks/>
              </p:cNvSpPr>
              <p:nvPr/>
            </p:nvSpPr>
            <p:spPr bwMode="auto">
              <a:xfrm>
                <a:off x="3263" y="2544"/>
                <a:ext cx="216" cy="241"/>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5"/>
              <p:cNvSpPr>
                <a:spLocks/>
              </p:cNvSpPr>
              <p:nvPr/>
            </p:nvSpPr>
            <p:spPr bwMode="auto">
              <a:xfrm>
                <a:off x="3179" y="2857"/>
                <a:ext cx="42" cy="25"/>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Freeform 6"/>
              <p:cNvSpPr>
                <a:spLocks/>
              </p:cNvSpPr>
              <p:nvPr/>
            </p:nvSpPr>
            <p:spPr bwMode="auto">
              <a:xfrm>
                <a:off x="3501" y="2666"/>
                <a:ext cx="76" cy="174"/>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Freeform 7"/>
              <p:cNvSpPr>
                <a:spLocks/>
              </p:cNvSpPr>
              <p:nvPr/>
            </p:nvSpPr>
            <p:spPr bwMode="auto">
              <a:xfrm>
                <a:off x="2963" y="2711"/>
                <a:ext cx="379" cy="282"/>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8"/>
              <p:cNvSpPr>
                <a:spLocks/>
              </p:cNvSpPr>
              <p:nvPr/>
            </p:nvSpPr>
            <p:spPr bwMode="auto">
              <a:xfrm>
                <a:off x="2676" y="2684"/>
                <a:ext cx="395" cy="251"/>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Freeform 9"/>
              <p:cNvSpPr>
                <a:spLocks/>
              </p:cNvSpPr>
              <p:nvPr/>
            </p:nvSpPr>
            <p:spPr bwMode="auto">
              <a:xfrm>
                <a:off x="2913" y="3000"/>
                <a:ext cx="126" cy="102"/>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Freeform 10"/>
              <p:cNvSpPr>
                <a:spLocks/>
              </p:cNvSpPr>
              <p:nvPr/>
            </p:nvSpPr>
            <p:spPr bwMode="auto">
              <a:xfrm>
                <a:off x="2315" y="2550"/>
                <a:ext cx="452" cy="415"/>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11"/>
              <p:cNvSpPr>
                <a:spLocks/>
              </p:cNvSpPr>
              <p:nvPr/>
            </p:nvSpPr>
            <p:spPr bwMode="auto">
              <a:xfrm>
                <a:off x="3132" y="2467"/>
                <a:ext cx="238" cy="292"/>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Freeform 12"/>
              <p:cNvSpPr>
                <a:spLocks/>
              </p:cNvSpPr>
              <p:nvPr/>
            </p:nvSpPr>
            <p:spPr bwMode="auto">
              <a:xfrm>
                <a:off x="2893" y="2495"/>
                <a:ext cx="273" cy="271"/>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3"/>
              <p:cNvSpPr>
                <a:spLocks/>
              </p:cNvSpPr>
              <p:nvPr/>
            </p:nvSpPr>
            <p:spPr bwMode="auto">
              <a:xfrm>
                <a:off x="2629" y="2548"/>
                <a:ext cx="303" cy="237"/>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14"/>
              <p:cNvSpPr>
                <a:spLocks/>
              </p:cNvSpPr>
              <p:nvPr/>
            </p:nvSpPr>
            <p:spPr bwMode="auto">
              <a:xfrm>
                <a:off x="3341" y="2386"/>
                <a:ext cx="190" cy="198"/>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15"/>
              <p:cNvSpPr>
                <a:spLocks/>
              </p:cNvSpPr>
              <p:nvPr/>
            </p:nvSpPr>
            <p:spPr bwMode="auto">
              <a:xfrm>
                <a:off x="3161" y="2242"/>
                <a:ext cx="238" cy="251"/>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Freeform 16"/>
              <p:cNvSpPr>
                <a:spLocks/>
              </p:cNvSpPr>
              <p:nvPr/>
            </p:nvSpPr>
            <p:spPr bwMode="auto">
              <a:xfrm>
                <a:off x="3465" y="2361"/>
                <a:ext cx="42" cy="39"/>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Freeform 17"/>
              <p:cNvSpPr>
                <a:spLocks/>
              </p:cNvSpPr>
              <p:nvPr/>
            </p:nvSpPr>
            <p:spPr bwMode="auto">
              <a:xfrm>
                <a:off x="3217" y="2206"/>
                <a:ext cx="282" cy="196"/>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7" name="Freeform 18"/>
              <p:cNvSpPr>
                <a:spLocks/>
              </p:cNvSpPr>
              <p:nvPr/>
            </p:nvSpPr>
            <p:spPr bwMode="auto">
              <a:xfrm>
                <a:off x="2862" y="2336"/>
                <a:ext cx="383" cy="211"/>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Freeform 19"/>
              <p:cNvSpPr>
                <a:spLocks/>
              </p:cNvSpPr>
              <p:nvPr/>
            </p:nvSpPr>
            <p:spPr bwMode="auto">
              <a:xfrm>
                <a:off x="2327" y="2304"/>
                <a:ext cx="615" cy="412"/>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Freeform 20"/>
              <p:cNvSpPr>
                <a:spLocks/>
              </p:cNvSpPr>
              <p:nvPr/>
            </p:nvSpPr>
            <p:spPr bwMode="auto">
              <a:xfrm>
                <a:off x="1431" y="2147"/>
                <a:ext cx="968" cy="465"/>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Freeform 21"/>
              <p:cNvSpPr>
                <a:spLocks/>
              </p:cNvSpPr>
              <p:nvPr/>
            </p:nvSpPr>
            <p:spPr bwMode="auto">
              <a:xfrm>
                <a:off x="1964" y="2030"/>
                <a:ext cx="626" cy="39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22"/>
              <p:cNvSpPr>
                <a:spLocks/>
              </p:cNvSpPr>
              <p:nvPr/>
            </p:nvSpPr>
            <p:spPr bwMode="auto">
              <a:xfrm>
                <a:off x="2179" y="1871"/>
                <a:ext cx="679" cy="513"/>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23"/>
              <p:cNvSpPr>
                <a:spLocks/>
              </p:cNvSpPr>
              <p:nvPr/>
            </p:nvSpPr>
            <p:spPr bwMode="auto">
              <a:xfrm>
                <a:off x="1312" y="1507"/>
                <a:ext cx="1001" cy="673"/>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24"/>
              <p:cNvSpPr>
                <a:spLocks/>
              </p:cNvSpPr>
              <p:nvPr/>
            </p:nvSpPr>
            <p:spPr bwMode="auto">
              <a:xfrm>
                <a:off x="2725" y="2022"/>
                <a:ext cx="249" cy="391"/>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25"/>
              <p:cNvSpPr>
                <a:spLocks/>
              </p:cNvSpPr>
              <p:nvPr/>
            </p:nvSpPr>
            <p:spPr bwMode="auto">
              <a:xfrm>
                <a:off x="2936" y="2170"/>
                <a:ext cx="299" cy="237"/>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26"/>
              <p:cNvSpPr>
                <a:spLocks/>
              </p:cNvSpPr>
              <p:nvPr/>
            </p:nvSpPr>
            <p:spPr bwMode="auto">
              <a:xfrm>
                <a:off x="2925" y="1958"/>
                <a:ext cx="172" cy="312"/>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Freeform 27"/>
              <p:cNvSpPr>
                <a:spLocks/>
              </p:cNvSpPr>
              <p:nvPr/>
            </p:nvSpPr>
            <p:spPr bwMode="auto">
              <a:xfrm>
                <a:off x="3057" y="1838"/>
                <a:ext cx="266" cy="339"/>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28"/>
              <p:cNvSpPr>
                <a:spLocks/>
              </p:cNvSpPr>
              <p:nvPr/>
            </p:nvSpPr>
            <p:spPr bwMode="auto">
              <a:xfrm>
                <a:off x="3196" y="1958"/>
                <a:ext cx="53" cy="82"/>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Freeform 29"/>
              <p:cNvSpPr>
                <a:spLocks/>
              </p:cNvSpPr>
              <p:nvPr/>
            </p:nvSpPr>
            <p:spPr bwMode="auto">
              <a:xfrm>
                <a:off x="3132" y="1924"/>
                <a:ext cx="83" cy="7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Freeform 30"/>
              <p:cNvSpPr>
                <a:spLocks/>
              </p:cNvSpPr>
              <p:nvPr/>
            </p:nvSpPr>
            <p:spPr bwMode="auto">
              <a:xfrm>
                <a:off x="2659" y="2037"/>
                <a:ext cx="137" cy="206"/>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Freeform 31"/>
              <p:cNvSpPr>
                <a:spLocks/>
              </p:cNvSpPr>
              <p:nvPr/>
            </p:nvSpPr>
            <p:spPr bwMode="auto">
              <a:xfrm>
                <a:off x="2352" y="1265"/>
                <a:ext cx="1098" cy="876"/>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Freeform 32"/>
              <p:cNvSpPr>
                <a:spLocks/>
              </p:cNvSpPr>
              <p:nvPr/>
            </p:nvSpPr>
            <p:spPr bwMode="auto">
              <a:xfrm>
                <a:off x="3274" y="1755"/>
                <a:ext cx="288" cy="246"/>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2" name="Freeform 33"/>
              <p:cNvSpPr>
                <a:spLocks/>
              </p:cNvSpPr>
              <p:nvPr/>
            </p:nvSpPr>
            <p:spPr bwMode="auto">
              <a:xfrm>
                <a:off x="3342" y="1615"/>
                <a:ext cx="416" cy="253"/>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34"/>
              <p:cNvSpPr>
                <a:spLocks/>
              </p:cNvSpPr>
              <p:nvPr/>
            </p:nvSpPr>
            <p:spPr bwMode="auto">
              <a:xfrm>
                <a:off x="3250" y="1242"/>
                <a:ext cx="569" cy="457"/>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Freeform 35"/>
              <p:cNvSpPr>
                <a:spLocks/>
              </p:cNvSpPr>
              <p:nvPr/>
            </p:nvSpPr>
            <p:spPr bwMode="auto">
              <a:xfrm>
                <a:off x="3190" y="1965"/>
                <a:ext cx="25" cy="27"/>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59" name="椭圆 58"/>
            <p:cNvSpPr/>
            <p:nvPr/>
          </p:nvSpPr>
          <p:spPr>
            <a:xfrm>
              <a:off x="6872287" y="4625976"/>
              <a:ext cx="76200" cy="44450"/>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00850" y="4702176"/>
              <a:ext cx="74612" cy="46037"/>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053137" y="5445126"/>
              <a:ext cx="74613" cy="44450"/>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椭圆 94"/>
          <p:cNvSpPr/>
          <p:nvPr/>
        </p:nvSpPr>
        <p:spPr>
          <a:xfrm>
            <a:off x="5346270" y="1409162"/>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Impact" panose="020B0806030902050204" pitchFamily="34" charset="0"/>
              </a:rPr>
              <a:t>01</a:t>
            </a:r>
            <a:endParaRPr lang="zh-CN" altLang="en-US" sz="1800" dirty="0">
              <a:latin typeface="Impact" panose="020B0806030902050204" pitchFamily="34" charset="0"/>
            </a:endParaRPr>
          </a:p>
        </p:txBody>
      </p:sp>
      <p:sp>
        <p:nvSpPr>
          <p:cNvPr id="96" name="椭圆 95"/>
          <p:cNvSpPr/>
          <p:nvPr/>
        </p:nvSpPr>
        <p:spPr>
          <a:xfrm>
            <a:off x="5346270" y="2234345"/>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Impact" panose="020B0806030902050204" pitchFamily="34" charset="0"/>
              </a:rPr>
              <a:t>02</a:t>
            </a:r>
            <a:endParaRPr lang="zh-CN" altLang="en-US" sz="1800" dirty="0">
              <a:latin typeface="Impact" panose="020B0806030902050204" pitchFamily="34" charset="0"/>
            </a:endParaRPr>
          </a:p>
        </p:txBody>
      </p:sp>
      <p:sp>
        <p:nvSpPr>
          <p:cNvPr id="97" name="椭圆 96"/>
          <p:cNvSpPr/>
          <p:nvPr/>
        </p:nvSpPr>
        <p:spPr>
          <a:xfrm>
            <a:off x="5346270" y="3059528"/>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Impact" panose="020B0806030902050204" pitchFamily="34" charset="0"/>
              </a:rPr>
              <a:t>03</a:t>
            </a:r>
            <a:endParaRPr lang="zh-CN" altLang="en-US" sz="1800" dirty="0">
              <a:latin typeface="Impact" panose="020B0806030902050204" pitchFamily="34" charset="0"/>
            </a:endParaRPr>
          </a:p>
        </p:txBody>
      </p:sp>
      <p:sp>
        <p:nvSpPr>
          <p:cNvPr id="98" name="椭圆 97"/>
          <p:cNvSpPr/>
          <p:nvPr/>
        </p:nvSpPr>
        <p:spPr>
          <a:xfrm>
            <a:off x="5346270" y="3884710"/>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Impact" panose="020B0806030902050204" pitchFamily="34" charset="0"/>
              </a:rPr>
              <a:t>04</a:t>
            </a:r>
            <a:endParaRPr lang="zh-CN" altLang="en-US" sz="1800" dirty="0">
              <a:latin typeface="Impact" panose="020B0806030902050204" pitchFamily="34" charset="0"/>
            </a:endParaRPr>
          </a:p>
        </p:txBody>
      </p:sp>
      <p:sp>
        <p:nvSpPr>
          <p:cNvPr id="99" name="矩形 98"/>
          <p:cNvSpPr/>
          <p:nvPr/>
        </p:nvSpPr>
        <p:spPr>
          <a:xfrm>
            <a:off x="5801930" y="1533269"/>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sp>
        <p:nvSpPr>
          <p:cNvPr id="100" name="矩形 99"/>
          <p:cNvSpPr/>
          <p:nvPr/>
        </p:nvSpPr>
        <p:spPr>
          <a:xfrm>
            <a:off x="5801930" y="2358452"/>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sp>
        <p:nvSpPr>
          <p:cNvPr id="101" name="矩形 100"/>
          <p:cNvSpPr/>
          <p:nvPr/>
        </p:nvSpPr>
        <p:spPr>
          <a:xfrm>
            <a:off x="5801930" y="3183635"/>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sp>
        <p:nvSpPr>
          <p:cNvPr id="102" name="矩形 101"/>
          <p:cNvSpPr/>
          <p:nvPr/>
        </p:nvSpPr>
        <p:spPr>
          <a:xfrm>
            <a:off x="5801930" y="4008818"/>
            <a:ext cx="2262158" cy="369332"/>
          </a:xfrm>
          <a:prstGeom prst="rect">
            <a:avLst/>
          </a:prstGeom>
        </p:spPr>
        <p:txBody>
          <a:bodyPr wrap="none">
            <a:spAutoFit/>
          </a:bodyPr>
          <a:lstStyle/>
          <a:p>
            <a:pPr algn="ctr"/>
            <a:r>
              <a:rPr lang="en-US" altLang="zh-CN" dirty="0">
                <a:solidFill>
                  <a:schemeClr val="bg1"/>
                </a:solidFill>
                <a:latin typeface="Arial Unicode MS" pitchFamily="34" charset="-122"/>
                <a:ea typeface="Arial Unicode MS" pitchFamily="34" charset="-122"/>
                <a:cs typeface="Arial Unicode MS" pitchFamily="34" charset="-122"/>
              </a:rPr>
              <a:t>Here input your text.</a:t>
            </a:r>
          </a:p>
        </p:txBody>
      </p:sp>
    </p:spTree>
    <p:extLst>
      <p:ext uri="{BB962C8B-B14F-4D97-AF65-F5344CB8AC3E}">
        <p14:creationId xmlns:p14="http://schemas.microsoft.com/office/powerpoint/2010/main" val="33761128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strVal val="#ppt_w+.3"/>
                                          </p:val>
                                        </p:tav>
                                        <p:tav tm="100000">
                                          <p:val>
                                            <p:strVal val="#ppt_w"/>
                                          </p:val>
                                        </p:tav>
                                      </p:tavLst>
                                    </p:anim>
                                    <p:anim calcmode="lin" valueType="num">
                                      <p:cBhvr>
                                        <p:cTn id="8" dur="1000" fill="hold"/>
                                        <p:tgtEl>
                                          <p:spTgt spid="52"/>
                                        </p:tgtEl>
                                        <p:attrNameLst>
                                          <p:attrName>ppt_h</p:attrName>
                                        </p:attrNameLst>
                                      </p:cBhvr>
                                      <p:tavLst>
                                        <p:tav tm="0">
                                          <p:val>
                                            <p:strVal val="#ppt_h"/>
                                          </p:val>
                                        </p:tav>
                                        <p:tav tm="100000">
                                          <p:val>
                                            <p:strVal val="#ppt_h"/>
                                          </p:val>
                                        </p:tav>
                                      </p:tavLst>
                                    </p:anim>
                                    <p:animEffect transition="in" filter="fade">
                                      <p:cBhvr>
                                        <p:cTn id="9" dur="1000"/>
                                        <p:tgtEl>
                                          <p:spTgt spid="52"/>
                                        </p:tgtEl>
                                      </p:cBhvr>
                                    </p:animEffect>
                                  </p:childTnLst>
                                </p:cTn>
                              </p:par>
                            </p:childTnLst>
                          </p:cTn>
                        </p:par>
                        <p:par>
                          <p:cTn id="10" fill="hold">
                            <p:stCondLst>
                              <p:cond delay="1000"/>
                            </p:stCondLst>
                            <p:childTnLst>
                              <p:par>
                                <p:cTn id="11" presetID="10" presetClass="entr" presetSubtype="0" repeatCount="3000"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100"/>
                                        <p:tgtEl>
                                          <p:spTgt spid="95"/>
                                        </p:tgtEl>
                                      </p:cBhvr>
                                    </p:animEffect>
                                  </p:childTnLst>
                                </p:cTn>
                              </p:par>
                              <p:par>
                                <p:cTn id="14" presetID="10" presetClass="entr" presetSubtype="0" repeatCount="3000" fill="hold" grpId="0"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100"/>
                                        <p:tgtEl>
                                          <p:spTgt spid="96"/>
                                        </p:tgtEl>
                                      </p:cBhvr>
                                    </p:animEffect>
                                  </p:childTnLst>
                                </p:cTn>
                              </p:par>
                              <p:par>
                                <p:cTn id="17" presetID="10" presetClass="entr" presetSubtype="0" repeatCount="3000" fill="hold" grpId="0"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100"/>
                                        <p:tgtEl>
                                          <p:spTgt spid="97"/>
                                        </p:tgtEl>
                                      </p:cBhvr>
                                    </p:animEffect>
                                  </p:childTnLst>
                                </p:cTn>
                              </p:par>
                              <p:par>
                                <p:cTn id="20" presetID="10" presetClass="entr" presetSubtype="0" repeatCount="3000" fill="hold" grpId="0"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100"/>
                                        <p:tgtEl>
                                          <p:spTgt spid="98"/>
                                        </p:tgtEl>
                                      </p:cBhvr>
                                    </p:animEffect>
                                  </p:childTnLst>
                                </p:cTn>
                              </p:par>
                            </p:childTnLst>
                          </p:cTn>
                        </p:par>
                        <p:par>
                          <p:cTn id="23" fill="hold">
                            <p:stCondLst>
                              <p:cond delay="1300"/>
                            </p:stCondLst>
                            <p:childTnLst>
                              <p:par>
                                <p:cTn id="24" presetID="63" presetClass="path" presetSubtype="0" accel="50000" decel="50000" autoRev="1" fill="hold" grpId="1" nodeType="afterEffect">
                                  <p:stCondLst>
                                    <p:cond delay="0"/>
                                  </p:stCondLst>
                                  <p:childTnLst>
                                    <p:animMotion origin="layout" path="M 0 0 L 0.25 0 E" pathEditMode="relative" ptsTypes="">
                                      <p:cBhvr>
                                        <p:cTn id="25" dur="500" fill="hold"/>
                                        <p:tgtEl>
                                          <p:spTgt spid="95"/>
                                        </p:tgtEl>
                                        <p:attrNameLst>
                                          <p:attrName>ppt_x</p:attrName>
                                          <p:attrName>ppt_y</p:attrName>
                                        </p:attrNameLst>
                                      </p:cBhvr>
                                    </p:animMotion>
                                  </p:childTnLst>
                                </p:cTn>
                              </p:par>
                              <p:par>
                                <p:cTn id="26" presetID="22" presetClass="entr" presetSubtype="2" fill="hold" grpId="0" nodeType="withEffect">
                                  <p:stCondLst>
                                    <p:cond delay="500"/>
                                  </p:stCondLst>
                                  <p:childTnLst>
                                    <p:set>
                                      <p:cBhvr>
                                        <p:cTn id="27" dur="1" fill="hold">
                                          <p:stCondLst>
                                            <p:cond delay="0"/>
                                          </p:stCondLst>
                                        </p:cTn>
                                        <p:tgtEl>
                                          <p:spTgt spid="99"/>
                                        </p:tgtEl>
                                        <p:attrNameLst>
                                          <p:attrName>style.visibility</p:attrName>
                                        </p:attrNameLst>
                                      </p:cBhvr>
                                      <p:to>
                                        <p:strVal val="visible"/>
                                      </p:to>
                                    </p:set>
                                    <p:animEffect transition="in" filter="wipe(right)">
                                      <p:cBhvr>
                                        <p:cTn id="28" dur="500"/>
                                        <p:tgtEl>
                                          <p:spTgt spid="99"/>
                                        </p:tgtEl>
                                      </p:cBhvr>
                                    </p:animEffect>
                                  </p:childTnLst>
                                </p:cTn>
                              </p:par>
                              <p:par>
                                <p:cTn id="29" presetID="63" presetClass="path" presetSubtype="0" accel="50000" decel="50000" autoRev="1" fill="hold" grpId="1" nodeType="withEffect">
                                  <p:stCondLst>
                                    <p:cond delay="100"/>
                                  </p:stCondLst>
                                  <p:childTnLst>
                                    <p:animMotion origin="layout" path="M 0 0 L 0.25 0 E" pathEditMode="relative" ptsTypes="">
                                      <p:cBhvr>
                                        <p:cTn id="30" dur="500" fill="hold"/>
                                        <p:tgtEl>
                                          <p:spTgt spid="96"/>
                                        </p:tgtEl>
                                        <p:attrNameLst>
                                          <p:attrName>ppt_x</p:attrName>
                                          <p:attrName>ppt_y</p:attrName>
                                        </p:attrNameLst>
                                      </p:cBhvr>
                                    </p:animMotion>
                                  </p:childTnLst>
                                </p:cTn>
                              </p:par>
                              <p:par>
                                <p:cTn id="31" presetID="22" presetClass="entr" presetSubtype="2" fill="hold" grpId="0" nodeType="withEffect">
                                  <p:stCondLst>
                                    <p:cond delay="600"/>
                                  </p:stCondLst>
                                  <p:childTnLst>
                                    <p:set>
                                      <p:cBhvr>
                                        <p:cTn id="32" dur="1" fill="hold">
                                          <p:stCondLst>
                                            <p:cond delay="0"/>
                                          </p:stCondLst>
                                        </p:cTn>
                                        <p:tgtEl>
                                          <p:spTgt spid="100"/>
                                        </p:tgtEl>
                                        <p:attrNameLst>
                                          <p:attrName>style.visibility</p:attrName>
                                        </p:attrNameLst>
                                      </p:cBhvr>
                                      <p:to>
                                        <p:strVal val="visible"/>
                                      </p:to>
                                    </p:set>
                                    <p:animEffect transition="in" filter="wipe(right)">
                                      <p:cBhvr>
                                        <p:cTn id="33" dur="500"/>
                                        <p:tgtEl>
                                          <p:spTgt spid="100"/>
                                        </p:tgtEl>
                                      </p:cBhvr>
                                    </p:animEffect>
                                  </p:childTnLst>
                                </p:cTn>
                              </p:par>
                              <p:par>
                                <p:cTn id="34" presetID="63" presetClass="path" presetSubtype="0" accel="50000" decel="50000" autoRev="1" fill="hold" grpId="1" nodeType="withEffect">
                                  <p:stCondLst>
                                    <p:cond delay="200"/>
                                  </p:stCondLst>
                                  <p:childTnLst>
                                    <p:animMotion origin="layout" path="M 0 0 L 0.25 0 E" pathEditMode="relative" ptsTypes="">
                                      <p:cBhvr>
                                        <p:cTn id="35" dur="500" fill="hold"/>
                                        <p:tgtEl>
                                          <p:spTgt spid="97"/>
                                        </p:tgtEl>
                                        <p:attrNameLst>
                                          <p:attrName>ppt_x</p:attrName>
                                          <p:attrName>ppt_y</p:attrName>
                                        </p:attrNameLst>
                                      </p:cBhvr>
                                    </p:animMotion>
                                  </p:childTnLst>
                                </p:cTn>
                              </p:par>
                              <p:par>
                                <p:cTn id="36" presetID="22" presetClass="entr" presetSubtype="2" fill="hold" grpId="0" nodeType="withEffect">
                                  <p:stCondLst>
                                    <p:cond delay="700"/>
                                  </p:stCondLst>
                                  <p:childTnLst>
                                    <p:set>
                                      <p:cBhvr>
                                        <p:cTn id="37" dur="1" fill="hold">
                                          <p:stCondLst>
                                            <p:cond delay="0"/>
                                          </p:stCondLst>
                                        </p:cTn>
                                        <p:tgtEl>
                                          <p:spTgt spid="101"/>
                                        </p:tgtEl>
                                        <p:attrNameLst>
                                          <p:attrName>style.visibility</p:attrName>
                                        </p:attrNameLst>
                                      </p:cBhvr>
                                      <p:to>
                                        <p:strVal val="visible"/>
                                      </p:to>
                                    </p:set>
                                    <p:animEffect transition="in" filter="wipe(right)">
                                      <p:cBhvr>
                                        <p:cTn id="38" dur="500"/>
                                        <p:tgtEl>
                                          <p:spTgt spid="101"/>
                                        </p:tgtEl>
                                      </p:cBhvr>
                                    </p:animEffect>
                                  </p:childTnLst>
                                </p:cTn>
                              </p:par>
                              <p:par>
                                <p:cTn id="39" presetID="63" presetClass="path" presetSubtype="0" accel="50000" decel="50000" autoRev="1" fill="hold" grpId="1" nodeType="withEffect">
                                  <p:stCondLst>
                                    <p:cond delay="300"/>
                                  </p:stCondLst>
                                  <p:childTnLst>
                                    <p:animMotion origin="layout" path="M 0 0 L 0.25 0 E" pathEditMode="relative" ptsTypes="">
                                      <p:cBhvr>
                                        <p:cTn id="40" dur="500" fill="hold"/>
                                        <p:tgtEl>
                                          <p:spTgt spid="98"/>
                                        </p:tgtEl>
                                        <p:attrNameLst>
                                          <p:attrName>ppt_x</p:attrName>
                                          <p:attrName>ppt_y</p:attrName>
                                        </p:attrNameLst>
                                      </p:cBhvr>
                                    </p:animMotion>
                                  </p:childTnLst>
                                </p:cTn>
                              </p:par>
                              <p:par>
                                <p:cTn id="41" presetID="22" presetClass="entr" presetSubtype="2" fill="hold" grpId="0" nodeType="withEffect">
                                  <p:stCondLst>
                                    <p:cond delay="800"/>
                                  </p:stCondLst>
                                  <p:childTnLst>
                                    <p:set>
                                      <p:cBhvr>
                                        <p:cTn id="42" dur="1" fill="hold">
                                          <p:stCondLst>
                                            <p:cond delay="0"/>
                                          </p:stCondLst>
                                        </p:cTn>
                                        <p:tgtEl>
                                          <p:spTgt spid="102"/>
                                        </p:tgtEl>
                                        <p:attrNameLst>
                                          <p:attrName>style.visibility</p:attrName>
                                        </p:attrNameLst>
                                      </p:cBhvr>
                                      <p:to>
                                        <p:strVal val="visible"/>
                                      </p:to>
                                    </p:set>
                                    <p:animEffect transition="in" filter="wipe(right)">
                                      <p:cBhvr>
                                        <p:cTn id="4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5" grpId="1" animBg="1"/>
      <p:bldP spid="96" grpId="0" animBg="1"/>
      <p:bldP spid="96" grpId="1" animBg="1"/>
      <p:bldP spid="97" grpId="0" animBg="1"/>
      <p:bldP spid="97" grpId="1" animBg="1"/>
      <p:bldP spid="98" grpId="0" animBg="1"/>
      <p:bldP spid="98" grpId="1" animBg="1"/>
      <p:bldP spid="99" grpId="0"/>
      <p:bldP spid="100" grpId="0"/>
      <p:bldP spid="101" grpId="0"/>
      <p:bldP spid="10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30" cy="400110"/>
          </a:xfrm>
          <a:prstGeom prst="rect">
            <a:avLst/>
          </a:prstGeom>
        </p:spPr>
        <p:txBody>
          <a:bodyPr wrap="none">
            <a:spAutoFit/>
          </a:bodyPr>
          <a:lstStyle/>
          <a:p>
            <a:pPr algn="ctr"/>
            <a:r>
              <a:rPr lang="zh-CN" altLang="en-US" sz="2000" dirty="0">
                <a:solidFill>
                  <a:schemeClr val="bg1"/>
                </a:solidFill>
                <a:latin typeface="微软雅黑" pitchFamily="34" charset="-122"/>
                <a:ea typeface="微软雅黑" pitchFamily="34" charset="-122"/>
              </a:rPr>
              <a:t>下半年工作计划</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3</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aphicFrame>
        <p:nvGraphicFramePr>
          <p:cNvPr id="11" name="表格 10"/>
          <p:cNvGraphicFramePr>
            <a:graphicFrameLocks noGrp="1"/>
          </p:cNvGraphicFramePr>
          <p:nvPr>
            <p:extLst>
              <p:ext uri="{D42A27DB-BD31-4B8C-83A1-F6EECF244321}">
                <p14:modId xmlns:p14="http://schemas.microsoft.com/office/powerpoint/2010/main" val="2217237594"/>
              </p:ext>
            </p:extLst>
          </p:nvPr>
        </p:nvGraphicFramePr>
        <p:xfrm>
          <a:off x="875423" y="1448197"/>
          <a:ext cx="7488830" cy="2931160"/>
        </p:xfrm>
        <a:graphic>
          <a:graphicData uri="http://schemas.openxmlformats.org/drawingml/2006/table">
            <a:tbl>
              <a:tblPr firstRow="1" bandRow="1">
                <a:tableStyleId>{00A15C55-8517-42AA-B614-E9B94910E393}</a:tableStyleId>
              </a:tblPr>
              <a:tblGrid>
                <a:gridCol w="1497766">
                  <a:extLst>
                    <a:ext uri="{9D8B030D-6E8A-4147-A177-3AD203B41FA5}">
                      <a16:colId xmlns:a16="http://schemas.microsoft.com/office/drawing/2014/main" val="20000"/>
                    </a:ext>
                  </a:extLst>
                </a:gridCol>
                <a:gridCol w="1742592">
                  <a:extLst>
                    <a:ext uri="{9D8B030D-6E8A-4147-A177-3AD203B41FA5}">
                      <a16:colId xmlns:a16="http://schemas.microsoft.com/office/drawing/2014/main" val="20001"/>
                    </a:ext>
                  </a:extLst>
                </a:gridCol>
                <a:gridCol w="1252940">
                  <a:extLst>
                    <a:ext uri="{9D8B030D-6E8A-4147-A177-3AD203B41FA5}">
                      <a16:colId xmlns:a16="http://schemas.microsoft.com/office/drawing/2014/main" val="20002"/>
                    </a:ext>
                  </a:extLst>
                </a:gridCol>
                <a:gridCol w="1497766">
                  <a:extLst>
                    <a:ext uri="{9D8B030D-6E8A-4147-A177-3AD203B41FA5}">
                      <a16:colId xmlns:a16="http://schemas.microsoft.com/office/drawing/2014/main" val="20003"/>
                    </a:ext>
                  </a:extLst>
                </a:gridCol>
                <a:gridCol w="1497766">
                  <a:extLst>
                    <a:ext uri="{9D8B030D-6E8A-4147-A177-3AD203B41FA5}">
                      <a16:colId xmlns:a16="http://schemas.microsoft.com/office/drawing/2014/main" val="20004"/>
                    </a:ext>
                  </a:extLst>
                </a:gridCol>
              </a:tblGrid>
              <a:tr h="0">
                <a:tc>
                  <a:txBody>
                    <a:bodyPr/>
                    <a:lstStyle/>
                    <a:p>
                      <a:pPr algn="ctr"/>
                      <a:r>
                        <a:rPr lang="en-US" altLang="zh-CN" sz="1600" dirty="0">
                          <a:latin typeface="+mj-lt"/>
                          <a:ea typeface="Arial Unicode MS" pitchFamily="34" charset="-122"/>
                          <a:cs typeface="Arial Unicode MS" pitchFamily="34" charset="-122"/>
                        </a:rPr>
                        <a:t>NO.</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a:latin typeface="+mj-lt"/>
                          <a:ea typeface="Arial Unicode MS" pitchFamily="34" charset="-122"/>
                          <a:cs typeface="Arial Unicode MS" pitchFamily="34" charset="-122"/>
                        </a:rPr>
                        <a:t>Description</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a:latin typeface="+mj-lt"/>
                          <a:ea typeface="Arial Unicode MS" pitchFamily="34" charset="-122"/>
                          <a:cs typeface="Arial Unicode MS" pitchFamily="34" charset="-122"/>
                        </a:rPr>
                        <a:t>Name</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a:latin typeface="+mj-lt"/>
                          <a:ea typeface="Arial Unicode MS" pitchFamily="34" charset="-122"/>
                          <a:cs typeface="Arial Unicode MS" pitchFamily="34" charset="-122"/>
                        </a:rPr>
                        <a:t>Organizer</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a:latin typeface="+mj-lt"/>
                          <a:ea typeface="Arial Unicode MS" pitchFamily="34" charset="-122"/>
                          <a:cs typeface="Arial Unicode MS" pitchFamily="34" charset="-122"/>
                        </a:rPr>
                        <a:t>Levels</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extLst>
                  <a:ext uri="{0D108BD9-81ED-4DB2-BD59-A6C34878D82A}">
                    <a16:rowId xmlns:a16="http://schemas.microsoft.com/office/drawing/2014/main" val="10000"/>
                  </a:ext>
                </a:extLst>
              </a:tr>
              <a:tr h="370840">
                <a:tc>
                  <a:txBody>
                    <a:bodyPr/>
                    <a:lstStyle/>
                    <a:p>
                      <a:pPr algn="ctr"/>
                      <a:r>
                        <a:rPr lang="en-US" altLang="zh-CN" sz="1200" dirty="0">
                          <a:solidFill>
                            <a:schemeClr val="accent5">
                              <a:lumMod val="75000"/>
                            </a:schemeClr>
                          </a:solidFill>
                        </a:rPr>
                        <a:t>01</a:t>
                      </a:r>
                      <a:endParaRPr lang="zh-CN" altLang="en-US" sz="1200" dirty="0">
                        <a:solidFill>
                          <a:schemeClr val="accent5">
                            <a:lumMod val="75000"/>
                          </a:schemeClr>
                        </a:solidFill>
                      </a:endParaRPr>
                    </a:p>
                  </a:txBody>
                  <a:tcPr anchor="ctr"/>
                </a:tc>
                <a:tc>
                  <a:txBody>
                    <a:bodyPr/>
                    <a:lstStyle/>
                    <a:p>
                      <a:pPr algn="ctr"/>
                      <a:r>
                        <a:rPr lang="en-US" altLang="zh-CN" sz="1200" dirty="0">
                          <a:solidFill>
                            <a:schemeClr val="accent5">
                              <a:lumMod val="75000"/>
                            </a:schemeClr>
                          </a:solidFill>
                        </a:rPr>
                        <a:t>ADD</a:t>
                      </a:r>
                      <a:r>
                        <a:rPr lang="en-US" altLang="zh-CN" sz="1200" baseline="0" dirty="0">
                          <a:solidFill>
                            <a:schemeClr val="accent5">
                              <a:lumMod val="75000"/>
                            </a:schemeClr>
                          </a:solidFill>
                        </a:rPr>
                        <a:t> DESCRIPTION HERE</a:t>
                      </a:r>
                    </a:p>
                  </a:txBody>
                  <a:tcPr anchor="ctr"/>
                </a:tc>
                <a:tc>
                  <a:txBody>
                    <a:bodyPr/>
                    <a:lstStyle/>
                    <a:p>
                      <a:pPr algn="ctr"/>
                      <a:r>
                        <a:rPr lang="en-US" altLang="zh-CN" sz="1200" dirty="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extLst>
                  <a:ext uri="{0D108BD9-81ED-4DB2-BD59-A6C34878D82A}">
                    <a16:rowId xmlns:a16="http://schemas.microsoft.com/office/drawing/2014/main" val="10001"/>
                  </a:ext>
                </a:extLst>
              </a:tr>
              <a:tr h="370840">
                <a:tc>
                  <a:txBody>
                    <a:bodyPr/>
                    <a:lstStyle/>
                    <a:p>
                      <a:pPr algn="ctr"/>
                      <a:r>
                        <a:rPr lang="en-US" altLang="zh-CN" sz="1200" dirty="0">
                          <a:solidFill>
                            <a:schemeClr val="accent5">
                              <a:lumMod val="75000"/>
                            </a:schemeClr>
                          </a:solidFill>
                        </a:rPr>
                        <a:t>02</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ADD</a:t>
                      </a:r>
                      <a:r>
                        <a:rPr lang="en-US" altLang="zh-CN" sz="1200" baseline="0" dirty="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a:solidFill>
                          <a:srgbClr val="7030A0"/>
                        </a:solidFill>
                      </a:endParaRPr>
                    </a:p>
                  </a:txBody>
                  <a:tcPr anchor="ctr"/>
                </a:tc>
                <a:extLst>
                  <a:ext uri="{0D108BD9-81ED-4DB2-BD59-A6C34878D82A}">
                    <a16:rowId xmlns:a16="http://schemas.microsoft.com/office/drawing/2014/main" val="10002"/>
                  </a:ext>
                </a:extLst>
              </a:tr>
              <a:tr h="370840">
                <a:tc>
                  <a:txBody>
                    <a:bodyPr/>
                    <a:lstStyle/>
                    <a:p>
                      <a:pPr algn="ctr"/>
                      <a:r>
                        <a:rPr lang="en-US" altLang="zh-CN" sz="1200" dirty="0">
                          <a:solidFill>
                            <a:schemeClr val="accent5">
                              <a:lumMod val="75000"/>
                            </a:schemeClr>
                          </a:solidFill>
                        </a:rPr>
                        <a:t>03</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ADD</a:t>
                      </a:r>
                      <a:r>
                        <a:rPr lang="en-US" altLang="zh-CN" sz="1200" baseline="0" dirty="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a:solidFill>
                          <a:srgbClr val="7030A0"/>
                        </a:solidFill>
                      </a:endParaRPr>
                    </a:p>
                  </a:txBody>
                  <a:tcPr anchor="ctr"/>
                </a:tc>
                <a:extLst>
                  <a:ext uri="{0D108BD9-81ED-4DB2-BD59-A6C34878D82A}">
                    <a16:rowId xmlns:a16="http://schemas.microsoft.com/office/drawing/2014/main" val="10003"/>
                  </a:ext>
                </a:extLst>
              </a:tr>
              <a:tr h="370840">
                <a:tc>
                  <a:txBody>
                    <a:bodyPr/>
                    <a:lstStyle/>
                    <a:p>
                      <a:pPr algn="ctr"/>
                      <a:r>
                        <a:rPr lang="en-US" altLang="zh-CN" sz="1200" dirty="0">
                          <a:solidFill>
                            <a:schemeClr val="accent5">
                              <a:lumMod val="75000"/>
                            </a:schemeClr>
                          </a:solidFill>
                        </a:rPr>
                        <a:t>04</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ADD</a:t>
                      </a:r>
                      <a:r>
                        <a:rPr lang="en-US" altLang="zh-CN" sz="1200" baseline="0" dirty="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extLst>
                  <a:ext uri="{0D108BD9-81ED-4DB2-BD59-A6C34878D82A}">
                    <a16:rowId xmlns:a16="http://schemas.microsoft.com/office/drawing/2014/main" val="10004"/>
                  </a:ext>
                </a:extLst>
              </a:tr>
              <a:tr h="370840">
                <a:tc>
                  <a:txBody>
                    <a:bodyPr/>
                    <a:lstStyle/>
                    <a:p>
                      <a:pPr algn="ctr"/>
                      <a:r>
                        <a:rPr lang="en-US" altLang="zh-CN" sz="1200" dirty="0">
                          <a:solidFill>
                            <a:schemeClr val="accent5">
                              <a:lumMod val="75000"/>
                            </a:schemeClr>
                          </a:solidFill>
                        </a:rPr>
                        <a:t>05</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ADD</a:t>
                      </a:r>
                      <a:r>
                        <a:rPr lang="en-US" altLang="zh-CN" sz="1200" baseline="0" dirty="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extLst>
                  <a:ext uri="{0D108BD9-81ED-4DB2-BD59-A6C34878D82A}">
                    <a16:rowId xmlns:a16="http://schemas.microsoft.com/office/drawing/2014/main" val="10005"/>
                  </a:ext>
                </a:extLst>
              </a:tr>
              <a:tr h="370840">
                <a:tc>
                  <a:txBody>
                    <a:bodyPr/>
                    <a:lstStyle/>
                    <a:p>
                      <a:pPr algn="ctr"/>
                      <a:r>
                        <a:rPr lang="en-US" altLang="zh-CN" sz="1200" dirty="0">
                          <a:solidFill>
                            <a:schemeClr val="accent5">
                              <a:lumMod val="75000"/>
                            </a:schemeClr>
                          </a:solidFill>
                        </a:rPr>
                        <a:t>06</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ADD</a:t>
                      </a:r>
                      <a:r>
                        <a:rPr lang="en-US" altLang="zh-CN" sz="1200" baseline="0" dirty="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extLst>
                  <a:ext uri="{0D108BD9-81ED-4DB2-BD59-A6C34878D82A}">
                    <a16:rowId xmlns:a16="http://schemas.microsoft.com/office/drawing/2014/main" val="10006"/>
                  </a:ext>
                </a:extLst>
              </a:tr>
              <a:tr h="370840">
                <a:tc>
                  <a:txBody>
                    <a:bodyPr/>
                    <a:lstStyle/>
                    <a:p>
                      <a:pPr algn="ctr"/>
                      <a:r>
                        <a:rPr lang="en-US" altLang="zh-CN" sz="1200" dirty="0">
                          <a:solidFill>
                            <a:schemeClr val="accent5">
                              <a:lumMod val="75000"/>
                            </a:schemeClr>
                          </a:solidFill>
                        </a:rPr>
                        <a:t>07</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ADD</a:t>
                      </a:r>
                      <a:r>
                        <a:rPr lang="en-US" altLang="zh-CN" sz="1200" baseline="0" dirty="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extLst>
                  <a:ext uri="{0D108BD9-81ED-4DB2-BD59-A6C34878D82A}">
                    <a16:rowId xmlns:a16="http://schemas.microsoft.com/office/drawing/2014/main" val="10007"/>
                  </a:ext>
                </a:extLst>
              </a:tr>
            </a:tbl>
          </a:graphicData>
        </a:graphic>
      </p:graphicFrame>
      <p:sp>
        <p:nvSpPr>
          <p:cNvPr id="12" name="Freeform 7"/>
          <p:cNvSpPr>
            <a:spLocks/>
          </p:cNvSpPr>
          <p:nvPr/>
        </p:nvSpPr>
        <p:spPr bwMode="auto">
          <a:xfrm>
            <a:off x="6008985" y="2241628"/>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6008985" y="2650790"/>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6008985" y="3730910"/>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7048878"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7268937"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7488996"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3"/>
          <p:cNvSpPr>
            <a:spLocks/>
          </p:cNvSpPr>
          <p:nvPr/>
        </p:nvSpPr>
        <p:spPr bwMode="auto">
          <a:xfrm>
            <a:off x="7709055"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7929114"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p:nvSpPr>
        <p:spPr bwMode="auto">
          <a:xfrm>
            <a:off x="7048878"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7268937"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p:cNvSpPr>
          <p:nvPr/>
        </p:nvSpPr>
        <p:spPr bwMode="auto">
          <a:xfrm>
            <a:off x="7488996"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3"/>
          <p:cNvSpPr>
            <a:spLocks/>
          </p:cNvSpPr>
          <p:nvPr/>
        </p:nvSpPr>
        <p:spPr bwMode="auto">
          <a:xfrm>
            <a:off x="7709055"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3"/>
          <p:cNvSpPr>
            <a:spLocks/>
          </p:cNvSpPr>
          <p:nvPr/>
        </p:nvSpPr>
        <p:spPr bwMode="auto">
          <a:xfrm>
            <a:off x="7929114"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p:cNvSpPr>
          <p:nvPr/>
        </p:nvSpPr>
        <p:spPr bwMode="auto">
          <a:xfrm>
            <a:off x="7048878"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7268937"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7488996"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3"/>
          <p:cNvSpPr>
            <a:spLocks/>
          </p:cNvSpPr>
          <p:nvPr/>
        </p:nvSpPr>
        <p:spPr bwMode="auto">
          <a:xfrm>
            <a:off x="7709055"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3"/>
          <p:cNvSpPr>
            <a:spLocks/>
          </p:cNvSpPr>
          <p:nvPr/>
        </p:nvSpPr>
        <p:spPr bwMode="auto">
          <a:xfrm>
            <a:off x="7929114"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p:cNvSpPr>
          <p:nvPr/>
        </p:nvSpPr>
        <p:spPr bwMode="auto">
          <a:xfrm>
            <a:off x="7048878"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3"/>
          <p:cNvSpPr>
            <a:spLocks/>
          </p:cNvSpPr>
          <p:nvPr/>
        </p:nvSpPr>
        <p:spPr bwMode="auto">
          <a:xfrm>
            <a:off x="7268937"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p:cNvSpPr>
          <p:nvPr/>
        </p:nvSpPr>
        <p:spPr bwMode="auto">
          <a:xfrm>
            <a:off x="7488996"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p:cNvSpPr>
          <p:nvPr/>
        </p:nvSpPr>
        <p:spPr bwMode="auto">
          <a:xfrm>
            <a:off x="7709055"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3"/>
          <p:cNvSpPr>
            <a:spLocks/>
          </p:cNvSpPr>
          <p:nvPr/>
        </p:nvSpPr>
        <p:spPr bwMode="auto">
          <a:xfrm>
            <a:off x="7929114"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7048878"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p:cNvSpPr>
          <p:nvPr/>
        </p:nvSpPr>
        <p:spPr bwMode="auto">
          <a:xfrm>
            <a:off x="7268937"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3"/>
          <p:cNvSpPr>
            <a:spLocks/>
          </p:cNvSpPr>
          <p:nvPr/>
        </p:nvSpPr>
        <p:spPr bwMode="auto">
          <a:xfrm>
            <a:off x="7488996"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7709055"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p:cNvSpPr>
          <p:nvPr/>
        </p:nvSpPr>
        <p:spPr bwMode="auto">
          <a:xfrm>
            <a:off x="7929114"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3"/>
          <p:cNvSpPr>
            <a:spLocks/>
          </p:cNvSpPr>
          <p:nvPr/>
        </p:nvSpPr>
        <p:spPr bwMode="auto">
          <a:xfrm>
            <a:off x="7048878"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3"/>
          <p:cNvSpPr>
            <a:spLocks/>
          </p:cNvSpPr>
          <p:nvPr/>
        </p:nvSpPr>
        <p:spPr bwMode="auto">
          <a:xfrm>
            <a:off x="7268937"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3"/>
          <p:cNvSpPr>
            <a:spLocks/>
          </p:cNvSpPr>
          <p:nvPr/>
        </p:nvSpPr>
        <p:spPr bwMode="auto">
          <a:xfrm>
            <a:off x="7488996"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p:cNvSpPr>
          <p:nvPr/>
        </p:nvSpPr>
        <p:spPr bwMode="auto">
          <a:xfrm>
            <a:off x="7709055"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7929114"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3"/>
          <p:cNvSpPr>
            <a:spLocks/>
          </p:cNvSpPr>
          <p:nvPr/>
        </p:nvSpPr>
        <p:spPr bwMode="auto">
          <a:xfrm>
            <a:off x="7048878"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3"/>
          <p:cNvSpPr>
            <a:spLocks/>
          </p:cNvSpPr>
          <p:nvPr/>
        </p:nvSpPr>
        <p:spPr bwMode="auto">
          <a:xfrm>
            <a:off x="7268937"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3"/>
          <p:cNvSpPr>
            <a:spLocks/>
          </p:cNvSpPr>
          <p:nvPr/>
        </p:nvSpPr>
        <p:spPr bwMode="auto">
          <a:xfrm>
            <a:off x="7488996"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3"/>
          <p:cNvSpPr>
            <a:spLocks/>
          </p:cNvSpPr>
          <p:nvPr/>
        </p:nvSpPr>
        <p:spPr bwMode="auto">
          <a:xfrm>
            <a:off x="7709055"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3"/>
          <p:cNvSpPr>
            <a:spLocks/>
          </p:cNvSpPr>
          <p:nvPr/>
        </p:nvSpPr>
        <p:spPr bwMode="auto">
          <a:xfrm>
            <a:off x="7929114"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27301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grpId="0" nodeType="withEffect">
                                  <p:stCondLst>
                                    <p:cond delay="50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par>
                                <p:cTn id="86" presetID="10" presetClass="entr" presetSubtype="0" fill="hold" grpId="0" nodeType="withEffect">
                                  <p:stCondLst>
                                    <p:cond delay="5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500"/>
                                        <p:tgtEl>
                                          <p:spTgt spid="40"/>
                                        </p:tgtEl>
                                      </p:cBhvr>
                                    </p:animEffect>
                                  </p:childTnLst>
                                </p:cTn>
                              </p:par>
                              <p:par>
                                <p:cTn id="89" presetID="10" presetClass="entr" presetSubtype="0" fill="hold" grpId="0" nodeType="withEffect">
                                  <p:stCondLst>
                                    <p:cond delay="50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500"/>
                                        <p:tgtEl>
                                          <p:spTgt spid="41"/>
                                        </p:tgtEl>
                                      </p:cBhvr>
                                    </p:animEffect>
                                  </p:childTnLst>
                                </p:cTn>
                              </p:par>
                              <p:par>
                                <p:cTn id="92" presetID="10" presetClass="entr" presetSubtype="0" fill="hold" grpId="0" nodeType="withEffect">
                                  <p:stCondLst>
                                    <p:cond delay="50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500"/>
                                        <p:tgtEl>
                                          <p:spTgt spid="42"/>
                                        </p:tgtEl>
                                      </p:cBhvr>
                                    </p:animEffect>
                                  </p:childTnLst>
                                </p:cTn>
                              </p:par>
                              <p:par>
                                <p:cTn id="95" presetID="10" presetClass="entr" presetSubtype="0" fill="hold" grpId="0" nodeType="withEffect">
                                  <p:stCondLst>
                                    <p:cond delay="50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500"/>
                                        <p:tgtEl>
                                          <p:spTgt spid="43"/>
                                        </p:tgtEl>
                                      </p:cBhvr>
                                    </p:animEffect>
                                  </p:childTnLst>
                                </p:cTn>
                              </p:par>
                              <p:par>
                                <p:cTn id="98" presetID="10" presetClass="entr" presetSubtype="0" fill="hold" grpId="0" nodeType="withEffect">
                                  <p:stCondLst>
                                    <p:cond delay="50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500"/>
                                        <p:tgtEl>
                                          <p:spTgt spid="44"/>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45"/>
                                        </p:tgtEl>
                                        <p:attrNameLst>
                                          <p:attrName>style.visibility</p:attrName>
                                        </p:attrNameLst>
                                      </p:cBhvr>
                                      <p:to>
                                        <p:strVal val="visible"/>
                                      </p:to>
                                    </p:set>
                                    <p:animEffect transition="in" filter="fade">
                                      <p:cBhvr>
                                        <p:cTn id="103" dur="500"/>
                                        <p:tgtEl>
                                          <p:spTgt spid="45"/>
                                        </p:tgtEl>
                                      </p:cBhvr>
                                    </p:animEffect>
                                  </p:childTnLst>
                                </p:cTn>
                              </p:par>
                              <p:par>
                                <p:cTn id="104" presetID="10" presetClass="entr" presetSubtype="0" fill="hold" grpId="0" nodeType="withEffect">
                                  <p:stCondLst>
                                    <p:cond delay="50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500"/>
                                        <p:tgtEl>
                                          <p:spTgt spid="46"/>
                                        </p:tgtEl>
                                      </p:cBhvr>
                                    </p:animEffect>
                                  </p:childTnLst>
                                </p:cTn>
                              </p:par>
                              <p:par>
                                <p:cTn id="107" presetID="10" presetClass="entr" presetSubtype="0" fill="hold" grpId="0" nodeType="withEffect">
                                  <p:stCondLst>
                                    <p:cond delay="50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500"/>
                                        <p:tgtEl>
                                          <p:spTgt spid="47"/>
                                        </p:tgtEl>
                                      </p:cBhvr>
                                    </p:animEffect>
                                  </p:childTnLst>
                                </p:cTn>
                              </p:par>
                              <p:par>
                                <p:cTn id="110" presetID="10" presetClass="entr" presetSubtype="0" fill="hold" grpId="0" nodeType="withEffect">
                                  <p:stCondLst>
                                    <p:cond delay="500"/>
                                  </p:stCondLst>
                                  <p:childTnLst>
                                    <p:set>
                                      <p:cBhvr>
                                        <p:cTn id="111" dur="1" fill="hold">
                                          <p:stCondLst>
                                            <p:cond delay="0"/>
                                          </p:stCondLst>
                                        </p:cTn>
                                        <p:tgtEl>
                                          <p:spTgt spid="48"/>
                                        </p:tgtEl>
                                        <p:attrNameLst>
                                          <p:attrName>style.visibility</p:attrName>
                                        </p:attrNameLst>
                                      </p:cBhvr>
                                      <p:to>
                                        <p:strVal val="visible"/>
                                      </p:to>
                                    </p:set>
                                    <p:animEffect transition="in" filter="fade">
                                      <p:cBhvr>
                                        <p:cTn id="112" dur="500"/>
                                        <p:tgtEl>
                                          <p:spTgt spid="48"/>
                                        </p:tgtEl>
                                      </p:cBhvr>
                                    </p:animEffect>
                                  </p:childTnLst>
                                </p:cTn>
                              </p:par>
                              <p:par>
                                <p:cTn id="113" presetID="10" presetClass="entr" presetSubtype="0" fill="hold" grpId="0" nodeType="withEffect">
                                  <p:stCondLst>
                                    <p:cond delay="50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grpId="0" nodeType="withEffect">
                                  <p:stCondLst>
                                    <p:cond delay="50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500"/>
                                        <p:tgtEl>
                                          <p:spTgt spid="50"/>
                                        </p:tgtEl>
                                      </p:cBhvr>
                                    </p:animEffect>
                                  </p:childTnLst>
                                </p:cTn>
                              </p:par>
                              <p:par>
                                <p:cTn id="119" presetID="10" presetClass="entr" presetSubtype="0" fill="hold" grpId="0" nodeType="withEffect">
                                  <p:stCondLst>
                                    <p:cond delay="500"/>
                                  </p:stCondLst>
                                  <p:childTnLst>
                                    <p:set>
                                      <p:cBhvr>
                                        <p:cTn id="120" dur="1" fill="hold">
                                          <p:stCondLst>
                                            <p:cond delay="0"/>
                                          </p:stCondLst>
                                        </p:cTn>
                                        <p:tgtEl>
                                          <p:spTgt spid="51"/>
                                        </p:tgtEl>
                                        <p:attrNameLst>
                                          <p:attrName>style.visibility</p:attrName>
                                        </p:attrNameLst>
                                      </p:cBhvr>
                                      <p:to>
                                        <p:strVal val="visible"/>
                                      </p:to>
                                    </p:set>
                                    <p:animEffect transition="in" filter="fade">
                                      <p:cBhvr>
                                        <p:cTn id="12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65419" y="1947426"/>
            <a:ext cx="1800493" cy="2216541"/>
            <a:chOff x="665419" y="1638965"/>
            <a:chExt cx="1800493" cy="2216541"/>
          </a:xfrm>
        </p:grpSpPr>
        <p:grpSp>
          <p:nvGrpSpPr>
            <p:cNvPr id="24" name="组合 23"/>
            <p:cNvGrpSpPr/>
            <p:nvPr/>
          </p:nvGrpSpPr>
          <p:grpSpPr>
            <a:xfrm>
              <a:off x="737574" y="1638965"/>
              <a:ext cx="1656184" cy="1656184"/>
              <a:chOff x="791580" y="1514307"/>
              <a:chExt cx="1656184" cy="1656184"/>
            </a:xfrm>
          </p:grpSpPr>
          <p:grpSp>
            <p:nvGrpSpPr>
              <p:cNvPr id="25" name="组合 24"/>
              <p:cNvGrpSpPr/>
              <p:nvPr/>
            </p:nvGrpSpPr>
            <p:grpSpPr>
              <a:xfrm>
                <a:off x="791580" y="1514307"/>
                <a:ext cx="1656184" cy="1656184"/>
                <a:chOff x="1259632" y="1419622"/>
                <a:chExt cx="2016224" cy="2016224"/>
              </a:xfrm>
            </p:grpSpPr>
            <p:sp>
              <p:nvSpPr>
                <p:cNvPr id="27" name="椭圆 26"/>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2"/>
              <p:cNvSpPr>
                <a:spLocks noEditPoints="1"/>
              </p:cNvSpPr>
              <p:nvPr/>
            </p:nvSpPr>
            <p:spPr bwMode="auto">
              <a:xfrm>
                <a:off x="1275978" y="2020136"/>
                <a:ext cx="687388" cy="64452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TextBox 51"/>
            <p:cNvSpPr txBox="1"/>
            <p:nvPr/>
          </p:nvSpPr>
          <p:spPr>
            <a:xfrm>
              <a:off x="665419" y="3486174"/>
              <a:ext cx="1800493" cy="369332"/>
            </a:xfrm>
            <a:prstGeom prst="rect">
              <a:avLst/>
            </a:prstGeom>
            <a:noFill/>
          </p:spPr>
          <p:txBody>
            <a:bodyPr wrap="none" rtlCol="0">
              <a:spAutoFit/>
            </a:bodyPr>
            <a:lstStyle/>
            <a:p>
              <a:r>
                <a:rPr lang="zh-CN" altLang="en-US" sz="1800" dirty="0">
                  <a:solidFill>
                    <a:schemeClr val="bg1"/>
                  </a:solidFill>
                  <a:latin typeface="微软雅黑" pitchFamily="34" charset="-122"/>
                  <a:ea typeface="微软雅黑" pitchFamily="34" charset="-122"/>
                </a:rPr>
                <a:t>上半年工作总结</a:t>
              </a:r>
            </a:p>
          </p:txBody>
        </p:sp>
      </p:grpSp>
      <p:grpSp>
        <p:nvGrpSpPr>
          <p:cNvPr id="9" name="组合 8"/>
          <p:cNvGrpSpPr/>
          <p:nvPr/>
        </p:nvGrpSpPr>
        <p:grpSpPr>
          <a:xfrm>
            <a:off x="3440921" y="1947426"/>
            <a:ext cx="2262158" cy="2216541"/>
            <a:chOff x="3440921" y="2068579"/>
            <a:chExt cx="2262158" cy="2216541"/>
          </a:xfrm>
        </p:grpSpPr>
        <p:grpSp>
          <p:nvGrpSpPr>
            <p:cNvPr id="34" name="组合 33"/>
            <p:cNvGrpSpPr/>
            <p:nvPr/>
          </p:nvGrpSpPr>
          <p:grpSpPr>
            <a:xfrm>
              <a:off x="3718260" y="2068579"/>
              <a:ext cx="1656184" cy="1656184"/>
              <a:chOff x="3797914" y="1514307"/>
              <a:chExt cx="1656184" cy="1656184"/>
            </a:xfrm>
          </p:grpSpPr>
          <p:grpSp>
            <p:nvGrpSpPr>
              <p:cNvPr id="37" name="组合 36"/>
              <p:cNvGrpSpPr/>
              <p:nvPr/>
            </p:nvGrpSpPr>
            <p:grpSpPr>
              <a:xfrm>
                <a:off x="3797914" y="1514307"/>
                <a:ext cx="1656184" cy="1656184"/>
                <a:chOff x="1259632" y="1419622"/>
                <a:chExt cx="2016224" cy="2016224"/>
              </a:xfrm>
            </p:grpSpPr>
            <p:sp>
              <p:nvSpPr>
                <p:cNvPr id="50" name="椭圆 49"/>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Freeform 15"/>
              <p:cNvSpPr>
                <a:spLocks noEditPoints="1"/>
              </p:cNvSpPr>
              <p:nvPr/>
            </p:nvSpPr>
            <p:spPr bwMode="auto">
              <a:xfrm>
                <a:off x="4354543" y="1987591"/>
                <a:ext cx="542925" cy="709613"/>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TextBox 52"/>
            <p:cNvSpPr txBox="1"/>
            <p:nvPr/>
          </p:nvSpPr>
          <p:spPr>
            <a:xfrm>
              <a:off x="3440921" y="3915788"/>
              <a:ext cx="2262158" cy="369332"/>
            </a:xfrm>
            <a:prstGeom prst="rect">
              <a:avLst/>
            </a:prstGeom>
            <a:noFill/>
          </p:spPr>
          <p:txBody>
            <a:bodyPr wrap="none" rtlCol="0">
              <a:spAutoFit/>
            </a:bodyPr>
            <a:lstStyle/>
            <a:p>
              <a:pPr algn="ctr"/>
              <a:r>
                <a:rPr lang="zh-CN" altLang="en-US" sz="1800" dirty="0">
                  <a:solidFill>
                    <a:schemeClr val="bg1"/>
                  </a:solidFill>
                  <a:latin typeface="微软雅黑" pitchFamily="34" charset="-122"/>
                  <a:ea typeface="微软雅黑" pitchFamily="34" charset="-122"/>
                </a:rPr>
                <a:t>工作亮点与经验教训</a:t>
              </a:r>
            </a:p>
          </p:txBody>
        </p:sp>
      </p:grpSp>
      <p:grpSp>
        <p:nvGrpSpPr>
          <p:cNvPr id="11" name="组合 10"/>
          <p:cNvGrpSpPr/>
          <p:nvPr/>
        </p:nvGrpSpPr>
        <p:grpSpPr>
          <a:xfrm>
            <a:off x="6678087" y="1947426"/>
            <a:ext cx="1800494" cy="2216541"/>
            <a:chOff x="6678087" y="1638965"/>
            <a:chExt cx="1800494" cy="2216541"/>
          </a:xfrm>
        </p:grpSpPr>
        <p:grpSp>
          <p:nvGrpSpPr>
            <p:cNvPr id="29" name="组合 28"/>
            <p:cNvGrpSpPr/>
            <p:nvPr/>
          </p:nvGrpSpPr>
          <p:grpSpPr>
            <a:xfrm>
              <a:off x="6750242" y="1638965"/>
              <a:ext cx="1656184" cy="1656184"/>
              <a:chOff x="6804248" y="1514307"/>
              <a:chExt cx="1656184" cy="1656184"/>
            </a:xfrm>
          </p:grpSpPr>
          <p:grpSp>
            <p:nvGrpSpPr>
              <p:cNvPr id="30" name="组合 29"/>
              <p:cNvGrpSpPr/>
              <p:nvPr/>
            </p:nvGrpSpPr>
            <p:grpSpPr>
              <a:xfrm>
                <a:off x="6804248" y="1514307"/>
                <a:ext cx="1656184" cy="1656184"/>
                <a:chOff x="1259632" y="1419622"/>
                <a:chExt cx="2016224" cy="2016224"/>
              </a:xfrm>
            </p:grpSpPr>
            <p:sp>
              <p:nvSpPr>
                <p:cNvPr id="32" name="椭圆 31"/>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Freeform 10"/>
              <p:cNvSpPr>
                <a:spLocks noEditPoints="1"/>
              </p:cNvSpPr>
              <p:nvPr/>
            </p:nvSpPr>
            <p:spPr bwMode="auto">
              <a:xfrm>
                <a:off x="7316922" y="1993961"/>
                <a:ext cx="656235" cy="722271"/>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TextBox 53"/>
            <p:cNvSpPr txBox="1"/>
            <p:nvPr/>
          </p:nvSpPr>
          <p:spPr>
            <a:xfrm>
              <a:off x="6678087" y="3486174"/>
              <a:ext cx="1800494" cy="369332"/>
            </a:xfrm>
            <a:prstGeom prst="rect">
              <a:avLst/>
            </a:prstGeom>
            <a:noFill/>
          </p:spPr>
          <p:txBody>
            <a:bodyPr wrap="none" rtlCol="0">
              <a:spAutoFit/>
            </a:bodyPr>
            <a:lstStyle/>
            <a:p>
              <a:pPr algn="ctr"/>
              <a:r>
                <a:rPr lang="zh-CN" altLang="en-US" sz="1800" dirty="0">
                  <a:solidFill>
                    <a:schemeClr val="bg1"/>
                  </a:solidFill>
                  <a:latin typeface="微软雅黑" pitchFamily="34" charset="-122"/>
                  <a:ea typeface="微软雅黑" pitchFamily="34" charset="-122"/>
                </a:rPr>
                <a:t>下半年工作计划</a:t>
              </a:r>
            </a:p>
          </p:txBody>
        </p:sp>
      </p:grpSp>
      <p:grpSp>
        <p:nvGrpSpPr>
          <p:cNvPr id="2" name="组合 1"/>
          <p:cNvGrpSpPr/>
          <p:nvPr/>
        </p:nvGrpSpPr>
        <p:grpSpPr>
          <a:xfrm>
            <a:off x="1" y="13301"/>
            <a:ext cx="9144000" cy="1376136"/>
            <a:chOff x="1" y="13301"/>
            <a:chExt cx="9144000" cy="1376136"/>
          </a:xfrm>
        </p:grpSpPr>
        <p:sp>
          <p:nvSpPr>
            <p:cNvPr id="22" name="文本框 2"/>
            <p:cNvSpPr txBox="1"/>
            <p:nvPr/>
          </p:nvSpPr>
          <p:spPr>
            <a:xfrm>
              <a:off x="3817306" y="221330"/>
              <a:ext cx="1509389" cy="830997"/>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目录 </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r>
                <a:rPr lang="en-US" altLang="zh-CN" sz="2400" dirty="0">
                  <a:solidFill>
                    <a:schemeClr val="bg1"/>
                  </a:solidFill>
                  <a:latin typeface="微软雅黑" panose="020B0503020204020204" pitchFamily="34" charset="-122"/>
                  <a:ea typeface="微软雅黑" panose="020B0503020204020204" pitchFamily="34" charset="-122"/>
                </a:rPr>
                <a:t>Contents</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 y="13301"/>
              <a:ext cx="9144000" cy="1376136"/>
              <a:chOff x="1" y="0"/>
              <a:chExt cx="9144000" cy="1460795"/>
            </a:xfrm>
          </p:grpSpPr>
          <p:sp>
            <p:nvSpPr>
              <p:cNvPr id="21" name="五边形 20"/>
              <p:cNvSpPr/>
              <p:nvPr/>
            </p:nvSpPr>
            <p:spPr>
              <a:xfrm rot="5400000">
                <a:off x="3917294" y="-3917293"/>
                <a:ext cx="1309413" cy="9144000"/>
              </a:xfrm>
              <a:prstGeom prst="homePlat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sz="1800" dirty="0"/>
              </a:p>
            </p:txBody>
          </p:sp>
          <p:sp>
            <p:nvSpPr>
              <p:cNvPr id="57" name="五边形 56"/>
              <p:cNvSpPr/>
              <p:nvPr/>
            </p:nvSpPr>
            <p:spPr>
              <a:xfrm rot="5400000">
                <a:off x="3917294" y="-3765911"/>
                <a:ext cx="1309413" cy="9144000"/>
              </a:xfrm>
              <a:custGeom>
                <a:avLst/>
                <a:gdLst/>
                <a:ahLst/>
                <a:cxnLst/>
                <a:rect l="l" t="t" r="r" b="b"/>
                <a:pathLst>
                  <a:path w="1309413" h="9144000">
                    <a:moveTo>
                      <a:pt x="0" y="21567"/>
                    </a:moveTo>
                    <a:lnTo>
                      <a:pt x="0" y="0"/>
                    </a:lnTo>
                    <a:lnTo>
                      <a:pt x="654707" y="0"/>
                    </a:lnTo>
                    <a:lnTo>
                      <a:pt x="1309413" y="4572000"/>
                    </a:lnTo>
                    <a:lnTo>
                      <a:pt x="654707" y="9144000"/>
                    </a:lnTo>
                    <a:lnTo>
                      <a:pt x="492222" y="9144000"/>
                    </a:lnTo>
                    <a:lnTo>
                      <a:pt x="1143840" y="4593567"/>
                    </a:lnTo>
                    <a:lnTo>
                      <a:pt x="489134" y="21567"/>
                    </a:lnTo>
                    <a:close/>
                  </a:path>
                </a:pathLst>
              </a:custGeom>
              <a:solidFill>
                <a:schemeClr val="tx1">
                  <a:lumMod val="50000"/>
                  <a:lumOff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sz="1800" dirty="0"/>
              </a:p>
            </p:txBody>
          </p:sp>
        </p:grpSp>
      </p:grpSp>
    </p:spTree>
    <p:extLst>
      <p:ext uri="{BB962C8B-B14F-4D97-AF65-F5344CB8AC3E}">
        <p14:creationId xmlns:p14="http://schemas.microsoft.com/office/powerpoint/2010/main" val="25624100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53" presetClass="entr" presetSubtype="52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anim calcmode="lin" valueType="num">
                                      <p:cBhvr>
                                        <p:cTn id="15" dur="500" fill="hold"/>
                                        <p:tgtEl>
                                          <p:spTgt spid="8"/>
                                        </p:tgtEl>
                                        <p:attrNameLst>
                                          <p:attrName>ppt_x</p:attrName>
                                        </p:attrNameLst>
                                      </p:cBhvr>
                                      <p:tavLst>
                                        <p:tav tm="0">
                                          <p:val>
                                            <p:fltVal val="0.5"/>
                                          </p:val>
                                        </p:tav>
                                        <p:tav tm="100000">
                                          <p:val>
                                            <p:strVal val="#ppt_x"/>
                                          </p:val>
                                        </p:tav>
                                      </p:tavLst>
                                    </p:anim>
                                    <p:anim calcmode="lin" valueType="num">
                                      <p:cBhvr>
                                        <p:cTn id="16" dur="500" fill="hold"/>
                                        <p:tgtEl>
                                          <p:spTgt spid="8"/>
                                        </p:tgtEl>
                                        <p:attrNameLst>
                                          <p:attrName>ppt_y</p:attrName>
                                        </p:attrNameLst>
                                      </p:cBhvr>
                                      <p:tavLst>
                                        <p:tav tm="0">
                                          <p:val>
                                            <p:fltVal val="0.5"/>
                                          </p:val>
                                        </p:tav>
                                        <p:tav tm="100000">
                                          <p:val>
                                            <p:strVal val="#ppt_y"/>
                                          </p:val>
                                        </p:tav>
                                      </p:tavLst>
                                    </p:anim>
                                  </p:childTnLst>
                                </p:cTn>
                              </p:par>
                              <p:par>
                                <p:cTn id="17" presetID="53" presetClass="entr" presetSubtype="528" fill="hold" nodeType="withEffect">
                                  <p:stCondLst>
                                    <p:cond delay="1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2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fltVal val="0.5"/>
                                          </p:val>
                                        </p:tav>
                                        <p:tav tm="100000">
                                          <p:val>
                                            <p:strVal val="#ppt_x"/>
                                          </p:val>
                                        </p:tav>
                                      </p:tavLst>
                                    </p:anim>
                                    <p:anim calcmode="lin" valueType="num">
                                      <p:cBhvr>
                                        <p:cTn id="30" dur="500" fill="hold"/>
                                        <p:tgtEl>
                                          <p:spTgt spid="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4328" y="1815666"/>
            <a:ext cx="9186984" cy="1512168"/>
            <a:chOff x="-640233" y="2078850"/>
            <a:chExt cx="13514685" cy="2700300"/>
          </a:xfrm>
        </p:grpSpPr>
        <p:sp>
          <p:nvSpPr>
            <p:cNvPr id="8" name="矩形 7"/>
            <p:cNvSpPr/>
            <p:nvPr/>
          </p:nvSpPr>
          <p:spPr>
            <a:xfrm>
              <a:off x="-640232" y="2240867"/>
              <a:ext cx="13472465" cy="2376264"/>
            </a:xfrm>
            <a:prstGeom prst="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0233" y="2078850"/>
              <a:ext cx="13514685" cy="2700300"/>
            </a:xfrm>
            <a:prstGeom prst="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六边形 11"/>
          <p:cNvSpPr/>
          <p:nvPr/>
        </p:nvSpPr>
        <p:spPr>
          <a:xfrm>
            <a:off x="1061610" y="1690372"/>
            <a:ext cx="501176" cy="432048"/>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3" name="六边形 12"/>
          <p:cNvSpPr/>
          <p:nvPr/>
        </p:nvSpPr>
        <p:spPr>
          <a:xfrm>
            <a:off x="1013201" y="3836093"/>
            <a:ext cx="751764" cy="648072"/>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 name="六边形 13"/>
          <p:cNvSpPr/>
          <p:nvPr/>
        </p:nvSpPr>
        <p:spPr>
          <a:xfrm>
            <a:off x="5166066" y="3662139"/>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5" name="六边形 14"/>
          <p:cNvSpPr/>
          <p:nvPr/>
        </p:nvSpPr>
        <p:spPr>
          <a:xfrm>
            <a:off x="6921261" y="1610294"/>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6" name="六边形 15"/>
          <p:cNvSpPr/>
          <p:nvPr/>
        </p:nvSpPr>
        <p:spPr>
          <a:xfrm>
            <a:off x="2827684" y="3160671"/>
            <a:ext cx="594066" cy="512126"/>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7" name="六边形 16"/>
          <p:cNvSpPr/>
          <p:nvPr/>
        </p:nvSpPr>
        <p:spPr>
          <a:xfrm>
            <a:off x="8028384" y="140643"/>
            <a:ext cx="1004486" cy="865935"/>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8" name="六边形 17"/>
          <p:cNvSpPr/>
          <p:nvPr/>
        </p:nvSpPr>
        <p:spPr>
          <a:xfrm>
            <a:off x="8028384" y="4228102"/>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9" name="六边形 18"/>
          <p:cNvSpPr/>
          <p:nvPr/>
        </p:nvSpPr>
        <p:spPr>
          <a:xfrm>
            <a:off x="4582042" y="1098169"/>
            <a:ext cx="594066" cy="512126"/>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0" name="TextBox 19"/>
          <p:cNvSpPr txBox="1"/>
          <p:nvPr/>
        </p:nvSpPr>
        <p:spPr>
          <a:xfrm>
            <a:off x="2735412" y="2029293"/>
            <a:ext cx="3673185" cy="1084912"/>
          </a:xfrm>
          <a:prstGeom prst="rect">
            <a:avLst/>
          </a:prstGeom>
          <a:noFill/>
        </p:spPr>
        <p:txBody>
          <a:bodyPr wrap="none" lIns="68580" tIns="34290" rIns="68580" bIns="34290" rtlCol="0">
            <a:spAutoFit/>
          </a:bodyPr>
          <a:lstStyle/>
          <a:p>
            <a:pPr algn="ctr"/>
            <a:r>
              <a:rPr lang="zh-CN" altLang="en-US" sz="3300" b="1" dirty="0">
                <a:blipFill>
                  <a:blip r:embed="rId2"/>
                  <a:stretch>
                    <a:fillRect/>
                  </a:stretch>
                </a:blipFill>
                <a:latin typeface="微软雅黑" pitchFamily="34" charset="-122"/>
                <a:ea typeface="微软雅黑" pitchFamily="34" charset="-122"/>
              </a:rPr>
              <a:t>感谢聆听</a:t>
            </a:r>
            <a:endParaRPr lang="en-US" altLang="zh-CN" sz="3300" b="1" dirty="0">
              <a:blipFill>
                <a:blip r:embed="rId2"/>
                <a:stretch>
                  <a:fillRect/>
                </a:stretch>
              </a:blipFill>
              <a:latin typeface="微软雅黑" pitchFamily="34" charset="-122"/>
              <a:ea typeface="微软雅黑" pitchFamily="34" charset="-122"/>
            </a:endParaRPr>
          </a:p>
          <a:p>
            <a:pPr algn="ctr"/>
            <a:r>
              <a:rPr lang="en-US" altLang="zh-CN" sz="3300" b="1" dirty="0">
                <a:blipFill>
                  <a:blip r:embed="rId2"/>
                  <a:stretch>
                    <a:fillRect/>
                  </a:stretch>
                </a:blipFill>
                <a:ea typeface="微软雅黑" pitchFamily="34" charset="-122"/>
              </a:rPr>
              <a:t>Thanks for watching</a:t>
            </a:r>
            <a:endParaRPr lang="zh-CN" altLang="en-US" sz="3300" b="1" dirty="0">
              <a:blipFill>
                <a:blip r:embed="rId2"/>
                <a:stretch>
                  <a:fillRect/>
                </a:stretch>
              </a:blipFill>
              <a:ea typeface="微软雅黑" pitchFamily="34" charset="-122"/>
            </a:endParaRPr>
          </a:p>
        </p:txBody>
      </p:sp>
      <p:sp>
        <p:nvSpPr>
          <p:cNvPr id="21" name="六边形 20"/>
          <p:cNvSpPr/>
          <p:nvPr/>
        </p:nvSpPr>
        <p:spPr>
          <a:xfrm>
            <a:off x="8833936" y="1976420"/>
            <a:ext cx="338720" cy="292000"/>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 name="TextBox 1"/>
          <p:cNvSpPr txBox="1"/>
          <p:nvPr/>
        </p:nvSpPr>
        <p:spPr>
          <a:xfrm>
            <a:off x="4122999" y="3414438"/>
            <a:ext cx="184731" cy="307777"/>
          </a:xfrm>
          <a:prstGeom prst="rect">
            <a:avLst/>
          </a:prstGeom>
          <a:noFill/>
        </p:spPr>
        <p:txBody>
          <a:bodyPr wrap="none" rtlCol="0">
            <a:spAutoFit/>
          </a:bodyPr>
          <a:lstStyle/>
          <a:p>
            <a:endParaRPr lang="zh-CN" altLang="en-US" dirty="0">
              <a:solidFill>
                <a:schemeClr val="bg1"/>
              </a:solidFill>
              <a:latin typeface="冬青黑体简体中文 W3" pitchFamily="34" charset="-122"/>
              <a:ea typeface="冬青黑体简体中文 W3" pitchFamily="34" charset="-122"/>
            </a:endParaRPr>
          </a:p>
        </p:txBody>
      </p:sp>
    </p:spTree>
    <p:extLst>
      <p:ext uri="{BB962C8B-B14F-4D97-AF65-F5344CB8AC3E}">
        <p14:creationId xmlns:p14="http://schemas.microsoft.com/office/powerpoint/2010/main" val="1406215944"/>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a:solidFill>
                  <a:schemeClr val="bg1"/>
                </a:solidFill>
              </a:rPr>
              <a:t>Part 1</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195736" y="2340918"/>
            <a:ext cx="233910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上半年工作总结</a:t>
            </a:r>
          </a:p>
        </p:txBody>
      </p:sp>
      <p:grpSp>
        <p:nvGrpSpPr>
          <p:cNvPr id="8" name="组合 7"/>
          <p:cNvGrpSpPr/>
          <p:nvPr/>
        </p:nvGrpSpPr>
        <p:grpSpPr>
          <a:xfrm>
            <a:off x="6529918" y="1743657"/>
            <a:ext cx="1656184" cy="1656184"/>
            <a:chOff x="791580" y="1514307"/>
            <a:chExt cx="1656184" cy="1656184"/>
          </a:xfrm>
        </p:grpSpPr>
        <p:grpSp>
          <p:nvGrpSpPr>
            <p:cNvPr id="9" name="组合 8"/>
            <p:cNvGrpSpPr/>
            <p:nvPr/>
          </p:nvGrpSpPr>
          <p:grpSpPr>
            <a:xfrm>
              <a:off x="791580" y="151430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Freeform 12"/>
            <p:cNvSpPr>
              <a:spLocks noEditPoints="1"/>
            </p:cNvSpPr>
            <p:nvPr/>
          </p:nvSpPr>
          <p:spPr bwMode="auto">
            <a:xfrm>
              <a:off x="1275978" y="2020136"/>
              <a:ext cx="687388" cy="64452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6650745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7"/>
                                        </p:tgtEl>
                                        <p:attrNameLst>
                                          <p:attrName>ppt_w</p:attrName>
                                        </p:attrNameLst>
                                      </p:cBhvr>
                                      <p:tavLst>
                                        <p:tav tm="0">
                                          <p:val>
                                            <p:strVal val="ppt_w"/>
                                          </p:val>
                                        </p:tav>
                                        <p:tav tm="100000">
                                          <p:val>
                                            <p:strVal val="4*ppt_w"/>
                                          </p:val>
                                        </p:tav>
                                      </p:tavLst>
                                    </p:anim>
                                    <p:anim calcmode="lin" valueType="num">
                                      <p:cBhvr>
                                        <p:cTn id="9" dur="1000"/>
                                        <p:tgtEl>
                                          <p:spTgt spid="17"/>
                                        </p:tgtEl>
                                        <p:attrNameLst>
                                          <p:attrName>ppt_h</p:attrName>
                                        </p:attrNameLst>
                                      </p:cBhvr>
                                      <p:tavLst>
                                        <p:tav tm="0">
                                          <p:val>
                                            <p:strVal val="ppt_h"/>
                                          </p:val>
                                        </p:tav>
                                        <p:tav tm="100000">
                                          <p:val>
                                            <p:strVal val="4*ppt_h"/>
                                          </p:val>
                                        </p:tav>
                                      </p:tavLst>
                                    </p:anim>
                                    <p:set>
                                      <p:cBhvr>
                                        <p:cTn id="10" dur="1" fill="hold">
                                          <p:stCondLst>
                                            <p:cond delay="999"/>
                                          </p:stCondLst>
                                        </p:cTn>
                                        <p:tgtEl>
                                          <p:spTgt spid="17"/>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1</a:t>
            </a:r>
            <a:endParaRPr lang="zh-CN" altLang="en-US" sz="2000" b="1" dirty="0">
              <a:solidFill>
                <a:schemeClr val="bg1"/>
              </a:solidFill>
            </a:endParaRPr>
          </a:p>
        </p:txBody>
      </p:sp>
      <p:sp>
        <p:nvSpPr>
          <p:cNvPr id="37" name="六边形 22"/>
          <p:cNvSpPr/>
          <p:nvPr/>
        </p:nvSpPr>
        <p:spPr>
          <a:xfrm>
            <a:off x="2689351" y="1411884"/>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38" name="六边形 22"/>
          <p:cNvSpPr/>
          <p:nvPr/>
        </p:nvSpPr>
        <p:spPr>
          <a:xfrm>
            <a:off x="2689351" y="2211331"/>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400" dirty="0">
                <a:solidFill>
                  <a:schemeClr val="lt1">
                    <a:alpha val="50000"/>
                  </a:schemeClr>
                </a:solidFill>
                <a:effectLst>
                  <a:outerShdw blurRad="38100" dist="38100" dir="2700000" algn="tl">
                    <a:srgbClr val="000000">
                      <a:alpha val="43137"/>
                    </a:srgbClr>
                  </a:outerShdw>
                </a:effectLst>
              </a:rPr>
              <a:t> 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39" name="六边形 22"/>
          <p:cNvSpPr/>
          <p:nvPr/>
        </p:nvSpPr>
        <p:spPr>
          <a:xfrm>
            <a:off x="2689351" y="3010778"/>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40" name="六边形 22"/>
          <p:cNvSpPr/>
          <p:nvPr/>
        </p:nvSpPr>
        <p:spPr>
          <a:xfrm>
            <a:off x="2689351" y="3810224"/>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grpSp>
        <p:nvGrpSpPr>
          <p:cNvPr id="41" name="组合 40"/>
          <p:cNvGrpSpPr/>
          <p:nvPr/>
        </p:nvGrpSpPr>
        <p:grpSpPr>
          <a:xfrm>
            <a:off x="2103207" y="1411884"/>
            <a:ext cx="668234" cy="576064"/>
            <a:chOff x="2298708" y="1541562"/>
            <a:chExt cx="668234" cy="576064"/>
          </a:xfrm>
        </p:grpSpPr>
        <p:sp>
          <p:nvSpPr>
            <p:cNvPr id="42" name="六边形 41"/>
            <p:cNvSpPr/>
            <p:nvPr/>
          </p:nvSpPr>
          <p:spPr>
            <a:xfrm>
              <a:off x="2298708" y="1541562"/>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3" name="TextBox 42"/>
            <p:cNvSpPr txBox="1"/>
            <p:nvPr/>
          </p:nvSpPr>
          <p:spPr>
            <a:xfrm>
              <a:off x="2434694" y="1644928"/>
              <a:ext cx="396262" cy="369332"/>
            </a:xfrm>
            <a:prstGeom prst="rect">
              <a:avLst/>
            </a:prstGeom>
            <a:noFill/>
            <a:effectLst>
              <a:innerShdw blurRad="114300">
                <a:prstClr val="black"/>
              </a:innerShdw>
            </a:effectLst>
          </p:spPr>
          <p:txBody>
            <a:bodyPr wrap="none" rtlCol="0">
              <a:spAutoFit/>
            </a:bodyPr>
            <a:lstStyle/>
            <a:p>
              <a:r>
                <a:rPr lang="en-US" altLang="zh-CN" sz="1800" dirty="0">
                  <a:solidFill>
                    <a:schemeClr val="bg1"/>
                  </a:solidFill>
                  <a:latin typeface="Impact" pitchFamily="34" charset="0"/>
                </a:rPr>
                <a:t>01</a:t>
              </a:r>
              <a:endParaRPr lang="zh-CN" altLang="en-US" sz="1800" dirty="0">
                <a:solidFill>
                  <a:schemeClr val="bg1"/>
                </a:solidFill>
                <a:latin typeface="Impact" pitchFamily="34" charset="0"/>
              </a:endParaRPr>
            </a:p>
          </p:txBody>
        </p:sp>
      </p:grpSp>
      <p:grpSp>
        <p:nvGrpSpPr>
          <p:cNvPr id="44" name="组合 43"/>
          <p:cNvGrpSpPr/>
          <p:nvPr/>
        </p:nvGrpSpPr>
        <p:grpSpPr>
          <a:xfrm>
            <a:off x="2103207" y="2211331"/>
            <a:ext cx="668234" cy="576064"/>
            <a:chOff x="2298708" y="2341009"/>
            <a:chExt cx="668234" cy="576064"/>
          </a:xfrm>
        </p:grpSpPr>
        <p:sp>
          <p:nvSpPr>
            <p:cNvPr id="45" name="六边形 44"/>
            <p:cNvSpPr/>
            <p:nvPr/>
          </p:nvSpPr>
          <p:spPr>
            <a:xfrm>
              <a:off x="2298708" y="2341009"/>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6" name="TextBox 45"/>
            <p:cNvSpPr txBox="1"/>
            <p:nvPr/>
          </p:nvSpPr>
          <p:spPr>
            <a:xfrm>
              <a:off x="2434694" y="2444375"/>
              <a:ext cx="423514" cy="369332"/>
            </a:xfrm>
            <a:prstGeom prst="rect">
              <a:avLst/>
            </a:prstGeom>
            <a:noFill/>
            <a:effectLst>
              <a:innerShdw blurRad="114300">
                <a:prstClr val="black"/>
              </a:innerShdw>
            </a:effectLst>
          </p:spPr>
          <p:txBody>
            <a:bodyPr wrap="none" rtlCol="0">
              <a:spAutoFit/>
            </a:bodyPr>
            <a:lstStyle/>
            <a:p>
              <a:r>
                <a:rPr lang="en-US" altLang="zh-CN" sz="1800" dirty="0">
                  <a:solidFill>
                    <a:schemeClr val="bg1"/>
                  </a:solidFill>
                  <a:latin typeface="Impact" pitchFamily="34" charset="0"/>
                </a:rPr>
                <a:t>02</a:t>
              </a:r>
              <a:endParaRPr lang="zh-CN" altLang="en-US" sz="1800" dirty="0">
                <a:solidFill>
                  <a:schemeClr val="bg1"/>
                </a:solidFill>
                <a:latin typeface="Impact" pitchFamily="34" charset="0"/>
              </a:endParaRPr>
            </a:p>
          </p:txBody>
        </p:sp>
      </p:grpSp>
      <p:grpSp>
        <p:nvGrpSpPr>
          <p:cNvPr id="47" name="组合 46"/>
          <p:cNvGrpSpPr/>
          <p:nvPr/>
        </p:nvGrpSpPr>
        <p:grpSpPr>
          <a:xfrm>
            <a:off x="2103207" y="3010778"/>
            <a:ext cx="668234" cy="576064"/>
            <a:chOff x="2298708" y="3140456"/>
            <a:chExt cx="668234" cy="576064"/>
          </a:xfrm>
        </p:grpSpPr>
        <p:sp>
          <p:nvSpPr>
            <p:cNvPr id="48" name="六边形 47"/>
            <p:cNvSpPr/>
            <p:nvPr/>
          </p:nvSpPr>
          <p:spPr>
            <a:xfrm>
              <a:off x="2298708" y="3140456"/>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9" name="TextBox 48"/>
            <p:cNvSpPr txBox="1"/>
            <p:nvPr/>
          </p:nvSpPr>
          <p:spPr>
            <a:xfrm>
              <a:off x="2434694" y="3243822"/>
              <a:ext cx="429926" cy="369332"/>
            </a:xfrm>
            <a:prstGeom prst="rect">
              <a:avLst/>
            </a:prstGeom>
            <a:noFill/>
            <a:effectLst>
              <a:innerShdw blurRad="114300">
                <a:prstClr val="black"/>
              </a:innerShdw>
            </a:effectLst>
          </p:spPr>
          <p:txBody>
            <a:bodyPr wrap="none" rtlCol="0">
              <a:spAutoFit/>
            </a:bodyPr>
            <a:lstStyle/>
            <a:p>
              <a:r>
                <a:rPr lang="en-US" altLang="zh-CN" sz="1800" dirty="0">
                  <a:solidFill>
                    <a:schemeClr val="bg1"/>
                  </a:solidFill>
                  <a:latin typeface="Impact" pitchFamily="34" charset="0"/>
                </a:rPr>
                <a:t>03</a:t>
              </a:r>
              <a:endParaRPr lang="zh-CN" altLang="en-US" sz="1800" dirty="0">
                <a:solidFill>
                  <a:schemeClr val="bg1"/>
                </a:solidFill>
                <a:latin typeface="Impact" pitchFamily="34" charset="0"/>
              </a:endParaRPr>
            </a:p>
          </p:txBody>
        </p:sp>
      </p:grpSp>
      <p:grpSp>
        <p:nvGrpSpPr>
          <p:cNvPr id="50" name="组合 49"/>
          <p:cNvGrpSpPr/>
          <p:nvPr/>
        </p:nvGrpSpPr>
        <p:grpSpPr>
          <a:xfrm>
            <a:off x="2103207" y="3810224"/>
            <a:ext cx="668234" cy="576064"/>
            <a:chOff x="2298708" y="3939902"/>
            <a:chExt cx="668234" cy="576064"/>
          </a:xfrm>
        </p:grpSpPr>
        <p:sp>
          <p:nvSpPr>
            <p:cNvPr id="51" name="六边形 50"/>
            <p:cNvSpPr/>
            <p:nvPr/>
          </p:nvSpPr>
          <p:spPr>
            <a:xfrm>
              <a:off x="2298708" y="3939902"/>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52" name="TextBox 51"/>
            <p:cNvSpPr txBox="1"/>
            <p:nvPr/>
          </p:nvSpPr>
          <p:spPr>
            <a:xfrm>
              <a:off x="2434694" y="4043268"/>
              <a:ext cx="429926" cy="369332"/>
            </a:xfrm>
            <a:prstGeom prst="rect">
              <a:avLst/>
            </a:prstGeom>
            <a:noFill/>
            <a:effectLst>
              <a:innerShdw blurRad="114300">
                <a:prstClr val="black"/>
              </a:innerShdw>
            </a:effectLst>
          </p:spPr>
          <p:txBody>
            <a:bodyPr wrap="none" rtlCol="0">
              <a:spAutoFit/>
            </a:bodyPr>
            <a:lstStyle/>
            <a:p>
              <a:r>
                <a:rPr lang="en-US" altLang="zh-CN" sz="1800" dirty="0">
                  <a:solidFill>
                    <a:schemeClr val="bg1"/>
                  </a:solidFill>
                  <a:latin typeface="Impact" pitchFamily="34" charset="0"/>
                </a:rPr>
                <a:t>04</a:t>
              </a:r>
              <a:endParaRPr lang="zh-CN" altLang="en-US" sz="1800" dirty="0">
                <a:solidFill>
                  <a:schemeClr val="bg1"/>
                </a:solidFill>
                <a:latin typeface="Impact" pitchFamily="34" charset="0"/>
              </a:endParaRPr>
            </a:p>
          </p:txBody>
        </p:sp>
      </p:gr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spTree>
    <p:extLst>
      <p:ext uri="{BB962C8B-B14F-4D97-AF65-F5344CB8AC3E}">
        <p14:creationId xmlns:p14="http://schemas.microsoft.com/office/powerpoint/2010/main" val="40558321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750" fill="hold"/>
                                        <p:tgtEl>
                                          <p:spTgt spid="41"/>
                                        </p:tgtEl>
                                        <p:attrNameLst>
                                          <p:attrName>ppt_x</p:attrName>
                                        </p:attrNameLst>
                                      </p:cBhvr>
                                      <p:tavLst>
                                        <p:tav tm="0">
                                          <p:val>
                                            <p:strVal val="0-#ppt_w/2"/>
                                          </p:val>
                                        </p:tav>
                                        <p:tav tm="100000">
                                          <p:val>
                                            <p:strVal val="#ppt_x"/>
                                          </p:val>
                                        </p:tav>
                                      </p:tavLst>
                                    </p:anim>
                                    <p:anim calcmode="lin" valueType="num">
                                      <p:cBhvr additive="base">
                                        <p:cTn id="8" dur="750" fill="hold"/>
                                        <p:tgtEl>
                                          <p:spTgt spid="4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2" presetClass="entr" presetSubtype="8" decel="100000" fill="hold" nodeType="withEffect">
                                  <p:stCondLst>
                                    <p:cond delay="10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750" fill="hold"/>
                                        <p:tgtEl>
                                          <p:spTgt spid="44"/>
                                        </p:tgtEl>
                                        <p:attrNameLst>
                                          <p:attrName>ppt_x</p:attrName>
                                        </p:attrNameLst>
                                      </p:cBhvr>
                                      <p:tavLst>
                                        <p:tav tm="0">
                                          <p:val>
                                            <p:strVal val="0-#ppt_w/2"/>
                                          </p:val>
                                        </p:tav>
                                        <p:tav tm="100000">
                                          <p:val>
                                            <p:strVal val="#ppt_x"/>
                                          </p:val>
                                        </p:tav>
                                      </p:tavLst>
                                    </p:anim>
                                    <p:anim calcmode="lin" valueType="num">
                                      <p:cBhvr additive="base">
                                        <p:cTn id="15" dur="750" fill="hold"/>
                                        <p:tgtEl>
                                          <p:spTgt spid="4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8" decel="100000" fill="hold" nodeType="withEffect">
                                  <p:stCondLst>
                                    <p:cond delay="20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750" fill="hold"/>
                                        <p:tgtEl>
                                          <p:spTgt spid="47"/>
                                        </p:tgtEl>
                                        <p:attrNameLst>
                                          <p:attrName>ppt_x</p:attrName>
                                        </p:attrNameLst>
                                      </p:cBhvr>
                                      <p:tavLst>
                                        <p:tav tm="0">
                                          <p:val>
                                            <p:strVal val="0-#ppt_w/2"/>
                                          </p:val>
                                        </p:tav>
                                        <p:tav tm="100000">
                                          <p:val>
                                            <p:strVal val="#ppt_x"/>
                                          </p:val>
                                        </p:tav>
                                      </p:tavLst>
                                    </p:anim>
                                    <p:anim calcmode="lin" valueType="num">
                                      <p:cBhvr additive="base">
                                        <p:cTn id="22" dur="750" fill="hold"/>
                                        <p:tgtEl>
                                          <p:spTgt spid="47"/>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2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8" decel="100000" fill="hold" nodeType="withEffect">
                                  <p:stCondLst>
                                    <p:cond delay="30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750" fill="hold"/>
                                        <p:tgtEl>
                                          <p:spTgt spid="50"/>
                                        </p:tgtEl>
                                        <p:attrNameLst>
                                          <p:attrName>ppt_x</p:attrName>
                                        </p:attrNameLst>
                                      </p:cBhvr>
                                      <p:tavLst>
                                        <p:tav tm="0">
                                          <p:val>
                                            <p:strVal val="0-#ppt_w/2"/>
                                          </p:val>
                                        </p:tav>
                                        <p:tav tm="100000">
                                          <p:val>
                                            <p:strVal val="#ppt_x"/>
                                          </p:val>
                                        </p:tav>
                                      </p:tavLst>
                                    </p:anim>
                                    <p:anim calcmode="lin" valueType="num">
                                      <p:cBhvr additive="base">
                                        <p:cTn id="29" dur="750" fill="hold"/>
                                        <p:tgtEl>
                                          <p:spTgt spid="5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3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4" name="组合 3"/>
          <p:cNvGrpSpPr/>
          <p:nvPr/>
        </p:nvGrpSpPr>
        <p:grpSpPr>
          <a:xfrm>
            <a:off x="1031642" y="1491630"/>
            <a:ext cx="2156686" cy="576064"/>
            <a:chOff x="1128969" y="1491630"/>
            <a:chExt cx="2156686" cy="576064"/>
          </a:xfrm>
        </p:grpSpPr>
        <p:sp>
          <p:nvSpPr>
            <p:cNvPr id="2" name="椭圆 1"/>
            <p:cNvSpPr/>
            <p:nvPr/>
          </p:nvSpPr>
          <p:spPr>
            <a:xfrm>
              <a:off x="1128969" y="1491630"/>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itchFamily="34" charset="0"/>
                </a:rPr>
                <a:t>01</a:t>
              </a:r>
              <a:endParaRPr lang="zh-CN" altLang="en-US" sz="1600" dirty="0">
                <a:latin typeface="Impact" pitchFamily="34" charset="0"/>
              </a:endParaRPr>
            </a:p>
          </p:txBody>
        </p:sp>
        <p:sp>
          <p:nvSpPr>
            <p:cNvPr id="3" name="TextBox 2"/>
            <p:cNvSpPr txBox="1"/>
            <p:nvPr/>
          </p:nvSpPr>
          <p:spPr>
            <a:xfrm>
              <a:off x="1682652" y="1625774"/>
              <a:ext cx="1603003" cy="307777"/>
            </a:xfrm>
            <a:prstGeom prst="rect">
              <a:avLst/>
            </a:prstGeom>
            <a:noFill/>
          </p:spPr>
          <p:txBody>
            <a:bodyPr wrap="none" rtlCol="0">
              <a:spAutoFit/>
            </a:bodyPr>
            <a:lstStyle/>
            <a:p>
              <a:r>
                <a:rPr lang="en-US" altLang="zh-CN" b="1" dirty="0">
                  <a:solidFill>
                    <a:schemeClr val="bg1"/>
                  </a:solidFill>
                  <a:latin typeface="+mj-lt"/>
                  <a:ea typeface="FZLanTingHeiS-EL-GB"/>
                </a:rPr>
                <a:t>INPUT  YOUR  TEXT</a:t>
              </a:r>
              <a:endParaRPr lang="zh-CN" altLang="en-US" b="1" dirty="0">
                <a:solidFill>
                  <a:schemeClr val="bg1"/>
                </a:solidFill>
                <a:latin typeface="+mj-lt"/>
                <a:ea typeface="FZLanTingHeiS-EL-GB"/>
              </a:endParaRPr>
            </a:p>
          </p:txBody>
        </p:sp>
      </p:grpSp>
      <p:grpSp>
        <p:nvGrpSpPr>
          <p:cNvPr id="5" name="组合 4"/>
          <p:cNvGrpSpPr/>
          <p:nvPr/>
        </p:nvGrpSpPr>
        <p:grpSpPr>
          <a:xfrm>
            <a:off x="5294423" y="1491630"/>
            <a:ext cx="2134370" cy="576064"/>
            <a:chOff x="5391750" y="1491630"/>
            <a:chExt cx="2134370" cy="576064"/>
          </a:xfrm>
        </p:grpSpPr>
        <p:sp>
          <p:nvSpPr>
            <p:cNvPr id="28" name="椭圆 27"/>
            <p:cNvSpPr/>
            <p:nvPr/>
          </p:nvSpPr>
          <p:spPr>
            <a:xfrm>
              <a:off x="5391750" y="1491630"/>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itchFamily="34" charset="0"/>
                </a:rPr>
                <a:t>02</a:t>
              </a:r>
              <a:endParaRPr lang="zh-CN" altLang="en-US" sz="1600" dirty="0">
                <a:latin typeface="Impact" pitchFamily="34" charset="0"/>
              </a:endParaRPr>
            </a:p>
          </p:txBody>
        </p:sp>
        <p:sp>
          <p:nvSpPr>
            <p:cNvPr id="32" name="TextBox 31"/>
            <p:cNvSpPr txBox="1"/>
            <p:nvPr/>
          </p:nvSpPr>
          <p:spPr>
            <a:xfrm>
              <a:off x="5952612" y="1625774"/>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grpSp>
        <p:nvGrpSpPr>
          <p:cNvPr id="6" name="组合 5"/>
          <p:cNvGrpSpPr/>
          <p:nvPr/>
        </p:nvGrpSpPr>
        <p:grpSpPr>
          <a:xfrm>
            <a:off x="1031642" y="3163443"/>
            <a:ext cx="2127191" cy="576064"/>
            <a:chOff x="1128969" y="3163443"/>
            <a:chExt cx="2127191" cy="576064"/>
          </a:xfrm>
        </p:grpSpPr>
        <p:sp>
          <p:nvSpPr>
            <p:cNvPr id="29" name="椭圆 28"/>
            <p:cNvSpPr/>
            <p:nvPr/>
          </p:nvSpPr>
          <p:spPr>
            <a:xfrm>
              <a:off x="1128969" y="3163443"/>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itchFamily="34" charset="0"/>
                </a:rPr>
                <a:t>03</a:t>
              </a:r>
              <a:endParaRPr lang="zh-CN" altLang="en-US" sz="1600" dirty="0">
                <a:latin typeface="Impact" pitchFamily="34" charset="0"/>
              </a:endParaRPr>
            </a:p>
          </p:txBody>
        </p:sp>
        <p:sp>
          <p:nvSpPr>
            <p:cNvPr id="33" name="TextBox 32"/>
            <p:cNvSpPr txBox="1"/>
            <p:nvPr/>
          </p:nvSpPr>
          <p:spPr>
            <a:xfrm>
              <a:off x="1682652" y="3297587"/>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grpSp>
        <p:nvGrpSpPr>
          <p:cNvPr id="8" name="组合 7"/>
          <p:cNvGrpSpPr/>
          <p:nvPr/>
        </p:nvGrpSpPr>
        <p:grpSpPr>
          <a:xfrm>
            <a:off x="5294423" y="3163443"/>
            <a:ext cx="2134370" cy="576064"/>
            <a:chOff x="5391750" y="3163443"/>
            <a:chExt cx="2134370" cy="576064"/>
          </a:xfrm>
        </p:grpSpPr>
        <p:sp>
          <p:nvSpPr>
            <p:cNvPr id="30" name="椭圆 29"/>
            <p:cNvSpPr/>
            <p:nvPr/>
          </p:nvSpPr>
          <p:spPr>
            <a:xfrm>
              <a:off x="5391750" y="3163443"/>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itchFamily="34" charset="0"/>
                </a:rPr>
                <a:t>04</a:t>
              </a:r>
              <a:endParaRPr lang="zh-CN" altLang="en-US" sz="1600" dirty="0">
                <a:latin typeface="Impact" pitchFamily="34" charset="0"/>
              </a:endParaRPr>
            </a:p>
          </p:txBody>
        </p:sp>
        <p:sp>
          <p:nvSpPr>
            <p:cNvPr id="34" name="TextBox 33"/>
            <p:cNvSpPr txBox="1"/>
            <p:nvPr/>
          </p:nvSpPr>
          <p:spPr>
            <a:xfrm>
              <a:off x="5952612" y="3297587"/>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sp>
        <p:nvSpPr>
          <p:cNvPr id="35" name="TextBox 34"/>
          <p:cNvSpPr txBox="1"/>
          <p:nvPr/>
        </p:nvSpPr>
        <p:spPr>
          <a:xfrm>
            <a:off x="1031642" y="2158504"/>
            <a:ext cx="2817936" cy="535531"/>
          </a:xfrm>
          <a:prstGeom prst="rect">
            <a:avLst/>
          </a:prstGeom>
          <a:noFill/>
        </p:spPr>
        <p:txBody>
          <a:bodyPr wrap="square" rtlCol="0">
            <a:spAutoFit/>
          </a:bodyPr>
          <a:lstStyle/>
          <a:p>
            <a:pPr>
              <a:lnSpc>
                <a:spcPct val="120000"/>
              </a:lnSpc>
            </a:pPr>
            <a:r>
              <a:rPr lang="en-US" altLang="zh-CN" sz="1200" b="1" dirty="0">
                <a:solidFill>
                  <a:schemeClr val="bg1"/>
                </a:solidFill>
              </a:rPr>
              <a:t>Add your text here . Make it simple and stupid .While using this template .</a:t>
            </a:r>
            <a:endParaRPr lang="zh-CN" altLang="en-US" sz="1200" b="1" dirty="0">
              <a:solidFill>
                <a:schemeClr val="bg1"/>
              </a:solidFill>
            </a:endParaRPr>
          </a:p>
        </p:txBody>
      </p:sp>
      <p:sp>
        <p:nvSpPr>
          <p:cNvPr id="58" name="TextBox 57"/>
          <p:cNvSpPr txBox="1"/>
          <p:nvPr/>
        </p:nvSpPr>
        <p:spPr>
          <a:xfrm>
            <a:off x="5294423" y="2158504"/>
            <a:ext cx="2817936" cy="535531"/>
          </a:xfrm>
          <a:prstGeom prst="rect">
            <a:avLst/>
          </a:prstGeom>
          <a:noFill/>
        </p:spPr>
        <p:txBody>
          <a:bodyPr wrap="square" rtlCol="0">
            <a:spAutoFit/>
          </a:bodyPr>
          <a:lstStyle/>
          <a:p>
            <a:pPr>
              <a:lnSpc>
                <a:spcPct val="120000"/>
              </a:lnSpc>
            </a:pPr>
            <a:r>
              <a:rPr lang="en-US" altLang="zh-CN" sz="1200" b="1" dirty="0">
                <a:solidFill>
                  <a:schemeClr val="bg1"/>
                </a:solidFill>
              </a:rPr>
              <a:t>Add your text here . Make it simple and stupid .While using this template .</a:t>
            </a:r>
            <a:endParaRPr lang="zh-CN" altLang="en-US" sz="1200" b="1" dirty="0">
              <a:solidFill>
                <a:schemeClr val="bg1"/>
              </a:solidFill>
            </a:endParaRPr>
          </a:p>
        </p:txBody>
      </p:sp>
      <p:sp>
        <p:nvSpPr>
          <p:cNvPr id="59" name="TextBox 58"/>
          <p:cNvSpPr txBox="1"/>
          <p:nvPr/>
        </p:nvSpPr>
        <p:spPr>
          <a:xfrm>
            <a:off x="1031642" y="3764411"/>
            <a:ext cx="2817936" cy="535531"/>
          </a:xfrm>
          <a:prstGeom prst="rect">
            <a:avLst/>
          </a:prstGeom>
          <a:noFill/>
        </p:spPr>
        <p:txBody>
          <a:bodyPr wrap="square" rtlCol="0">
            <a:spAutoFit/>
          </a:bodyPr>
          <a:lstStyle/>
          <a:p>
            <a:pPr>
              <a:lnSpc>
                <a:spcPct val="120000"/>
              </a:lnSpc>
            </a:pPr>
            <a:r>
              <a:rPr lang="en-US" altLang="zh-CN" sz="1200" b="1" dirty="0">
                <a:solidFill>
                  <a:schemeClr val="bg1"/>
                </a:solidFill>
              </a:rPr>
              <a:t>Add your text here . Make it simple and stupid .While using this template .</a:t>
            </a:r>
            <a:endParaRPr lang="zh-CN" altLang="en-US" sz="1200" b="1" dirty="0">
              <a:solidFill>
                <a:schemeClr val="bg1"/>
              </a:solidFill>
            </a:endParaRPr>
          </a:p>
        </p:txBody>
      </p:sp>
      <p:sp>
        <p:nvSpPr>
          <p:cNvPr id="60" name="TextBox 59"/>
          <p:cNvSpPr txBox="1"/>
          <p:nvPr/>
        </p:nvSpPr>
        <p:spPr>
          <a:xfrm>
            <a:off x="5294423" y="3764411"/>
            <a:ext cx="2817936" cy="535531"/>
          </a:xfrm>
          <a:prstGeom prst="rect">
            <a:avLst/>
          </a:prstGeom>
          <a:noFill/>
        </p:spPr>
        <p:txBody>
          <a:bodyPr wrap="square" rtlCol="0">
            <a:spAutoFit/>
          </a:bodyPr>
          <a:lstStyle/>
          <a:p>
            <a:pPr>
              <a:lnSpc>
                <a:spcPct val="120000"/>
              </a:lnSpc>
            </a:pPr>
            <a:r>
              <a:rPr lang="en-US" altLang="zh-CN" sz="1200" b="1" dirty="0">
                <a:solidFill>
                  <a:schemeClr val="bg1"/>
                </a:solidFill>
              </a:rPr>
              <a:t>Add your text here . Make it simple and stupid .While using this template .</a:t>
            </a:r>
            <a:endParaRPr lang="zh-CN" altLang="en-US" sz="1200" b="1" dirty="0">
              <a:solidFill>
                <a:schemeClr val="bg1"/>
              </a:solidFill>
            </a:endParaRPr>
          </a:p>
        </p:txBody>
      </p:sp>
    </p:spTree>
    <p:extLst>
      <p:ext uri="{BB962C8B-B14F-4D97-AF65-F5344CB8AC3E}">
        <p14:creationId xmlns:p14="http://schemas.microsoft.com/office/powerpoint/2010/main" val="3992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50" presetClass="entr" presetSubtype="0" decel="100000" fill="hold" nodeType="withEffect">
                                  <p:stCondLst>
                                    <p:cond delay="10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3"/>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par>
                                <p:cTn id="21" presetID="50"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3"/>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50" presetClass="entr" presetSubtype="0" decel="100000" fill="hold" nodeType="withEffect">
                                  <p:stCondLst>
                                    <p:cond delay="3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strVal val="#ppt_w+.3"/>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Effect transition="in" filter="fade">
                                      <p:cBhvr>
                                        <p:cTn id="33" dur="1000"/>
                                        <p:tgtEl>
                                          <p:spTgt spid="8"/>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8"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sp>
        <p:nvSpPr>
          <p:cNvPr id="209" name="右箭头 208"/>
          <p:cNvSpPr/>
          <p:nvPr/>
        </p:nvSpPr>
        <p:spPr>
          <a:xfrm>
            <a:off x="1044000" y="2931790"/>
            <a:ext cx="7056000" cy="216024"/>
          </a:xfrm>
          <a:prstGeom prst="rightArrow">
            <a:avLst>
              <a:gd name="adj1" fmla="val 45974"/>
              <a:gd name="adj2" fmla="val 69815"/>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nvGrpSpPr>
          <p:cNvPr id="210" name="组合 209"/>
          <p:cNvGrpSpPr/>
          <p:nvPr/>
        </p:nvGrpSpPr>
        <p:grpSpPr>
          <a:xfrm>
            <a:off x="1134274" y="1670693"/>
            <a:ext cx="1761509" cy="1320969"/>
            <a:chOff x="1298163" y="1322669"/>
            <a:chExt cx="1761509" cy="1320969"/>
          </a:xfrm>
        </p:grpSpPr>
        <p:grpSp>
          <p:nvGrpSpPr>
            <p:cNvPr id="211" name="组合 210"/>
            <p:cNvGrpSpPr/>
            <p:nvPr/>
          </p:nvGrpSpPr>
          <p:grpSpPr>
            <a:xfrm>
              <a:off x="1298163" y="1322669"/>
              <a:ext cx="1761509" cy="1320969"/>
              <a:chOff x="1298163" y="1322669"/>
              <a:chExt cx="1761509" cy="1320969"/>
            </a:xfrm>
          </p:grpSpPr>
          <p:grpSp>
            <p:nvGrpSpPr>
              <p:cNvPr id="213" name="组合 212"/>
              <p:cNvGrpSpPr/>
              <p:nvPr/>
            </p:nvGrpSpPr>
            <p:grpSpPr>
              <a:xfrm>
                <a:off x="1298163" y="1322669"/>
                <a:ext cx="1761509" cy="1320969"/>
                <a:chOff x="1298163" y="1322669"/>
                <a:chExt cx="1761509" cy="1320969"/>
              </a:xfrm>
            </p:grpSpPr>
            <p:sp>
              <p:nvSpPr>
                <p:cNvPr id="215" name="矩形 214"/>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216" name="矩形 215"/>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7" name="椭圆 216"/>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14" name="TextBox 75"/>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2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212" name="矩形 211"/>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a:ln>
                  <a:noFill/>
                </a:ln>
                <a:solidFill>
                  <a:srgbClr val="FFFFFF"/>
                </a:solidFill>
                <a:effectLst/>
                <a:uLnTx/>
                <a:uFillTx/>
              </a:endParaRPr>
            </a:p>
          </p:txBody>
        </p:sp>
      </p:grpSp>
      <p:grpSp>
        <p:nvGrpSpPr>
          <p:cNvPr id="218" name="组合 217"/>
          <p:cNvGrpSpPr/>
          <p:nvPr/>
        </p:nvGrpSpPr>
        <p:grpSpPr>
          <a:xfrm>
            <a:off x="5781477" y="1670693"/>
            <a:ext cx="1761509" cy="1320969"/>
            <a:chOff x="1298163" y="1322669"/>
            <a:chExt cx="1761509" cy="1320969"/>
          </a:xfrm>
        </p:grpSpPr>
        <p:grpSp>
          <p:nvGrpSpPr>
            <p:cNvPr id="219" name="组合 218"/>
            <p:cNvGrpSpPr/>
            <p:nvPr/>
          </p:nvGrpSpPr>
          <p:grpSpPr>
            <a:xfrm>
              <a:off x="1298163" y="1322669"/>
              <a:ext cx="1761509" cy="1320969"/>
              <a:chOff x="1298163" y="1322669"/>
              <a:chExt cx="1761509" cy="1320969"/>
            </a:xfrm>
          </p:grpSpPr>
          <p:grpSp>
            <p:nvGrpSpPr>
              <p:cNvPr id="221" name="组合 220"/>
              <p:cNvGrpSpPr/>
              <p:nvPr/>
            </p:nvGrpSpPr>
            <p:grpSpPr>
              <a:xfrm>
                <a:off x="1298163" y="1322669"/>
                <a:ext cx="1761509" cy="1320969"/>
                <a:chOff x="1298163" y="1322669"/>
                <a:chExt cx="1761509" cy="1320969"/>
              </a:xfrm>
            </p:grpSpPr>
            <p:sp>
              <p:nvSpPr>
                <p:cNvPr id="223" name="矩形 222"/>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224" name="矩形 223"/>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5" name="椭圆 224"/>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22" name="TextBox 68"/>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zh-CN" altLang="en-US" sz="2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220" name="矩形 219"/>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a:ln>
                  <a:noFill/>
                </a:ln>
                <a:solidFill>
                  <a:srgbClr val="FFFFFF"/>
                </a:solidFill>
                <a:effectLst/>
                <a:uLnTx/>
                <a:uFillTx/>
              </a:endParaRPr>
            </a:p>
          </p:txBody>
        </p:sp>
      </p:grpSp>
      <p:grpSp>
        <p:nvGrpSpPr>
          <p:cNvPr id="226" name="组合 225"/>
          <p:cNvGrpSpPr/>
          <p:nvPr/>
        </p:nvGrpSpPr>
        <p:grpSpPr>
          <a:xfrm>
            <a:off x="3457876" y="1670693"/>
            <a:ext cx="1761509" cy="1320969"/>
            <a:chOff x="1298163" y="1322669"/>
            <a:chExt cx="1761509" cy="1320969"/>
          </a:xfrm>
        </p:grpSpPr>
        <p:grpSp>
          <p:nvGrpSpPr>
            <p:cNvPr id="227" name="组合 226"/>
            <p:cNvGrpSpPr/>
            <p:nvPr/>
          </p:nvGrpSpPr>
          <p:grpSpPr>
            <a:xfrm>
              <a:off x="1298163" y="1322669"/>
              <a:ext cx="1761509" cy="1320969"/>
              <a:chOff x="1298163" y="1322669"/>
              <a:chExt cx="1761509" cy="1320969"/>
            </a:xfrm>
          </p:grpSpPr>
          <p:grpSp>
            <p:nvGrpSpPr>
              <p:cNvPr id="229" name="组合 228"/>
              <p:cNvGrpSpPr/>
              <p:nvPr/>
            </p:nvGrpSpPr>
            <p:grpSpPr>
              <a:xfrm>
                <a:off x="1298163" y="1322669"/>
                <a:ext cx="1761509" cy="1320969"/>
                <a:chOff x="1298163" y="1322669"/>
                <a:chExt cx="1761509" cy="1320969"/>
              </a:xfrm>
            </p:grpSpPr>
            <p:sp>
              <p:nvSpPr>
                <p:cNvPr id="231" name="矩形 230"/>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232" name="矩形 231"/>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3" name="椭圆 232"/>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30" name="TextBox 61"/>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2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228" name="矩形 227"/>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a:ln>
                  <a:noFill/>
                </a:ln>
                <a:solidFill>
                  <a:srgbClr val="FFFFFF"/>
                </a:solidFill>
                <a:effectLst/>
                <a:uLnTx/>
                <a:uFillTx/>
              </a:endParaRPr>
            </a:p>
          </p:txBody>
        </p:sp>
      </p:grpSp>
      <p:grpSp>
        <p:nvGrpSpPr>
          <p:cNvPr id="234" name="说明文字1"/>
          <p:cNvGrpSpPr/>
          <p:nvPr/>
        </p:nvGrpSpPr>
        <p:grpSpPr>
          <a:xfrm>
            <a:off x="1361478" y="3177830"/>
            <a:ext cx="2032651" cy="887018"/>
            <a:chOff x="883394" y="1398992"/>
            <a:chExt cx="2032651" cy="887018"/>
          </a:xfrm>
        </p:grpSpPr>
        <p:sp>
          <p:nvSpPr>
            <p:cNvPr id="235" name="TextBox 80"/>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36" name="TextBox 81"/>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grpSp>
        <p:nvGrpSpPr>
          <p:cNvPr id="237" name="说明文字1"/>
          <p:cNvGrpSpPr/>
          <p:nvPr/>
        </p:nvGrpSpPr>
        <p:grpSpPr>
          <a:xfrm>
            <a:off x="3675173" y="3179973"/>
            <a:ext cx="2032651" cy="887018"/>
            <a:chOff x="883394" y="1398992"/>
            <a:chExt cx="2032651" cy="887018"/>
          </a:xfrm>
        </p:grpSpPr>
        <p:sp>
          <p:nvSpPr>
            <p:cNvPr id="238" name="TextBox 83"/>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39" name="TextBox 84"/>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grpSp>
        <p:nvGrpSpPr>
          <p:cNvPr id="240" name="说明文字1"/>
          <p:cNvGrpSpPr/>
          <p:nvPr/>
        </p:nvGrpSpPr>
        <p:grpSpPr>
          <a:xfrm>
            <a:off x="6009025" y="3179973"/>
            <a:ext cx="2032651" cy="887018"/>
            <a:chOff x="883394" y="1398992"/>
            <a:chExt cx="2032651" cy="887018"/>
          </a:xfrm>
        </p:grpSpPr>
        <p:sp>
          <p:nvSpPr>
            <p:cNvPr id="241" name="TextBox 86"/>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42" name="TextBox 87"/>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610271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9"/>
                                        </p:tgtEl>
                                        <p:attrNameLst>
                                          <p:attrName>style.visibility</p:attrName>
                                        </p:attrNameLst>
                                      </p:cBhvr>
                                      <p:to>
                                        <p:strVal val="visible"/>
                                      </p:to>
                                    </p:set>
                                    <p:anim calcmode="lin" valueType="num">
                                      <p:cBhvr additive="base">
                                        <p:cTn id="7" dur="750" fill="hold"/>
                                        <p:tgtEl>
                                          <p:spTgt spid="209"/>
                                        </p:tgtEl>
                                        <p:attrNameLst>
                                          <p:attrName>ppt_x</p:attrName>
                                        </p:attrNameLst>
                                      </p:cBhvr>
                                      <p:tavLst>
                                        <p:tav tm="0">
                                          <p:val>
                                            <p:strVal val="0-#ppt_w/2"/>
                                          </p:val>
                                        </p:tav>
                                        <p:tav tm="100000">
                                          <p:val>
                                            <p:strVal val="#ppt_x"/>
                                          </p:val>
                                        </p:tav>
                                      </p:tavLst>
                                    </p:anim>
                                    <p:anim calcmode="lin" valueType="num">
                                      <p:cBhvr additive="base">
                                        <p:cTn id="8" dur="750" fill="hold"/>
                                        <p:tgtEl>
                                          <p:spTgt spid="20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7" presetClass="entr" presetSubtype="0" fill="hold" nodeType="afterEffect">
                                  <p:stCondLst>
                                    <p:cond delay="0"/>
                                  </p:stCondLst>
                                  <p:childTnLst>
                                    <p:set>
                                      <p:cBhvr>
                                        <p:cTn id="11" dur="1" fill="hold">
                                          <p:stCondLst>
                                            <p:cond delay="0"/>
                                          </p:stCondLst>
                                        </p:cTn>
                                        <p:tgtEl>
                                          <p:spTgt spid="210"/>
                                        </p:tgtEl>
                                        <p:attrNameLst>
                                          <p:attrName>style.visibility</p:attrName>
                                        </p:attrNameLst>
                                      </p:cBhvr>
                                      <p:to>
                                        <p:strVal val="visible"/>
                                      </p:to>
                                    </p:set>
                                    <p:animEffect transition="in" filter="fade">
                                      <p:cBhvr>
                                        <p:cTn id="12" dur="750"/>
                                        <p:tgtEl>
                                          <p:spTgt spid="210"/>
                                        </p:tgtEl>
                                      </p:cBhvr>
                                    </p:animEffect>
                                    <p:anim calcmode="lin" valueType="num">
                                      <p:cBhvr>
                                        <p:cTn id="13" dur="750" fill="hold"/>
                                        <p:tgtEl>
                                          <p:spTgt spid="210"/>
                                        </p:tgtEl>
                                        <p:attrNameLst>
                                          <p:attrName>ppt_x</p:attrName>
                                        </p:attrNameLst>
                                      </p:cBhvr>
                                      <p:tavLst>
                                        <p:tav tm="0">
                                          <p:val>
                                            <p:strVal val="#ppt_x"/>
                                          </p:val>
                                        </p:tav>
                                        <p:tav tm="100000">
                                          <p:val>
                                            <p:strVal val="#ppt_x"/>
                                          </p:val>
                                        </p:tav>
                                      </p:tavLst>
                                    </p:anim>
                                    <p:anim calcmode="lin" valueType="num">
                                      <p:cBhvr>
                                        <p:cTn id="14" dur="750" fill="hold"/>
                                        <p:tgtEl>
                                          <p:spTgt spid="2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4"/>
                                        </p:tgtEl>
                                        <p:attrNameLst>
                                          <p:attrName>style.visibility</p:attrName>
                                        </p:attrNameLst>
                                      </p:cBhvr>
                                      <p:to>
                                        <p:strVal val="visible"/>
                                      </p:to>
                                    </p:set>
                                    <p:animEffect transition="in" filter="fade">
                                      <p:cBhvr>
                                        <p:cTn id="17" dur="750"/>
                                        <p:tgtEl>
                                          <p:spTgt spid="234"/>
                                        </p:tgtEl>
                                      </p:cBhvr>
                                    </p:animEffect>
                                    <p:anim calcmode="lin" valueType="num">
                                      <p:cBhvr>
                                        <p:cTn id="18" dur="750" fill="hold"/>
                                        <p:tgtEl>
                                          <p:spTgt spid="234"/>
                                        </p:tgtEl>
                                        <p:attrNameLst>
                                          <p:attrName>ppt_x</p:attrName>
                                        </p:attrNameLst>
                                      </p:cBhvr>
                                      <p:tavLst>
                                        <p:tav tm="0">
                                          <p:val>
                                            <p:strVal val="#ppt_x"/>
                                          </p:val>
                                        </p:tav>
                                        <p:tav tm="100000">
                                          <p:val>
                                            <p:strVal val="#ppt_x"/>
                                          </p:val>
                                        </p:tav>
                                      </p:tavLst>
                                    </p:anim>
                                    <p:anim calcmode="lin" valueType="num">
                                      <p:cBhvr>
                                        <p:cTn id="19" dur="750" fill="hold"/>
                                        <p:tgtEl>
                                          <p:spTgt spid="23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00"/>
                                  </p:stCondLst>
                                  <p:childTnLst>
                                    <p:set>
                                      <p:cBhvr>
                                        <p:cTn id="21" dur="1" fill="hold">
                                          <p:stCondLst>
                                            <p:cond delay="0"/>
                                          </p:stCondLst>
                                        </p:cTn>
                                        <p:tgtEl>
                                          <p:spTgt spid="226"/>
                                        </p:tgtEl>
                                        <p:attrNameLst>
                                          <p:attrName>style.visibility</p:attrName>
                                        </p:attrNameLst>
                                      </p:cBhvr>
                                      <p:to>
                                        <p:strVal val="visible"/>
                                      </p:to>
                                    </p:set>
                                    <p:animEffect transition="in" filter="fade">
                                      <p:cBhvr>
                                        <p:cTn id="22" dur="750"/>
                                        <p:tgtEl>
                                          <p:spTgt spid="226"/>
                                        </p:tgtEl>
                                      </p:cBhvr>
                                    </p:animEffect>
                                    <p:anim calcmode="lin" valueType="num">
                                      <p:cBhvr>
                                        <p:cTn id="23" dur="750" fill="hold"/>
                                        <p:tgtEl>
                                          <p:spTgt spid="226"/>
                                        </p:tgtEl>
                                        <p:attrNameLst>
                                          <p:attrName>ppt_x</p:attrName>
                                        </p:attrNameLst>
                                      </p:cBhvr>
                                      <p:tavLst>
                                        <p:tav tm="0">
                                          <p:val>
                                            <p:strVal val="#ppt_x"/>
                                          </p:val>
                                        </p:tav>
                                        <p:tav tm="100000">
                                          <p:val>
                                            <p:strVal val="#ppt_x"/>
                                          </p:val>
                                        </p:tav>
                                      </p:tavLst>
                                    </p:anim>
                                    <p:anim calcmode="lin" valueType="num">
                                      <p:cBhvr>
                                        <p:cTn id="24" dur="750" fill="hold"/>
                                        <p:tgtEl>
                                          <p:spTgt spid="22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
                                  </p:stCondLst>
                                  <p:childTnLst>
                                    <p:set>
                                      <p:cBhvr>
                                        <p:cTn id="26" dur="1" fill="hold">
                                          <p:stCondLst>
                                            <p:cond delay="0"/>
                                          </p:stCondLst>
                                        </p:cTn>
                                        <p:tgtEl>
                                          <p:spTgt spid="237"/>
                                        </p:tgtEl>
                                        <p:attrNameLst>
                                          <p:attrName>style.visibility</p:attrName>
                                        </p:attrNameLst>
                                      </p:cBhvr>
                                      <p:to>
                                        <p:strVal val="visible"/>
                                      </p:to>
                                    </p:set>
                                    <p:animEffect transition="in" filter="fade">
                                      <p:cBhvr>
                                        <p:cTn id="27" dur="750"/>
                                        <p:tgtEl>
                                          <p:spTgt spid="237"/>
                                        </p:tgtEl>
                                      </p:cBhvr>
                                    </p:animEffect>
                                    <p:anim calcmode="lin" valueType="num">
                                      <p:cBhvr>
                                        <p:cTn id="28" dur="750" fill="hold"/>
                                        <p:tgtEl>
                                          <p:spTgt spid="237"/>
                                        </p:tgtEl>
                                        <p:attrNameLst>
                                          <p:attrName>ppt_x</p:attrName>
                                        </p:attrNameLst>
                                      </p:cBhvr>
                                      <p:tavLst>
                                        <p:tav tm="0">
                                          <p:val>
                                            <p:strVal val="#ppt_x"/>
                                          </p:val>
                                        </p:tav>
                                        <p:tav tm="100000">
                                          <p:val>
                                            <p:strVal val="#ppt_x"/>
                                          </p:val>
                                        </p:tav>
                                      </p:tavLst>
                                    </p:anim>
                                    <p:anim calcmode="lin" valueType="num">
                                      <p:cBhvr>
                                        <p:cTn id="29" dur="750" fill="hold"/>
                                        <p:tgtEl>
                                          <p:spTgt spid="23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00"/>
                                  </p:stCondLst>
                                  <p:childTnLst>
                                    <p:set>
                                      <p:cBhvr>
                                        <p:cTn id="31" dur="1" fill="hold">
                                          <p:stCondLst>
                                            <p:cond delay="0"/>
                                          </p:stCondLst>
                                        </p:cTn>
                                        <p:tgtEl>
                                          <p:spTgt spid="218"/>
                                        </p:tgtEl>
                                        <p:attrNameLst>
                                          <p:attrName>style.visibility</p:attrName>
                                        </p:attrNameLst>
                                      </p:cBhvr>
                                      <p:to>
                                        <p:strVal val="visible"/>
                                      </p:to>
                                    </p:set>
                                    <p:animEffect transition="in" filter="fade">
                                      <p:cBhvr>
                                        <p:cTn id="32" dur="750"/>
                                        <p:tgtEl>
                                          <p:spTgt spid="218"/>
                                        </p:tgtEl>
                                      </p:cBhvr>
                                    </p:animEffect>
                                    <p:anim calcmode="lin" valueType="num">
                                      <p:cBhvr>
                                        <p:cTn id="33" dur="750" fill="hold"/>
                                        <p:tgtEl>
                                          <p:spTgt spid="218"/>
                                        </p:tgtEl>
                                        <p:attrNameLst>
                                          <p:attrName>ppt_x</p:attrName>
                                        </p:attrNameLst>
                                      </p:cBhvr>
                                      <p:tavLst>
                                        <p:tav tm="0">
                                          <p:val>
                                            <p:strVal val="#ppt_x"/>
                                          </p:val>
                                        </p:tav>
                                        <p:tav tm="100000">
                                          <p:val>
                                            <p:strVal val="#ppt_x"/>
                                          </p:val>
                                        </p:tav>
                                      </p:tavLst>
                                    </p:anim>
                                    <p:anim calcmode="lin" valueType="num">
                                      <p:cBhvr>
                                        <p:cTn id="34" dur="750" fill="hold"/>
                                        <p:tgtEl>
                                          <p:spTgt spid="21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00"/>
                                  </p:stCondLst>
                                  <p:childTnLst>
                                    <p:set>
                                      <p:cBhvr>
                                        <p:cTn id="36" dur="1" fill="hold">
                                          <p:stCondLst>
                                            <p:cond delay="0"/>
                                          </p:stCondLst>
                                        </p:cTn>
                                        <p:tgtEl>
                                          <p:spTgt spid="240"/>
                                        </p:tgtEl>
                                        <p:attrNameLst>
                                          <p:attrName>style.visibility</p:attrName>
                                        </p:attrNameLst>
                                      </p:cBhvr>
                                      <p:to>
                                        <p:strVal val="visible"/>
                                      </p:to>
                                    </p:set>
                                    <p:animEffect transition="in" filter="fade">
                                      <p:cBhvr>
                                        <p:cTn id="37" dur="750"/>
                                        <p:tgtEl>
                                          <p:spTgt spid="240"/>
                                        </p:tgtEl>
                                      </p:cBhvr>
                                    </p:animEffect>
                                    <p:anim calcmode="lin" valueType="num">
                                      <p:cBhvr>
                                        <p:cTn id="38" dur="750" fill="hold"/>
                                        <p:tgtEl>
                                          <p:spTgt spid="240"/>
                                        </p:tgtEl>
                                        <p:attrNameLst>
                                          <p:attrName>ppt_x</p:attrName>
                                        </p:attrNameLst>
                                      </p:cBhvr>
                                      <p:tavLst>
                                        <p:tav tm="0">
                                          <p:val>
                                            <p:strVal val="#ppt_x"/>
                                          </p:val>
                                        </p:tav>
                                        <p:tav tm="100000">
                                          <p:val>
                                            <p:strVal val="#ppt_x"/>
                                          </p:val>
                                        </p:tav>
                                      </p:tavLst>
                                    </p:anim>
                                    <p:anim calcmode="lin" valueType="num">
                                      <p:cBhvr>
                                        <p:cTn id="39" dur="750" fill="hold"/>
                                        <p:tgtEl>
                                          <p:spTgt spid="2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a:solidFill>
                    <a:schemeClr val="bg1"/>
                  </a:solidFill>
                </a:rPr>
                <a:t>Add Graph Description Here</a:t>
              </a:r>
              <a:endParaRPr lang="zh-CN" altLang="en-US" dirty="0">
                <a:solidFill>
                  <a:schemeClr val="bg1"/>
                </a:solidFill>
              </a:endParaRPr>
            </a:p>
          </p:txBody>
        </p:sp>
      </p:grpSp>
      <p:sp>
        <p:nvSpPr>
          <p:cNvPr id="83" name="Freeform 5"/>
          <p:cNvSpPr>
            <a:spLocks/>
          </p:cNvSpPr>
          <p:nvPr/>
        </p:nvSpPr>
        <p:spPr bwMode="auto">
          <a:xfrm>
            <a:off x="2122334" y="2611956"/>
            <a:ext cx="976313" cy="1370013"/>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4" name="Freeform 6"/>
          <p:cNvSpPr>
            <a:spLocks/>
          </p:cNvSpPr>
          <p:nvPr/>
        </p:nvSpPr>
        <p:spPr bwMode="auto">
          <a:xfrm>
            <a:off x="1295246" y="3334268"/>
            <a:ext cx="976313" cy="647700"/>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5" name="Freeform 7"/>
          <p:cNvSpPr>
            <a:spLocks/>
          </p:cNvSpPr>
          <p:nvPr/>
        </p:nvSpPr>
        <p:spPr bwMode="auto">
          <a:xfrm>
            <a:off x="501496" y="3812106"/>
            <a:ext cx="974725" cy="169863"/>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6" name="Freeform 8"/>
          <p:cNvSpPr>
            <a:spLocks/>
          </p:cNvSpPr>
          <p:nvPr/>
        </p:nvSpPr>
        <p:spPr bwMode="auto">
          <a:xfrm>
            <a:off x="2949421" y="1815031"/>
            <a:ext cx="974725" cy="2166938"/>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7" name="Freeform 9"/>
          <p:cNvSpPr>
            <a:spLocks/>
          </p:cNvSpPr>
          <p:nvPr/>
        </p:nvSpPr>
        <p:spPr bwMode="auto">
          <a:xfrm>
            <a:off x="3776509" y="2972318"/>
            <a:ext cx="974725" cy="1009650"/>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8" name="TextBox 282"/>
          <p:cNvSpPr txBox="1"/>
          <p:nvPr/>
        </p:nvSpPr>
        <p:spPr bwMode="auto">
          <a:xfrm>
            <a:off x="761998" y="3431684"/>
            <a:ext cx="502061" cy="338554"/>
          </a:xfrm>
          <a:prstGeom prst="rect">
            <a:avLst/>
          </a:prstGeom>
          <a:noFill/>
        </p:spPr>
        <p:txBody>
          <a:bodyPr wrap="none">
            <a:spAutoFit/>
          </a:bodyPr>
          <a:lstStyle/>
          <a:p>
            <a:pPr fontAlgn="auto">
              <a:spcBef>
                <a:spcPts val="0"/>
              </a:spcBef>
              <a:spcAft>
                <a:spcPts val="0"/>
              </a:spcAft>
              <a:defRPr/>
            </a:pPr>
            <a:r>
              <a:rPr lang="en-US" altLang="zh-CN" sz="1600" spc="300" dirty="0">
                <a:solidFill>
                  <a:schemeClr val="bg1"/>
                </a:solidFill>
                <a:latin typeface="微软雅黑" panose="020B0503020204020204" pitchFamily="34" charset="-122"/>
                <a:ea typeface="微软雅黑" panose="020B0503020204020204" pitchFamily="34" charset="-122"/>
                <a:cs typeface="Arial" pitchFamily="34" charset="0"/>
              </a:rPr>
              <a:t>18</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9" name="TextBox 283"/>
          <p:cNvSpPr txBox="1"/>
          <p:nvPr/>
        </p:nvSpPr>
        <p:spPr bwMode="auto">
          <a:xfrm>
            <a:off x="662037"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0" name="TextBox 285"/>
          <p:cNvSpPr txBox="1"/>
          <p:nvPr/>
        </p:nvSpPr>
        <p:spPr bwMode="auto">
          <a:xfrm>
            <a:off x="1431294"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1" name="TextBox 286"/>
          <p:cNvSpPr txBox="1"/>
          <p:nvPr/>
        </p:nvSpPr>
        <p:spPr bwMode="auto">
          <a:xfrm>
            <a:off x="2244094" y="4100270"/>
            <a:ext cx="620683" cy="307777"/>
          </a:xfrm>
          <a:prstGeom prst="rect">
            <a:avLst/>
          </a:prstGeom>
          <a:noFill/>
        </p:spPr>
        <p:txBody>
          <a:bodyPr wrap="none">
            <a:spAutoFit/>
          </a:bodyPr>
          <a:lstStyle/>
          <a:p>
            <a:pPr fontAlgn="auto">
              <a:spcBef>
                <a:spcPts val="0"/>
              </a:spcBef>
              <a:spcAft>
                <a:spcPts val="0"/>
              </a:spcAft>
              <a:defRPr/>
            </a:pPr>
            <a:r>
              <a:rPr lang="zh-CN" altLang="en-US" sz="1400" spc="300" dirty="0">
                <a:solidFill>
                  <a:schemeClr val="bg1"/>
                </a:solidFill>
                <a:latin typeface="微软雅黑" pitchFamily="34" charset="-122"/>
                <a:ea typeface="微软雅黑" pitchFamily="34" charset="-122"/>
                <a:cs typeface="Arial" pitchFamily="34" charset="0"/>
              </a:rPr>
              <a:t>标题</a:t>
            </a:r>
          </a:p>
        </p:txBody>
      </p:sp>
      <p:sp>
        <p:nvSpPr>
          <p:cNvPr id="92" name="TextBox 287"/>
          <p:cNvSpPr txBox="1"/>
          <p:nvPr/>
        </p:nvSpPr>
        <p:spPr bwMode="auto">
          <a:xfrm>
            <a:off x="3163198"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3" name="TextBox 288"/>
          <p:cNvSpPr txBox="1"/>
          <p:nvPr/>
        </p:nvSpPr>
        <p:spPr bwMode="auto">
          <a:xfrm>
            <a:off x="3967570"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4" name="TextBox 289"/>
          <p:cNvSpPr txBox="1"/>
          <p:nvPr/>
        </p:nvSpPr>
        <p:spPr bwMode="auto">
          <a:xfrm>
            <a:off x="1545770" y="2998412"/>
            <a:ext cx="502061" cy="338554"/>
          </a:xfrm>
          <a:prstGeom prst="rect">
            <a:avLst/>
          </a:prstGeom>
          <a:noFill/>
        </p:spPr>
        <p:txBody>
          <a:bodyPr wrap="none">
            <a:spAutoFit/>
          </a:bodyPr>
          <a:lstStyle/>
          <a:p>
            <a:pPr fontAlgn="auto">
              <a:spcBef>
                <a:spcPts val="0"/>
              </a:spcBef>
              <a:spcAft>
                <a:spcPts val="0"/>
              </a:spcAft>
              <a:defRPr/>
            </a:pPr>
            <a:r>
              <a:rPr lang="en-US" altLang="zh-CN" sz="1600" spc="300" dirty="0">
                <a:solidFill>
                  <a:schemeClr val="bg1"/>
                </a:solidFill>
                <a:latin typeface="微软雅黑" panose="020B0503020204020204" pitchFamily="34" charset="-122"/>
                <a:ea typeface="微软雅黑" panose="020B0503020204020204" pitchFamily="34" charset="-122"/>
                <a:cs typeface="Arial" pitchFamily="34" charset="0"/>
              </a:rPr>
              <a:t>38</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5" name="TextBox 290"/>
          <p:cNvSpPr txBox="1"/>
          <p:nvPr/>
        </p:nvSpPr>
        <p:spPr bwMode="auto">
          <a:xfrm>
            <a:off x="2358570" y="2206324"/>
            <a:ext cx="502061" cy="338554"/>
          </a:xfrm>
          <a:prstGeom prst="rect">
            <a:avLst/>
          </a:prstGeom>
          <a:noFill/>
        </p:spPr>
        <p:txBody>
          <a:bodyPr wrap="none">
            <a:spAutoFit/>
          </a:bodyPr>
          <a:lstStyle/>
          <a:p>
            <a:pPr fontAlgn="auto">
              <a:spcBef>
                <a:spcPts val="0"/>
              </a:spcBef>
              <a:spcAft>
                <a:spcPts val="0"/>
              </a:spcAft>
              <a:defRPr/>
            </a:pPr>
            <a:r>
              <a:rPr lang="en-US" altLang="zh-CN" sz="1600" spc="300" dirty="0">
                <a:solidFill>
                  <a:schemeClr val="bg1"/>
                </a:solidFill>
                <a:latin typeface="微软雅黑" panose="020B0503020204020204" pitchFamily="34" charset="-122"/>
                <a:ea typeface="微软雅黑" panose="020B0503020204020204" pitchFamily="34" charset="-122"/>
                <a:cs typeface="Arial" pitchFamily="34" charset="0"/>
              </a:rPr>
              <a:t>97</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6" name="TextBox 291"/>
          <p:cNvSpPr txBox="1"/>
          <p:nvPr/>
        </p:nvSpPr>
        <p:spPr bwMode="auto">
          <a:xfrm>
            <a:off x="3143160" y="1486244"/>
            <a:ext cx="660758" cy="338554"/>
          </a:xfrm>
          <a:prstGeom prst="rect">
            <a:avLst/>
          </a:prstGeom>
          <a:noFill/>
        </p:spPr>
        <p:txBody>
          <a:bodyPr wrap="none">
            <a:spAutoFit/>
          </a:bodyPr>
          <a:lstStyle/>
          <a:p>
            <a:pPr fontAlgn="auto">
              <a:spcBef>
                <a:spcPts val="0"/>
              </a:spcBef>
              <a:spcAft>
                <a:spcPts val="0"/>
              </a:spcAft>
              <a:defRPr/>
            </a:pPr>
            <a:r>
              <a:rPr lang="en-US" altLang="zh-CN" sz="1600" spc="300" dirty="0">
                <a:solidFill>
                  <a:schemeClr val="bg1"/>
                </a:solidFill>
                <a:latin typeface="微软雅黑" panose="020B0503020204020204" pitchFamily="34" charset="-122"/>
                <a:ea typeface="微软雅黑" panose="020B0503020204020204" pitchFamily="34" charset="-122"/>
                <a:cs typeface="Arial" pitchFamily="34" charset="0"/>
              </a:rPr>
              <a:t>125</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7" name="TextBox 292"/>
          <p:cNvSpPr txBox="1"/>
          <p:nvPr/>
        </p:nvSpPr>
        <p:spPr bwMode="auto">
          <a:xfrm>
            <a:off x="4026881" y="2618627"/>
            <a:ext cx="502061" cy="338554"/>
          </a:xfrm>
          <a:prstGeom prst="rect">
            <a:avLst/>
          </a:prstGeom>
          <a:noFill/>
        </p:spPr>
        <p:txBody>
          <a:bodyPr wrap="none">
            <a:spAutoFit/>
          </a:bodyPr>
          <a:lstStyle/>
          <a:p>
            <a:pPr fontAlgn="auto">
              <a:spcBef>
                <a:spcPts val="0"/>
              </a:spcBef>
              <a:spcAft>
                <a:spcPts val="0"/>
              </a:spcAft>
              <a:defRPr/>
            </a:pPr>
            <a:r>
              <a:rPr lang="en-US" altLang="zh-CN" sz="1600" spc="300" dirty="0">
                <a:solidFill>
                  <a:schemeClr val="bg1"/>
                </a:solidFill>
                <a:latin typeface="微软雅黑" panose="020B0503020204020204" pitchFamily="34" charset="-122"/>
                <a:ea typeface="微软雅黑" panose="020B0503020204020204" pitchFamily="34" charset="-122"/>
                <a:cs typeface="Arial" pitchFamily="34" charset="0"/>
              </a:rPr>
              <a:t>55</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1" name="矩形 10"/>
          <p:cNvSpPr/>
          <p:nvPr/>
        </p:nvSpPr>
        <p:spPr>
          <a:xfrm>
            <a:off x="4781254" y="2068945"/>
            <a:ext cx="4255236" cy="2031325"/>
          </a:xfrm>
          <a:prstGeom prst="rect">
            <a:avLst/>
          </a:prstGeom>
        </p:spPr>
        <p:txBody>
          <a:bodyPr wrap="square">
            <a:spAutoFit/>
          </a:bodyPr>
          <a:lstStyle/>
          <a:p>
            <a:pPr>
              <a:lnSpc>
                <a:spcPct val="150000"/>
              </a:lnSpc>
            </a:pPr>
            <a:r>
              <a:rPr lang="en-US" altLang="zh-CN" b="1" dirty="0">
                <a:solidFill>
                  <a:schemeClr val="bg1"/>
                </a:solidFill>
                <a:latin typeface="+mj-lt"/>
                <a:ea typeface="微软雅黑" pitchFamily="34" charset="-122"/>
              </a:rPr>
              <a:t>Here input your text</a:t>
            </a:r>
          </a:p>
          <a:p>
            <a:pPr>
              <a:lnSpc>
                <a:spcPct val="150000"/>
              </a:lnSpc>
            </a:pPr>
            <a:endParaRPr lang="en-US" altLang="zh-CN" dirty="0">
              <a:solidFill>
                <a:schemeClr val="bg1"/>
              </a:solidFill>
              <a:latin typeface="+mj-lt"/>
              <a:ea typeface="微软雅黑" pitchFamily="34" charset="-122"/>
            </a:endParaRPr>
          </a:p>
          <a:p>
            <a:pPr>
              <a:lnSpc>
                <a:spcPct val="150000"/>
              </a:lnSpc>
            </a:pPr>
            <a:r>
              <a:rPr lang="en-US" altLang="zh-CN" dirty="0">
                <a:solidFill>
                  <a:schemeClr val="bg1"/>
                </a:solidFill>
                <a:latin typeface="+mj-lt"/>
                <a:ea typeface="微软雅黑" pitchFamily="34" charset="-122"/>
              </a:rPr>
              <a:t>Thank you for using this application. This string is randomly  generated. Your design looks awesome by the way. After Hours Programming created this application. Default text creates the illusion of real text.</a:t>
            </a:r>
          </a:p>
        </p:txBody>
      </p:sp>
    </p:spTree>
    <p:extLst>
      <p:ext uri="{BB962C8B-B14F-4D97-AF65-F5344CB8AC3E}">
        <p14:creationId xmlns:p14="http://schemas.microsoft.com/office/powerpoint/2010/main" val="342610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fade">
                                      <p:cBhvr>
                                        <p:cTn id="14" dur="500"/>
                                        <p:tgtEl>
                                          <p:spTgt spid="8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childTnLst>
                                </p:cTn>
                              </p:par>
                              <p:par>
                                <p:cTn id="18" presetID="10" presetClass="entr" presetSubtype="0" fill="hold" grpId="0" nodeType="withEffect">
                                  <p:stCondLst>
                                    <p:cond delay="10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par>
                                <p:cTn id="24" presetID="10" presetClass="entr" presetSubtype="0" fill="hold" grpId="0" nodeType="withEffect">
                                  <p:stCondLst>
                                    <p:cond delay="100"/>
                                  </p:stCondLst>
                                  <p:childTnLst>
                                    <p:set>
                                      <p:cBhvr>
                                        <p:cTn id="25" dur="1" fill="hold">
                                          <p:stCondLst>
                                            <p:cond delay="0"/>
                                          </p:stCondLst>
                                        </p:cTn>
                                        <p:tgtEl>
                                          <p:spTgt spid="90"/>
                                        </p:tgtEl>
                                        <p:attrNameLst>
                                          <p:attrName>style.visibility</p:attrName>
                                        </p:attrNameLst>
                                      </p:cBhvr>
                                      <p:to>
                                        <p:strVal val="visible"/>
                                      </p:to>
                                    </p:set>
                                    <p:animEffect transition="in" filter="fade">
                                      <p:cBhvr>
                                        <p:cTn id="26" dur="500"/>
                                        <p:tgtEl>
                                          <p:spTgt spid="90"/>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500"/>
                                        <p:tgtEl>
                                          <p:spTgt spid="83"/>
                                        </p:tgtEl>
                                      </p:cBhvr>
                                    </p:animEffect>
                                  </p:childTnLst>
                                </p:cTn>
                              </p:par>
                              <p:par>
                                <p:cTn id="30" presetID="10" presetClass="entr" presetSubtype="0" fill="hold" grpId="0" nodeType="withEffect">
                                  <p:stCondLst>
                                    <p:cond delay="200"/>
                                  </p:stCondLst>
                                  <p:childTnLst>
                                    <p:set>
                                      <p:cBhvr>
                                        <p:cTn id="31" dur="1" fill="hold">
                                          <p:stCondLst>
                                            <p:cond delay="0"/>
                                          </p:stCondLst>
                                        </p:cTn>
                                        <p:tgtEl>
                                          <p:spTgt spid="95"/>
                                        </p:tgtEl>
                                        <p:attrNameLst>
                                          <p:attrName>style.visibility</p:attrName>
                                        </p:attrNameLst>
                                      </p:cBhvr>
                                      <p:to>
                                        <p:strVal val="visible"/>
                                      </p:to>
                                    </p:set>
                                    <p:animEffect transition="in" filter="fade">
                                      <p:cBhvr>
                                        <p:cTn id="32" dur="500"/>
                                        <p:tgtEl>
                                          <p:spTgt spid="95"/>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91"/>
                                        </p:tgtEl>
                                        <p:attrNameLst>
                                          <p:attrName>style.visibility</p:attrName>
                                        </p:attrNameLst>
                                      </p:cBhvr>
                                      <p:to>
                                        <p:strVal val="visible"/>
                                      </p:to>
                                    </p:set>
                                    <p:animEffect transition="in" filter="fade">
                                      <p:cBhvr>
                                        <p:cTn id="35" dur="500"/>
                                        <p:tgtEl>
                                          <p:spTgt spid="91"/>
                                        </p:tgtEl>
                                      </p:cBhvr>
                                    </p:animEffect>
                                  </p:childTnLst>
                                </p:cTn>
                              </p:par>
                              <p:par>
                                <p:cTn id="36" presetID="10" presetClass="entr" presetSubtype="0" fill="hold" grpId="0" nodeType="withEffect">
                                  <p:stCondLst>
                                    <p:cond delay="300"/>
                                  </p:stCondLst>
                                  <p:childTnLst>
                                    <p:set>
                                      <p:cBhvr>
                                        <p:cTn id="37" dur="1" fill="hold">
                                          <p:stCondLst>
                                            <p:cond delay="0"/>
                                          </p:stCondLst>
                                        </p:cTn>
                                        <p:tgtEl>
                                          <p:spTgt spid="86"/>
                                        </p:tgtEl>
                                        <p:attrNameLst>
                                          <p:attrName>style.visibility</p:attrName>
                                        </p:attrNameLst>
                                      </p:cBhvr>
                                      <p:to>
                                        <p:strVal val="visible"/>
                                      </p:to>
                                    </p:set>
                                    <p:animEffect transition="in" filter="fade">
                                      <p:cBhvr>
                                        <p:cTn id="38" dur="500"/>
                                        <p:tgtEl>
                                          <p:spTgt spid="86"/>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96"/>
                                        </p:tgtEl>
                                        <p:attrNameLst>
                                          <p:attrName>style.visibility</p:attrName>
                                        </p:attrNameLst>
                                      </p:cBhvr>
                                      <p:to>
                                        <p:strVal val="visible"/>
                                      </p:to>
                                    </p:set>
                                    <p:animEffect transition="in" filter="fade">
                                      <p:cBhvr>
                                        <p:cTn id="41" dur="500"/>
                                        <p:tgtEl>
                                          <p:spTgt spid="96"/>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500"/>
                                        <p:tgtEl>
                                          <p:spTgt spid="92"/>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97"/>
                                        </p:tgtEl>
                                        <p:attrNameLst>
                                          <p:attrName>style.visibility</p:attrName>
                                        </p:attrNameLst>
                                      </p:cBhvr>
                                      <p:to>
                                        <p:strVal val="visible"/>
                                      </p:to>
                                    </p:set>
                                    <p:animEffect transition="in" filter="fade">
                                      <p:cBhvr>
                                        <p:cTn id="50" dur="500"/>
                                        <p:tgtEl>
                                          <p:spTgt spid="97"/>
                                        </p:tgtEl>
                                      </p:cBhvr>
                                    </p:animEffect>
                                  </p:childTnLst>
                                </p:cTn>
                              </p:par>
                              <p:par>
                                <p:cTn id="51" presetID="10" presetClass="entr" presetSubtype="0" fill="hold" grpId="0" nodeType="withEffect">
                                  <p:stCondLst>
                                    <p:cond delay="400"/>
                                  </p:stCondLst>
                                  <p:childTnLst>
                                    <p:set>
                                      <p:cBhvr>
                                        <p:cTn id="52" dur="1" fill="hold">
                                          <p:stCondLst>
                                            <p:cond delay="0"/>
                                          </p:stCondLst>
                                        </p:cTn>
                                        <p:tgtEl>
                                          <p:spTgt spid="93"/>
                                        </p:tgtEl>
                                        <p:attrNameLst>
                                          <p:attrName>style.visibility</p:attrName>
                                        </p:attrNameLst>
                                      </p:cBhvr>
                                      <p:to>
                                        <p:strVal val="visible"/>
                                      </p:to>
                                    </p:set>
                                    <p:animEffect transition="in" filter="fade">
                                      <p:cBhvr>
                                        <p:cTn id="53" dur="500"/>
                                        <p:tgtEl>
                                          <p:spTgt spid="93"/>
                                        </p:tgtEl>
                                      </p:cBhvr>
                                    </p:animEffect>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88" grpId="0"/>
      <p:bldP spid="89" grpId="0"/>
      <p:bldP spid="90" grpId="0"/>
      <p:bldP spid="91" grpId="0"/>
      <p:bldP spid="92" grpId="0"/>
      <p:bldP spid="93" grpId="0"/>
      <p:bldP spid="94" grpId="0"/>
      <p:bldP spid="95" grpId="0"/>
      <p:bldP spid="96" grpId="0"/>
      <p:bldP spid="97"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a:solidFill>
                    <a:schemeClr val="bg1"/>
                  </a:solidFill>
                </a:rPr>
                <a:t>Add Graph Description Here</a:t>
              </a:r>
              <a:endParaRPr lang="zh-CN" altLang="en-US" dirty="0">
                <a:solidFill>
                  <a:schemeClr val="bg1"/>
                </a:solidFill>
              </a:endParaRPr>
            </a:p>
          </p:txBody>
        </p:sp>
      </p:grpSp>
      <p:grpSp>
        <p:nvGrpSpPr>
          <p:cNvPr id="128" name="组合 127"/>
          <p:cNvGrpSpPr/>
          <p:nvPr/>
        </p:nvGrpSpPr>
        <p:grpSpPr>
          <a:xfrm>
            <a:off x="1128969" y="3187030"/>
            <a:ext cx="1232733" cy="1234339"/>
            <a:chOff x="1727381" y="2703498"/>
            <a:chExt cx="1295511" cy="1297199"/>
          </a:xfrm>
        </p:grpSpPr>
        <p:sp>
          <p:nvSpPr>
            <p:cNvPr id="129" name="Oval 5"/>
            <p:cNvSpPr>
              <a:spLocks noChangeArrowheads="1"/>
            </p:cNvSpPr>
            <p:nvPr/>
          </p:nvSpPr>
          <p:spPr bwMode="auto">
            <a:xfrm>
              <a:off x="1909799" y="2885916"/>
              <a:ext cx="930674" cy="932362"/>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0" name="Freeform 6"/>
            <p:cNvSpPr>
              <a:spLocks/>
            </p:cNvSpPr>
            <p:nvPr/>
          </p:nvSpPr>
          <p:spPr bwMode="auto">
            <a:xfrm>
              <a:off x="2375981" y="2885916"/>
              <a:ext cx="464492" cy="466181"/>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cubicBezTo>
                    <a:pt x="0" y="51"/>
                    <a:pt x="0" y="51"/>
                    <a:pt x="0" y="51"/>
                  </a:cubicBezTo>
                  <a:cubicBezTo>
                    <a:pt x="51" y="51"/>
                    <a:pt x="51" y="51"/>
                    <a:pt x="51" y="51"/>
                  </a:cubicBezTo>
                  <a:cubicBezTo>
                    <a:pt x="51" y="23"/>
                    <a:pt x="28"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
            <p:cNvSpPr>
              <a:spLocks noEditPoints="1"/>
            </p:cNvSpPr>
            <p:nvPr/>
          </p:nvSpPr>
          <p:spPr bwMode="auto">
            <a:xfrm>
              <a:off x="1727381"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2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2" y="37"/>
                    <a:pt x="132" y="71"/>
                  </a:cubicBezTo>
                  <a:cubicBezTo>
                    <a:pt x="132"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2" name="组合 131"/>
          <p:cNvGrpSpPr/>
          <p:nvPr/>
        </p:nvGrpSpPr>
        <p:grpSpPr>
          <a:xfrm>
            <a:off x="3091830" y="3187030"/>
            <a:ext cx="1232733" cy="1234339"/>
            <a:chOff x="3298209" y="2703498"/>
            <a:chExt cx="1295511" cy="1297199"/>
          </a:xfrm>
        </p:grpSpPr>
        <p:sp>
          <p:nvSpPr>
            <p:cNvPr id="133" name="Oval 8"/>
            <p:cNvSpPr>
              <a:spLocks noChangeArrowheads="1"/>
            </p:cNvSpPr>
            <p:nvPr/>
          </p:nvSpPr>
          <p:spPr bwMode="auto">
            <a:xfrm>
              <a:off x="3480628" y="2885916"/>
              <a:ext cx="930674" cy="932362"/>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4" name="Freeform 9"/>
            <p:cNvSpPr>
              <a:spLocks/>
            </p:cNvSpPr>
            <p:nvPr/>
          </p:nvSpPr>
          <p:spPr bwMode="auto">
            <a:xfrm>
              <a:off x="3945120" y="2885916"/>
              <a:ext cx="466181" cy="776969"/>
            </a:xfrm>
            <a:custGeom>
              <a:avLst/>
              <a:gdLst>
                <a:gd name="T0" fmla="*/ 38 w 51"/>
                <a:gd name="T1" fmla="*/ 85 h 85"/>
                <a:gd name="T2" fmla="*/ 51 w 51"/>
                <a:gd name="T3" fmla="*/ 51 h 85"/>
                <a:gd name="T4" fmla="*/ 0 w 51"/>
                <a:gd name="T5" fmla="*/ 0 h 85"/>
                <a:gd name="T6" fmla="*/ 0 w 51"/>
                <a:gd name="T7" fmla="*/ 51 h 85"/>
                <a:gd name="T8" fmla="*/ 38 w 51"/>
                <a:gd name="T9" fmla="*/ 85 h 85"/>
              </a:gdLst>
              <a:ahLst/>
              <a:cxnLst>
                <a:cxn ang="0">
                  <a:pos x="T0" y="T1"/>
                </a:cxn>
                <a:cxn ang="0">
                  <a:pos x="T2" y="T3"/>
                </a:cxn>
                <a:cxn ang="0">
                  <a:pos x="T4" y="T5"/>
                </a:cxn>
                <a:cxn ang="0">
                  <a:pos x="T6" y="T7"/>
                </a:cxn>
                <a:cxn ang="0">
                  <a:pos x="T8" y="T9"/>
                </a:cxn>
              </a:cxnLst>
              <a:rect l="0" t="0" r="r" b="b"/>
              <a:pathLst>
                <a:path w="51" h="85">
                  <a:moveTo>
                    <a:pt x="38" y="85"/>
                  </a:moveTo>
                  <a:cubicBezTo>
                    <a:pt x="46" y="76"/>
                    <a:pt x="51" y="64"/>
                    <a:pt x="51" y="51"/>
                  </a:cubicBezTo>
                  <a:cubicBezTo>
                    <a:pt x="51" y="23"/>
                    <a:pt x="28" y="0"/>
                    <a:pt x="0" y="0"/>
                  </a:cubicBezTo>
                  <a:cubicBezTo>
                    <a:pt x="0" y="51"/>
                    <a:pt x="0" y="51"/>
                    <a:pt x="0" y="51"/>
                  </a:cubicBezTo>
                  <a:lnTo>
                    <a:pt x="38" y="8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
            <p:cNvSpPr>
              <a:spLocks noEditPoints="1"/>
            </p:cNvSpPr>
            <p:nvPr/>
          </p:nvSpPr>
          <p:spPr bwMode="auto">
            <a:xfrm>
              <a:off x="3298209"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2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2" y="37"/>
                    <a:pt x="132" y="71"/>
                  </a:cubicBezTo>
                  <a:cubicBezTo>
                    <a:pt x="132"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6" name="组合 135"/>
          <p:cNvGrpSpPr/>
          <p:nvPr/>
        </p:nvGrpSpPr>
        <p:grpSpPr>
          <a:xfrm>
            <a:off x="5055495" y="3187030"/>
            <a:ext cx="1234340" cy="1234339"/>
            <a:chOff x="4657904" y="2703498"/>
            <a:chExt cx="1297200" cy="1297199"/>
          </a:xfrm>
        </p:grpSpPr>
        <p:sp>
          <p:nvSpPr>
            <p:cNvPr id="137" name="Oval 11"/>
            <p:cNvSpPr>
              <a:spLocks noChangeArrowheads="1"/>
            </p:cNvSpPr>
            <p:nvPr/>
          </p:nvSpPr>
          <p:spPr bwMode="auto">
            <a:xfrm>
              <a:off x="4840323" y="2885916"/>
              <a:ext cx="932363" cy="932362"/>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8" name="Freeform 12"/>
            <p:cNvSpPr>
              <a:spLocks/>
            </p:cNvSpPr>
            <p:nvPr/>
          </p:nvSpPr>
          <p:spPr bwMode="auto">
            <a:xfrm>
              <a:off x="5306504" y="2885916"/>
              <a:ext cx="466181" cy="932362"/>
            </a:xfrm>
            <a:custGeom>
              <a:avLst/>
              <a:gdLst>
                <a:gd name="T0" fmla="*/ 51 w 51"/>
                <a:gd name="T1" fmla="*/ 51 h 102"/>
                <a:gd name="T2" fmla="*/ 0 w 51"/>
                <a:gd name="T3" fmla="*/ 0 h 102"/>
                <a:gd name="T4" fmla="*/ 0 w 51"/>
                <a:gd name="T5" fmla="*/ 102 h 102"/>
                <a:gd name="T6" fmla="*/ 51 w 51"/>
                <a:gd name="T7" fmla="*/ 51 h 102"/>
              </a:gdLst>
              <a:ahLst/>
              <a:cxnLst>
                <a:cxn ang="0">
                  <a:pos x="T0" y="T1"/>
                </a:cxn>
                <a:cxn ang="0">
                  <a:pos x="T2" y="T3"/>
                </a:cxn>
                <a:cxn ang="0">
                  <a:pos x="T4" y="T5"/>
                </a:cxn>
                <a:cxn ang="0">
                  <a:pos x="T6" y="T7"/>
                </a:cxn>
              </a:cxnLst>
              <a:rect l="0" t="0" r="r" b="b"/>
              <a:pathLst>
                <a:path w="51" h="102">
                  <a:moveTo>
                    <a:pt x="51" y="51"/>
                  </a:moveTo>
                  <a:cubicBezTo>
                    <a:pt x="51" y="23"/>
                    <a:pt x="28" y="0"/>
                    <a:pt x="0" y="0"/>
                  </a:cubicBezTo>
                  <a:cubicBezTo>
                    <a:pt x="0" y="102"/>
                    <a:pt x="0" y="102"/>
                    <a:pt x="0" y="102"/>
                  </a:cubicBezTo>
                  <a:cubicBezTo>
                    <a:pt x="28" y="102"/>
                    <a:pt x="51" y="79"/>
                    <a:pt x="51" y="51"/>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3"/>
            <p:cNvSpPr>
              <a:spLocks noEditPoints="1"/>
            </p:cNvSpPr>
            <p:nvPr/>
          </p:nvSpPr>
          <p:spPr bwMode="auto">
            <a:xfrm>
              <a:off x="4657904" y="2703498"/>
              <a:ext cx="1297200"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10 w 142"/>
                <a:gd name="T13" fmla="*/ 71 h 142"/>
                <a:gd name="T14" fmla="*/ 71 w 142"/>
                <a:gd name="T15" fmla="*/ 10 h 142"/>
                <a:gd name="T16" fmla="*/ 133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10" y="105"/>
                    <a:pt x="10" y="71"/>
                  </a:cubicBezTo>
                  <a:cubicBezTo>
                    <a:pt x="10" y="37"/>
                    <a:pt x="37" y="10"/>
                    <a:pt x="71" y="10"/>
                  </a:cubicBezTo>
                  <a:cubicBezTo>
                    <a:pt x="105" y="10"/>
                    <a:pt x="133" y="37"/>
                    <a:pt x="133" y="71"/>
                  </a:cubicBezTo>
                  <a:cubicBezTo>
                    <a:pt x="133"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0" name="组合 139"/>
          <p:cNvGrpSpPr/>
          <p:nvPr/>
        </p:nvGrpSpPr>
        <p:grpSpPr>
          <a:xfrm>
            <a:off x="7020767" y="3187030"/>
            <a:ext cx="1232733" cy="1234339"/>
            <a:chOff x="6110498" y="2703498"/>
            <a:chExt cx="1295511" cy="1297199"/>
          </a:xfrm>
        </p:grpSpPr>
        <p:sp>
          <p:nvSpPr>
            <p:cNvPr id="141" name="Oval 14"/>
            <p:cNvSpPr>
              <a:spLocks noChangeArrowheads="1"/>
            </p:cNvSpPr>
            <p:nvPr/>
          </p:nvSpPr>
          <p:spPr bwMode="auto">
            <a:xfrm>
              <a:off x="6292917" y="2885916"/>
              <a:ext cx="930674" cy="932362"/>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2" name="Freeform 15"/>
            <p:cNvSpPr>
              <a:spLocks/>
            </p:cNvSpPr>
            <p:nvPr/>
          </p:nvSpPr>
          <p:spPr bwMode="auto">
            <a:xfrm>
              <a:off x="6292917" y="2885916"/>
              <a:ext cx="930674" cy="932362"/>
            </a:xfrm>
            <a:custGeom>
              <a:avLst/>
              <a:gdLst>
                <a:gd name="T0" fmla="*/ 51 w 102"/>
                <a:gd name="T1" fmla="*/ 0 h 102"/>
                <a:gd name="T2" fmla="*/ 51 w 102"/>
                <a:gd name="T3" fmla="*/ 51 h 102"/>
                <a:gd name="T4" fmla="*/ 0 w 102"/>
                <a:gd name="T5" fmla="*/ 51 h 102"/>
                <a:gd name="T6" fmla="*/ 51 w 102"/>
                <a:gd name="T7" fmla="*/ 102 h 102"/>
                <a:gd name="T8" fmla="*/ 102 w 102"/>
                <a:gd name="T9" fmla="*/ 51 h 102"/>
                <a:gd name="T10" fmla="*/ 51 w 102"/>
                <a:gd name="T11" fmla="*/ 0 h 102"/>
              </a:gdLst>
              <a:ahLst/>
              <a:cxnLst>
                <a:cxn ang="0">
                  <a:pos x="T0" y="T1"/>
                </a:cxn>
                <a:cxn ang="0">
                  <a:pos x="T2" y="T3"/>
                </a:cxn>
                <a:cxn ang="0">
                  <a:pos x="T4" y="T5"/>
                </a:cxn>
                <a:cxn ang="0">
                  <a:pos x="T6" y="T7"/>
                </a:cxn>
                <a:cxn ang="0">
                  <a:pos x="T8" y="T9"/>
                </a:cxn>
                <a:cxn ang="0">
                  <a:pos x="T10" y="T11"/>
                </a:cxn>
              </a:cxnLst>
              <a:rect l="0" t="0" r="r" b="b"/>
              <a:pathLst>
                <a:path w="102" h="102">
                  <a:moveTo>
                    <a:pt x="51" y="0"/>
                  </a:moveTo>
                  <a:cubicBezTo>
                    <a:pt x="51" y="51"/>
                    <a:pt x="51" y="51"/>
                    <a:pt x="51" y="51"/>
                  </a:cubicBezTo>
                  <a:cubicBezTo>
                    <a:pt x="0" y="51"/>
                    <a:pt x="0" y="51"/>
                    <a:pt x="0" y="51"/>
                  </a:cubicBezTo>
                  <a:cubicBezTo>
                    <a:pt x="0" y="79"/>
                    <a:pt x="23" y="102"/>
                    <a:pt x="51" y="102"/>
                  </a:cubicBezTo>
                  <a:cubicBezTo>
                    <a:pt x="79" y="102"/>
                    <a:pt x="102" y="79"/>
                    <a:pt x="102" y="51"/>
                  </a:cubicBezTo>
                  <a:cubicBezTo>
                    <a:pt x="102" y="23"/>
                    <a:pt x="79" y="0"/>
                    <a:pt x="5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6"/>
            <p:cNvSpPr>
              <a:spLocks noEditPoints="1"/>
            </p:cNvSpPr>
            <p:nvPr/>
          </p:nvSpPr>
          <p:spPr bwMode="auto">
            <a:xfrm>
              <a:off x="6110498"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3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3" y="37"/>
                    <a:pt x="133" y="71"/>
                  </a:cubicBezTo>
                  <a:cubicBezTo>
                    <a:pt x="133"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4" name="组合 143"/>
          <p:cNvGrpSpPr/>
          <p:nvPr/>
        </p:nvGrpSpPr>
        <p:grpSpPr>
          <a:xfrm>
            <a:off x="7020767" y="1517810"/>
            <a:ext cx="1232733" cy="1234339"/>
            <a:chOff x="6110498" y="1142805"/>
            <a:chExt cx="1295511" cy="1297199"/>
          </a:xfrm>
        </p:grpSpPr>
        <p:sp>
          <p:nvSpPr>
            <p:cNvPr id="145" name="Oval 17"/>
            <p:cNvSpPr>
              <a:spLocks noChangeArrowheads="1"/>
            </p:cNvSpPr>
            <p:nvPr/>
          </p:nvSpPr>
          <p:spPr bwMode="auto">
            <a:xfrm>
              <a:off x="6292917" y="1316778"/>
              <a:ext cx="930674" cy="930673"/>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6" name="Freeform 18"/>
            <p:cNvSpPr>
              <a:spLocks/>
            </p:cNvSpPr>
            <p:nvPr/>
          </p:nvSpPr>
          <p:spPr bwMode="auto">
            <a:xfrm>
              <a:off x="6292917" y="1316778"/>
              <a:ext cx="930674" cy="930673"/>
            </a:xfrm>
            <a:custGeom>
              <a:avLst/>
              <a:gdLst>
                <a:gd name="T0" fmla="*/ 51 w 102"/>
                <a:gd name="T1" fmla="*/ 0 h 102"/>
                <a:gd name="T2" fmla="*/ 51 w 102"/>
                <a:gd name="T3" fmla="*/ 51 h 102"/>
                <a:gd name="T4" fmla="*/ 0 w 102"/>
                <a:gd name="T5" fmla="*/ 51 h 102"/>
                <a:gd name="T6" fmla="*/ 51 w 102"/>
                <a:gd name="T7" fmla="*/ 102 h 102"/>
                <a:gd name="T8" fmla="*/ 102 w 102"/>
                <a:gd name="T9" fmla="*/ 51 h 102"/>
                <a:gd name="T10" fmla="*/ 51 w 102"/>
                <a:gd name="T11" fmla="*/ 0 h 102"/>
              </a:gdLst>
              <a:ahLst/>
              <a:cxnLst>
                <a:cxn ang="0">
                  <a:pos x="T0" y="T1"/>
                </a:cxn>
                <a:cxn ang="0">
                  <a:pos x="T2" y="T3"/>
                </a:cxn>
                <a:cxn ang="0">
                  <a:pos x="T4" y="T5"/>
                </a:cxn>
                <a:cxn ang="0">
                  <a:pos x="T6" y="T7"/>
                </a:cxn>
                <a:cxn ang="0">
                  <a:pos x="T8" y="T9"/>
                </a:cxn>
                <a:cxn ang="0">
                  <a:pos x="T10" y="T11"/>
                </a:cxn>
              </a:cxnLst>
              <a:rect l="0" t="0" r="r" b="b"/>
              <a:pathLst>
                <a:path w="102" h="102">
                  <a:moveTo>
                    <a:pt x="51" y="0"/>
                  </a:moveTo>
                  <a:cubicBezTo>
                    <a:pt x="51" y="51"/>
                    <a:pt x="51" y="51"/>
                    <a:pt x="51" y="51"/>
                  </a:cubicBezTo>
                  <a:cubicBezTo>
                    <a:pt x="0" y="51"/>
                    <a:pt x="0" y="51"/>
                    <a:pt x="0" y="51"/>
                  </a:cubicBezTo>
                  <a:cubicBezTo>
                    <a:pt x="0" y="79"/>
                    <a:pt x="23" y="102"/>
                    <a:pt x="51" y="102"/>
                  </a:cubicBezTo>
                  <a:cubicBezTo>
                    <a:pt x="79" y="102"/>
                    <a:pt x="102" y="79"/>
                    <a:pt x="102" y="51"/>
                  </a:cubicBezTo>
                  <a:cubicBezTo>
                    <a:pt x="102" y="22"/>
                    <a:pt x="79" y="0"/>
                    <a:pt x="5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9"/>
            <p:cNvSpPr>
              <a:spLocks noEditPoints="1"/>
            </p:cNvSpPr>
            <p:nvPr/>
          </p:nvSpPr>
          <p:spPr bwMode="auto">
            <a:xfrm>
              <a:off x="6110498"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3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3" y="37"/>
                    <a:pt x="133" y="71"/>
                  </a:cubicBezTo>
                  <a:cubicBezTo>
                    <a:pt x="133"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8" name="组合 147"/>
          <p:cNvGrpSpPr/>
          <p:nvPr/>
        </p:nvGrpSpPr>
        <p:grpSpPr>
          <a:xfrm>
            <a:off x="5055495" y="1517810"/>
            <a:ext cx="1234340" cy="1234339"/>
            <a:chOff x="4657904" y="1142805"/>
            <a:chExt cx="1297200" cy="1297199"/>
          </a:xfrm>
        </p:grpSpPr>
        <p:sp>
          <p:nvSpPr>
            <p:cNvPr id="149" name="Oval 20"/>
            <p:cNvSpPr>
              <a:spLocks noChangeArrowheads="1"/>
            </p:cNvSpPr>
            <p:nvPr/>
          </p:nvSpPr>
          <p:spPr bwMode="auto">
            <a:xfrm>
              <a:off x="4840323" y="1316778"/>
              <a:ext cx="932363" cy="930673"/>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0" name="Freeform 21"/>
            <p:cNvSpPr>
              <a:spLocks/>
            </p:cNvSpPr>
            <p:nvPr/>
          </p:nvSpPr>
          <p:spPr bwMode="auto">
            <a:xfrm>
              <a:off x="5306504" y="1316778"/>
              <a:ext cx="466181" cy="930673"/>
            </a:xfrm>
            <a:custGeom>
              <a:avLst/>
              <a:gdLst>
                <a:gd name="T0" fmla="*/ 51 w 51"/>
                <a:gd name="T1" fmla="*/ 51 h 102"/>
                <a:gd name="T2" fmla="*/ 0 w 51"/>
                <a:gd name="T3" fmla="*/ 0 h 102"/>
                <a:gd name="T4" fmla="*/ 0 w 51"/>
                <a:gd name="T5" fmla="*/ 102 h 102"/>
                <a:gd name="T6" fmla="*/ 51 w 51"/>
                <a:gd name="T7" fmla="*/ 51 h 102"/>
              </a:gdLst>
              <a:ahLst/>
              <a:cxnLst>
                <a:cxn ang="0">
                  <a:pos x="T0" y="T1"/>
                </a:cxn>
                <a:cxn ang="0">
                  <a:pos x="T2" y="T3"/>
                </a:cxn>
                <a:cxn ang="0">
                  <a:pos x="T4" y="T5"/>
                </a:cxn>
                <a:cxn ang="0">
                  <a:pos x="T6" y="T7"/>
                </a:cxn>
              </a:cxnLst>
              <a:rect l="0" t="0" r="r" b="b"/>
              <a:pathLst>
                <a:path w="51" h="102">
                  <a:moveTo>
                    <a:pt x="51" y="51"/>
                  </a:moveTo>
                  <a:cubicBezTo>
                    <a:pt x="51" y="22"/>
                    <a:pt x="28" y="0"/>
                    <a:pt x="0" y="0"/>
                  </a:cubicBezTo>
                  <a:cubicBezTo>
                    <a:pt x="0" y="102"/>
                    <a:pt x="0" y="102"/>
                    <a:pt x="0" y="102"/>
                  </a:cubicBezTo>
                  <a:cubicBezTo>
                    <a:pt x="28" y="102"/>
                    <a:pt x="51" y="79"/>
                    <a:pt x="51" y="51"/>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2"/>
            <p:cNvSpPr>
              <a:spLocks noEditPoints="1"/>
            </p:cNvSpPr>
            <p:nvPr/>
          </p:nvSpPr>
          <p:spPr bwMode="auto">
            <a:xfrm>
              <a:off x="4657904" y="1142805"/>
              <a:ext cx="1297200"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10 w 142"/>
                <a:gd name="T13" fmla="*/ 71 h 142"/>
                <a:gd name="T14" fmla="*/ 71 w 142"/>
                <a:gd name="T15" fmla="*/ 9 h 142"/>
                <a:gd name="T16" fmla="*/ 133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10" y="105"/>
                    <a:pt x="10" y="71"/>
                  </a:cubicBezTo>
                  <a:cubicBezTo>
                    <a:pt x="10" y="37"/>
                    <a:pt x="37" y="9"/>
                    <a:pt x="71" y="9"/>
                  </a:cubicBezTo>
                  <a:cubicBezTo>
                    <a:pt x="105" y="9"/>
                    <a:pt x="133" y="37"/>
                    <a:pt x="133" y="71"/>
                  </a:cubicBezTo>
                  <a:cubicBezTo>
                    <a:pt x="133"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2" name="组合 151"/>
          <p:cNvGrpSpPr/>
          <p:nvPr/>
        </p:nvGrpSpPr>
        <p:grpSpPr>
          <a:xfrm>
            <a:off x="3091830" y="1517810"/>
            <a:ext cx="1232733" cy="1234339"/>
            <a:chOff x="3298209" y="1142805"/>
            <a:chExt cx="1295511" cy="1297199"/>
          </a:xfrm>
        </p:grpSpPr>
        <p:sp>
          <p:nvSpPr>
            <p:cNvPr id="153" name="Oval 23"/>
            <p:cNvSpPr>
              <a:spLocks noChangeArrowheads="1"/>
            </p:cNvSpPr>
            <p:nvPr/>
          </p:nvSpPr>
          <p:spPr bwMode="auto">
            <a:xfrm>
              <a:off x="3480628" y="1316778"/>
              <a:ext cx="930674" cy="930673"/>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 name="Freeform 24"/>
            <p:cNvSpPr>
              <a:spLocks/>
            </p:cNvSpPr>
            <p:nvPr/>
          </p:nvSpPr>
          <p:spPr bwMode="auto">
            <a:xfrm>
              <a:off x="3945120" y="1316778"/>
              <a:ext cx="466181" cy="766834"/>
            </a:xfrm>
            <a:custGeom>
              <a:avLst/>
              <a:gdLst>
                <a:gd name="T0" fmla="*/ 38 w 51"/>
                <a:gd name="T1" fmla="*/ 84 h 84"/>
                <a:gd name="T2" fmla="*/ 51 w 51"/>
                <a:gd name="T3" fmla="*/ 51 h 84"/>
                <a:gd name="T4" fmla="*/ 0 w 51"/>
                <a:gd name="T5" fmla="*/ 0 h 84"/>
                <a:gd name="T6" fmla="*/ 0 w 51"/>
                <a:gd name="T7" fmla="*/ 51 h 84"/>
                <a:gd name="T8" fmla="*/ 38 w 51"/>
                <a:gd name="T9" fmla="*/ 84 h 84"/>
              </a:gdLst>
              <a:ahLst/>
              <a:cxnLst>
                <a:cxn ang="0">
                  <a:pos x="T0" y="T1"/>
                </a:cxn>
                <a:cxn ang="0">
                  <a:pos x="T2" y="T3"/>
                </a:cxn>
                <a:cxn ang="0">
                  <a:pos x="T4" y="T5"/>
                </a:cxn>
                <a:cxn ang="0">
                  <a:pos x="T6" y="T7"/>
                </a:cxn>
                <a:cxn ang="0">
                  <a:pos x="T8" y="T9"/>
                </a:cxn>
              </a:cxnLst>
              <a:rect l="0" t="0" r="r" b="b"/>
              <a:pathLst>
                <a:path w="51" h="84">
                  <a:moveTo>
                    <a:pt x="38" y="84"/>
                  </a:moveTo>
                  <a:cubicBezTo>
                    <a:pt x="46" y="75"/>
                    <a:pt x="51" y="63"/>
                    <a:pt x="51" y="51"/>
                  </a:cubicBezTo>
                  <a:cubicBezTo>
                    <a:pt x="51" y="22"/>
                    <a:pt x="28" y="0"/>
                    <a:pt x="0" y="0"/>
                  </a:cubicBezTo>
                  <a:cubicBezTo>
                    <a:pt x="0" y="51"/>
                    <a:pt x="0" y="51"/>
                    <a:pt x="0" y="51"/>
                  </a:cubicBezTo>
                  <a:lnTo>
                    <a:pt x="38" y="8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5"/>
            <p:cNvSpPr>
              <a:spLocks noEditPoints="1"/>
            </p:cNvSpPr>
            <p:nvPr/>
          </p:nvSpPr>
          <p:spPr bwMode="auto">
            <a:xfrm>
              <a:off x="3298209"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2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2" y="37"/>
                    <a:pt x="132" y="71"/>
                  </a:cubicBezTo>
                  <a:cubicBezTo>
                    <a:pt x="132"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6" name="组合 155"/>
          <p:cNvGrpSpPr/>
          <p:nvPr/>
        </p:nvGrpSpPr>
        <p:grpSpPr>
          <a:xfrm>
            <a:off x="1128166" y="1517810"/>
            <a:ext cx="1232733" cy="1234339"/>
            <a:chOff x="1727381" y="1142805"/>
            <a:chExt cx="1295511" cy="1297199"/>
          </a:xfrm>
        </p:grpSpPr>
        <p:sp>
          <p:nvSpPr>
            <p:cNvPr id="157" name="Oval 26"/>
            <p:cNvSpPr>
              <a:spLocks noChangeArrowheads="1"/>
            </p:cNvSpPr>
            <p:nvPr/>
          </p:nvSpPr>
          <p:spPr bwMode="auto">
            <a:xfrm>
              <a:off x="1909799" y="1316778"/>
              <a:ext cx="930674" cy="930673"/>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8" name="Freeform 27"/>
            <p:cNvSpPr>
              <a:spLocks/>
            </p:cNvSpPr>
            <p:nvPr/>
          </p:nvSpPr>
          <p:spPr bwMode="auto">
            <a:xfrm>
              <a:off x="2375981" y="1316778"/>
              <a:ext cx="464492" cy="466181"/>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cubicBezTo>
                    <a:pt x="0" y="51"/>
                    <a:pt x="0" y="51"/>
                    <a:pt x="0" y="51"/>
                  </a:cubicBezTo>
                  <a:cubicBezTo>
                    <a:pt x="51" y="51"/>
                    <a:pt x="51" y="51"/>
                    <a:pt x="51" y="51"/>
                  </a:cubicBezTo>
                  <a:cubicBezTo>
                    <a:pt x="51" y="22"/>
                    <a:pt x="28"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28"/>
            <p:cNvSpPr>
              <a:spLocks noEditPoints="1"/>
            </p:cNvSpPr>
            <p:nvPr/>
          </p:nvSpPr>
          <p:spPr bwMode="auto">
            <a:xfrm>
              <a:off x="1727381"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2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2" y="37"/>
                    <a:pt x="132" y="71"/>
                  </a:cubicBezTo>
                  <a:cubicBezTo>
                    <a:pt x="132"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60" name="TextBox 692"/>
          <p:cNvSpPr txBox="1"/>
          <p:nvPr/>
        </p:nvSpPr>
        <p:spPr bwMode="auto">
          <a:xfrm>
            <a:off x="12674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a:solidFill>
                  <a:schemeClr val="bg1"/>
                </a:solidFill>
                <a:latin typeface="微软雅黑" pitchFamily="34" charset="-122"/>
                <a:ea typeface="微软雅黑" pitchFamily="34" charset="-122"/>
                <a:cs typeface="Arial" pitchFamily="34" charset="0"/>
              </a:rPr>
              <a:t>添加标题</a:t>
            </a:r>
          </a:p>
        </p:txBody>
      </p:sp>
      <p:sp>
        <p:nvSpPr>
          <p:cNvPr id="161" name="TextBox 692"/>
          <p:cNvSpPr txBox="1"/>
          <p:nvPr/>
        </p:nvSpPr>
        <p:spPr bwMode="auto">
          <a:xfrm>
            <a:off x="32316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a:solidFill>
                  <a:schemeClr val="bg1"/>
                </a:solidFill>
                <a:latin typeface="微软雅黑" pitchFamily="34" charset="-122"/>
                <a:ea typeface="微软雅黑" pitchFamily="34" charset="-122"/>
                <a:cs typeface="Arial" pitchFamily="34" charset="0"/>
              </a:rPr>
              <a:t>添加标题</a:t>
            </a:r>
          </a:p>
        </p:txBody>
      </p:sp>
      <p:sp>
        <p:nvSpPr>
          <p:cNvPr id="162" name="TextBox 692"/>
          <p:cNvSpPr txBox="1"/>
          <p:nvPr/>
        </p:nvSpPr>
        <p:spPr bwMode="auto">
          <a:xfrm>
            <a:off x="51958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a:solidFill>
                  <a:schemeClr val="bg1"/>
                </a:solidFill>
                <a:latin typeface="微软雅黑" pitchFamily="34" charset="-122"/>
                <a:ea typeface="微软雅黑" pitchFamily="34" charset="-122"/>
                <a:cs typeface="Arial" pitchFamily="34" charset="0"/>
              </a:rPr>
              <a:t>添加标题</a:t>
            </a:r>
          </a:p>
        </p:txBody>
      </p:sp>
      <p:sp>
        <p:nvSpPr>
          <p:cNvPr id="163" name="TextBox 692"/>
          <p:cNvSpPr txBox="1"/>
          <p:nvPr/>
        </p:nvSpPr>
        <p:spPr bwMode="auto">
          <a:xfrm>
            <a:off x="7160080"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a:solidFill>
                  <a:schemeClr val="bg1"/>
                </a:solidFill>
                <a:latin typeface="微软雅黑" pitchFamily="34" charset="-122"/>
                <a:ea typeface="微软雅黑" pitchFamily="34" charset="-122"/>
                <a:cs typeface="Arial" pitchFamily="34" charset="0"/>
              </a:rPr>
              <a:t>添加标题</a:t>
            </a:r>
          </a:p>
        </p:txBody>
      </p:sp>
      <p:sp>
        <p:nvSpPr>
          <p:cNvPr id="164" name="TextBox 692"/>
          <p:cNvSpPr txBox="1"/>
          <p:nvPr/>
        </p:nvSpPr>
        <p:spPr bwMode="auto">
          <a:xfrm>
            <a:off x="12674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a:solidFill>
                  <a:schemeClr val="bg1"/>
                </a:solidFill>
                <a:latin typeface="微软雅黑" pitchFamily="34" charset="-122"/>
                <a:ea typeface="微软雅黑" pitchFamily="34" charset="-122"/>
                <a:cs typeface="Arial" pitchFamily="34" charset="0"/>
              </a:rPr>
              <a:t>添加标题</a:t>
            </a:r>
          </a:p>
        </p:txBody>
      </p:sp>
      <p:sp>
        <p:nvSpPr>
          <p:cNvPr id="165" name="TextBox 692"/>
          <p:cNvSpPr txBox="1"/>
          <p:nvPr/>
        </p:nvSpPr>
        <p:spPr bwMode="auto">
          <a:xfrm>
            <a:off x="32316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a:solidFill>
                  <a:schemeClr val="bg1"/>
                </a:solidFill>
                <a:latin typeface="微软雅黑" pitchFamily="34" charset="-122"/>
                <a:ea typeface="微软雅黑" pitchFamily="34" charset="-122"/>
                <a:cs typeface="Arial" pitchFamily="34" charset="0"/>
              </a:rPr>
              <a:t>添加标题</a:t>
            </a:r>
          </a:p>
        </p:txBody>
      </p:sp>
      <p:sp>
        <p:nvSpPr>
          <p:cNvPr id="166" name="TextBox 692"/>
          <p:cNvSpPr txBox="1"/>
          <p:nvPr/>
        </p:nvSpPr>
        <p:spPr bwMode="auto">
          <a:xfrm>
            <a:off x="51958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a:solidFill>
                  <a:schemeClr val="bg1"/>
                </a:solidFill>
                <a:latin typeface="微软雅黑" pitchFamily="34" charset="-122"/>
                <a:ea typeface="微软雅黑" pitchFamily="34" charset="-122"/>
                <a:cs typeface="Arial" pitchFamily="34" charset="0"/>
              </a:rPr>
              <a:t>添加标题</a:t>
            </a:r>
          </a:p>
        </p:txBody>
      </p:sp>
      <p:sp>
        <p:nvSpPr>
          <p:cNvPr id="167" name="TextBox 692"/>
          <p:cNvSpPr txBox="1"/>
          <p:nvPr/>
        </p:nvSpPr>
        <p:spPr bwMode="auto">
          <a:xfrm>
            <a:off x="7160080"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a:solidFill>
                  <a:schemeClr val="bg1"/>
                </a:solidFill>
                <a:latin typeface="微软雅黑" pitchFamily="34" charset="-122"/>
                <a:ea typeface="微软雅黑" pitchFamily="34" charset="-122"/>
                <a:cs typeface="Arial" pitchFamily="34" charset="0"/>
              </a:rPr>
              <a:t>添加标题</a:t>
            </a:r>
          </a:p>
        </p:txBody>
      </p:sp>
    </p:spTree>
    <p:extLst>
      <p:ext uri="{BB962C8B-B14F-4D97-AF65-F5344CB8AC3E}">
        <p14:creationId xmlns:p14="http://schemas.microsoft.com/office/powerpoint/2010/main" val="402310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156"/>
                                        </p:tgtEl>
                                        <p:attrNameLst>
                                          <p:attrName>style.visibility</p:attrName>
                                        </p:attrNameLst>
                                      </p:cBhvr>
                                      <p:to>
                                        <p:strVal val="visible"/>
                                      </p:to>
                                    </p:set>
                                    <p:anim calcmode="lin" valueType="num">
                                      <p:cBhvr>
                                        <p:cTn id="11" dur="500" fill="hold"/>
                                        <p:tgtEl>
                                          <p:spTgt spid="156"/>
                                        </p:tgtEl>
                                        <p:attrNameLst>
                                          <p:attrName>ppt_w</p:attrName>
                                        </p:attrNameLst>
                                      </p:cBhvr>
                                      <p:tavLst>
                                        <p:tav tm="0">
                                          <p:val>
                                            <p:strVal val="4/3*#ppt_w"/>
                                          </p:val>
                                        </p:tav>
                                        <p:tav tm="100000">
                                          <p:val>
                                            <p:strVal val="#ppt_w"/>
                                          </p:val>
                                        </p:tav>
                                      </p:tavLst>
                                    </p:anim>
                                    <p:anim calcmode="lin" valueType="num">
                                      <p:cBhvr>
                                        <p:cTn id="12" dur="500" fill="hold"/>
                                        <p:tgtEl>
                                          <p:spTgt spid="156"/>
                                        </p:tgtEl>
                                        <p:attrNameLst>
                                          <p:attrName>ppt_h</p:attrName>
                                        </p:attrNameLst>
                                      </p:cBhvr>
                                      <p:tavLst>
                                        <p:tav tm="0">
                                          <p:val>
                                            <p:strVal val="4/3*#ppt_h"/>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60"/>
                                        </p:tgtEl>
                                        <p:attrNameLst>
                                          <p:attrName>style.visibility</p:attrName>
                                        </p:attrNameLst>
                                      </p:cBhvr>
                                      <p:to>
                                        <p:strVal val="visible"/>
                                      </p:to>
                                    </p:set>
                                    <p:animEffect transition="in" filter="fade">
                                      <p:cBhvr>
                                        <p:cTn id="15" dur="500"/>
                                        <p:tgtEl>
                                          <p:spTgt spid="160"/>
                                        </p:tgtEl>
                                      </p:cBhvr>
                                    </p:animEffect>
                                  </p:childTnLst>
                                </p:cTn>
                              </p:par>
                              <p:par>
                                <p:cTn id="16" presetID="23" presetClass="entr" presetSubtype="288" fill="hold" nodeType="withEffect">
                                  <p:stCondLst>
                                    <p:cond delay="100"/>
                                  </p:stCondLst>
                                  <p:childTnLst>
                                    <p:set>
                                      <p:cBhvr>
                                        <p:cTn id="17" dur="1" fill="hold">
                                          <p:stCondLst>
                                            <p:cond delay="0"/>
                                          </p:stCondLst>
                                        </p:cTn>
                                        <p:tgtEl>
                                          <p:spTgt spid="152"/>
                                        </p:tgtEl>
                                        <p:attrNameLst>
                                          <p:attrName>style.visibility</p:attrName>
                                        </p:attrNameLst>
                                      </p:cBhvr>
                                      <p:to>
                                        <p:strVal val="visible"/>
                                      </p:to>
                                    </p:set>
                                    <p:anim calcmode="lin" valueType="num">
                                      <p:cBhvr>
                                        <p:cTn id="18" dur="500" fill="hold"/>
                                        <p:tgtEl>
                                          <p:spTgt spid="152"/>
                                        </p:tgtEl>
                                        <p:attrNameLst>
                                          <p:attrName>ppt_w</p:attrName>
                                        </p:attrNameLst>
                                      </p:cBhvr>
                                      <p:tavLst>
                                        <p:tav tm="0">
                                          <p:val>
                                            <p:strVal val="4/3*#ppt_w"/>
                                          </p:val>
                                        </p:tav>
                                        <p:tav tm="100000">
                                          <p:val>
                                            <p:strVal val="#ppt_w"/>
                                          </p:val>
                                        </p:tav>
                                      </p:tavLst>
                                    </p:anim>
                                    <p:anim calcmode="lin" valueType="num">
                                      <p:cBhvr>
                                        <p:cTn id="19" dur="500" fill="hold"/>
                                        <p:tgtEl>
                                          <p:spTgt spid="152"/>
                                        </p:tgtEl>
                                        <p:attrNameLst>
                                          <p:attrName>ppt_h</p:attrName>
                                        </p:attrNameLst>
                                      </p:cBhvr>
                                      <p:tavLst>
                                        <p:tav tm="0">
                                          <p:val>
                                            <p:strVal val="4/3*#ppt_h"/>
                                          </p:val>
                                        </p:tav>
                                        <p:tav tm="100000">
                                          <p:val>
                                            <p:strVal val="#ppt_h"/>
                                          </p:val>
                                        </p:tav>
                                      </p:tavLst>
                                    </p:anim>
                                  </p:childTnLst>
                                </p:cTn>
                              </p:par>
                              <p:par>
                                <p:cTn id="20" presetID="10" presetClass="entr" presetSubtype="0" fill="hold" grpId="0" nodeType="withEffect">
                                  <p:stCondLst>
                                    <p:cond delay="100"/>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500"/>
                                        <p:tgtEl>
                                          <p:spTgt spid="161"/>
                                        </p:tgtEl>
                                      </p:cBhvr>
                                    </p:animEffect>
                                  </p:childTnLst>
                                </p:cTn>
                              </p:par>
                              <p:par>
                                <p:cTn id="23" presetID="23" presetClass="entr" presetSubtype="288" fill="hold" nodeType="withEffect">
                                  <p:stCondLst>
                                    <p:cond delay="200"/>
                                  </p:stCondLst>
                                  <p:childTnLst>
                                    <p:set>
                                      <p:cBhvr>
                                        <p:cTn id="24" dur="1" fill="hold">
                                          <p:stCondLst>
                                            <p:cond delay="0"/>
                                          </p:stCondLst>
                                        </p:cTn>
                                        <p:tgtEl>
                                          <p:spTgt spid="148"/>
                                        </p:tgtEl>
                                        <p:attrNameLst>
                                          <p:attrName>style.visibility</p:attrName>
                                        </p:attrNameLst>
                                      </p:cBhvr>
                                      <p:to>
                                        <p:strVal val="visible"/>
                                      </p:to>
                                    </p:set>
                                    <p:anim calcmode="lin" valueType="num">
                                      <p:cBhvr>
                                        <p:cTn id="25" dur="500" fill="hold"/>
                                        <p:tgtEl>
                                          <p:spTgt spid="148"/>
                                        </p:tgtEl>
                                        <p:attrNameLst>
                                          <p:attrName>ppt_w</p:attrName>
                                        </p:attrNameLst>
                                      </p:cBhvr>
                                      <p:tavLst>
                                        <p:tav tm="0">
                                          <p:val>
                                            <p:strVal val="4/3*#ppt_w"/>
                                          </p:val>
                                        </p:tav>
                                        <p:tav tm="100000">
                                          <p:val>
                                            <p:strVal val="#ppt_w"/>
                                          </p:val>
                                        </p:tav>
                                      </p:tavLst>
                                    </p:anim>
                                    <p:anim calcmode="lin" valueType="num">
                                      <p:cBhvr>
                                        <p:cTn id="26" dur="500" fill="hold"/>
                                        <p:tgtEl>
                                          <p:spTgt spid="148"/>
                                        </p:tgtEl>
                                        <p:attrNameLst>
                                          <p:attrName>ppt_h</p:attrName>
                                        </p:attrNameLst>
                                      </p:cBhvr>
                                      <p:tavLst>
                                        <p:tav tm="0">
                                          <p:val>
                                            <p:strVal val="4/3*#ppt_h"/>
                                          </p:val>
                                        </p:tav>
                                        <p:tav tm="100000">
                                          <p:val>
                                            <p:strVal val="#ppt_h"/>
                                          </p:val>
                                        </p:tav>
                                      </p:tavLst>
                                    </p:anim>
                                  </p:childTnLst>
                                </p:cTn>
                              </p:par>
                              <p:par>
                                <p:cTn id="27" presetID="10" presetClass="entr" presetSubtype="0" fill="hold" grpId="0" nodeType="withEffect">
                                  <p:stCondLst>
                                    <p:cond delay="200"/>
                                  </p:stCondLst>
                                  <p:childTnLst>
                                    <p:set>
                                      <p:cBhvr>
                                        <p:cTn id="28" dur="1" fill="hold">
                                          <p:stCondLst>
                                            <p:cond delay="0"/>
                                          </p:stCondLst>
                                        </p:cTn>
                                        <p:tgtEl>
                                          <p:spTgt spid="162"/>
                                        </p:tgtEl>
                                        <p:attrNameLst>
                                          <p:attrName>style.visibility</p:attrName>
                                        </p:attrNameLst>
                                      </p:cBhvr>
                                      <p:to>
                                        <p:strVal val="visible"/>
                                      </p:to>
                                    </p:set>
                                    <p:animEffect transition="in" filter="fade">
                                      <p:cBhvr>
                                        <p:cTn id="29" dur="500"/>
                                        <p:tgtEl>
                                          <p:spTgt spid="162"/>
                                        </p:tgtEl>
                                      </p:cBhvr>
                                    </p:animEffect>
                                  </p:childTnLst>
                                </p:cTn>
                              </p:par>
                              <p:par>
                                <p:cTn id="30" presetID="23" presetClass="entr" presetSubtype="288" fill="hold" nodeType="withEffect">
                                  <p:stCondLst>
                                    <p:cond delay="300"/>
                                  </p:stCondLst>
                                  <p:childTnLst>
                                    <p:set>
                                      <p:cBhvr>
                                        <p:cTn id="31" dur="1" fill="hold">
                                          <p:stCondLst>
                                            <p:cond delay="0"/>
                                          </p:stCondLst>
                                        </p:cTn>
                                        <p:tgtEl>
                                          <p:spTgt spid="144"/>
                                        </p:tgtEl>
                                        <p:attrNameLst>
                                          <p:attrName>style.visibility</p:attrName>
                                        </p:attrNameLst>
                                      </p:cBhvr>
                                      <p:to>
                                        <p:strVal val="visible"/>
                                      </p:to>
                                    </p:set>
                                    <p:anim calcmode="lin" valueType="num">
                                      <p:cBhvr>
                                        <p:cTn id="32" dur="500" fill="hold"/>
                                        <p:tgtEl>
                                          <p:spTgt spid="144"/>
                                        </p:tgtEl>
                                        <p:attrNameLst>
                                          <p:attrName>ppt_w</p:attrName>
                                        </p:attrNameLst>
                                      </p:cBhvr>
                                      <p:tavLst>
                                        <p:tav tm="0">
                                          <p:val>
                                            <p:strVal val="4/3*#ppt_w"/>
                                          </p:val>
                                        </p:tav>
                                        <p:tav tm="100000">
                                          <p:val>
                                            <p:strVal val="#ppt_w"/>
                                          </p:val>
                                        </p:tav>
                                      </p:tavLst>
                                    </p:anim>
                                    <p:anim calcmode="lin" valueType="num">
                                      <p:cBhvr>
                                        <p:cTn id="33" dur="500" fill="hold"/>
                                        <p:tgtEl>
                                          <p:spTgt spid="144"/>
                                        </p:tgtEl>
                                        <p:attrNameLst>
                                          <p:attrName>ppt_h</p:attrName>
                                        </p:attrNameLst>
                                      </p:cBhvr>
                                      <p:tavLst>
                                        <p:tav tm="0">
                                          <p:val>
                                            <p:strVal val="4/3*#ppt_h"/>
                                          </p:val>
                                        </p:tav>
                                        <p:tav tm="100000">
                                          <p:val>
                                            <p:strVal val="#ppt_h"/>
                                          </p:val>
                                        </p:tav>
                                      </p:tavLst>
                                    </p:anim>
                                  </p:childTnLst>
                                </p:cTn>
                              </p:par>
                              <p:par>
                                <p:cTn id="34" presetID="10" presetClass="entr" presetSubtype="0" fill="hold" grpId="0" nodeType="withEffect">
                                  <p:stCondLst>
                                    <p:cond delay="300"/>
                                  </p:stCondLst>
                                  <p:childTnLst>
                                    <p:set>
                                      <p:cBhvr>
                                        <p:cTn id="35" dur="1" fill="hold">
                                          <p:stCondLst>
                                            <p:cond delay="0"/>
                                          </p:stCondLst>
                                        </p:cTn>
                                        <p:tgtEl>
                                          <p:spTgt spid="163"/>
                                        </p:tgtEl>
                                        <p:attrNameLst>
                                          <p:attrName>style.visibility</p:attrName>
                                        </p:attrNameLst>
                                      </p:cBhvr>
                                      <p:to>
                                        <p:strVal val="visible"/>
                                      </p:to>
                                    </p:set>
                                    <p:animEffect transition="in" filter="fade">
                                      <p:cBhvr>
                                        <p:cTn id="36" dur="500"/>
                                        <p:tgtEl>
                                          <p:spTgt spid="163"/>
                                        </p:tgtEl>
                                      </p:cBhvr>
                                    </p:animEffect>
                                  </p:childTnLst>
                                </p:cTn>
                              </p:par>
                              <p:par>
                                <p:cTn id="37" presetID="23" presetClass="entr" presetSubtype="288" fill="hold" nodeType="withEffect">
                                  <p:stCondLst>
                                    <p:cond delay="400"/>
                                  </p:stCondLst>
                                  <p:childTnLst>
                                    <p:set>
                                      <p:cBhvr>
                                        <p:cTn id="38" dur="1" fill="hold">
                                          <p:stCondLst>
                                            <p:cond delay="0"/>
                                          </p:stCondLst>
                                        </p:cTn>
                                        <p:tgtEl>
                                          <p:spTgt spid="128"/>
                                        </p:tgtEl>
                                        <p:attrNameLst>
                                          <p:attrName>style.visibility</p:attrName>
                                        </p:attrNameLst>
                                      </p:cBhvr>
                                      <p:to>
                                        <p:strVal val="visible"/>
                                      </p:to>
                                    </p:set>
                                    <p:anim calcmode="lin" valueType="num">
                                      <p:cBhvr>
                                        <p:cTn id="39" dur="500" fill="hold"/>
                                        <p:tgtEl>
                                          <p:spTgt spid="128"/>
                                        </p:tgtEl>
                                        <p:attrNameLst>
                                          <p:attrName>ppt_w</p:attrName>
                                        </p:attrNameLst>
                                      </p:cBhvr>
                                      <p:tavLst>
                                        <p:tav tm="0">
                                          <p:val>
                                            <p:strVal val="4/3*#ppt_w"/>
                                          </p:val>
                                        </p:tav>
                                        <p:tav tm="100000">
                                          <p:val>
                                            <p:strVal val="#ppt_w"/>
                                          </p:val>
                                        </p:tav>
                                      </p:tavLst>
                                    </p:anim>
                                    <p:anim calcmode="lin" valueType="num">
                                      <p:cBhvr>
                                        <p:cTn id="40" dur="500" fill="hold"/>
                                        <p:tgtEl>
                                          <p:spTgt spid="128"/>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400"/>
                                  </p:stCondLst>
                                  <p:childTnLst>
                                    <p:set>
                                      <p:cBhvr>
                                        <p:cTn id="42" dur="1" fill="hold">
                                          <p:stCondLst>
                                            <p:cond delay="0"/>
                                          </p:stCondLst>
                                        </p:cTn>
                                        <p:tgtEl>
                                          <p:spTgt spid="164"/>
                                        </p:tgtEl>
                                        <p:attrNameLst>
                                          <p:attrName>style.visibility</p:attrName>
                                        </p:attrNameLst>
                                      </p:cBhvr>
                                      <p:to>
                                        <p:strVal val="visible"/>
                                      </p:to>
                                    </p:set>
                                    <p:animEffect transition="in" filter="fade">
                                      <p:cBhvr>
                                        <p:cTn id="43" dur="500"/>
                                        <p:tgtEl>
                                          <p:spTgt spid="164"/>
                                        </p:tgtEl>
                                      </p:cBhvr>
                                    </p:animEffect>
                                  </p:childTnLst>
                                </p:cTn>
                              </p:par>
                              <p:par>
                                <p:cTn id="44" presetID="23" presetClass="entr" presetSubtype="288" fill="hold" nodeType="withEffect">
                                  <p:stCondLst>
                                    <p:cond delay="500"/>
                                  </p:stCondLst>
                                  <p:childTnLst>
                                    <p:set>
                                      <p:cBhvr>
                                        <p:cTn id="45" dur="1" fill="hold">
                                          <p:stCondLst>
                                            <p:cond delay="0"/>
                                          </p:stCondLst>
                                        </p:cTn>
                                        <p:tgtEl>
                                          <p:spTgt spid="132"/>
                                        </p:tgtEl>
                                        <p:attrNameLst>
                                          <p:attrName>style.visibility</p:attrName>
                                        </p:attrNameLst>
                                      </p:cBhvr>
                                      <p:to>
                                        <p:strVal val="visible"/>
                                      </p:to>
                                    </p:set>
                                    <p:anim calcmode="lin" valueType="num">
                                      <p:cBhvr>
                                        <p:cTn id="46" dur="500" fill="hold"/>
                                        <p:tgtEl>
                                          <p:spTgt spid="132"/>
                                        </p:tgtEl>
                                        <p:attrNameLst>
                                          <p:attrName>ppt_w</p:attrName>
                                        </p:attrNameLst>
                                      </p:cBhvr>
                                      <p:tavLst>
                                        <p:tav tm="0">
                                          <p:val>
                                            <p:strVal val="4/3*#ppt_w"/>
                                          </p:val>
                                        </p:tav>
                                        <p:tav tm="100000">
                                          <p:val>
                                            <p:strVal val="#ppt_w"/>
                                          </p:val>
                                        </p:tav>
                                      </p:tavLst>
                                    </p:anim>
                                    <p:anim calcmode="lin" valueType="num">
                                      <p:cBhvr>
                                        <p:cTn id="47" dur="500" fill="hold"/>
                                        <p:tgtEl>
                                          <p:spTgt spid="132"/>
                                        </p:tgtEl>
                                        <p:attrNameLst>
                                          <p:attrName>ppt_h</p:attrName>
                                        </p:attrNameLst>
                                      </p:cBhvr>
                                      <p:tavLst>
                                        <p:tav tm="0">
                                          <p:val>
                                            <p:strVal val="4/3*#ppt_h"/>
                                          </p:val>
                                        </p:tav>
                                        <p:tav tm="100000">
                                          <p:val>
                                            <p:strVal val="#ppt_h"/>
                                          </p:val>
                                        </p:tav>
                                      </p:tavLst>
                                    </p:anim>
                                  </p:childTnLst>
                                </p:cTn>
                              </p:par>
                              <p:par>
                                <p:cTn id="48" presetID="10" presetClass="entr" presetSubtype="0" fill="hold" grpId="0" nodeType="withEffect">
                                  <p:stCondLst>
                                    <p:cond delay="500"/>
                                  </p:stCondLst>
                                  <p:childTnLst>
                                    <p:set>
                                      <p:cBhvr>
                                        <p:cTn id="49" dur="1" fill="hold">
                                          <p:stCondLst>
                                            <p:cond delay="0"/>
                                          </p:stCondLst>
                                        </p:cTn>
                                        <p:tgtEl>
                                          <p:spTgt spid="165"/>
                                        </p:tgtEl>
                                        <p:attrNameLst>
                                          <p:attrName>style.visibility</p:attrName>
                                        </p:attrNameLst>
                                      </p:cBhvr>
                                      <p:to>
                                        <p:strVal val="visible"/>
                                      </p:to>
                                    </p:set>
                                    <p:animEffect transition="in" filter="fade">
                                      <p:cBhvr>
                                        <p:cTn id="50" dur="500"/>
                                        <p:tgtEl>
                                          <p:spTgt spid="165"/>
                                        </p:tgtEl>
                                      </p:cBhvr>
                                    </p:animEffect>
                                  </p:childTnLst>
                                </p:cTn>
                              </p:par>
                              <p:par>
                                <p:cTn id="51" presetID="23" presetClass="entr" presetSubtype="288" fill="hold" nodeType="withEffect">
                                  <p:stCondLst>
                                    <p:cond delay="600"/>
                                  </p:stCondLst>
                                  <p:childTnLst>
                                    <p:set>
                                      <p:cBhvr>
                                        <p:cTn id="52" dur="1" fill="hold">
                                          <p:stCondLst>
                                            <p:cond delay="0"/>
                                          </p:stCondLst>
                                        </p:cTn>
                                        <p:tgtEl>
                                          <p:spTgt spid="136"/>
                                        </p:tgtEl>
                                        <p:attrNameLst>
                                          <p:attrName>style.visibility</p:attrName>
                                        </p:attrNameLst>
                                      </p:cBhvr>
                                      <p:to>
                                        <p:strVal val="visible"/>
                                      </p:to>
                                    </p:set>
                                    <p:anim calcmode="lin" valueType="num">
                                      <p:cBhvr>
                                        <p:cTn id="53" dur="500" fill="hold"/>
                                        <p:tgtEl>
                                          <p:spTgt spid="136"/>
                                        </p:tgtEl>
                                        <p:attrNameLst>
                                          <p:attrName>ppt_w</p:attrName>
                                        </p:attrNameLst>
                                      </p:cBhvr>
                                      <p:tavLst>
                                        <p:tav tm="0">
                                          <p:val>
                                            <p:strVal val="4/3*#ppt_w"/>
                                          </p:val>
                                        </p:tav>
                                        <p:tav tm="100000">
                                          <p:val>
                                            <p:strVal val="#ppt_w"/>
                                          </p:val>
                                        </p:tav>
                                      </p:tavLst>
                                    </p:anim>
                                    <p:anim calcmode="lin" valueType="num">
                                      <p:cBhvr>
                                        <p:cTn id="54" dur="500" fill="hold"/>
                                        <p:tgtEl>
                                          <p:spTgt spid="136"/>
                                        </p:tgtEl>
                                        <p:attrNameLst>
                                          <p:attrName>ppt_h</p:attrName>
                                        </p:attrNameLst>
                                      </p:cBhvr>
                                      <p:tavLst>
                                        <p:tav tm="0">
                                          <p:val>
                                            <p:strVal val="4/3*#ppt_h"/>
                                          </p:val>
                                        </p:tav>
                                        <p:tav tm="100000">
                                          <p:val>
                                            <p:strVal val="#ppt_h"/>
                                          </p:val>
                                        </p:tav>
                                      </p:tavLst>
                                    </p:anim>
                                  </p:childTnLst>
                                </p:cTn>
                              </p:par>
                              <p:par>
                                <p:cTn id="55" presetID="10" presetClass="entr" presetSubtype="0" fill="hold" grpId="0" nodeType="withEffect">
                                  <p:stCondLst>
                                    <p:cond delay="600"/>
                                  </p:stCondLst>
                                  <p:childTnLst>
                                    <p:set>
                                      <p:cBhvr>
                                        <p:cTn id="56" dur="1" fill="hold">
                                          <p:stCondLst>
                                            <p:cond delay="0"/>
                                          </p:stCondLst>
                                        </p:cTn>
                                        <p:tgtEl>
                                          <p:spTgt spid="166"/>
                                        </p:tgtEl>
                                        <p:attrNameLst>
                                          <p:attrName>style.visibility</p:attrName>
                                        </p:attrNameLst>
                                      </p:cBhvr>
                                      <p:to>
                                        <p:strVal val="visible"/>
                                      </p:to>
                                    </p:set>
                                    <p:animEffect transition="in" filter="fade">
                                      <p:cBhvr>
                                        <p:cTn id="57" dur="500"/>
                                        <p:tgtEl>
                                          <p:spTgt spid="166"/>
                                        </p:tgtEl>
                                      </p:cBhvr>
                                    </p:animEffect>
                                  </p:childTnLst>
                                </p:cTn>
                              </p:par>
                              <p:par>
                                <p:cTn id="58" presetID="23" presetClass="entr" presetSubtype="288" fill="hold" nodeType="withEffect">
                                  <p:stCondLst>
                                    <p:cond delay="700"/>
                                  </p:stCondLst>
                                  <p:childTnLst>
                                    <p:set>
                                      <p:cBhvr>
                                        <p:cTn id="59" dur="1" fill="hold">
                                          <p:stCondLst>
                                            <p:cond delay="0"/>
                                          </p:stCondLst>
                                        </p:cTn>
                                        <p:tgtEl>
                                          <p:spTgt spid="140"/>
                                        </p:tgtEl>
                                        <p:attrNameLst>
                                          <p:attrName>style.visibility</p:attrName>
                                        </p:attrNameLst>
                                      </p:cBhvr>
                                      <p:to>
                                        <p:strVal val="visible"/>
                                      </p:to>
                                    </p:set>
                                    <p:anim calcmode="lin" valueType="num">
                                      <p:cBhvr>
                                        <p:cTn id="60" dur="500" fill="hold"/>
                                        <p:tgtEl>
                                          <p:spTgt spid="140"/>
                                        </p:tgtEl>
                                        <p:attrNameLst>
                                          <p:attrName>ppt_w</p:attrName>
                                        </p:attrNameLst>
                                      </p:cBhvr>
                                      <p:tavLst>
                                        <p:tav tm="0">
                                          <p:val>
                                            <p:strVal val="4/3*#ppt_w"/>
                                          </p:val>
                                        </p:tav>
                                        <p:tav tm="100000">
                                          <p:val>
                                            <p:strVal val="#ppt_w"/>
                                          </p:val>
                                        </p:tav>
                                      </p:tavLst>
                                    </p:anim>
                                    <p:anim calcmode="lin" valueType="num">
                                      <p:cBhvr>
                                        <p:cTn id="61" dur="500" fill="hold"/>
                                        <p:tgtEl>
                                          <p:spTgt spid="140"/>
                                        </p:tgtEl>
                                        <p:attrNameLst>
                                          <p:attrName>ppt_h</p:attrName>
                                        </p:attrNameLst>
                                      </p:cBhvr>
                                      <p:tavLst>
                                        <p:tav tm="0">
                                          <p:val>
                                            <p:strVal val="4/3*#ppt_h"/>
                                          </p:val>
                                        </p:tav>
                                        <p:tav tm="100000">
                                          <p:val>
                                            <p:strVal val="#ppt_h"/>
                                          </p:val>
                                        </p:tav>
                                      </p:tavLst>
                                    </p:anim>
                                  </p:childTnLst>
                                </p:cTn>
                              </p:par>
                              <p:par>
                                <p:cTn id="62" presetID="10" presetClass="entr" presetSubtype="0" fill="hold" grpId="0" nodeType="withEffect">
                                  <p:stCondLst>
                                    <p:cond delay="700"/>
                                  </p:stCondLst>
                                  <p:childTnLst>
                                    <p:set>
                                      <p:cBhvr>
                                        <p:cTn id="63" dur="1" fill="hold">
                                          <p:stCondLst>
                                            <p:cond delay="0"/>
                                          </p:stCondLst>
                                        </p:cTn>
                                        <p:tgtEl>
                                          <p:spTgt spid="167"/>
                                        </p:tgtEl>
                                        <p:attrNameLst>
                                          <p:attrName>style.visibility</p:attrName>
                                        </p:attrNameLst>
                                      </p:cBhvr>
                                      <p:to>
                                        <p:strVal val="visible"/>
                                      </p:to>
                                    </p:set>
                                    <p:animEffect transition="in" filter="fade">
                                      <p:cBhvr>
                                        <p:cTn id="64"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P spid="162" grpId="0"/>
      <p:bldP spid="163" grpId="0"/>
      <p:bldP spid="164" grpId="0"/>
      <p:bldP spid="165" grpId="0"/>
      <p:bldP spid="166" grpId="0"/>
      <p:bldP spid="1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a:solidFill>
                    <a:schemeClr val="bg1"/>
                  </a:solidFill>
                </a:rPr>
                <a:t>Add Graph Description Here</a:t>
              </a:r>
              <a:endParaRPr lang="zh-CN" altLang="en-US" dirty="0">
                <a:solidFill>
                  <a:schemeClr val="bg1"/>
                </a:solidFill>
              </a:endParaRPr>
            </a:p>
          </p:txBody>
        </p:sp>
      </p:grpSp>
      <p:grpSp>
        <p:nvGrpSpPr>
          <p:cNvPr id="3" name="组合 2"/>
          <p:cNvGrpSpPr/>
          <p:nvPr/>
        </p:nvGrpSpPr>
        <p:grpSpPr>
          <a:xfrm>
            <a:off x="2650235" y="2050637"/>
            <a:ext cx="5528430" cy="627099"/>
            <a:chOff x="2650235" y="2050637"/>
            <a:chExt cx="5528430" cy="627099"/>
          </a:xfrm>
        </p:grpSpPr>
        <p:sp>
          <p:nvSpPr>
            <p:cNvPr id="58" name="Oval 5"/>
            <p:cNvSpPr>
              <a:spLocks noChangeArrowheads="1"/>
            </p:cNvSpPr>
            <p:nvPr/>
          </p:nvSpPr>
          <p:spPr bwMode="auto">
            <a:xfrm>
              <a:off x="2717742" y="2050637"/>
              <a:ext cx="131460" cy="124354"/>
            </a:xfrm>
            <a:prstGeom prst="ellipse">
              <a:avLst/>
            </a:prstGeom>
            <a:solidFill>
              <a:schemeClr val="bg1"/>
            </a:solidFill>
            <a:ln>
              <a:noFill/>
            </a:ln>
            <a:extLst/>
          </p:spPr>
          <p:txBody>
            <a:bodyPr/>
            <a:lstStyle/>
            <a:p>
              <a:endParaRPr lang="zh-CN" altLang="en-US" sz="1600"/>
            </a:p>
          </p:txBody>
        </p:sp>
        <p:sp>
          <p:nvSpPr>
            <p:cNvPr id="59" name="Freeform 6"/>
            <p:cNvSpPr>
              <a:spLocks/>
            </p:cNvSpPr>
            <p:nvPr/>
          </p:nvSpPr>
          <p:spPr bwMode="auto">
            <a:xfrm>
              <a:off x="2650235"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60" name="Oval 7"/>
            <p:cNvSpPr>
              <a:spLocks noChangeArrowheads="1"/>
            </p:cNvSpPr>
            <p:nvPr/>
          </p:nvSpPr>
          <p:spPr bwMode="auto">
            <a:xfrm>
              <a:off x="2991321" y="2050637"/>
              <a:ext cx="133237" cy="124354"/>
            </a:xfrm>
            <a:prstGeom prst="ellipse">
              <a:avLst/>
            </a:prstGeom>
            <a:solidFill>
              <a:schemeClr val="bg1"/>
            </a:solidFill>
            <a:ln>
              <a:noFill/>
            </a:ln>
            <a:extLst/>
          </p:spPr>
          <p:txBody>
            <a:bodyPr/>
            <a:lstStyle/>
            <a:p>
              <a:endParaRPr lang="zh-CN" altLang="en-US" sz="1600"/>
            </a:p>
          </p:txBody>
        </p:sp>
        <p:sp>
          <p:nvSpPr>
            <p:cNvPr id="61" name="Freeform 8"/>
            <p:cNvSpPr>
              <a:spLocks/>
            </p:cNvSpPr>
            <p:nvPr/>
          </p:nvSpPr>
          <p:spPr bwMode="auto">
            <a:xfrm>
              <a:off x="2925590" y="2187426"/>
              <a:ext cx="264697" cy="490310"/>
            </a:xfrm>
            <a:custGeom>
              <a:avLst/>
              <a:gdLst>
                <a:gd name="T0" fmla="*/ 40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40 w 44"/>
                <a:gd name="T63" fmla="*/ 39 h 82"/>
                <a:gd name="T64" fmla="*/ 44 w 44"/>
                <a:gd name="T65" fmla="*/ 35 h 82"/>
                <a:gd name="T66" fmla="*/ 44 w 44"/>
                <a:gd name="T67" fmla="*/ 4 h 82"/>
                <a:gd name="T68" fmla="*/ 40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40"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40" y="39"/>
                  </a:cubicBezTo>
                  <a:cubicBezTo>
                    <a:pt x="42" y="39"/>
                    <a:pt x="44" y="37"/>
                    <a:pt x="44" y="35"/>
                  </a:cubicBezTo>
                  <a:cubicBezTo>
                    <a:pt x="44" y="4"/>
                    <a:pt x="44" y="4"/>
                    <a:pt x="44" y="4"/>
                  </a:cubicBezTo>
                  <a:cubicBezTo>
                    <a:pt x="44" y="2"/>
                    <a:pt x="42" y="0"/>
                    <a:pt x="40" y="0"/>
                  </a:cubicBezTo>
                  <a:close/>
                </a:path>
              </a:pathLst>
            </a:custGeom>
            <a:solidFill>
              <a:schemeClr val="bg1"/>
            </a:solidFill>
            <a:ln>
              <a:noFill/>
            </a:ln>
            <a:extLst/>
          </p:spPr>
          <p:txBody>
            <a:bodyPr/>
            <a:lstStyle/>
            <a:p>
              <a:endParaRPr lang="zh-CN" altLang="en-US" sz="1600"/>
            </a:p>
          </p:txBody>
        </p:sp>
        <p:sp>
          <p:nvSpPr>
            <p:cNvPr id="62" name="Oval 9"/>
            <p:cNvSpPr>
              <a:spLocks noChangeArrowheads="1"/>
            </p:cNvSpPr>
            <p:nvPr/>
          </p:nvSpPr>
          <p:spPr bwMode="auto">
            <a:xfrm>
              <a:off x="3273782" y="2050637"/>
              <a:ext cx="124354" cy="124354"/>
            </a:xfrm>
            <a:prstGeom prst="ellipse">
              <a:avLst/>
            </a:prstGeom>
            <a:solidFill>
              <a:schemeClr val="bg1"/>
            </a:solidFill>
            <a:ln>
              <a:noFill/>
            </a:ln>
            <a:extLst/>
          </p:spPr>
          <p:txBody>
            <a:bodyPr/>
            <a:lstStyle/>
            <a:p>
              <a:endParaRPr lang="zh-CN" altLang="en-US" sz="1600"/>
            </a:p>
          </p:txBody>
        </p:sp>
        <p:sp>
          <p:nvSpPr>
            <p:cNvPr id="63" name="Freeform 10"/>
            <p:cNvSpPr>
              <a:spLocks/>
            </p:cNvSpPr>
            <p:nvPr/>
          </p:nvSpPr>
          <p:spPr bwMode="auto">
            <a:xfrm>
              <a:off x="3208052" y="2187426"/>
              <a:ext cx="255814"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64" name="Oval 11"/>
            <p:cNvSpPr>
              <a:spLocks noChangeArrowheads="1"/>
            </p:cNvSpPr>
            <p:nvPr/>
          </p:nvSpPr>
          <p:spPr bwMode="auto">
            <a:xfrm>
              <a:off x="3549138" y="2050637"/>
              <a:ext cx="131460" cy="124354"/>
            </a:xfrm>
            <a:prstGeom prst="ellipse">
              <a:avLst/>
            </a:prstGeom>
            <a:solidFill>
              <a:schemeClr val="bg1"/>
            </a:solidFill>
            <a:ln>
              <a:noFill/>
            </a:ln>
            <a:extLst/>
          </p:spPr>
          <p:txBody>
            <a:bodyPr/>
            <a:lstStyle/>
            <a:p>
              <a:endParaRPr lang="zh-CN" altLang="en-US" sz="1600"/>
            </a:p>
          </p:txBody>
        </p:sp>
        <p:sp>
          <p:nvSpPr>
            <p:cNvPr id="65" name="Freeform 12"/>
            <p:cNvSpPr>
              <a:spLocks/>
            </p:cNvSpPr>
            <p:nvPr/>
          </p:nvSpPr>
          <p:spPr bwMode="auto">
            <a:xfrm>
              <a:off x="3483407" y="2187426"/>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66" name="Oval 13"/>
            <p:cNvSpPr>
              <a:spLocks noChangeArrowheads="1"/>
            </p:cNvSpPr>
            <p:nvPr/>
          </p:nvSpPr>
          <p:spPr bwMode="auto">
            <a:xfrm>
              <a:off x="3824493" y="2050637"/>
              <a:ext cx="131460" cy="124354"/>
            </a:xfrm>
            <a:prstGeom prst="ellipse">
              <a:avLst/>
            </a:prstGeom>
            <a:solidFill>
              <a:schemeClr val="bg1"/>
            </a:solidFill>
            <a:ln>
              <a:noFill/>
            </a:ln>
            <a:extLst/>
          </p:spPr>
          <p:txBody>
            <a:bodyPr/>
            <a:lstStyle/>
            <a:p>
              <a:endParaRPr lang="zh-CN" altLang="en-US" sz="1600"/>
            </a:p>
          </p:txBody>
        </p:sp>
        <p:sp>
          <p:nvSpPr>
            <p:cNvPr id="67" name="Freeform 14"/>
            <p:cNvSpPr>
              <a:spLocks/>
            </p:cNvSpPr>
            <p:nvPr/>
          </p:nvSpPr>
          <p:spPr bwMode="auto">
            <a:xfrm>
              <a:off x="3758764"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68" name="Oval 15"/>
            <p:cNvSpPr>
              <a:spLocks noChangeArrowheads="1"/>
            </p:cNvSpPr>
            <p:nvPr/>
          </p:nvSpPr>
          <p:spPr bwMode="auto">
            <a:xfrm>
              <a:off x="4105178" y="2050637"/>
              <a:ext cx="126131" cy="124354"/>
            </a:xfrm>
            <a:prstGeom prst="ellipse">
              <a:avLst/>
            </a:prstGeom>
            <a:solidFill>
              <a:schemeClr val="bg1"/>
            </a:solidFill>
            <a:ln>
              <a:noFill/>
            </a:ln>
            <a:extLst/>
          </p:spPr>
          <p:txBody>
            <a:bodyPr/>
            <a:lstStyle/>
            <a:p>
              <a:endParaRPr lang="zh-CN" altLang="en-US" sz="1600"/>
            </a:p>
          </p:txBody>
        </p:sp>
        <p:sp>
          <p:nvSpPr>
            <p:cNvPr id="69" name="Freeform 16"/>
            <p:cNvSpPr>
              <a:spLocks/>
            </p:cNvSpPr>
            <p:nvPr/>
          </p:nvSpPr>
          <p:spPr bwMode="auto">
            <a:xfrm>
              <a:off x="4039449" y="2187426"/>
              <a:ext cx="257591"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0" name="Oval 17"/>
            <p:cNvSpPr>
              <a:spLocks noChangeArrowheads="1"/>
            </p:cNvSpPr>
            <p:nvPr/>
          </p:nvSpPr>
          <p:spPr bwMode="auto">
            <a:xfrm>
              <a:off x="4380534" y="2050637"/>
              <a:ext cx="131460" cy="124354"/>
            </a:xfrm>
            <a:prstGeom prst="ellipse">
              <a:avLst/>
            </a:prstGeom>
            <a:solidFill>
              <a:schemeClr val="bg1"/>
            </a:solidFill>
            <a:ln>
              <a:noFill/>
            </a:ln>
            <a:extLst/>
          </p:spPr>
          <p:txBody>
            <a:bodyPr/>
            <a:lstStyle/>
            <a:p>
              <a:endParaRPr lang="zh-CN" altLang="en-US" sz="1600"/>
            </a:p>
          </p:txBody>
        </p:sp>
        <p:sp>
          <p:nvSpPr>
            <p:cNvPr id="71" name="Freeform 18"/>
            <p:cNvSpPr>
              <a:spLocks/>
            </p:cNvSpPr>
            <p:nvPr/>
          </p:nvSpPr>
          <p:spPr bwMode="auto">
            <a:xfrm>
              <a:off x="4314804"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2" name="Oval 19"/>
            <p:cNvSpPr>
              <a:spLocks noChangeArrowheads="1"/>
            </p:cNvSpPr>
            <p:nvPr/>
          </p:nvSpPr>
          <p:spPr bwMode="auto">
            <a:xfrm>
              <a:off x="4655889" y="2050637"/>
              <a:ext cx="131460" cy="124354"/>
            </a:xfrm>
            <a:prstGeom prst="ellipse">
              <a:avLst/>
            </a:prstGeom>
            <a:solidFill>
              <a:schemeClr val="bg1"/>
            </a:solidFill>
            <a:ln>
              <a:noFill/>
            </a:ln>
            <a:extLst/>
          </p:spPr>
          <p:txBody>
            <a:bodyPr/>
            <a:lstStyle/>
            <a:p>
              <a:endParaRPr lang="zh-CN" altLang="en-US" sz="1600"/>
            </a:p>
          </p:txBody>
        </p:sp>
        <p:sp>
          <p:nvSpPr>
            <p:cNvPr id="73" name="Freeform 20"/>
            <p:cNvSpPr>
              <a:spLocks/>
            </p:cNvSpPr>
            <p:nvPr/>
          </p:nvSpPr>
          <p:spPr bwMode="auto">
            <a:xfrm>
              <a:off x="4590160"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74" name="Oval 21"/>
            <p:cNvSpPr>
              <a:spLocks noChangeArrowheads="1"/>
            </p:cNvSpPr>
            <p:nvPr/>
          </p:nvSpPr>
          <p:spPr bwMode="auto">
            <a:xfrm>
              <a:off x="4936574" y="2050637"/>
              <a:ext cx="126131" cy="124354"/>
            </a:xfrm>
            <a:prstGeom prst="ellipse">
              <a:avLst/>
            </a:prstGeom>
            <a:solidFill>
              <a:schemeClr val="bg1"/>
            </a:solidFill>
            <a:ln>
              <a:noFill/>
            </a:ln>
            <a:extLst/>
          </p:spPr>
          <p:txBody>
            <a:bodyPr/>
            <a:lstStyle/>
            <a:p>
              <a:endParaRPr lang="zh-CN" altLang="en-US" sz="1600"/>
            </a:p>
          </p:txBody>
        </p:sp>
        <p:sp>
          <p:nvSpPr>
            <p:cNvPr id="75" name="Freeform 22"/>
            <p:cNvSpPr>
              <a:spLocks/>
            </p:cNvSpPr>
            <p:nvPr/>
          </p:nvSpPr>
          <p:spPr bwMode="auto">
            <a:xfrm>
              <a:off x="4870845" y="2187426"/>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6" name="Oval 23"/>
            <p:cNvSpPr>
              <a:spLocks noChangeArrowheads="1"/>
            </p:cNvSpPr>
            <p:nvPr/>
          </p:nvSpPr>
          <p:spPr bwMode="auto">
            <a:xfrm>
              <a:off x="5211931" y="2050637"/>
              <a:ext cx="131460" cy="124354"/>
            </a:xfrm>
            <a:prstGeom prst="ellipse">
              <a:avLst/>
            </a:prstGeom>
            <a:solidFill>
              <a:schemeClr val="bg1"/>
            </a:solidFill>
            <a:ln>
              <a:noFill/>
            </a:ln>
            <a:extLst/>
          </p:spPr>
          <p:txBody>
            <a:bodyPr/>
            <a:lstStyle/>
            <a:p>
              <a:endParaRPr lang="zh-CN" altLang="en-US" sz="1600"/>
            </a:p>
          </p:txBody>
        </p:sp>
        <p:sp>
          <p:nvSpPr>
            <p:cNvPr id="77" name="Freeform 24"/>
            <p:cNvSpPr>
              <a:spLocks/>
            </p:cNvSpPr>
            <p:nvPr/>
          </p:nvSpPr>
          <p:spPr bwMode="auto">
            <a:xfrm>
              <a:off x="5146200"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8" name="Oval 25"/>
            <p:cNvSpPr>
              <a:spLocks noChangeArrowheads="1"/>
            </p:cNvSpPr>
            <p:nvPr/>
          </p:nvSpPr>
          <p:spPr bwMode="auto">
            <a:xfrm>
              <a:off x="5487286"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Freeform 26"/>
            <p:cNvSpPr>
              <a:spLocks/>
            </p:cNvSpPr>
            <p:nvPr/>
          </p:nvSpPr>
          <p:spPr bwMode="auto">
            <a:xfrm>
              <a:off x="5421556"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Oval 27"/>
            <p:cNvSpPr>
              <a:spLocks noChangeArrowheads="1"/>
            </p:cNvSpPr>
            <p:nvPr/>
          </p:nvSpPr>
          <p:spPr bwMode="auto">
            <a:xfrm>
              <a:off x="5767971"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28"/>
            <p:cNvSpPr>
              <a:spLocks/>
            </p:cNvSpPr>
            <p:nvPr/>
          </p:nvSpPr>
          <p:spPr bwMode="auto">
            <a:xfrm>
              <a:off x="5702241" y="2187426"/>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Oval 29"/>
            <p:cNvSpPr>
              <a:spLocks noChangeArrowheads="1"/>
            </p:cNvSpPr>
            <p:nvPr/>
          </p:nvSpPr>
          <p:spPr bwMode="auto">
            <a:xfrm>
              <a:off x="6043327"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30"/>
            <p:cNvSpPr>
              <a:spLocks/>
            </p:cNvSpPr>
            <p:nvPr/>
          </p:nvSpPr>
          <p:spPr bwMode="auto">
            <a:xfrm>
              <a:off x="5977596"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Oval 31"/>
            <p:cNvSpPr>
              <a:spLocks noChangeArrowheads="1"/>
            </p:cNvSpPr>
            <p:nvPr/>
          </p:nvSpPr>
          <p:spPr bwMode="auto">
            <a:xfrm>
              <a:off x="6318682"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32"/>
            <p:cNvSpPr>
              <a:spLocks/>
            </p:cNvSpPr>
            <p:nvPr/>
          </p:nvSpPr>
          <p:spPr bwMode="auto">
            <a:xfrm>
              <a:off x="6252952"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Oval 33"/>
            <p:cNvSpPr>
              <a:spLocks noChangeArrowheads="1"/>
            </p:cNvSpPr>
            <p:nvPr/>
          </p:nvSpPr>
          <p:spPr bwMode="auto">
            <a:xfrm>
              <a:off x="6599367"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34"/>
            <p:cNvSpPr>
              <a:spLocks/>
            </p:cNvSpPr>
            <p:nvPr/>
          </p:nvSpPr>
          <p:spPr bwMode="auto">
            <a:xfrm>
              <a:off x="6533637" y="2187426"/>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Oval 35"/>
            <p:cNvSpPr>
              <a:spLocks noChangeArrowheads="1"/>
            </p:cNvSpPr>
            <p:nvPr/>
          </p:nvSpPr>
          <p:spPr bwMode="auto">
            <a:xfrm>
              <a:off x="6874723"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Freeform 36"/>
            <p:cNvSpPr>
              <a:spLocks/>
            </p:cNvSpPr>
            <p:nvPr/>
          </p:nvSpPr>
          <p:spPr bwMode="auto">
            <a:xfrm>
              <a:off x="6808992"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Oval 37"/>
            <p:cNvSpPr>
              <a:spLocks noChangeArrowheads="1"/>
            </p:cNvSpPr>
            <p:nvPr/>
          </p:nvSpPr>
          <p:spPr bwMode="auto">
            <a:xfrm>
              <a:off x="7150078"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Freeform 38"/>
            <p:cNvSpPr>
              <a:spLocks/>
            </p:cNvSpPr>
            <p:nvPr/>
          </p:nvSpPr>
          <p:spPr bwMode="auto">
            <a:xfrm>
              <a:off x="7084349"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2" name="Oval 39"/>
            <p:cNvSpPr>
              <a:spLocks noChangeArrowheads="1"/>
            </p:cNvSpPr>
            <p:nvPr/>
          </p:nvSpPr>
          <p:spPr bwMode="auto">
            <a:xfrm>
              <a:off x="7430763"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40"/>
            <p:cNvSpPr>
              <a:spLocks/>
            </p:cNvSpPr>
            <p:nvPr/>
          </p:nvSpPr>
          <p:spPr bwMode="auto">
            <a:xfrm>
              <a:off x="7365034" y="2187426"/>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Oval 41"/>
            <p:cNvSpPr>
              <a:spLocks noChangeArrowheads="1"/>
            </p:cNvSpPr>
            <p:nvPr/>
          </p:nvSpPr>
          <p:spPr bwMode="auto">
            <a:xfrm>
              <a:off x="7706119"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5" name="Freeform 42"/>
            <p:cNvSpPr>
              <a:spLocks/>
            </p:cNvSpPr>
            <p:nvPr/>
          </p:nvSpPr>
          <p:spPr bwMode="auto">
            <a:xfrm>
              <a:off x="7640389"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6" name="Oval 43"/>
            <p:cNvSpPr>
              <a:spLocks noChangeArrowheads="1"/>
            </p:cNvSpPr>
            <p:nvPr/>
          </p:nvSpPr>
          <p:spPr bwMode="auto">
            <a:xfrm>
              <a:off x="7981474"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7" name="Freeform 44"/>
            <p:cNvSpPr>
              <a:spLocks/>
            </p:cNvSpPr>
            <p:nvPr/>
          </p:nvSpPr>
          <p:spPr bwMode="auto">
            <a:xfrm>
              <a:off x="7915745"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p:nvPr/>
        </p:nvGrpSpPr>
        <p:grpSpPr>
          <a:xfrm>
            <a:off x="2644905" y="2798537"/>
            <a:ext cx="5523101" cy="627100"/>
            <a:chOff x="2644905" y="2798537"/>
            <a:chExt cx="5523101" cy="627100"/>
          </a:xfrm>
        </p:grpSpPr>
        <p:sp>
          <p:nvSpPr>
            <p:cNvPr id="98" name="Oval 45"/>
            <p:cNvSpPr>
              <a:spLocks noChangeArrowheads="1"/>
            </p:cNvSpPr>
            <p:nvPr/>
          </p:nvSpPr>
          <p:spPr bwMode="auto">
            <a:xfrm>
              <a:off x="2710636" y="2798537"/>
              <a:ext cx="126131" cy="124354"/>
            </a:xfrm>
            <a:prstGeom prst="ellipse">
              <a:avLst/>
            </a:prstGeom>
            <a:solidFill>
              <a:schemeClr val="bg1"/>
            </a:solidFill>
            <a:ln>
              <a:noFill/>
            </a:ln>
            <a:extLst/>
          </p:spPr>
          <p:txBody>
            <a:bodyPr/>
            <a:lstStyle/>
            <a:p>
              <a:endParaRPr lang="zh-CN" altLang="en-US" sz="1600"/>
            </a:p>
          </p:txBody>
        </p:sp>
        <p:sp>
          <p:nvSpPr>
            <p:cNvPr id="99" name="Freeform 46"/>
            <p:cNvSpPr>
              <a:spLocks/>
            </p:cNvSpPr>
            <p:nvPr/>
          </p:nvSpPr>
          <p:spPr bwMode="auto">
            <a:xfrm>
              <a:off x="2644905"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0" name="Oval 47"/>
            <p:cNvSpPr>
              <a:spLocks noChangeArrowheads="1"/>
            </p:cNvSpPr>
            <p:nvPr/>
          </p:nvSpPr>
          <p:spPr bwMode="auto">
            <a:xfrm>
              <a:off x="2985991" y="2798537"/>
              <a:ext cx="126131" cy="124354"/>
            </a:xfrm>
            <a:prstGeom prst="ellipse">
              <a:avLst/>
            </a:prstGeom>
            <a:solidFill>
              <a:schemeClr val="bg1"/>
            </a:solidFill>
            <a:ln>
              <a:noFill/>
            </a:ln>
            <a:extLst/>
          </p:spPr>
          <p:txBody>
            <a:bodyPr/>
            <a:lstStyle/>
            <a:p>
              <a:endParaRPr lang="zh-CN" altLang="en-US" sz="1600"/>
            </a:p>
          </p:txBody>
        </p:sp>
        <p:sp>
          <p:nvSpPr>
            <p:cNvPr id="101" name="Freeform 48"/>
            <p:cNvSpPr>
              <a:spLocks/>
            </p:cNvSpPr>
            <p:nvPr/>
          </p:nvSpPr>
          <p:spPr bwMode="auto">
            <a:xfrm>
              <a:off x="2920261"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2" name="Oval 49"/>
            <p:cNvSpPr>
              <a:spLocks noChangeArrowheads="1"/>
            </p:cNvSpPr>
            <p:nvPr/>
          </p:nvSpPr>
          <p:spPr bwMode="auto">
            <a:xfrm>
              <a:off x="3261347" y="2798537"/>
              <a:ext cx="131460" cy="124354"/>
            </a:xfrm>
            <a:prstGeom prst="ellipse">
              <a:avLst/>
            </a:prstGeom>
            <a:solidFill>
              <a:schemeClr val="bg1"/>
            </a:solidFill>
            <a:ln>
              <a:noFill/>
            </a:ln>
            <a:extLst/>
          </p:spPr>
          <p:txBody>
            <a:bodyPr/>
            <a:lstStyle/>
            <a:p>
              <a:endParaRPr lang="zh-CN" altLang="en-US" sz="1600"/>
            </a:p>
          </p:txBody>
        </p:sp>
        <p:sp>
          <p:nvSpPr>
            <p:cNvPr id="103" name="Freeform 50"/>
            <p:cNvSpPr>
              <a:spLocks/>
            </p:cNvSpPr>
            <p:nvPr/>
          </p:nvSpPr>
          <p:spPr bwMode="auto">
            <a:xfrm>
              <a:off x="3195616"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04" name="Oval 51"/>
            <p:cNvSpPr>
              <a:spLocks noChangeArrowheads="1"/>
            </p:cNvSpPr>
            <p:nvPr/>
          </p:nvSpPr>
          <p:spPr bwMode="auto">
            <a:xfrm>
              <a:off x="3542032" y="2798537"/>
              <a:ext cx="126131" cy="124354"/>
            </a:xfrm>
            <a:prstGeom prst="ellipse">
              <a:avLst/>
            </a:prstGeom>
            <a:solidFill>
              <a:schemeClr val="bg1"/>
            </a:solidFill>
            <a:ln>
              <a:noFill/>
            </a:ln>
            <a:extLst/>
          </p:spPr>
          <p:txBody>
            <a:bodyPr/>
            <a:lstStyle/>
            <a:p>
              <a:endParaRPr lang="zh-CN" altLang="en-US" sz="1600"/>
            </a:p>
          </p:txBody>
        </p:sp>
        <p:sp>
          <p:nvSpPr>
            <p:cNvPr id="105" name="Freeform 52"/>
            <p:cNvSpPr>
              <a:spLocks/>
            </p:cNvSpPr>
            <p:nvPr/>
          </p:nvSpPr>
          <p:spPr bwMode="auto">
            <a:xfrm>
              <a:off x="3476302"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2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2"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6" name="Oval 53"/>
            <p:cNvSpPr>
              <a:spLocks noChangeArrowheads="1"/>
            </p:cNvSpPr>
            <p:nvPr/>
          </p:nvSpPr>
          <p:spPr bwMode="auto">
            <a:xfrm>
              <a:off x="3817387" y="2798537"/>
              <a:ext cx="126131" cy="124354"/>
            </a:xfrm>
            <a:prstGeom prst="ellipse">
              <a:avLst/>
            </a:prstGeom>
            <a:solidFill>
              <a:schemeClr val="bg1"/>
            </a:solidFill>
            <a:ln>
              <a:noFill/>
            </a:ln>
            <a:extLst/>
          </p:spPr>
          <p:txBody>
            <a:bodyPr/>
            <a:lstStyle/>
            <a:p>
              <a:endParaRPr lang="zh-CN" altLang="en-US" sz="1600"/>
            </a:p>
          </p:txBody>
        </p:sp>
        <p:sp>
          <p:nvSpPr>
            <p:cNvPr id="107" name="Freeform 54"/>
            <p:cNvSpPr>
              <a:spLocks/>
            </p:cNvSpPr>
            <p:nvPr/>
          </p:nvSpPr>
          <p:spPr bwMode="auto">
            <a:xfrm>
              <a:off x="3751658"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8" name="Oval 55"/>
            <p:cNvSpPr>
              <a:spLocks noChangeArrowheads="1"/>
            </p:cNvSpPr>
            <p:nvPr/>
          </p:nvSpPr>
          <p:spPr bwMode="auto">
            <a:xfrm>
              <a:off x="4092743" y="2798537"/>
              <a:ext cx="131460" cy="124354"/>
            </a:xfrm>
            <a:prstGeom prst="ellipse">
              <a:avLst/>
            </a:prstGeom>
            <a:solidFill>
              <a:schemeClr val="bg1"/>
            </a:solidFill>
            <a:ln>
              <a:noFill/>
            </a:ln>
            <a:extLst/>
          </p:spPr>
          <p:txBody>
            <a:bodyPr/>
            <a:lstStyle/>
            <a:p>
              <a:endParaRPr lang="zh-CN" altLang="en-US" sz="1600"/>
            </a:p>
          </p:txBody>
        </p:sp>
        <p:sp>
          <p:nvSpPr>
            <p:cNvPr id="109" name="Freeform 56"/>
            <p:cNvSpPr>
              <a:spLocks/>
            </p:cNvSpPr>
            <p:nvPr/>
          </p:nvSpPr>
          <p:spPr bwMode="auto">
            <a:xfrm>
              <a:off x="4027013"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10" name="Oval 57"/>
            <p:cNvSpPr>
              <a:spLocks noChangeArrowheads="1"/>
            </p:cNvSpPr>
            <p:nvPr/>
          </p:nvSpPr>
          <p:spPr bwMode="auto">
            <a:xfrm>
              <a:off x="4373428" y="2798537"/>
              <a:ext cx="126131" cy="124354"/>
            </a:xfrm>
            <a:prstGeom prst="ellipse">
              <a:avLst/>
            </a:prstGeom>
            <a:solidFill>
              <a:schemeClr val="bg1"/>
            </a:solidFill>
            <a:ln>
              <a:noFill/>
            </a:ln>
            <a:extLst/>
          </p:spPr>
          <p:txBody>
            <a:bodyPr/>
            <a:lstStyle/>
            <a:p>
              <a:endParaRPr lang="zh-CN" altLang="en-US" sz="1600"/>
            </a:p>
          </p:txBody>
        </p:sp>
        <p:sp>
          <p:nvSpPr>
            <p:cNvPr id="111" name="Freeform 58"/>
            <p:cNvSpPr>
              <a:spLocks/>
            </p:cNvSpPr>
            <p:nvPr/>
          </p:nvSpPr>
          <p:spPr bwMode="auto">
            <a:xfrm>
              <a:off x="4307698"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2" name="Oval 59"/>
            <p:cNvSpPr>
              <a:spLocks noChangeArrowheads="1"/>
            </p:cNvSpPr>
            <p:nvPr/>
          </p:nvSpPr>
          <p:spPr bwMode="auto">
            <a:xfrm>
              <a:off x="4648783" y="2798537"/>
              <a:ext cx="126131" cy="124354"/>
            </a:xfrm>
            <a:prstGeom prst="ellipse">
              <a:avLst/>
            </a:prstGeom>
            <a:solidFill>
              <a:schemeClr val="bg1"/>
            </a:solidFill>
            <a:ln>
              <a:noFill/>
            </a:ln>
            <a:extLst/>
          </p:spPr>
          <p:txBody>
            <a:bodyPr/>
            <a:lstStyle/>
            <a:p>
              <a:endParaRPr lang="zh-CN" altLang="en-US" sz="1600"/>
            </a:p>
          </p:txBody>
        </p:sp>
        <p:sp>
          <p:nvSpPr>
            <p:cNvPr id="113" name="Freeform 60"/>
            <p:cNvSpPr>
              <a:spLocks/>
            </p:cNvSpPr>
            <p:nvPr/>
          </p:nvSpPr>
          <p:spPr bwMode="auto">
            <a:xfrm>
              <a:off x="4583054"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8" y="0"/>
                  </a:cubicBezTo>
                  <a:cubicBezTo>
                    <a:pt x="31" y="0"/>
                    <a:pt x="31" y="0"/>
                    <a:pt x="31" y="0"/>
                  </a:cubicBezTo>
                  <a:cubicBezTo>
                    <a:pt x="13" y="0"/>
                    <a:pt x="13" y="0"/>
                    <a:pt x="13" y="0"/>
                  </a:cubicBezTo>
                  <a:cubicBezTo>
                    <a:pt x="5" y="0"/>
                    <a:pt x="5" y="0"/>
                    <a:pt x="5" y="0"/>
                  </a:cubicBezTo>
                  <a:cubicBezTo>
                    <a:pt x="5"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4" name="Oval 61"/>
            <p:cNvSpPr>
              <a:spLocks noChangeArrowheads="1"/>
            </p:cNvSpPr>
            <p:nvPr/>
          </p:nvSpPr>
          <p:spPr bwMode="auto">
            <a:xfrm>
              <a:off x="4924140" y="2798537"/>
              <a:ext cx="131460" cy="124354"/>
            </a:xfrm>
            <a:prstGeom prst="ellipse">
              <a:avLst/>
            </a:prstGeom>
            <a:solidFill>
              <a:schemeClr val="bg1"/>
            </a:solidFill>
            <a:ln>
              <a:noFill/>
            </a:ln>
            <a:extLst/>
          </p:spPr>
          <p:txBody>
            <a:bodyPr/>
            <a:lstStyle/>
            <a:p>
              <a:endParaRPr lang="zh-CN" altLang="en-US" sz="1600"/>
            </a:p>
          </p:txBody>
        </p:sp>
        <p:sp>
          <p:nvSpPr>
            <p:cNvPr id="115" name="Freeform 62"/>
            <p:cNvSpPr>
              <a:spLocks/>
            </p:cNvSpPr>
            <p:nvPr/>
          </p:nvSpPr>
          <p:spPr bwMode="auto">
            <a:xfrm>
              <a:off x="4858409"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16" name="Oval 63"/>
            <p:cNvSpPr>
              <a:spLocks noChangeArrowheads="1"/>
            </p:cNvSpPr>
            <p:nvPr/>
          </p:nvSpPr>
          <p:spPr bwMode="auto">
            <a:xfrm>
              <a:off x="5199495" y="2798537"/>
              <a:ext cx="131460" cy="124354"/>
            </a:xfrm>
            <a:prstGeom prst="ellipse">
              <a:avLst/>
            </a:prstGeom>
            <a:solidFill>
              <a:schemeClr val="bg1"/>
            </a:solidFill>
            <a:ln>
              <a:noFill/>
            </a:ln>
            <a:extLst/>
          </p:spPr>
          <p:txBody>
            <a:bodyPr/>
            <a:lstStyle/>
            <a:p>
              <a:endParaRPr lang="zh-CN" altLang="en-US" sz="1600"/>
            </a:p>
          </p:txBody>
        </p:sp>
        <p:sp>
          <p:nvSpPr>
            <p:cNvPr id="117" name="Freeform 64"/>
            <p:cNvSpPr>
              <a:spLocks/>
            </p:cNvSpPr>
            <p:nvPr/>
          </p:nvSpPr>
          <p:spPr bwMode="auto">
            <a:xfrm>
              <a:off x="5139094"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8"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1" y="0"/>
                    <a:pt x="0" y="2"/>
                    <a:pt x="0" y="4"/>
                  </a:cubicBezTo>
                  <a:cubicBezTo>
                    <a:pt x="0" y="35"/>
                    <a:pt x="0" y="35"/>
                    <a:pt x="0" y="35"/>
                  </a:cubicBezTo>
                  <a:cubicBezTo>
                    <a:pt x="0" y="37"/>
                    <a:pt x="1"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8" name="Oval 65"/>
            <p:cNvSpPr>
              <a:spLocks noChangeArrowheads="1"/>
            </p:cNvSpPr>
            <p:nvPr/>
          </p:nvSpPr>
          <p:spPr bwMode="auto">
            <a:xfrm>
              <a:off x="5480180" y="2798537"/>
              <a:ext cx="126131" cy="124354"/>
            </a:xfrm>
            <a:prstGeom prst="ellipse">
              <a:avLst/>
            </a:prstGeom>
            <a:solidFill>
              <a:schemeClr val="bg1"/>
            </a:solidFill>
            <a:ln>
              <a:noFill/>
            </a:ln>
            <a:extLst/>
          </p:spPr>
          <p:txBody>
            <a:bodyPr/>
            <a:lstStyle/>
            <a:p>
              <a:endParaRPr lang="zh-CN" altLang="en-US" sz="1600"/>
            </a:p>
          </p:txBody>
        </p:sp>
        <p:sp>
          <p:nvSpPr>
            <p:cNvPr id="119" name="Freeform 66"/>
            <p:cNvSpPr>
              <a:spLocks/>
            </p:cNvSpPr>
            <p:nvPr/>
          </p:nvSpPr>
          <p:spPr bwMode="auto">
            <a:xfrm>
              <a:off x="5414450"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20" name="Oval 67"/>
            <p:cNvSpPr>
              <a:spLocks noChangeArrowheads="1"/>
            </p:cNvSpPr>
            <p:nvPr/>
          </p:nvSpPr>
          <p:spPr bwMode="auto">
            <a:xfrm>
              <a:off x="5755536" y="2798537"/>
              <a:ext cx="131460" cy="124354"/>
            </a:xfrm>
            <a:prstGeom prst="ellipse">
              <a:avLst/>
            </a:prstGeom>
            <a:solidFill>
              <a:schemeClr val="bg1"/>
            </a:solidFill>
            <a:ln>
              <a:noFill/>
            </a:ln>
            <a:extLst/>
          </p:spPr>
          <p:txBody>
            <a:bodyPr/>
            <a:lstStyle/>
            <a:p>
              <a:endParaRPr lang="zh-CN" altLang="en-US" sz="1600"/>
            </a:p>
          </p:txBody>
        </p:sp>
        <p:sp>
          <p:nvSpPr>
            <p:cNvPr id="121" name="Freeform 68"/>
            <p:cNvSpPr>
              <a:spLocks/>
            </p:cNvSpPr>
            <p:nvPr/>
          </p:nvSpPr>
          <p:spPr bwMode="auto">
            <a:xfrm>
              <a:off x="5689805"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22" name="Oval 69"/>
            <p:cNvSpPr>
              <a:spLocks noChangeArrowheads="1"/>
            </p:cNvSpPr>
            <p:nvPr/>
          </p:nvSpPr>
          <p:spPr bwMode="auto">
            <a:xfrm>
              <a:off x="6030891" y="2798537"/>
              <a:ext cx="131460" cy="124354"/>
            </a:xfrm>
            <a:prstGeom prst="ellipse">
              <a:avLst/>
            </a:prstGeom>
            <a:solidFill>
              <a:schemeClr val="bg1"/>
            </a:solidFill>
            <a:ln>
              <a:noFill/>
            </a:ln>
            <a:extLst/>
          </p:spPr>
          <p:txBody>
            <a:bodyPr/>
            <a:lstStyle/>
            <a:p>
              <a:endParaRPr lang="zh-CN" altLang="en-US" sz="1600"/>
            </a:p>
          </p:txBody>
        </p:sp>
        <p:sp>
          <p:nvSpPr>
            <p:cNvPr id="123" name="Freeform 70"/>
            <p:cNvSpPr>
              <a:spLocks/>
            </p:cNvSpPr>
            <p:nvPr/>
          </p:nvSpPr>
          <p:spPr bwMode="auto">
            <a:xfrm>
              <a:off x="5972267" y="2935327"/>
              <a:ext cx="255814"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8"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1" y="0"/>
                    <a:pt x="0" y="2"/>
                    <a:pt x="0" y="4"/>
                  </a:cubicBezTo>
                  <a:cubicBezTo>
                    <a:pt x="0" y="35"/>
                    <a:pt x="0" y="35"/>
                    <a:pt x="0" y="35"/>
                  </a:cubicBezTo>
                  <a:cubicBezTo>
                    <a:pt x="0" y="37"/>
                    <a:pt x="1"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0"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24" name="Oval 71"/>
            <p:cNvSpPr>
              <a:spLocks noChangeArrowheads="1"/>
            </p:cNvSpPr>
            <p:nvPr/>
          </p:nvSpPr>
          <p:spPr bwMode="auto">
            <a:xfrm>
              <a:off x="6313353"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5" name="Freeform 72"/>
            <p:cNvSpPr>
              <a:spLocks/>
            </p:cNvSpPr>
            <p:nvPr/>
          </p:nvSpPr>
          <p:spPr bwMode="auto">
            <a:xfrm>
              <a:off x="6245846"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6" name="Oval 73"/>
            <p:cNvSpPr>
              <a:spLocks noChangeArrowheads="1"/>
            </p:cNvSpPr>
            <p:nvPr/>
          </p:nvSpPr>
          <p:spPr bwMode="auto">
            <a:xfrm>
              <a:off x="6586932" y="2798537"/>
              <a:ext cx="133237"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7" name="Freeform 74"/>
            <p:cNvSpPr>
              <a:spLocks/>
            </p:cNvSpPr>
            <p:nvPr/>
          </p:nvSpPr>
          <p:spPr bwMode="auto">
            <a:xfrm>
              <a:off x="6521201"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8" name="Oval 75"/>
            <p:cNvSpPr>
              <a:spLocks noChangeArrowheads="1"/>
            </p:cNvSpPr>
            <p:nvPr/>
          </p:nvSpPr>
          <p:spPr bwMode="auto">
            <a:xfrm>
              <a:off x="6862287" y="27985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9" name="Freeform 76"/>
            <p:cNvSpPr>
              <a:spLocks/>
            </p:cNvSpPr>
            <p:nvPr/>
          </p:nvSpPr>
          <p:spPr bwMode="auto">
            <a:xfrm>
              <a:off x="6796558" y="2935327"/>
              <a:ext cx="264697"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0" name="Oval 77"/>
            <p:cNvSpPr>
              <a:spLocks noChangeArrowheads="1"/>
            </p:cNvSpPr>
            <p:nvPr/>
          </p:nvSpPr>
          <p:spPr bwMode="auto">
            <a:xfrm>
              <a:off x="7144749"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1" name="Freeform 78"/>
            <p:cNvSpPr>
              <a:spLocks/>
            </p:cNvSpPr>
            <p:nvPr/>
          </p:nvSpPr>
          <p:spPr bwMode="auto">
            <a:xfrm>
              <a:off x="7079019" y="2935327"/>
              <a:ext cx="255814"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2" name="Oval 79"/>
            <p:cNvSpPr>
              <a:spLocks noChangeArrowheads="1"/>
            </p:cNvSpPr>
            <p:nvPr/>
          </p:nvSpPr>
          <p:spPr bwMode="auto">
            <a:xfrm>
              <a:off x="7420104" y="27985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3" name="Freeform 80"/>
            <p:cNvSpPr>
              <a:spLocks/>
            </p:cNvSpPr>
            <p:nvPr/>
          </p:nvSpPr>
          <p:spPr bwMode="auto">
            <a:xfrm>
              <a:off x="7354375" y="2935327"/>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4" name="Oval 81"/>
            <p:cNvSpPr>
              <a:spLocks noChangeArrowheads="1"/>
            </p:cNvSpPr>
            <p:nvPr/>
          </p:nvSpPr>
          <p:spPr bwMode="auto">
            <a:xfrm>
              <a:off x="7693683" y="2798537"/>
              <a:ext cx="133237"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5" name="Freeform 82"/>
            <p:cNvSpPr>
              <a:spLocks/>
            </p:cNvSpPr>
            <p:nvPr/>
          </p:nvSpPr>
          <p:spPr bwMode="auto">
            <a:xfrm>
              <a:off x="7627954" y="2935327"/>
              <a:ext cx="264697"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6" name="Oval 83"/>
            <p:cNvSpPr>
              <a:spLocks noChangeArrowheads="1"/>
            </p:cNvSpPr>
            <p:nvPr/>
          </p:nvSpPr>
          <p:spPr bwMode="auto">
            <a:xfrm>
              <a:off x="7976145"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7" name="Freeform 84"/>
            <p:cNvSpPr>
              <a:spLocks/>
            </p:cNvSpPr>
            <p:nvPr/>
          </p:nvSpPr>
          <p:spPr bwMode="auto">
            <a:xfrm>
              <a:off x="7910415" y="2935327"/>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 name="组合 7"/>
          <p:cNvGrpSpPr/>
          <p:nvPr/>
        </p:nvGrpSpPr>
        <p:grpSpPr>
          <a:xfrm>
            <a:off x="2650235" y="3581969"/>
            <a:ext cx="5528430" cy="627099"/>
            <a:chOff x="2650235" y="3581969"/>
            <a:chExt cx="5528430" cy="627099"/>
          </a:xfrm>
        </p:grpSpPr>
        <p:sp>
          <p:nvSpPr>
            <p:cNvPr id="178" name="Oval 85"/>
            <p:cNvSpPr>
              <a:spLocks noChangeArrowheads="1"/>
            </p:cNvSpPr>
            <p:nvPr/>
          </p:nvSpPr>
          <p:spPr bwMode="auto">
            <a:xfrm>
              <a:off x="2717742" y="3581969"/>
              <a:ext cx="131460" cy="124354"/>
            </a:xfrm>
            <a:prstGeom prst="ellipse">
              <a:avLst/>
            </a:prstGeom>
            <a:solidFill>
              <a:schemeClr val="bg1"/>
            </a:solidFill>
            <a:ln>
              <a:noFill/>
            </a:ln>
            <a:extLst/>
          </p:spPr>
          <p:txBody>
            <a:bodyPr/>
            <a:lstStyle/>
            <a:p>
              <a:endParaRPr lang="zh-CN" altLang="en-US" sz="1600"/>
            </a:p>
          </p:txBody>
        </p:sp>
        <p:sp>
          <p:nvSpPr>
            <p:cNvPr id="179" name="Freeform 86"/>
            <p:cNvSpPr>
              <a:spLocks/>
            </p:cNvSpPr>
            <p:nvPr/>
          </p:nvSpPr>
          <p:spPr bwMode="auto">
            <a:xfrm>
              <a:off x="2650235"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80" name="Oval 87"/>
            <p:cNvSpPr>
              <a:spLocks noChangeArrowheads="1"/>
            </p:cNvSpPr>
            <p:nvPr/>
          </p:nvSpPr>
          <p:spPr bwMode="auto">
            <a:xfrm>
              <a:off x="2991321" y="3581969"/>
              <a:ext cx="133237" cy="124354"/>
            </a:xfrm>
            <a:prstGeom prst="ellipse">
              <a:avLst/>
            </a:prstGeom>
            <a:solidFill>
              <a:schemeClr val="bg1"/>
            </a:solidFill>
            <a:ln>
              <a:noFill/>
            </a:ln>
            <a:extLst/>
          </p:spPr>
          <p:txBody>
            <a:bodyPr/>
            <a:lstStyle/>
            <a:p>
              <a:endParaRPr lang="zh-CN" altLang="en-US" sz="1600"/>
            </a:p>
          </p:txBody>
        </p:sp>
        <p:sp>
          <p:nvSpPr>
            <p:cNvPr id="181" name="Freeform 88"/>
            <p:cNvSpPr>
              <a:spLocks/>
            </p:cNvSpPr>
            <p:nvPr/>
          </p:nvSpPr>
          <p:spPr bwMode="auto">
            <a:xfrm>
              <a:off x="2925590" y="3718758"/>
              <a:ext cx="264697" cy="490310"/>
            </a:xfrm>
            <a:custGeom>
              <a:avLst/>
              <a:gdLst>
                <a:gd name="T0" fmla="*/ 40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40 w 44"/>
                <a:gd name="T63" fmla="*/ 39 h 82"/>
                <a:gd name="T64" fmla="*/ 44 w 44"/>
                <a:gd name="T65" fmla="*/ 35 h 82"/>
                <a:gd name="T66" fmla="*/ 44 w 44"/>
                <a:gd name="T67" fmla="*/ 4 h 82"/>
                <a:gd name="T68" fmla="*/ 40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40"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40" y="39"/>
                  </a:cubicBezTo>
                  <a:cubicBezTo>
                    <a:pt x="42" y="39"/>
                    <a:pt x="44" y="37"/>
                    <a:pt x="44" y="35"/>
                  </a:cubicBezTo>
                  <a:cubicBezTo>
                    <a:pt x="44" y="4"/>
                    <a:pt x="44" y="4"/>
                    <a:pt x="44" y="4"/>
                  </a:cubicBezTo>
                  <a:cubicBezTo>
                    <a:pt x="44" y="2"/>
                    <a:pt x="42" y="0"/>
                    <a:pt x="40" y="0"/>
                  </a:cubicBezTo>
                  <a:close/>
                </a:path>
              </a:pathLst>
            </a:custGeom>
            <a:solidFill>
              <a:schemeClr val="bg1"/>
            </a:solidFill>
            <a:ln>
              <a:noFill/>
            </a:ln>
            <a:extLst/>
          </p:spPr>
          <p:txBody>
            <a:bodyPr/>
            <a:lstStyle/>
            <a:p>
              <a:endParaRPr lang="zh-CN" altLang="en-US" sz="1600"/>
            </a:p>
          </p:txBody>
        </p:sp>
        <p:sp>
          <p:nvSpPr>
            <p:cNvPr id="182" name="Oval 89"/>
            <p:cNvSpPr>
              <a:spLocks noChangeArrowheads="1"/>
            </p:cNvSpPr>
            <p:nvPr/>
          </p:nvSpPr>
          <p:spPr bwMode="auto">
            <a:xfrm>
              <a:off x="3273782" y="3581969"/>
              <a:ext cx="124354" cy="124354"/>
            </a:xfrm>
            <a:prstGeom prst="ellipse">
              <a:avLst/>
            </a:prstGeom>
            <a:solidFill>
              <a:schemeClr val="bg1"/>
            </a:solidFill>
            <a:ln>
              <a:noFill/>
            </a:ln>
            <a:extLst/>
          </p:spPr>
          <p:txBody>
            <a:bodyPr/>
            <a:lstStyle/>
            <a:p>
              <a:endParaRPr lang="zh-CN" altLang="en-US" sz="1600"/>
            </a:p>
          </p:txBody>
        </p:sp>
        <p:sp>
          <p:nvSpPr>
            <p:cNvPr id="183" name="Freeform 90"/>
            <p:cNvSpPr>
              <a:spLocks/>
            </p:cNvSpPr>
            <p:nvPr/>
          </p:nvSpPr>
          <p:spPr bwMode="auto">
            <a:xfrm>
              <a:off x="3208052" y="3718758"/>
              <a:ext cx="255814"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84" name="Oval 91"/>
            <p:cNvSpPr>
              <a:spLocks noChangeArrowheads="1"/>
            </p:cNvSpPr>
            <p:nvPr/>
          </p:nvSpPr>
          <p:spPr bwMode="auto">
            <a:xfrm>
              <a:off x="3549138" y="3581969"/>
              <a:ext cx="131460" cy="124354"/>
            </a:xfrm>
            <a:prstGeom prst="ellipse">
              <a:avLst/>
            </a:prstGeom>
            <a:solidFill>
              <a:schemeClr val="bg1"/>
            </a:solidFill>
            <a:ln>
              <a:noFill/>
            </a:ln>
            <a:extLst/>
          </p:spPr>
          <p:txBody>
            <a:bodyPr/>
            <a:lstStyle/>
            <a:p>
              <a:endParaRPr lang="zh-CN" altLang="en-US" sz="1600"/>
            </a:p>
          </p:txBody>
        </p:sp>
        <p:sp>
          <p:nvSpPr>
            <p:cNvPr id="185" name="Freeform 92"/>
            <p:cNvSpPr>
              <a:spLocks/>
            </p:cNvSpPr>
            <p:nvPr/>
          </p:nvSpPr>
          <p:spPr bwMode="auto">
            <a:xfrm>
              <a:off x="3483407" y="3718758"/>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86" name="Oval 93"/>
            <p:cNvSpPr>
              <a:spLocks noChangeArrowheads="1"/>
            </p:cNvSpPr>
            <p:nvPr/>
          </p:nvSpPr>
          <p:spPr bwMode="auto">
            <a:xfrm>
              <a:off x="3824493" y="3581969"/>
              <a:ext cx="131460" cy="124354"/>
            </a:xfrm>
            <a:prstGeom prst="ellipse">
              <a:avLst/>
            </a:prstGeom>
            <a:solidFill>
              <a:schemeClr val="bg1"/>
            </a:solidFill>
            <a:ln>
              <a:noFill/>
            </a:ln>
            <a:extLst/>
          </p:spPr>
          <p:txBody>
            <a:bodyPr/>
            <a:lstStyle/>
            <a:p>
              <a:endParaRPr lang="zh-CN" altLang="en-US" sz="1600"/>
            </a:p>
          </p:txBody>
        </p:sp>
        <p:sp>
          <p:nvSpPr>
            <p:cNvPr id="187" name="Freeform 94"/>
            <p:cNvSpPr>
              <a:spLocks/>
            </p:cNvSpPr>
            <p:nvPr/>
          </p:nvSpPr>
          <p:spPr bwMode="auto">
            <a:xfrm>
              <a:off x="3758764"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88" name="Oval 95"/>
            <p:cNvSpPr>
              <a:spLocks noChangeArrowheads="1"/>
            </p:cNvSpPr>
            <p:nvPr/>
          </p:nvSpPr>
          <p:spPr bwMode="auto">
            <a:xfrm>
              <a:off x="4105178" y="3581969"/>
              <a:ext cx="126131" cy="124354"/>
            </a:xfrm>
            <a:prstGeom prst="ellipse">
              <a:avLst/>
            </a:prstGeom>
            <a:solidFill>
              <a:schemeClr val="bg1"/>
            </a:solidFill>
            <a:ln>
              <a:noFill/>
            </a:ln>
            <a:extLst/>
          </p:spPr>
          <p:txBody>
            <a:bodyPr/>
            <a:lstStyle/>
            <a:p>
              <a:endParaRPr lang="zh-CN" altLang="en-US" sz="1600"/>
            </a:p>
          </p:txBody>
        </p:sp>
        <p:sp>
          <p:nvSpPr>
            <p:cNvPr id="189" name="Freeform 96"/>
            <p:cNvSpPr>
              <a:spLocks/>
            </p:cNvSpPr>
            <p:nvPr/>
          </p:nvSpPr>
          <p:spPr bwMode="auto">
            <a:xfrm>
              <a:off x="4039449" y="3718758"/>
              <a:ext cx="257591"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90" name="Oval 97"/>
            <p:cNvSpPr>
              <a:spLocks noChangeArrowheads="1"/>
            </p:cNvSpPr>
            <p:nvPr/>
          </p:nvSpPr>
          <p:spPr bwMode="auto">
            <a:xfrm>
              <a:off x="4380534" y="3581969"/>
              <a:ext cx="131460" cy="124354"/>
            </a:xfrm>
            <a:prstGeom prst="ellipse">
              <a:avLst/>
            </a:prstGeom>
            <a:solidFill>
              <a:schemeClr val="bg1"/>
            </a:solidFill>
            <a:ln>
              <a:noFill/>
            </a:ln>
            <a:extLst/>
          </p:spPr>
          <p:txBody>
            <a:bodyPr/>
            <a:lstStyle/>
            <a:p>
              <a:endParaRPr lang="zh-CN" altLang="en-US" sz="1600"/>
            </a:p>
          </p:txBody>
        </p:sp>
        <p:sp>
          <p:nvSpPr>
            <p:cNvPr id="191" name="Freeform 98"/>
            <p:cNvSpPr>
              <a:spLocks/>
            </p:cNvSpPr>
            <p:nvPr/>
          </p:nvSpPr>
          <p:spPr bwMode="auto">
            <a:xfrm>
              <a:off x="4314804"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92" name="Oval 99"/>
            <p:cNvSpPr>
              <a:spLocks noChangeArrowheads="1"/>
            </p:cNvSpPr>
            <p:nvPr/>
          </p:nvSpPr>
          <p:spPr bwMode="auto">
            <a:xfrm>
              <a:off x="4655889"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3" name="Freeform 100"/>
            <p:cNvSpPr>
              <a:spLocks/>
            </p:cNvSpPr>
            <p:nvPr/>
          </p:nvSpPr>
          <p:spPr bwMode="auto">
            <a:xfrm>
              <a:off x="4590160"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4" name="Oval 101"/>
            <p:cNvSpPr>
              <a:spLocks noChangeArrowheads="1"/>
            </p:cNvSpPr>
            <p:nvPr/>
          </p:nvSpPr>
          <p:spPr bwMode="auto">
            <a:xfrm>
              <a:off x="4936574"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5" name="Freeform 102"/>
            <p:cNvSpPr>
              <a:spLocks/>
            </p:cNvSpPr>
            <p:nvPr/>
          </p:nvSpPr>
          <p:spPr bwMode="auto">
            <a:xfrm>
              <a:off x="4870845" y="3718758"/>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6" name="Oval 103"/>
            <p:cNvSpPr>
              <a:spLocks noChangeArrowheads="1"/>
            </p:cNvSpPr>
            <p:nvPr/>
          </p:nvSpPr>
          <p:spPr bwMode="auto">
            <a:xfrm>
              <a:off x="5211931"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7" name="Freeform 104"/>
            <p:cNvSpPr>
              <a:spLocks/>
            </p:cNvSpPr>
            <p:nvPr/>
          </p:nvSpPr>
          <p:spPr bwMode="auto">
            <a:xfrm>
              <a:off x="5146200"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8" name="Oval 105"/>
            <p:cNvSpPr>
              <a:spLocks noChangeArrowheads="1"/>
            </p:cNvSpPr>
            <p:nvPr/>
          </p:nvSpPr>
          <p:spPr bwMode="auto">
            <a:xfrm>
              <a:off x="5487286"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9" name="Freeform 106"/>
            <p:cNvSpPr>
              <a:spLocks/>
            </p:cNvSpPr>
            <p:nvPr/>
          </p:nvSpPr>
          <p:spPr bwMode="auto">
            <a:xfrm>
              <a:off x="5421556"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0" name="Oval 107"/>
            <p:cNvSpPr>
              <a:spLocks noChangeArrowheads="1"/>
            </p:cNvSpPr>
            <p:nvPr/>
          </p:nvSpPr>
          <p:spPr bwMode="auto">
            <a:xfrm>
              <a:off x="5767971"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1" name="Freeform 108"/>
            <p:cNvSpPr>
              <a:spLocks/>
            </p:cNvSpPr>
            <p:nvPr/>
          </p:nvSpPr>
          <p:spPr bwMode="auto">
            <a:xfrm>
              <a:off x="5702241" y="3718758"/>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2" name="Oval 109"/>
            <p:cNvSpPr>
              <a:spLocks noChangeArrowheads="1"/>
            </p:cNvSpPr>
            <p:nvPr/>
          </p:nvSpPr>
          <p:spPr bwMode="auto">
            <a:xfrm>
              <a:off x="6043327"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3" name="Freeform 110"/>
            <p:cNvSpPr>
              <a:spLocks/>
            </p:cNvSpPr>
            <p:nvPr/>
          </p:nvSpPr>
          <p:spPr bwMode="auto">
            <a:xfrm>
              <a:off x="5977596"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4" name="Oval 111"/>
            <p:cNvSpPr>
              <a:spLocks noChangeArrowheads="1"/>
            </p:cNvSpPr>
            <p:nvPr/>
          </p:nvSpPr>
          <p:spPr bwMode="auto">
            <a:xfrm>
              <a:off x="6318682"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5" name="Freeform 112"/>
            <p:cNvSpPr>
              <a:spLocks/>
            </p:cNvSpPr>
            <p:nvPr/>
          </p:nvSpPr>
          <p:spPr bwMode="auto">
            <a:xfrm>
              <a:off x="6252952"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6" name="Oval 113"/>
            <p:cNvSpPr>
              <a:spLocks noChangeArrowheads="1"/>
            </p:cNvSpPr>
            <p:nvPr/>
          </p:nvSpPr>
          <p:spPr bwMode="auto">
            <a:xfrm>
              <a:off x="6599367"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7" name="Freeform 114"/>
            <p:cNvSpPr>
              <a:spLocks/>
            </p:cNvSpPr>
            <p:nvPr/>
          </p:nvSpPr>
          <p:spPr bwMode="auto">
            <a:xfrm>
              <a:off x="6533637" y="3718758"/>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8" name="Oval 115"/>
            <p:cNvSpPr>
              <a:spLocks noChangeArrowheads="1"/>
            </p:cNvSpPr>
            <p:nvPr/>
          </p:nvSpPr>
          <p:spPr bwMode="auto">
            <a:xfrm>
              <a:off x="6874723"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9" name="Freeform 116"/>
            <p:cNvSpPr>
              <a:spLocks/>
            </p:cNvSpPr>
            <p:nvPr/>
          </p:nvSpPr>
          <p:spPr bwMode="auto">
            <a:xfrm>
              <a:off x="6808992"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0" name="Oval 117"/>
            <p:cNvSpPr>
              <a:spLocks noChangeArrowheads="1"/>
            </p:cNvSpPr>
            <p:nvPr/>
          </p:nvSpPr>
          <p:spPr bwMode="auto">
            <a:xfrm>
              <a:off x="7150078"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1" name="Freeform 118"/>
            <p:cNvSpPr>
              <a:spLocks/>
            </p:cNvSpPr>
            <p:nvPr/>
          </p:nvSpPr>
          <p:spPr bwMode="auto">
            <a:xfrm>
              <a:off x="7084349"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2" name="Oval 119"/>
            <p:cNvSpPr>
              <a:spLocks noChangeArrowheads="1"/>
            </p:cNvSpPr>
            <p:nvPr/>
          </p:nvSpPr>
          <p:spPr bwMode="auto">
            <a:xfrm>
              <a:off x="7430763"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3" name="Freeform 120"/>
            <p:cNvSpPr>
              <a:spLocks/>
            </p:cNvSpPr>
            <p:nvPr/>
          </p:nvSpPr>
          <p:spPr bwMode="auto">
            <a:xfrm>
              <a:off x="7365034" y="3718758"/>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4" name="Oval 121"/>
            <p:cNvSpPr>
              <a:spLocks noChangeArrowheads="1"/>
            </p:cNvSpPr>
            <p:nvPr/>
          </p:nvSpPr>
          <p:spPr bwMode="auto">
            <a:xfrm>
              <a:off x="7706119"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5" name="Freeform 122"/>
            <p:cNvSpPr>
              <a:spLocks/>
            </p:cNvSpPr>
            <p:nvPr/>
          </p:nvSpPr>
          <p:spPr bwMode="auto">
            <a:xfrm>
              <a:off x="7640389"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6" name="Oval 123"/>
            <p:cNvSpPr>
              <a:spLocks noChangeArrowheads="1"/>
            </p:cNvSpPr>
            <p:nvPr/>
          </p:nvSpPr>
          <p:spPr bwMode="auto">
            <a:xfrm>
              <a:off x="7981474"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7" name="Freeform 124"/>
            <p:cNvSpPr>
              <a:spLocks/>
            </p:cNvSpPr>
            <p:nvPr/>
          </p:nvSpPr>
          <p:spPr bwMode="auto">
            <a:xfrm>
              <a:off x="7915745"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18" name="Rectangle 125"/>
          <p:cNvSpPr>
            <a:spLocks noChangeArrowheads="1"/>
          </p:cNvSpPr>
          <p:nvPr/>
        </p:nvSpPr>
        <p:spPr bwMode="auto">
          <a:xfrm>
            <a:off x="2321585" y="1851670"/>
            <a:ext cx="30201" cy="2513730"/>
          </a:xfrm>
          <a:prstGeom prst="rect">
            <a:avLst/>
          </a:prstGeom>
          <a:solidFill>
            <a:schemeClr val="bg1"/>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TextBox 186"/>
          <p:cNvSpPr txBox="1"/>
          <p:nvPr/>
        </p:nvSpPr>
        <p:spPr bwMode="auto">
          <a:xfrm>
            <a:off x="965335" y="2234275"/>
            <a:ext cx="1159293"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dirty="0">
                <a:solidFill>
                  <a:schemeClr val="bg1"/>
                </a:solidFill>
              </a:rPr>
              <a:t>添加标题</a:t>
            </a:r>
          </a:p>
        </p:txBody>
      </p:sp>
      <p:sp>
        <p:nvSpPr>
          <p:cNvPr id="220" name="TextBox 187"/>
          <p:cNvSpPr txBox="1"/>
          <p:nvPr/>
        </p:nvSpPr>
        <p:spPr bwMode="auto">
          <a:xfrm>
            <a:off x="965335" y="3761544"/>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sp>
        <p:nvSpPr>
          <p:cNvPr id="221" name="TextBox 188"/>
          <p:cNvSpPr txBox="1"/>
          <p:nvPr/>
        </p:nvSpPr>
        <p:spPr bwMode="auto">
          <a:xfrm>
            <a:off x="965335" y="2988422"/>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spTree>
    <p:extLst>
      <p:ext uri="{BB962C8B-B14F-4D97-AF65-F5344CB8AC3E}">
        <p14:creationId xmlns:p14="http://schemas.microsoft.com/office/powerpoint/2010/main" val="63518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219"/>
                                        </p:tgtEl>
                                        <p:attrNameLst>
                                          <p:attrName>style.visibility</p:attrName>
                                        </p:attrNameLst>
                                      </p:cBhvr>
                                      <p:to>
                                        <p:strVal val="visible"/>
                                      </p:to>
                                    </p:set>
                                    <p:anim calcmode="lin" valueType="num">
                                      <p:cBhvr additive="base">
                                        <p:cTn id="11" dur="750" fill="hold"/>
                                        <p:tgtEl>
                                          <p:spTgt spid="219"/>
                                        </p:tgtEl>
                                        <p:attrNameLst>
                                          <p:attrName>ppt_x</p:attrName>
                                        </p:attrNameLst>
                                      </p:cBhvr>
                                      <p:tavLst>
                                        <p:tav tm="0">
                                          <p:val>
                                            <p:strVal val="0-#ppt_w/2"/>
                                          </p:val>
                                        </p:tav>
                                        <p:tav tm="100000">
                                          <p:val>
                                            <p:strVal val="#ppt_x"/>
                                          </p:val>
                                        </p:tav>
                                      </p:tavLst>
                                    </p:anim>
                                    <p:anim calcmode="lin" valueType="num">
                                      <p:cBhvr additive="base">
                                        <p:cTn id="12" dur="750" fill="hold"/>
                                        <p:tgtEl>
                                          <p:spTgt spid="219"/>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
                                  </p:stCondLst>
                                  <p:childTnLst>
                                    <p:set>
                                      <p:cBhvr>
                                        <p:cTn id="14" dur="1" fill="hold">
                                          <p:stCondLst>
                                            <p:cond delay="0"/>
                                          </p:stCondLst>
                                        </p:cTn>
                                        <p:tgtEl>
                                          <p:spTgt spid="221"/>
                                        </p:tgtEl>
                                        <p:attrNameLst>
                                          <p:attrName>style.visibility</p:attrName>
                                        </p:attrNameLst>
                                      </p:cBhvr>
                                      <p:to>
                                        <p:strVal val="visible"/>
                                      </p:to>
                                    </p:set>
                                    <p:anim calcmode="lin" valueType="num">
                                      <p:cBhvr additive="base">
                                        <p:cTn id="15" dur="750" fill="hold"/>
                                        <p:tgtEl>
                                          <p:spTgt spid="221"/>
                                        </p:tgtEl>
                                        <p:attrNameLst>
                                          <p:attrName>ppt_x</p:attrName>
                                        </p:attrNameLst>
                                      </p:cBhvr>
                                      <p:tavLst>
                                        <p:tav tm="0">
                                          <p:val>
                                            <p:strVal val="0-#ppt_w/2"/>
                                          </p:val>
                                        </p:tav>
                                        <p:tav tm="100000">
                                          <p:val>
                                            <p:strVal val="#ppt_x"/>
                                          </p:val>
                                        </p:tav>
                                      </p:tavLst>
                                    </p:anim>
                                    <p:anim calcmode="lin" valueType="num">
                                      <p:cBhvr additive="base">
                                        <p:cTn id="16" dur="750" fill="hold"/>
                                        <p:tgtEl>
                                          <p:spTgt spid="22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00"/>
                                  </p:stCondLst>
                                  <p:childTnLst>
                                    <p:set>
                                      <p:cBhvr>
                                        <p:cTn id="18" dur="1" fill="hold">
                                          <p:stCondLst>
                                            <p:cond delay="0"/>
                                          </p:stCondLst>
                                        </p:cTn>
                                        <p:tgtEl>
                                          <p:spTgt spid="220"/>
                                        </p:tgtEl>
                                        <p:attrNameLst>
                                          <p:attrName>style.visibility</p:attrName>
                                        </p:attrNameLst>
                                      </p:cBhvr>
                                      <p:to>
                                        <p:strVal val="visible"/>
                                      </p:to>
                                    </p:set>
                                    <p:anim calcmode="lin" valueType="num">
                                      <p:cBhvr additive="base">
                                        <p:cTn id="19" dur="750" fill="hold"/>
                                        <p:tgtEl>
                                          <p:spTgt spid="220"/>
                                        </p:tgtEl>
                                        <p:attrNameLst>
                                          <p:attrName>ppt_x</p:attrName>
                                        </p:attrNameLst>
                                      </p:cBhvr>
                                      <p:tavLst>
                                        <p:tav tm="0">
                                          <p:val>
                                            <p:strVal val="0-#ppt_w/2"/>
                                          </p:val>
                                        </p:tav>
                                        <p:tav tm="100000">
                                          <p:val>
                                            <p:strVal val="#ppt_x"/>
                                          </p:val>
                                        </p:tav>
                                      </p:tavLst>
                                    </p:anim>
                                    <p:anim calcmode="lin" valueType="num">
                                      <p:cBhvr additive="base">
                                        <p:cTn id="20" dur="750" fill="hold"/>
                                        <p:tgtEl>
                                          <p:spTgt spid="220"/>
                                        </p:tgtEl>
                                        <p:attrNameLst>
                                          <p:attrName>ppt_y</p:attrName>
                                        </p:attrNameLst>
                                      </p:cBhvr>
                                      <p:tavLst>
                                        <p:tav tm="0">
                                          <p:val>
                                            <p:strVal val="#ppt_y"/>
                                          </p:val>
                                        </p:tav>
                                        <p:tav tm="100000">
                                          <p:val>
                                            <p:strVal val="#ppt_y"/>
                                          </p:val>
                                        </p:tav>
                                      </p:tavLst>
                                    </p:anim>
                                  </p:childTnLst>
                                </p:cTn>
                              </p:par>
                            </p:childTnLst>
                          </p:cTn>
                        </p:par>
                        <p:par>
                          <p:cTn id="21" fill="hold">
                            <p:stCondLst>
                              <p:cond delay="1450"/>
                            </p:stCondLst>
                            <p:childTnLst>
                              <p:par>
                                <p:cTn id="22" presetID="16" presetClass="entr" presetSubtype="42" fill="hold" grpId="0" nodeType="afterEffect">
                                  <p:stCondLst>
                                    <p:cond delay="0"/>
                                  </p:stCondLst>
                                  <p:childTnLst>
                                    <p:set>
                                      <p:cBhvr>
                                        <p:cTn id="23" dur="1" fill="hold">
                                          <p:stCondLst>
                                            <p:cond delay="0"/>
                                          </p:stCondLst>
                                        </p:cTn>
                                        <p:tgtEl>
                                          <p:spTgt spid="218"/>
                                        </p:tgtEl>
                                        <p:attrNameLst>
                                          <p:attrName>style.visibility</p:attrName>
                                        </p:attrNameLst>
                                      </p:cBhvr>
                                      <p:to>
                                        <p:strVal val="visible"/>
                                      </p:to>
                                    </p:set>
                                    <p:animEffect transition="in" filter="barn(outHorizontal)">
                                      <p:cBhvr>
                                        <p:cTn id="24" dur="500"/>
                                        <p:tgtEl>
                                          <p:spTgt spid="218"/>
                                        </p:tgtEl>
                                      </p:cBhvr>
                                    </p:animEffect>
                                  </p:childTnLst>
                                </p:cTn>
                              </p:par>
                            </p:childTnLst>
                          </p:cTn>
                        </p:par>
                        <p:par>
                          <p:cTn id="25" fill="hold">
                            <p:stCondLst>
                              <p:cond delay="195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1000"/>
                                        <p:tgtEl>
                                          <p:spTgt spid="3"/>
                                        </p:tgtEl>
                                      </p:cBhvr>
                                    </p:animEffect>
                                  </p:childTnLst>
                                </p:cTn>
                              </p:par>
                              <p:par>
                                <p:cTn id="29" presetID="22" presetClass="entr" presetSubtype="8" fill="hold" nodeType="withEffect">
                                  <p:stCondLst>
                                    <p:cond delay="10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1000"/>
                                        <p:tgtEl>
                                          <p:spTgt spid="5"/>
                                        </p:tgtEl>
                                      </p:cBhvr>
                                    </p:animEffect>
                                  </p:childTnLst>
                                </p:cTn>
                              </p:par>
                              <p:par>
                                <p:cTn id="32" presetID="22" presetClass="entr" presetSubtype="8" fill="hold" nodeType="withEffect">
                                  <p:stCondLst>
                                    <p:cond delay="2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 grpId="0" animBg="1"/>
      <p:bldP spid="219" grpId="0"/>
      <p:bldP spid="220" grpId="0"/>
      <p:bldP spid="2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01841cfcd096dfb6dd969da4fe3f3c3589f5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TotalTime>
  <Words>717</Words>
  <Application>Microsoft Office PowerPoint</Application>
  <PresentationFormat>全屏显示(16:9)</PresentationFormat>
  <Paragraphs>224</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 Unicode MS</vt:lpstr>
      <vt:lpstr>FZLanTingHeiS-EL-GB</vt:lpstr>
      <vt:lpstr>冬青黑体简体中文 W3</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215</cp:revision>
  <dcterms:created xsi:type="dcterms:W3CDTF">2014-06-03T12:41:59Z</dcterms:created>
  <dcterms:modified xsi:type="dcterms:W3CDTF">2018-07-23T08:23:33Z</dcterms:modified>
</cp:coreProperties>
</file>