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7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8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9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3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4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16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7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8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19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20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21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22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23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24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9" r:id="rId2"/>
    <p:sldId id="257" r:id="rId3"/>
    <p:sldId id="258" r:id="rId4"/>
    <p:sldId id="263" r:id="rId5"/>
    <p:sldId id="264" r:id="rId6"/>
    <p:sldId id="266" r:id="rId7"/>
    <p:sldId id="265" r:id="rId8"/>
    <p:sldId id="268" r:id="rId9"/>
    <p:sldId id="270" r:id="rId10"/>
    <p:sldId id="317" r:id="rId11"/>
    <p:sldId id="303" r:id="rId12"/>
    <p:sldId id="304" r:id="rId13"/>
    <p:sldId id="308" r:id="rId14"/>
    <p:sldId id="309" r:id="rId15"/>
    <p:sldId id="310" r:id="rId16"/>
    <p:sldId id="286" r:id="rId17"/>
    <p:sldId id="287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318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0" userDrawn="1">
          <p15:clr>
            <a:srgbClr val="A4A3A4"/>
          </p15:clr>
        </p15:guide>
        <p15:guide id="2" pos="6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AA6"/>
    <a:srgbClr val="D1A5DD"/>
    <a:srgbClr val="4FA5D5"/>
    <a:srgbClr val="4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02" autoAdjust="0"/>
    <p:restoredTop sz="94096" autoAdjust="0"/>
  </p:normalViewPr>
  <p:slideViewPr>
    <p:cSldViewPr snapToGrid="0" showGuides="1">
      <p:cViewPr varScale="1">
        <p:scale>
          <a:sx n="84" d="100"/>
          <a:sy n="84" d="100"/>
        </p:scale>
        <p:origin x="138" y="66"/>
      </p:cViewPr>
      <p:guideLst>
        <p:guide orient="horz" pos="2750"/>
        <p:guide pos="6562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5.jpg"/><Relationship Id="rId5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Work\CURRENT\January%202016\Excel%20Graphic%20Charts%202016\Chart%20in%20Microsoft%20PowerPoin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4C5-4DDD-A82C-EA5DACE95BC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44C5-4DDD-A82C-EA5DACE95BC9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4C5-4DDD-A82C-EA5DACE95BC9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44C5-4DDD-A82C-EA5DACE95BC9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4C5-4DDD-A82C-EA5DACE95BC9}"/>
              </c:ext>
            </c:extLst>
          </c:dPt>
          <c:cat>
            <c:strRef>
              <c:f>Sheet1!$A$2:$A$6</c:f>
              <c:strCache>
                <c:ptCount val="5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  <c:pt idx="4">
                  <c:v>Product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4C5-4DDD-A82C-EA5DACE95B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"/>
        <c:overlap val="-9"/>
        <c:axId val="823946912"/>
        <c:axId val="957552288"/>
      </c:barChart>
      <c:catAx>
        <c:axId val="82394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7552288"/>
        <c:crosses val="autoZero"/>
        <c:auto val="1"/>
        <c:lblAlgn val="ctr"/>
        <c:lblOffset val="100"/>
        <c:noMultiLvlLbl val="0"/>
      </c:catAx>
      <c:valAx>
        <c:axId val="95755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394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95183914678527"/>
          <c:y val="7.0602492435463321E-2"/>
          <c:w val="0.53037704025233301"/>
          <c:h val="0.7955654409542823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Particulars</c:v>
                </c:pt>
              </c:strCache>
            </c:strRef>
          </c:tx>
          <c:explosion val="19"/>
          <c:dPt>
            <c:idx val="0"/>
            <c:bubble3D val="0"/>
            <c:spPr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D3A-488E-9769-A81B1E795636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3A-488E-9769-A81B1E795636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D3A-488E-9769-A81B1E795636}"/>
              </c:ext>
            </c:extLst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3A-488E-9769-A81B1E795636}"/>
              </c:ext>
            </c:extLst>
          </c:dPt>
          <c:dLbls>
            <c:dLbl>
              <c:idx val="0"/>
              <c:layout>
                <c:manualLayout>
                  <c:x val="-0.1275185854130402"/>
                  <c:y val="-4.321389343854407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D3A-488E-9769-A81B1E79563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1243079068991046"/>
                  <c:y val="-6.347140517320187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D3A-488E-9769-A81B1E79563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759087052567556E-2"/>
                  <c:y val="0.1061111188669159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D3A-488E-9769-A81B1E79563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2892209107738055E-2"/>
                  <c:y val="0.1372627342934819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D3A-488E-9769-A81B1E79563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3A-488E-9769-A81B1E79563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0971833514569"/>
          <c:y val="0.91508489528987969"/>
          <c:w val="0.55899206145720681"/>
          <c:h val="7.68928004164717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 w="6350" cap="flat" cmpd="sng" algn="ctr">
          <a:noFill/>
          <a:prstDash val="solid"/>
          <a:round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3DChart>
        <c:wireframe val="0"/>
        <c:ser>
          <c:idx val="0"/>
          <c:order val="0"/>
          <c:tx>
            <c:strRef>
              <c:f>'Surface Chart 01'!$A$1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1"/>
            </a:solidFill>
            <a:ln/>
            <a:effectLst/>
            <a:sp3d/>
          </c:spPr>
          <c:val>
            <c:numRef>
              <c:f>'Surface Chart 01'!$A$2:$A$11</c:f>
              <c:numCache>
                <c:formatCode>General</c:formatCode>
                <c:ptCount val="10"/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B97-40A7-91DC-E30F4A0AB9F0}"/>
            </c:ext>
          </c:extLst>
        </c:ser>
        <c:ser>
          <c:idx val="1"/>
          <c:order val="1"/>
          <c:tx>
            <c:strRef>
              <c:f>'Surface Chart 01'!$B$1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2"/>
            </a:solidFill>
            <a:ln/>
            <a:effectLst/>
            <a:sp3d/>
          </c:spPr>
          <c:val>
            <c:numRef>
              <c:f>'Surface Chart 01'!$B$2:$B$11</c:f>
              <c:numCache>
                <c:formatCode>General</c:formatCode>
                <c:ptCount val="10"/>
                <c:pt idx="0">
                  <c:v>10</c:v>
                </c:pt>
                <c:pt idx="1">
                  <c:v>15</c:v>
                </c:pt>
                <c:pt idx="2">
                  <c:v>35</c:v>
                </c:pt>
                <c:pt idx="3">
                  <c:v>55</c:v>
                </c:pt>
                <c:pt idx="4">
                  <c:v>75</c:v>
                </c:pt>
                <c:pt idx="5">
                  <c:v>80</c:v>
                </c:pt>
                <c:pt idx="6">
                  <c:v>75</c:v>
                </c:pt>
                <c:pt idx="7">
                  <c:v>55</c:v>
                </c:pt>
                <c:pt idx="8">
                  <c:v>35</c:v>
                </c:pt>
                <c:pt idx="9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B97-40A7-91DC-E30F4A0AB9F0}"/>
            </c:ext>
          </c:extLst>
        </c:ser>
        <c:ser>
          <c:idx val="2"/>
          <c:order val="2"/>
          <c:tx>
            <c:strRef>
              <c:f>'Surface Chart 01'!$C$1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3"/>
            </a:solidFill>
            <a:ln/>
            <a:effectLst/>
            <a:sp3d/>
          </c:spPr>
          <c:val>
            <c:numRef>
              <c:f>'Surface Chart 01'!$C$2:$C$11</c:f>
              <c:numCache>
                <c:formatCode>General</c:formatCode>
                <c:ptCount val="10"/>
                <c:pt idx="0">
                  <c:v>20</c:v>
                </c:pt>
                <c:pt idx="1">
                  <c:v>65</c:v>
                </c:pt>
                <c:pt idx="2">
                  <c:v>105</c:v>
                </c:pt>
                <c:pt idx="3">
                  <c:v>135</c:v>
                </c:pt>
                <c:pt idx="4">
                  <c:v>155</c:v>
                </c:pt>
                <c:pt idx="5">
                  <c:v>190</c:v>
                </c:pt>
                <c:pt idx="6">
                  <c:v>155</c:v>
                </c:pt>
                <c:pt idx="7">
                  <c:v>135</c:v>
                </c:pt>
                <c:pt idx="8">
                  <c:v>105</c:v>
                </c:pt>
                <c:pt idx="9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B97-40A7-91DC-E30F4A0AB9F0}"/>
            </c:ext>
          </c:extLst>
        </c:ser>
        <c:ser>
          <c:idx val="3"/>
          <c:order val="3"/>
          <c:tx>
            <c:strRef>
              <c:f>'Surface Chart 01'!$D$1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chemeClr val="accent4"/>
            </a:solidFill>
            <a:ln/>
            <a:effectLst/>
            <a:sp3d/>
          </c:spPr>
          <c:val>
            <c:numRef>
              <c:f>'Surface Chart 01'!$D$2:$D$11</c:f>
              <c:numCache>
                <c:formatCode>General</c:formatCode>
                <c:ptCount val="10"/>
                <c:pt idx="0">
                  <c:v>30</c:v>
                </c:pt>
                <c:pt idx="1">
                  <c:v>105</c:v>
                </c:pt>
                <c:pt idx="2">
                  <c:v>170</c:v>
                </c:pt>
                <c:pt idx="3">
                  <c:v>215</c:v>
                </c:pt>
                <c:pt idx="4">
                  <c:v>240</c:v>
                </c:pt>
                <c:pt idx="5">
                  <c:v>245</c:v>
                </c:pt>
                <c:pt idx="6">
                  <c:v>240</c:v>
                </c:pt>
                <c:pt idx="7">
                  <c:v>215</c:v>
                </c:pt>
                <c:pt idx="8">
                  <c:v>170</c:v>
                </c:pt>
                <c:pt idx="9">
                  <c:v>105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B97-40A7-91DC-E30F4A0AB9F0}"/>
            </c:ext>
          </c:extLst>
        </c:ser>
        <c:ser>
          <c:idx val="4"/>
          <c:order val="4"/>
          <c:tx>
            <c:strRef>
              <c:f>'Surface Chart 01'!$E$1</c:f>
              <c:strCache>
                <c:ptCount val="1"/>
                <c:pt idx="0">
                  <c:v>E</c:v>
                </c:pt>
              </c:strCache>
            </c:strRef>
          </c:tx>
          <c:spPr>
            <a:solidFill>
              <a:schemeClr val="accent5"/>
            </a:solidFill>
            <a:ln/>
            <a:effectLst/>
            <a:sp3d/>
          </c:spPr>
          <c:val>
            <c:numRef>
              <c:f>'Surface Chart 01'!$E$2:$E$11</c:f>
              <c:numCache>
                <c:formatCode>General</c:formatCode>
                <c:ptCount val="10"/>
                <c:pt idx="0">
                  <c:v>40</c:v>
                </c:pt>
                <c:pt idx="1">
                  <c:v>65</c:v>
                </c:pt>
                <c:pt idx="2">
                  <c:v>105</c:v>
                </c:pt>
                <c:pt idx="3">
                  <c:v>135</c:v>
                </c:pt>
                <c:pt idx="4">
                  <c:v>155</c:v>
                </c:pt>
                <c:pt idx="5">
                  <c:v>190</c:v>
                </c:pt>
                <c:pt idx="6">
                  <c:v>155</c:v>
                </c:pt>
                <c:pt idx="7">
                  <c:v>135</c:v>
                </c:pt>
                <c:pt idx="8">
                  <c:v>105</c:v>
                </c:pt>
                <c:pt idx="9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B97-40A7-91DC-E30F4A0AB9F0}"/>
            </c:ext>
          </c:extLst>
        </c:ser>
        <c:ser>
          <c:idx val="5"/>
          <c:order val="5"/>
          <c:tx>
            <c:strRef>
              <c:f>'Surface Chart 01'!$F$1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accent6"/>
            </a:solidFill>
            <a:ln/>
            <a:effectLst/>
            <a:sp3d/>
          </c:spPr>
          <c:val>
            <c:numRef>
              <c:f>'Surface Chart 01'!$F$2:$F$11</c:f>
              <c:numCache>
                <c:formatCode>General</c:formatCode>
                <c:ptCount val="10"/>
                <c:pt idx="0">
                  <c:v>50</c:v>
                </c:pt>
                <c:pt idx="1">
                  <c:v>15</c:v>
                </c:pt>
                <c:pt idx="2">
                  <c:v>35</c:v>
                </c:pt>
                <c:pt idx="3">
                  <c:v>55</c:v>
                </c:pt>
                <c:pt idx="4">
                  <c:v>75</c:v>
                </c:pt>
                <c:pt idx="5">
                  <c:v>80</c:v>
                </c:pt>
                <c:pt idx="6">
                  <c:v>75</c:v>
                </c:pt>
                <c:pt idx="7">
                  <c:v>55</c:v>
                </c:pt>
                <c:pt idx="8">
                  <c:v>35</c:v>
                </c:pt>
                <c:pt idx="9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B97-40A7-91DC-E30F4A0AB9F0}"/>
            </c:ext>
          </c:extLst>
        </c:ser>
        <c:bandFmts>
          <c:bandFmt>
            <c:idx val="0"/>
            <c:spPr>
              <a:solidFill>
                <a:schemeClr val="accent1"/>
              </a:solidFill>
              <a:ln/>
              <a:effectLst/>
              <a:sp3d/>
            </c:spPr>
          </c:bandFmt>
          <c:bandFmt>
            <c:idx val="1"/>
            <c:spPr>
              <a:solidFill>
                <a:schemeClr val="accent2"/>
              </a:solidFill>
              <a:ln/>
              <a:effectLst/>
              <a:sp3d/>
            </c:spPr>
          </c:bandFmt>
          <c:bandFmt>
            <c:idx val="2"/>
            <c:spPr>
              <a:solidFill>
                <a:schemeClr val="accent3"/>
              </a:solidFill>
              <a:ln/>
              <a:effectLst/>
              <a:sp3d/>
            </c:spPr>
          </c:bandFmt>
          <c:bandFmt>
            <c:idx val="3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4"/>
            <c:spPr>
              <a:solidFill>
                <a:schemeClr val="accent5"/>
              </a:solidFill>
              <a:ln/>
              <a:effectLst/>
              <a:sp3d/>
            </c:spPr>
          </c:bandFmt>
          <c:bandFmt>
            <c:idx val="5"/>
            <c:spPr>
              <a:solidFill>
                <a:schemeClr val="accent6"/>
              </a:solidFill>
              <a:ln/>
              <a:effectLst/>
              <a:sp3d/>
            </c:spPr>
          </c:bandFmt>
          <c:bandFmt>
            <c:idx val="6"/>
            <c:spPr>
              <a:solidFill>
                <a:schemeClr val="accent1">
                  <a:lumMod val="60000"/>
                </a:schemeClr>
              </a:solidFill>
              <a:ln/>
              <a:effectLst/>
              <a:sp3d/>
            </c:spPr>
          </c:bandFmt>
          <c:bandFmt>
            <c:idx val="7"/>
            <c:spPr>
              <a:solidFill>
                <a:schemeClr val="accent2">
                  <a:lumMod val="60000"/>
                </a:schemeClr>
              </a:solidFill>
              <a:ln/>
              <a:effectLst/>
              <a:sp3d/>
            </c:spPr>
          </c:bandFmt>
          <c:bandFmt>
            <c:idx val="8"/>
            <c:spPr>
              <a:solidFill>
                <a:schemeClr val="accent3">
                  <a:lumMod val="60000"/>
                </a:schemeClr>
              </a:solidFill>
              <a:ln/>
              <a:effectLst/>
              <a:sp3d/>
            </c:spPr>
          </c:bandFmt>
          <c:bandFmt>
            <c:idx val="9"/>
            <c:spPr>
              <a:solidFill>
                <a:schemeClr val="accent4">
                  <a:lumMod val="60000"/>
                </a:schemeClr>
              </a:solidFill>
              <a:ln/>
              <a:effectLst/>
              <a:sp3d/>
            </c:spPr>
          </c:bandFmt>
          <c:bandFmt>
            <c:idx val="10"/>
            <c:spPr>
              <a:solidFill>
                <a:schemeClr val="accent5">
                  <a:lumMod val="60000"/>
                </a:schemeClr>
              </a:solidFill>
              <a:ln/>
              <a:effectLst/>
              <a:sp3d/>
            </c:spPr>
          </c:bandFmt>
          <c:bandFmt>
            <c:idx val="11"/>
            <c:spPr>
              <a:solidFill>
                <a:schemeClr val="accent6">
                  <a:lumMod val="60000"/>
                </a:schemeClr>
              </a:solidFill>
              <a:ln/>
              <a:effectLst/>
              <a:sp3d/>
            </c:spPr>
          </c:bandFmt>
          <c:bandFm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/>
              <a:effectLst/>
              <a:sp3d/>
            </c:spPr>
          </c:bandFmt>
        </c:bandFmts>
        <c:axId val="832400560"/>
        <c:axId val="825433280"/>
        <c:axId val="825303504"/>
      </c:surface3DChart>
      <c:catAx>
        <c:axId val="83240056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5433280"/>
        <c:crosses val="autoZero"/>
        <c:auto val="1"/>
        <c:lblAlgn val="ctr"/>
        <c:lblOffset val="100"/>
        <c:noMultiLvlLbl val="0"/>
      </c:catAx>
      <c:valAx>
        <c:axId val="825433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32400560"/>
        <c:crosses val="autoZero"/>
        <c:crossBetween val="midCat"/>
      </c:valAx>
      <c:serAx>
        <c:axId val="8253035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5433280"/>
        <c:crosses val="autoZero"/>
      </c:ser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43D14-230C-4109-925A-3BC9BDE839B6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D70F9-08AA-414F-ABB9-856DB2A435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094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 above slide there is a background image you just drag and drop the image here.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2236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9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906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1245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3013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985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444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1130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938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621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871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2508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8625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589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2044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446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864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 above slide there is a background image you just drag and drop the image here.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32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9293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279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772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167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7036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above slide there is a background image you just drag and drop the image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5608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70F9-08AA-414F-ABB9-856DB2A435F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260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03263"/>
            <a:ext cx="9144000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270000"/>
            <a:ext cx="9144000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987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2038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1"/>
          </p:nvPr>
        </p:nvSpPr>
        <p:spPr>
          <a:xfrm>
            <a:off x="-1" y="1314450"/>
            <a:ext cx="3049200" cy="3409665"/>
          </a:xfrm>
          <a:custGeom>
            <a:avLst/>
            <a:gdLst>
              <a:gd name="connsiteX0" fmla="*/ 1341793 w 2683585"/>
              <a:gd name="connsiteY0" fmla="*/ 0 h 3072797"/>
              <a:gd name="connsiteX1" fmla="*/ 2683585 w 2683585"/>
              <a:gd name="connsiteY1" fmla="*/ 350552 h 3072797"/>
              <a:gd name="connsiteX2" fmla="*/ 2677235 w 2683585"/>
              <a:gd name="connsiteY2" fmla="*/ 350552 h 3072797"/>
              <a:gd name="connsiteX3" fmla="*/ 2677235 w 2683585"/>
              <a:gd name="connsiteY3" fmla="*/ 2724027 h 3072797"/>
              <a:gd name="connsiteX4" fmla="*/ 2683585 w 2683585"/>
              <a:gd name="connsiteY4" fmla="*/ 2724027 h 3072797"/>
              <a:gd name="connsiteX5" fmla="*/ 1344968 w 2683585"/>
              <a:gd name="connsiteY5" fmla="*/ 3072797 h 3072797"/>
              <a:gd name="connsiteX6" fmla="*/ 6350 w 2683585"/>
              <a:gd name="connsiteY6" fmla="*/ 2724027 h 3072797"/>
              <a:gd name="connsiteX7" fmla="*/ 0 w 2683585"/>
              <a:gd name="connsiteY7" fmla="*/ 2724027 h 3072797"/>
              <a:gd name="connsiteX8" fmla="*/ 0 w 2683585"/>
              <a:gd name="connsiteY8" fmla="*/ 350552 h 3072797"/>
              <a:gd name="connsiteX9" fmla="*/ 0 w 2683585"/>
              <a:gd name="connsiteY9" fmla="*/ 349619 h 3072797"/>
              <a:gd name="connsiteX10" fmla="*/ 3571 w 2683585"/>
              <a:gd name="connsiteY10" fmla="*/ 349619 h 307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83585" h="3072797">
                <a:moveTo>
                  <a:pt x="1341793" y="0"/>
                </a:moveTo>
                <a:lnTo>
                  <a:pt x="2683585" y="350552"/>
                </a:lnTo>
                <a:lnTo>
                  <a:pt x="2677235" y="350552"/>
                </a:lnTo>
                <a:lnTo>
                  <a:pt x="2677235" y="2724027"/>
                </a:lnTo>
                <a:lnTo>
                  <a:pt x="2683585" y="2724027"/>
                </a:lnTo>
                <a:lnTo>
                  <a:pt x="1344968" y="3072797"/>
                </a:lnTo>
                <a:lnTo>
                  <a:pt x="6350" y="2724027"/>
                </a:lnTo>
                <a:lnTo>
                  <a:pt x="0" y="2724027"/>
                </a:lnTo>
                <a:lnTo>
                  <a:pt x="0" y="350552"/>
                </a:lnTo>
                <a:lnTo>
                  <a:pt x="0" y="349619"/>
                </a:lnTo>
                <a:lnTo>
                  <a:pt x="3571" y="3496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3049199" y="1314450"/>
            <a:ext cx="3049200" cy="3409665"/>
          </a:xfrm>
          <a:custGeom>
            <a:avLst/>
            <a:gdLst>
              <a:gd name="connsiteX0" fmla="*/ 1341793 w 2683585"/>
              <a:gd name="connsiteY0" fmla="*/ 0 h 3072797"/>
              <a:gd name="connsiteX1" fmla="*/ 2683585 w 2683585"/>
              <a:gd name="connsiteY1" fmla="*/ 350552 h 3072797"/>
              <a:gd name="connsiteX2" fmla="*/ 2677235 w 2683585"/>
              <a:gd name="connsiteY2" fmla="*/ 350552 h 3072797"/>
              <a:gd name="connsiteX3" fmla="*/ 2677235 w 2683585"/>
              <a:gd name="connsiteY3" fmla="*/ 2724027 h 3072797"/>
              <a:gd name="connsiteX4" fmla="*/ 2683585 w 2683585"/>
              <a:gd name="connsiteY4" fmla="*/ 2724027 h 3072797"/>
              <a:gd name="connsiteX5" fmla="*/ 1344968 w 2683585"/>
              <a:gd name="connsiteY5" fmla="*/ 3072797 h 3072797"/>
              <a:gd name="connsiteX6" fmla="*/ 6350 w 2683585"/>
              <a:gd name="connsiteY6" fmla="*/ 2724027 h 3072797"/>
              <a:gd name="connsiteX7" fmla="*/ 0 w 2683585"/>
              <a:gd name="connsiteY7" fmla="*/ 2724027 h 3072797"/>
              <a:gd name="connsiteX8" fmla="*/ 0 w 2683585"/>
              <a:gd name="connsiteY8" fmla="*/ 350552 h 3072797"/>
              <a:gd name="connsiteX9" fmla="*/ 0 w 2683585"/>
              <a:gd name="connsiteY9" fmla="*/ 349619 h 3072797"/>
              <a:gd name="connsiteX10" fmla="*/ 3571 w 2683585"/>
              <a:gd name="connsiteY10" fmla="*/ 349619 h 307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83585" h="3072797">
                <a:moveTo>
                  <a:pt x="1341793" y="0"/>
                </a:moveTo>
                <a:lnTo>
                  <a:pt x="2683585" y="350552"/>
                </a:lnTo>
                <a:lnTo>
                  <a:pt x="2677235" y="350552"/>
                </a:lnTo>
                <a:lnTo>
                  <a:pt x="2677235" y="2724027"/>
                </a:lnTo>
                <a:lnTo>
                  <a:pt x="2683585" y="2724027"/>
                </a:lnTo>
                <a:lnTo>
                  <a:pt x="1344968" y="3072797"/>
                </a:lnTo>
                <a:lnTo>
                  <a:pt x="6350" y="2724027"/>
                </a:lnTo>
                <a:lnTo>
                  <a:pt x="0" y="2724027"/>
                </a:lnTo>
                <a:lnTo>
                  <a:pt x="0" y="350552"/>
                </a:lnTo>
                <a:lnTo>
                  <a:pt x="0" y="349619"/>
                </a:lnTo>
                <a:lnTo>
                  <a:pt x="3571" y="3496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6098399" y="1314450"/>
            <a:ext cx="3049200" cy="3409665"/>
          </a:xfrm>
          <a:custGeom>
            <a:avLst/>
            <a:gdLst>
              <a:gd name="connsiteX0" fmla="*/ 1341793 w 2683585"/>
              <a:gd name="connsiteY0" fmla="*/ 0 h 3072797"/>
              <a:gd name="connsiteX1" fmla="*/ 2683585 w 2683585"/>
              <a:gd name="connsiteY1" fmla="*/ 350552 h 3072797"/>
              <a:gd name="connsiteX2" fmla="*/ 2677235 w 2683585"/>
              <a:gd name="connsiteY2" fmla="*/ 350552 h 3072797"/>
              <a:gd name="connsiteX3" fmla="*/ 2677235 w 2683585"/>
              <a:gd name="connsiteY3" fmla="*/ 2724027 h 3072797"/>
              <a:gd name="connsiteX4" fmla="*/ 2683585 w 2683585"/>
              <a:gd name="connsiteY4" fmla="*/ 2724027 h 3072797"/>
              <a:gd name="connsiteX5" fmla="*/ 1344968 w 2683585"/>
              <a:gd name="connsiteY5" fmla="*/ 3072797 h 3072797"/>
              <a:gd name="connsiteX6" fmla="*/ 6350 w 2683585"/>
              <a:gd name="connsiteY6" fmla="*/ 2724027 h 3072797"/>
              <a:gd name="connsiteX7" fmla="*/ 0 w 2683585"/>
              <a:gd name="connsiteY7" fmla="*/ 2724027 h 3072797"/>
              <a:gd name="connsiteX8" fmla="*/ 0 w 2683585"/>
              <a:gd name="connsiteY8" fmla="*/ 350552 h 3072797"/>
              <a:gd name="connsiteX9" fmla="*/ 0 w 2683585"/>
              <a:gd name="connsiteY9" fmla="*/ 349619 h 3072797"/>
              <a:gd name="connsiteX10" fmla="*/ 3571 w 2683585"/>
              <a:gd name="connsiteY10" fmla="*/ 349619 h 307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83585" h="3072797">
                <a:moveTo>
                  <a:pt x="1341793" y="0"/>
                </a:moveTo>
                <a:lnTo>
                  <a:pt x="2683585" y="350552"/>
                </a:lnTo>
                <a:lnTo>
                  <a:pt x="2677235" y="350552"/>
                </a:lnTo>
                <a:lnTo>
                  <a:pt x="2677235" y="2724027"/>
                </a:lnTo>
                <a:lnTo>
                  <a:pt x="2683585" y="2724027"/>
                </a:lnTo>
                <a:lnTo>
                  <a:pt x="1344968" y="3072797"/>
                </a:lnTo>
                <a:lnTo>
                  <a:pt x="6350" y="2724027"/>
                </a:lnTo>
                <a:lnTo>
                  <a:pt x="0" y="2724027"/>
                </a:lnTo>
                <a:lnTo>
                  <a:pt x="0" y="350552"/>
                </a:lnTo>
                <a:lnTo>
                  <a:pt x="0" y="349619"/>
                </a:lnTo>
                <a:lnTo>
                  <a:pt x="3571" y="3496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5"/>
          </p:nvPr>
        </p:nvSpPr>
        <p:spPr>
          <a:xfrm>
            <a:off x="9147599" y="1314450"/>
            <a:ext cx="3049200" cy="3409665"/>
          </a:xfrm>
          <a:custGeom>
            <a:avLst/>
            <a:gdLst>
              <a:gd name="connsiteX0" fmla="*/ 1341793 w 2683585"/>
              <a:gd name="connsiteY0" fmla="*/ 0 h 3072797"/>
              <a:gd name="connsiteX1" fmla="*/ 2683585 w 2683585"/>
              <a:gd name="connsiteY1" fmla="*/ 350552 h 3072797"/>
              <a:gd name="connsiteX2" fmla="*/ 2677235 w 2683585"/>
              <a:gd name="connsiteY2" fmla="*/ 350552 h 3072797"/>
              <a:gd name="connsiteX3" fmla="*/ 2677235 w 2683585"/>
              <a:gd name="connsiteY3" fmla="*/ 2724027 h 3072797"/>
              <a:gd name="connsiteX4" fmla="*/ 2683585 w 2683585"/>
              <a:gd name="connsiteY4" fmla="*/ 2724027 h 3072797"/>
              <a:gd name="connsiteX5" fmla="*/ 1344968 w 2683585"/>
              <a:gd name="connsiteY5" fmla="*/ 3072797 h 3072797"/>
              <a:gd name="connsiteX6" fmla="*/ 6350 w 2683585"/>
              <a:gd name="connsiteY6" fmla="*/ 2724027 h 3072797"/>
              <a:gd name="connsiteX7" fmla="*/ 0 w 2683585"/>
              <a:gd name="connsiteY7" fmla="*/ 2724027 h 3072797"/>
              <a:gd name="connsiteX8" fmla="*/ 0 w 2683585"/>
              <a:gd name="connsiteY8" fmla="*/ 350552 h 3072797"/>
              <a:gd name="connsiteX9" fmla="*/ 0 w 2683585"/>
              <a:gd name="connsiteY9" fmla="*/ 349619 h 3072797"/>
              <a:gd name="connsiteX10" fmla="*/ 3571 w 2683585"/>
              <a:gd name="connsiteY10" fmla="*/ 349619 h 307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83585" h="3072797">
                <a:moveTo>
                  <a:pt x="1341793" y="0"/>
                </a:moveTo>
                <a:lnTo>
                  <a:pt x="2683585" y="350552"/>
                </a:lnTo>
                <a:lnTo>
                  <a:pt x="2677235" y="350552"/>
                </a:lnTo>
                <a:lnTo>
                  <a:pt x="2677235" y="2724027"/>
                </a:lnTo>
                <a:lnTo>
                  <a:pt x="2683585" y="2724027"/>
                </a:lnTo>
                <a:lnTo>
                  <a:pt x="1344968" y="3072797"/>
                </a:lnTo>
                <a:lnTo>
                  <a:pt x="6350" y="2724027"/>
                </a:lnTo>
                <a:lnTo>
                  <a:pt x="0" y="2724027"/>
                </a:lnTo>
                <a:lnTo>
                  <a:pt x="0" y="350552"/>
                </a:lnTo>
                <a:lnTo>
                  <a:pt x="0" y="349619"/>
                </a:lnTo>
                <a:lnTo>
                  <a:pt x="3571" y="3496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34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 Image Slide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8" name="Picture Placeholder 47"/>
          <p:cNvSpPr>
            <a:spLocks noGrp="1"/>
          </p:cNvSpPr>
          <p:nvPr>
            <p:ph type="pic" sz="quarter" idx="16"/>
          </p:nvPr>
        </p:nvSpPr>
        <p:spPr>
          <a:xfrm>
            <a:off x="0" y="779980"/>
            <a:ext cx="6400800" cy="5528129"/>
          </a:xfrm>
          <a:custGeom>
            <a:avLst/>
            <a:gdLst>
              <a:gd name="connsiteX0" fmla="*/ 0 w 6400800"/>
              <a:gd name="connsiteY0" fmla="*/ 4670879 h 5528129"/>
              <a:gd name="connsiteX1" fmla="*/ 3849461 w 6400800"/>
              <a:gd name="connsiteY1" fmla="*/ 4670879 h 5528129"/>
              <a:gd name="connsiteX2" fmla="*/ 4278086 w 6400800"/>
              <a:gd name="connsiteY2" fmla="*/ 5099504 h 5528129"/>
              <a:gd name="connsiteX3" fmla="*/ 3849461 w 6400800"/>
              <a:gd name="connsiteY3" fmla="*/ 5528129 h 5528129"/>
              <a:gd name="connsiteX4" fmla="*/ 0 w 6400800"/>
              <a:gd name="connsiteY4" fmla="*/ 5528129 h 5528129"/>
              <a:gd name="connsiteX5" fmla="*/ 0 w 6400800"/>
              <a:gd name="connsiteY5" fmla="*/ 3733800 h 5528129"/>
              <a:gd name="connsiteX6" fmla="*/ 4321175 w 6400800"/>
              <a:gd name="connsiteY6" fmla="*/ 3733800 h 5528129"/>
              <a:gd name="connsiteX7" fmla="*/ 4749800 w 6400800"/>
              <a:gd name="connsiteY7" fmla="*/ 4162425 h 5528129"/>
              <a:gd name="connsiteX8" fmla="*/ 4321175 w 6400800"/>
              <a:gd name="connsiteY8" fmla="*/ 4591050 h 5528129"/>
              <a:gd name="connsiteX9" fmla="*/ 0 w 6400800"/>
              <a:gd name="connsiteY9" fmla="*/ 4591050 h 5528129"/>
              <a:gd name="connsiteX10" fmla="*/ 0 w 6400800"/>
              <a:gd name="connsiteY10" fmla="*/ 2800350 h 5528129"/>
              <a:gd name="connsiteX11" fmla="*/ 4705803 w 6400800"/>
              <a:gd name="connsiteY11" fmla="*/ 2800350 h 5528129"/>
              <a:gd name="connsiteX12" fmla="*/ 5134428 w 6400800"/>
              <a:gd name="connsiteY12" fmla="*/ 3228975 h 5528129"/>
              <a:gd name="connsiteX13" fmla="*/ 4705803 w 6400800"/>
              <a:gd name="connsiteY13" fmla="*/ 3657600 h 5528129"/>
              <a:gd name="connsiteX14" fmla="*/ 0 w 6400800"/>
              <a:gd name="connsiteY14" fmla="*/ 3657600 h 5528129"/>
              <a:gd name="connsiteX15" fmla="*/ 0 w 6400800"/>
              <a:gd name="connsiteY15" fmla="*/ 1866900 h 5528129"/>
              <a:gd name="connsiteX16" fmla="*/ 5114925 w 6400800"/>
              <a:gd name="connsiteY16" fmla="*/ 1866900 h 5528129"/>
              <a:gd name="connsiteX17" fmla="*/ 5543550 w 6400800"/>
              <a:gd name="connsiteY17" fmla="*/ 2295525 h 5528129"/>
              <a:gd name="connsiteX18" fmla="*/ 5114925 w 6400800"/>
              <a:gd name="connsiteY18" fmla="*/ 2724150 h 5528129"/>
              <a:gd name="connsiteX19" fmla="*/ 0 w 6400800"/>
              <a:gd name="connsiteY19" fmla="*/ 2724150 h 5528129"/>
              <a:gd name="connsiteX20" fmla="*/ 0 w 6400800"/>
              <a:gd name="connsiteY20" fmla="*/ 933450 h 5528129"/>
              <a:gd name="connsiteX21" fmla="*/ 5572125 w 6400800"/>
              <a:gd name="connsiteY21" fmla="*/ 933450 h 5528129"/>
              <a:gd name="connsiteX22" fmla="*/ 6000750 w 6400800"/>
              <a:gd name="connsiteY22" fmla="*/ 1362075 h 5528129"/>
              <a:gd name="connsiteX23" fmla="*/ 5572125 w 6400800"/>
              <a:gd name="connsiteY23" fmla="*/ 1790700 h 5528129"/>
              <a:gd name="connsiteX24" fmla="*/ 0 w 6400800"/>
              <a:gd name="connsiteY24" fmla="*/ 1790700 h 5528129"/>
              <a:gd name="connsiteX25" fmla="*/ 0 w 6400800"/>
              <a:gd name="connsiteY25" fmla="*/ 0 h 5528129"/>
              <a:gd name="connsiteX26" fmla="*/ 5972175 w 6400800"/>
              <a:gd name="connsiteY26" fmla="*/ 0 h 5528129"/>
              <a:gd name="connsiteX27" fmla="*/ 6400800 w 6400800"/>
              <a:gd name="connsiteY27" fmla="*/ 428625 h 5528129"/>
              <a:gd name="connsiteX28" fmla="*/ 5972175 w 6400800"/>
              <a:gd name="connsiteY28" fmla="*/ 857250 h 5528129"/>
              <a:gd name="connsiteX29" fmla="*/ 0 w 6400800"/>
              <a:gd name="connsiteY29" fmla="*/ 857250 h 552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400800" h="5528129">
                <a:moveTo>
                  <a:pt x="0" y="4670879"/>
                </a:moveTo>
                <a:lnTo>
                  <a:pt x="3849461" y="4670879"/>
                </a:lnTo>
                <a:cubicBezTo>
                  <a:pt x="4086184" y="4670879"/>
                  <a:pt x="4278086" y="4862781"/>
                  <a:pt x="4278086" y="5099504"/>
                </a:cubicBezTo>
                <a:cubicBezTo>
                  <a:pt x="4278086" y="5336227"/>
                  <a:pt x="4086184" y="5528129"/>
                  <a:pt x="3849461" y="5528129"/>
                </a:cubicBezTo>
                <a:lnTo>
                  <a:pt x="0" y="5528129"/>
                </a:lnTo>
                <a:close/>
                <a:moveTo>
                  <a:pt x="0" y="3733800"/>
                </a:moveTo>
                <a:lnTo>
                  <a:pt x="4321175" y="3733800"/>
                </a:lnTo>
                <a:cubicBezTo>
                  <a:pt x="4557898" y="3733800"/>
                  <a:pt x="4749800" y="3925702"/>
                  <a:pt x="4749800" y="4162425"/>
                </a:cubicBezTo>
                <a:cubicBezTo>
                  <a:pt x="4749800" y="4399148"/>
                  <a:pt x="4557898" y="4591050"/>
                  <a:pt x="4321175" y="4591050"/>
                </a:cubicBezTo>
                <a:lnTo>
                  <a:pt x="0" y="4591050"/>
                </a:lnTo>
                <a:close/>
                <a:moveTo>
                  <a:pt x="0" y="2800350"/>
                </a:moveTo>
                <a:lnTo>
                  <a:pt x="4705803" y="2800350"/>
                </a:lnTo>
                <a:cubicBezTo>
                  <a:pt x="4942526" y="2800350"/>
                  <a:pt x="5134428" y="2992252"/>
                  <a:pt x="5134428" y="3228975"/>
                </a:cubicBezTo>
                <a:cubicBezTo>
                  <a:pt x="5134428" y="3465698"/>
                  <a:pt x="4942526" y="3657600"/>
                  <a:pt x="4705803" y="3657600"/>
                </a:cubicBezTo>
                <a:lnTo>
                  <a:pt x="0" y="3657600"/>
                </a:lnTo>
                <a:close/>
                <a:moveTo>
                  <a:pt x="0" y="1866900"/>
                </a:moveTo>
                <a:lnTo>
                  <a:pt x="5114925" y="1866900"/>
                </a:lnTo>
                <a:cubicBezTo>
                  <a:pt x="5351648" y="1866900"/>
                  <a:pt x="5543550" y="2058802"/>
                  <a:pt x="5543550" y="2295525"/>
                </a:cubicBezTo>
                <a:cubicBezTo>
                  <a:pt x="5543550" y="2532248"/>
                  <a:pt x="5351648" y="2724150"/>
                  <a:pt x="5114925" y="2724150"/>
                </a:cubicBezTo>
                <a:lnTo>
                  <a:pt x="0" y="2724150"/>
                </a:lnTo>
                <a:close/>
                <a:moveTo>
                  <a:pt x="0" y="933450"/>
                </a:moveTo>
                <a:lnTo>
                  <a:pt x="5572125" y="933450"/>
                </a:lnTo>
                <a:cubicBezTo>
                  <a:pt x="5808848" y="933450"/>
                  <a:pt x="6000750" y="1125352"/>
                  <a:pt x="6000750" y="1362075"/>
                </a:cubicBezTo>
                <a:cubicBezTo>
                  <a:pt x="6000750" y="1598798"/>
                  <a:pt x="5808848" y="1790700"/>
                  <a:pt x="5572125" y="1790700"/>
                </a:cubicBezTo>
                <a:lnTo>
                  <a:pt x="0" y="1790700"/>
                </a:lnTo>
                <a:close/>
                <a:moveTo>
                  <a:pt x="0" y="0"/>
                </a:moveTo>
                <a:lnTo>
                  <a:pt x="5972175" y="0"/>
                </a:lnTo>
                <a:cubicBezTo>
                  <a:pt x="6208898" y="0"/>
                  <a:pt x="6400800" y="191902"/>
                  <a:pt x="6400800" y="428625"/>
                </a:cubicBezTo>
                <a:cubicBezTo>
                  <a:pt x="6400800" y="665348"/>
                  <a:pt x="6208898" y="857250"/>
                  <a:pt x="5972175" y="857250"/>
                </a:cubicBezTo>
                <a:lnTo>
                  <a:pt x="0" y="857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21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538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598664" y="2123758"/>
            <a:ext cx="3095942" cy="3095942"/>
          </a:xfrm>
          <a:custGeom>
            <a:avLst/>
            <a:gdLst>
              <a:gd name="connsiteX0" fmla="*/ 1173486 w 2346972"/>
              <a:gd name="connsiteY0" fmla="*/ 0 h 2346972"/>
              <a:gd name="connsiteX1" fmla="*/ 2114545 w 2346972"/>
              <a:gd name="connsiteY1" fmla="*/ 464846 h 2346972"/>
              <a:gd name="connsiteX2" fmla="*/ 2346972 w 2346972"/>
              <a:gd name="connsiteY2" fmla="*/ 1509346 h 2346972"/>
              <a:gd name="connsiteX3" fmla="*/ 1695731 w 2346972"/>
              <a:gd name="connsiteY3" fmla="*/ 2346972 h 2346972"/>
              <a:gd name="connsiteX4" fmla="*/ 651241 w 2346972"/>
              <a:gd name="connsiteY4" fmla="*/ 2346972 h 2346972"/>
              <a:gd name="connsiteX5" fmla="*/ 0 w 2346972"/>
              <a:gd name="connsiteY5" fmla="*/ 1509346 h 2346972"/>
              <a:gd name="connsiteX6" fmla="*/ 232427 w 2346972"/>
              <a:gd name="connsiteY6" fmla="*/ 464846 h 234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6972" h="2346972">
                <a:moveTo>
                  <a:pt x="1173486" y="0"/>
                </a:moveTo>
                <a:lnTo>
                  <a:pt x="2114545" y="464846"/>
                </a:lnTo>
                <a:lnTo>
                  <a:pt x="2346972" y="1509346"/>
                </a:lnTo>
                <a:lnTo>
                  <a:pt x="1695731" y="2346972"/>
                </a:lnTo>
                <a:lnTo>
                  <a:pt x="651241" y="2346972"/>
                </a:lnTo>
                <a:lnTo>
                  <a:pt x="0" y="1509346"/>
                </a:lnTo>
                <a:lnTo>
                  <a:pt x="232427" y="4648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04850" y="398463"/>
            <a:ext cx="9144000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04850" y="965200"/>
            <a:ext cx="9144000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479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ack Slide with Number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73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Slide-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545394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851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Black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68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581150" y="0"/>
            <a:ext cx="3409950" cy="40576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374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Mockup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04850" y="398463"/>
            <a:ext cx="9144000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04850" y="965200"/>
            <a:ext cx="9144000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266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Mockup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04850" y="398463"/>
            <a:ext cx="9144000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04850" y="965200"/>
            <a:ext cx="9144000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687206" y="2016804"/>
            <a:ext cx="2704193" cy="360770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0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860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Mockups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04850" y="398463"/>
            <a:ext cx="9144000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04850" y="965200"/>
            <a:ext cx="9144000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533900" y="2346959"/>
            <a:ext cx="3406140" cy="192024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4713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Mockup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04850" y="398463"/>
            <a:ext cx="9144000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04850" y="965200"/>
            <a:ext cx="9144000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291013" y="2216943"/>
            <a:ext cx="3892867" cy="243602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9946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04850" y="398463"/>
            <a:ext cx="9144000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704850" y="965200"/>
            <a:ext cx="9144000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24036" y="2016805"/>
            <a:ext cx="1857972" cy="188142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867762" y="2016805"/>
            <a:ext cx="1857972" cy="188142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06951" y="2016805"/>
            <a:ext cx="1857972" cy="188142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9346140" y="2016805"/>
            <a:ext cx="1857972" cy="188142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4429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103018" y="955926"/>
            <a:ext cx="4281953" cy="630237"/>
          </a:xfrm>
          <a:prstGeom prst="rect">
            <a:avLst/>
          </a:prstGeom>
        </p:spPr>
        <p:txBody>
          <a:bodyPr anchor="b"/>
          <a:lstStyle>
            <a:lvl1pPr algn="l"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103018" y="1522663"/>
            <a:ext cx="4281953" cy="3032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581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633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58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360920" y="0"/>
            <a:ext cx="4831080" cy="35075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051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389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322070" y="1428750"/>
            <a:ext cx="3597178" cy="3905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27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Slide-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772798" y="574152"/>
            <a:ext cx="5321001" cy="5321001"/>
          </a:xfrm>
          <a:custGeom>
            <a:avLst/>
            <a:gdLst>
              <a:gd name="connsiteX0" fmla="*/ 1537018 w 3074035"/>
              <a:gd name="connsiteY0" fmla="*/ 0 h 3074035"/>
              <a:gd name="connsiteX1" fmla="*/ 3074035 w 3074035"/>
              <a:gd name="connsiteY1" fmla="*/ 1537018 h 3074035"/>
              <a:gd name="connsiteX2" fmla="*/ 1537018 w 3074035"/>
              <a:gd name="connsiteY2" fmla="*/ 3074035 h 3074035"/>
              <a:gd name="connsiteX3" fmla="*/ 0 w 3074035"/>
              <a:gd name="connsiteY3" fmla="*/ 1537018 h 307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035" h="3074035">
                <a:moveTo>
                  <a:pt x="1537018" y="0"/>
                </a:moveTo>
                <a:lnTo>
                  <a:pt x="3074035" y="1537018"/>
                </a:lnTo>
                <a:lnTo>
                  <a:pt x="1537018" y="3074035"/>
                </a:lnTo>
                <a:lnTo>
                  <a:pt x="0" y="1537018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112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837353" y="-3"/>
            <a:ext cx="2677235" cy="558165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431809" y="-2"/>
            <a:ext cx="2677235" cy="428625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559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805075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2683585" cy="4915845"/>
          </a:xfrm>
          <a:custGeom>
            <a:avLst/>
            <a:gdLst>
              <a:gd name="connsiteX0" fmla="*/ 0 w 2683585"/>
              <a:gd name="connsiteY0" fmla="*/ 0 h 4915848"/>
              <a:gd name="connsiteX1" fmla="*/ 2677235 w 2683585"/>
              <a:gd name="connsiteY1" fmla="*/ 0 h 4915848"/>
              <a:gd name="connsiteX2" fmla="*/ 2677235 w 2683585"/>
              <a:gd name="connsiteY2" fmla="*/ 4286252 h 4915848"/>
              <a:gd name="connsiteX3" fmla="*/ 2683585 w 2683585"/>
              <a:gd name="connsiteY3" fmla="*/ 4286252 h 4915848"/>
              <a:gd name="connsiteX4" fmla="*/ 1344968 w 2683585"/>
              <a:gd name="connsiteY4" fmla="*/ 4915848 h 4915848"/>
              <a:gd name="connsiteX5" fmla="*/ 6350 w 2683585"/>
              <a:gd name="connsiteY5" fmla="*/ 4286252 h 4915848"/>
              <a:gd name="connsiteX6" fmla="*/ 0 w 2683585"/>
              <a:gd name="connsiteY6" fmla="*/ 4286252 h 491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3585" h="4915848">
                <a:moveTo>
                  <a:pt x="0" y="0"/>
                </a:moveTo>
                <a:lnTo>
                  <a:pt x="2677235" y="0"/>
                </a:lnTo>
                <a:lnTo>
                  <a:pt x="2677235" y="4286252"/>
                </a:lnTo>
                <a:lnTo>
                  <a:pt x="2683585" y="4286252"/>
                </a:lnTo>
                <a:lnTo>
                  <a:pt x="1344968" y="4915848"/>
                </a:lnTo>
                <a:lnTo>
                  <a:pt x="6350" y="4286252"/>
                </a:lnTo>
                <a:lnTo>
                  <a:pt x="0" y="42862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7231" y="6308109"/>
            <a:ext cx="413319" cy="3651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C935758-6234-4E79-878D-81B1FC36C94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683585" y="0"/>
            <a:ext cx="2683585" cy="4915848"/>
          </a:xfrm>
          <a:custGeom>
            <a:avLst/>
            <a:gdLst>
              <a:gd name="connsiteX0" fmla="*/ 0 w 2683585"/>
              <a:gd name="connsiteY0" fmla="*/ 0 h 4915848"/>
              <a:gd name="connsiteX1" fmla="*/ 2677235 w 2683585"/>
              <a:gd name="connsiteY1" fmla="*/ 0 h 4915848"/>
              <a:gd name="connsiteX2" fmla="*/ 2677235 w 2683585"/>
              <a:gd name="connsiteY2" fmla="*/ 4286252 h 4915848"/>
              <a:gd name="connsiteX3" fmla="*/ 2683585 w 2683585"/>
              <a:gd name="connsiteY3" fmla="*/ 4286252 h 4915848"/>
              <a:gd name="connsiteX4" fmla="*/ 1344968 w 2683585"/>
              <a:gd name="connsiteY4" fmla="*/ 4915848 h 4915848"/>
              <a:gd name="connsiteX5" fmla="*/ 6350 w 2683585"/>
              <a:gd name="connsiteY5" fmla="*/ 4286252 h 4915848"/>
              <a:gd name="connsiteX6" fmla="*/ 0 w 2683585"/>
              <a:gd name="connsiteY6" fmla="*/ 4286252 h 491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3585" h="4915848">
                <a:moveTo>
                  <a:pt x="0" y="0"/>
                </a:moveTo>
                <a:lnTo>
                  <a:pt x="2677235" y="0"/>
                </a:lnTo>
                <a:lnTo>
                  <a:pt x="2677235" y="4286252"/>
                </a:lnTo>
                <a:lnTo>
                  <a:pt x="2683585" y="4286252"/>
                </a:lnTo>
                <a:lnTo>
                  <a:pt x="1344968" y="4915848"/>
                </a:lnTo>
                <a:lnTo>
                  <a:pt x="6350" y="4286252"/>
                </a:lnTo>
                <a:lnTo>
                  <a:pt x="0" y="42862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5367170" y="0"/>
            <a:ext cx="2683585" cy="4915848"/>
          </a:xfrm>
          <a:custGeom>
            <a:avLst/>
            <a:gdLst>
              <a:gd name="connsiteX0" fmla="*/ 0 w 2683585"/>
              <a:gd name="connsiteY0" fmla="*/ 0 h 4915848"/>
              <a:gd name="connsiteX1" fmla="*/ 2677235 w 2683585"/>
              <a:gd name="connsiteY1" fmla="*/ 0 h 4915848"/>
              <a:gd name="connsiteX2" fmla="*/ 2677235 w 2683585"/>
              <a:gd name="connsiteY2" fmla="*/ 4286252 h 4915848"/>
              <a:gd name="connsiteX3" fmla="*/ 2683585 w 2683585"/>
              <a:gd name="connsiteY3" fmla="*/ 4286252 h 4915848"/>
              <a:gd name="connsiteX4" fmla="*/ 1344968 w 2683585"/>
              <a:gd name="connsiteY4" fmla="*/ 4915848 h 4915848"/>
              <a:gd name="connsiteX5" fmla="*/ 6350 w 2683585"/>
              <a:gd name="connsiteY5" fmla="*/ 4286252 h 4915848"/>
              <a:gd name="connsiteX6" fmla="*/ 0 w 2683585"/>
              <a:gd name="connsiteY6" fmla="*/ 4286252 h 491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3585" h="4915848">
                <a:moveTo>
                  <a:pt x="0" y="0"/>
                </a:moveTo>
                <a:lnTo>
                  <a:pt x="2677235" y="0"/>
                </a:lnTo>
                <a:lnTo>
                  <a:pt x="2677235" y="4286252"/>
                </a:lnTo>
                <a:lnTo>
                  <a:pt x="2683585" y="4286252"/>
                </a:lnTo>
                <a:lnTo>
                  <a:pt x="1344968" y="4915848"/>
                </a:lnTo>
                <a:lnTo>
                  <a:pt x="6350" y="4286252"/>
                </a:lnTo>
                <a:lnTo>
                  <a:pt x="0" y="42862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384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485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53" r:id="rId4"/>
    <p:sldLayoutId id="2147483668" r:id="rId5"/>
    <p:sldLayoutId id="2147483654" r:id="rId6"/>
    <p:sldLayoutId id="2147483657" r:id="rId7"/>
    <p:sldLayoutId id="2147483655" r:id="rId8"/>
    <p:sldLayoutId id="2147483658" r:id="rId9"/>
    <p:sldLayoutId id="2147483659" r:id="rId10"/>
    <p:sldLayoutId id="2147483660" r:id="rId11"/>
    <p:sldLayoutId id="2147483661" r:id="rId12"/>
    <p:sldLayoutId id="2147483663" r:id="rId13"/>
    <p:sldLayoutId id="2147483662" r:id="rId14"/>
    <p:sldLayoutId id="2147483656" r:id="rId15"/>
    <p:sldLayoutId id="2147483651" r:id="rId16"/>
    <p:sldLayoutId id="2147483652" r:id="rId17"/>
    <p:sldLayoutId id="2147483664" r:id="rId18"/>
    <p:sldLayoutId id="2147483665" r:id="rId19"/>
    <p:sldLayoutId id="2147483666" r:id="rId20"/>
    <p:sldLayoutId id="2147483667" r:id="rId21"/>
    <p:sldLayoutId id="2147483669" r:id="rId22"/>
    <p:sldLayoutId id="2147483670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1.xml"/><Relationship Id="rId18" Type="http://schemas.openxmlformats.org/officeDocument/2006/relationships/image" Target="../media/image5.jp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0.xml"/><Relationship Id="rId17" Type="http://schemas.openxmlformats.org/officeDocument/2006/relationships/image" Target="../media/image4.jpg"/><Relationship Id="rId2" Type="http://schemas.openxmlformats.org/officeDocument/2006/relationships/tags" Target="../tags/tag3.xml"/><Relationship Id="rId16" Type="http://schemas.openxmlformats.org/officeDocument/2006/relationships/image" Target="../media/image3.jp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audio" Target="../media/media1.mp3"/><Relationship Id="rId5" Type="http://schemas.openxmlformats.org/officeDocument/2006/relationships/tags" Target="../tags/tag6.xml"/><Relationship Id="rId15" Type="http://schemas.openxmlformats.org/officeDocument/2006/relationships/image" Target="../media/image2.jpg"/><Relationship Id="rId10" Type="http://schemas.microsoft.com/office/2007/relationships/media" Target="../media/media1.mp3"/><Relationship Id="rId19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openxmlformats.org/officeDocument/2006/relationships/image" Target="../media/image9.jpg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chart" Target="../charts/chart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1.jp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10" Type="http://schemas.openxmlformats.org/officeDocument/2006/relationships/tags" Target="../tags/tag77.xml"/><Relationship Id="rId19" Type="http://schemas.openxmlformats.org/officeDocument/2006/relationships/image" Target="../media/image5.jp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18" Type="http://schemas.openxmlformats.org/officeDocument/2006/relationships/tags" Target="../tags/tag101.xml"/><Relationship Id="rId26" Type="http://schemas.openxmlformats.org/officeDocument/2006/relationships/notesSlide" Target="../notesSlides/notesSlide14.xml"/><Relationship Id="rId3" Type="http://schemas.openxmlformats.org/officeDocument/2006/relationships/tags" Target="../tags/tag86.xml"/><Relationship Id="rId21" Type="http://schemas.openxmlformats.org/officeDocument/2006/relationships/tags" Target="../tags/tag104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tags" Target="../tags/tag100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6" Type="http://schemas.openxmlformats.org/officeDocument/2006/relationships/tags" Target="../tags/tag99.xml"/><Relationship Id="rId20" Type="http://schemas.openxmlformats.org/officeDocument/2006/relationships/tags" Target="../tags/tag103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24" Type="http://schemas.openxmlformats.org/officeDocument/2006/relationships/tags" Target="../tags/tag107.xml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23" Type="http://schemas.openxmlformats.org/officeDocument/2006/relationships/tags" Target="../tags/tag106.xml"/><Relationship Id="rId28" Type="http://schemas.openxmlformats.org/officeDocument/2006/relationships/image" Target="../media/image4.jpg"/><Relationship Id="rId10" Type="http://schemas.openxmlformats.org/officeDocument/2006/relationships/tags" Target="../tags/tag93.xml"/><Relationship Id="rId19" Type="http://schemas.openxmlformats.org/officeDocument/2006/relationships/tags" Target="../tags/tag102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Relationship Id="rId22" Type="http://schemas.openxmlformats.org/officeDocument/2006/relationships/tags" Target="../tags/tag105.xml"/><Relationship Id="rId27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10" Type="http://schemas.openxmlformats.org/officeDocument/2006/relationships/image" Target="../media/image4.jpg"/><Relationship Id="rId4" Type="http://schemas.openxmlformats.org/officeDocument/2006/relationships/tags" Target="../tags/tag111.xml"/><Relationship Id="rId9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18" Type="http://schemas.openxmlformats.org/officeDocument/2006/relationships/tags" Target="../tags/tag131.xml"/><Relationship Id="rId3" Type="http://schemas.openxmlformats.org/officeDocument/2006/relationships/tags" Target="../tags/tag116.xml"/><Relationship Id="rId21" Type="http://schemas.openxmlformats.org/officeDocument/2006/relationships/notesSlide" Target="../notesSlides/notesSlide16.xml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tags" Target="../tags/tag130.xml"/><Relationship Id="rId2" Type="http://schemas.openxmlformats.org/officeDocument/2006/relationships/tags" Target="../tags/tag115.xml"/><Relationship Id="rId16" Type="http://schemas.openxmlformats.org/officeDocument/2006/relationships/tags" Target="../tags/tag129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24" Type="http://schemas.openxmlformats.org/officeDocument/2006/relationships/image" Target="../media/image2.jpg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23" Type="http://schemas.openxmlformats.org/officeDocument/2006/relationships/image" Target="../media/image1.jpg"/><Relationship Id="rId10" Type="http://schemas.openxmlformats.org/officeDocument/2006/relationships/tags" Target="../tags/tag123.xml"/><Relationship Id="rId19" Type="http://schemas.openxmlformats.org/officeDocument/2006/relationships/tags" Target="../tags/tag132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Relationship Id="rId22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tags" Target="../tags/tag145.xml"/><Relationship Id="rId18" Type="http://schemas.openxmlformats.org/officeDocument/2006/relationships/notesSlide" Target="../notesSlides/notesSlide17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tags" Target="../tags/tag144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34.xml"/><Relationship Id="rId16" Type="http://schemas.openxmlformats.org/officeDocument/2006/relationships/tags" Target="../tags/tag148.xml"/><Relationship Id="rId20" Type="http://schemas.openxmlformats.org/officeDocument/2006/relationships/image" Target="../media/image4.jpg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5" Type="http://schemas.openxmlformats.org/officeDocument/2006/relationships/tags" Target="../tags/tag137.xml"/><Relationship Id="rId15" Type="http://schemas.openxmlformats.org/officeDocument/2006/relationships/tags" Target="../tags/tag147.xml"/><Relationship Id="rId10" Type="http://schemas.openxmlformats.org/officeDocument/2006/relationships/tags" Target="../tags/tag142.xml"/><Relationship Id="rId19" Type="http://schemas.openxmlformats.org/officeDocument/2006/relationships/image" Target="../media/image2.jpg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tags" Target="../tags/tag14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image" Target="../media/image3.jpg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53.xml"/><Relationship Id="rId10" Type="http://schemas.openxmlformats.org/officeDocument/2006/relationships/tags" Target="../tags/tag158.xm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image" Target="../media/image3.jpg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notesSlide" Target="../notesSlides/notesSlide19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tags" Target="../tags/tag181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tags" Target="../tags/tag180.xml"/><Relationship Id="rId17" Type="http://schemas.openxmlformats.org/officeDocument/2006/relationships/image" Target="../media/image2.jpg"/><Relationship Id="rId2" Type="http://schemas.openxmlformats.org/officeDocument/2006/relationships/tags" Target="../tags/tag170.xml"/><Relationship Id="rId16" Type="http://schemas.openxmlformats.org/officeDocument/2006/relationships/image" Target="../media/image1.jpg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tags" Target="../tags/tag179.xml"/><Relationship Id="rId5" Type="http://schemas.openxmlformats.org/officeDocument/2006/relationships/tags" Target="../tags/tag173.xml"/><Relationship Id="rId15" Type="http://schemas.openxmlformats.org/officeDocument/2006/relationships/notesSlide" Target="../notesSlides/notesSlide20.xml"/><Relationship Id="rId10" Type="http://schemas.openxmlformats.org/officeDocument/2006/relationships/tags" Target="../tags/tag178.xml"/><Relationship Id="rId4" Type="http://schemas.openxmlformats.org/officeDocument/2006/relationships/tags" Target="../tags/tag172.xml"/><Relationship Id="rId9" Type="http://schemas.openxmlformats.org/officeDocument/2006/relationships/tags" Target="../tags/tag177.xml"/><Relationship Id="rId1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image" Target="../media/image4.jpg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image" Target="../media/image5.jpg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image" Target="../media/image1.jpg"/><Relationship Id="rId5" Type="http://schemas.openxmlformats.org/officeDocument/2006/relationships/tags" Target="../tags/tag186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18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13" Type="http://schemas.openxmlformats.org/officeDocument/2006/relationships/tags" Target="../tags/tag202.xml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12" Type="http://schemas.openxmlformats.org/officeDocument/2006/relationships/tags" Target="../tags/tag201.xml"/><Relationship Id="rId2" Type="http://schemas.openxmlformats.org/officeDocument/2006/relationships/tags" Target="../tags/tag191.xml"/><Relationship Id="rId16" Type="http://schemas.openxmlformats.org/officeDocument/2006/relationships/image" Target="../media/image1.jpg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11" Type="http://schemas.openxmlformats.org/officeDocument/2006/relationships/tags" Target="../tags/tag200.xml"/><Relationship Id="rId5" Type="http://schemas.openxmlformats.org/officeDocument/2006/relationships/tags" Target="../tags/tag194.xml"/><Relationship Id="rId15" Type="http://schemas.openxmlformats.org/officeDocument/2006/relationships/notesSlide" Target="../notesSlides/notesSlide22.xml"/><Relationship Id="rId10" Type="http://schemas.openxmlformats.org/officeDocument/2006/relationships/tags" Target="../tags/tag199.xml"/><Relationship Id="rId4" Type="http://schemas.openxmlformats.org/officeDocument/2006/relationships/tags" Target="../tags/tag193.xml"/><Relationship Id="rId9" Type="http://schemas.openxmlformats.org/officeDocument/2006/relationships/tags" Target="../tags/tag198.xml"/><Relationship Id="rId1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tags" Target="../tags/tag215.xml"/><Relationship Id="rId18" Type="http://schemas.openxmlformats.org/officeDocument/2006/relationships/tags" Target="../tags/tag220.xml"/><Relationship Id="rId3" Type="http://schemas.openxmlformats.org/officeDocument/2006/relationships/tags" Target="../tags/tag205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09.xml"/><Relationship Id="rId12" Type="http://schemas.openxmlformats.org/officeDocument/2006/relationships/tags" Target="../tags/tag214.xml"/><Relationship Id="rId17" Type="http://schemas.openxmlformats.org/officeDocument/2006/relationships/tags" Target="../tags/tag219.xml"/><Relationship Id="rId2" Type="http://schemas.openxmlformats.org/officeDocument/2006/relationships/tags" Target="../tags/tag204.xml"/><Relationship Id="rId16" Type="http://schemas.openxmlformats.org/officeDocument/2006/relationships/tags" Target="../tags/tag218.xml"/><Relationship Id="rId20" Type="http://schemas.openxmlformats.org/officeDocument/2006/relationships/tags" Target="../tags/tag222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24" Type="http://schemas.openxmlformats.org/officeDocument/2006/relationships/image" Target="../media/image2.jpg"/><Relationship Id="rId5" Type="http://schemas.openxmlformats.org/officeDocument/2006/relationships/tags" Target="../tags/tag207.xml"/><Relationship Id="rId15" Type="http://schemas.openxmlformats.org/officeDocument/2006/relationships/tags" Target="../tags/tag217.xml"/><Relationship Id="rId23" Type="http://schemas.openxmlformats.org/officeDocument/2006/relationships/image" Target="../media/image1.jpg"/><Relationship Id="rId10" Type="http://schemas.openxmlformats.org/officeDocument/2006/relationships/tags" Target="../tags/tag212.xml"/><Relationship Id="rId19" Type="http://schemas.openxmlformats.org/officeDocument/2006/relationships/tags" Target="../tags/tag221.xml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tags" Target="../tags/tag216.xml"/><Relationship Id="rId2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13" Type="http://schemas.openxmlformats.org/officeDocument/2006/relationships/tags" Target="../tags/tag235.xml"/><Relationship Id="rId18" Type="http://schemas.openxmlformats.org/officeDocument/2006/relationships/tags" Target="../tags/tag240.xml"/><Relationship Id="rId26" Type="http://schemas.openxmlformats.org/officeDocument/2006/relationships/notesSlide" Target="../notesSlides/notesSlide24.xml"/><Relationship Id="rId3" Type="http://schemas.openxmlformats.org/officeDocument/2006/relationships/tags" Target="../tags/tag225.xml"/><Relationship Id="rId21" Type="http://schemas.openxmlformats.org/officeDocument/2006/relationships/tags" Target="../tags/tag243.xml"/><Relationship Id="rId7" Type="http://schemas.openxmlformats.org/officeDocument/2006/relationships/tags" Target="../tags/tag229.xml"/><Relationship Id="rId12" Type="http://schemas.openxmlformats.org/officeDocument/2006/relationships/tags" Target="../tags/tag234.xml"/><Relationship Id="rId17" Type="http://schemas.openxmlformats.org/officeDocument/2006/relationships/tags" Target="../tags/tag239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224.xml"/><Relationship Id="rId16" Type="http://schemas.openxmlformats.org/officeDocument/2006/relationships/tags" Target="../tags/tag238.xml"/><Relationship Id="rId20" Type="http://schemas.openxmlformats.org/officeDocument/2006/relationships/tags" Target="../tags/tag242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24" Type="http://schemas.openxmlformats.org/officeDocument/2006/relationships/tags" Target="../tags/tag246.xml"/><Relationship Id="rId5" Type="http://schemas.openxmlformats.org/officeDocument/2006/relationships/tags" Target="../tags/tag227.xml"/><Relationship Id="rId15" Type="http://schemas.openxmlformats.org/officeDocument/2006/relationships/tags" Target="../tags/tag237.xml"/><Relationship Id="rId23" Type="http://schemas.openxmlformats.org/officeDocument/2006/relationships/tags" Target="../tags/tag245.xml"/><Relationship Id="rId10" Type="http://schemas.openxmlformats.org/officeDocument/2006/relationships/tags" Target="../tags/tag232.xml"/><Relationship Id="rId19" Type="http://schemas.openxmlformats.org/officeDocument/2006/relationships/tags" Target="../tags/tag241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tags" Target="../tags/tag236.xml"/><Relationship Id="rId22" Type="http://schemas.openxmlformats.org/officeDocument/2006/relationships/tags" Target="../tags/tag244.xml"/><Relationship Id="rId27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image" Target="../media/image3.jpg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image" Target="../media/image2.jpg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image" Target="../media/image1.jpg"/><Relationship Id="rId5" Type="http://schemas.openxmlformats.org/officeDocument/2006/relationships/tags" Target="../tags/tag251.xml"/><Relationship Id="rId15" Type="http://schemas.openxmlformats.org/officeDocument/2006/relationships/image" Target="../media/image5.jpg"/><Relationship Id="rId10" Type="http://schemas.openxmlformats.org/officeDocument/2006/relationships/notesSlide" Target="../notesSlides/notesSlide25.xml"/><Relationship Id="rId4" Type="http://schemas.openxmlformats.org/officeDocument/2006/relationships/tags" Target="../tags/tag250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tags" Target="../tags/tag27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9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3.jpg"/><Relationship Id="rId5" Type="http://schemas.openxmlformats.org/officeDocument/2006/relationships/tags" Target="../tags/tag37.xml"/><Relationship Id="rId10" Type="http://schemas.openxmlformats.org/officeDocument/2006/relationships/image" Target="../media/image4.jpg"/><Relationship Id="rId4" Type="http://schemas.openxmlformats.org/officeDocument/2006/relationships/tags" Target="../tags/tag36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5.jp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image" Target="../media/image4.jp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3.jpg"/><Relationship Id="rId5" Type="http://schemas.openxmlformats.org/officeDocument/2006/relationships/tags" Target="../tags/tag44.xml"/><Relationship Id="rId10" Type="http://schemas.openxmlformats.org/officeDocument/2006/relationships/image" Target="../media/image1.jpg"/><Relationship Id="rId4" Type="http://schemas.openxmlformats.org/officeDocument/2006/relationships/tags" Target="../tags/tag43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9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A_库_PicturePlaceholder 16">
            <a:extLst>
              <a:ext uri="{FF2B5EF4-FFF2-40B4-BE49-F238E27FC236}">
                <a16:creationId xmlns:a16="http://schemas.microsoft.com/office/drawing/2014/main" xmlns="" id="{7B4E8610-DF23-42B7-A097-8DC9714C3C51}"/>
              </a:ext>
            </a:extLst>
          </p:cNvPr>
          <p:cNvPicPr>
            <a:picLocks noGrp="1" noChangeAspect="1"/>
          </p:cNvPicPr>
          <p:nvPr>
            <p:ph type="pic" sz="quarter" idx="16"/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1" b="33791"/>
          <a:stretch>
            <a:fillRect/>
          </a:stretch>
        </p:blipFill>
        <p:spPr/>
      </p:pic>
      <p:grpSp>
        <p:nvGrpSpPr>
          <p:cNvPr id="22" name="PA_库_组合 21"/>
          <p:cNvGrpSpPr/>
          <p:nvPr>
            <p:custDataLst>
              <p:tags r:id="rId2"/>
            </p:custDataLst>
          </p:nvPr>
        </p:nvGrpSpPr>
        <p:grpSpPr>
          <a:xfrm>
            <a:off x="-7199" y="0"/>
            <a:ext cx="12199199" cy="1816100"/>
            <a:chOff x="-1" y="0"/>
            <a:chExt cx="12199199" cy="1816100"/>
          </a:xfrm>
        </p:grpSpPr>
        <p:sp>
          <p:nvSpPr>
            <p:cNvPr id="18" name="Rectangle 17"/>
            <p:cNvSpPr/>
            <p:nvPr/>
          </p:nvSpPr>
          <p:spPr>
            <a:xfrm>
              <a:off x="-1" y="0"/>
              <a:ext cx="3042002" cy="1816100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42001" y="0"/>
              <a:ext cx="3061197" cy="1816100"/>
            </a:xfrm>
            <a:prstGeom prst="rect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00799" y="0"/>
              <a:ext cx="3049200" cy="1816100"/>
            </a:xfrm>
            <a:prstGeom prst="rect">
              <a:avLst/>
            </a:prstGeom>
            <a:solidFill>
              <a:schemeClr val="bg1">
                <a:lumMod val="6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149998" y="0"/>
              <a:ext cx="3049200" cy="181610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PA_库_SlideNumber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23" name="PA_库_文本框 22"/>
          <p:cNvSpPr txBox="1"/>
          <p:nvPr>
            <p:custDataLst>
              <p:tags r:id="rId4"/>
            </p:custDataLst>
          </p:nvPr>
        </p:nvSpPr>
        <p:spPr>
          <a:xfrm>
            <a:off x="1293590" y="5009889"/>
            <a:ext cx="17235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4FA5D5"/>
                    </a:gs>
                    <a:gs pos="30000">
                      <a:srgbClr val="D1A5DD"/>
                    </a:gs>
                    <a:gs pos="65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US" altLang="zh-CN" sz="6000" dirty="0">
              <a:gradFill>
                <a:gsLst>
                  <a:gs pos="0">
                    <a:srgbClr val="4FA5D5"/>
                  </a:gs>
                  <a:gs pos="30000">
                    <a:srgbClr val="D1A5DD"/>
                  </a:gs>
                  <a:gs pos="65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ctr"/>
            <a:r>
              <a:rPr lang="en-GB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Image Slide</a:t>
            </a:r>
          </a:p>
        </p:txBody>
      </p:sp>
      <p:sp>
        <p:nvSpPr>
          <p:cNvPr id="24" name="PA_库_矩形 23"/>
          <p:cNvSpPr/>
          <p:nvPr>
            <p:custDataLst>
              <p:tags r:id="rId5"/>
            </p:custDataLst>
          </p:nvPr>
        </p:nvSpPr>
        <p:spPr>
          <a:xfrm>
            <a:off x="3502606" y="5290342"/>
            <a:ext cx="75463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Apparet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statim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sint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officia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actiones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Rationis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perfectio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virtus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Virtutibus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contraria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in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controversiam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veniunt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de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placet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disseramus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Atqui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eorum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nihil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generis,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in fine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atque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extrerno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bonorum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9" name="PA_库_PicturePlaceholder 8">
            <a:extLst>
              <a:ext uri="{FF2B5EF4-FFF2-40B4-BE49-F238E27FC236}">
                <a16:creationId xmlns:a16="http://schemas.microsoft.com/office/drawing/2014/main" xmlns="" id="{525AB2F4-57A2-43B0-BF73-B184D44551AD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4" b="18364"/>
          <a:stretch>
            <a:fillRect/>
          </a:stretch>
        </p:blipFill>
        <p:spPr/>
      </p:pic>
      <p:pic>
        <p:nvPicPr>
          <p:cNvPr id="11" name="PA_库_PicturePlaceholder 10">
            <a:extLst>
              <a:ext uri="{FF2B5EF4-FFF2-40B4-BE49-F238E27FC236}">
                <a16:creationId xmlns:a16="http://schemas.microsoft.com/office/drawing/2014/main" xmlns="" id="{2E06DDCB-98E1-4446-B3EF-78A5DF8D470B}"/>
              </a:ext>
            </a:extLst>
          </p:cNvPr>
          <p:cNvPicPr>
            <a:picLocks noGrp="1" noChangeAspect="1"/>
          </p:cNvPicPr>
          <p:nvPr>
            <p:ph type="pic" sz="quarter" idx="13"/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8" b="20178"/>
          <a:stretch>
            <a:fillRect/>
          </a:stretch>
        </p:blipFill>
        <p:spPr/>
      </p:pic>
      <p:pic>
        <p:nvPicPr>
          <p:cNvPr id="13" name="PA_库_PicturePlaceholder 12">
            <a:extLst>
              <a:ext uri="{FF2B5EF4-FFF2-40B4-BE49-F238E27FC236}">
                <a16:creationId xmlns:a16="http://schemas.microsoft.com/office/drawing/2014/main" xmlns="" id="{B6372A85-D7FE-409D-9173-FA21E80F04CB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2" b="22962"/>
          <a:stretch>
            <a:fillRect/>
          </a:stretch>
        </p:blipFill>
        <p:spPr/>
      </p:pic>
      <p:pic>
        <p:nvPicPr>
          <p:cNvPr id="15" name="PA_库_PicturePlaceholder 14">
            <a:extLst>
              <a:ext uri="{FF2B5EF4-FFF2-40B4-BE49-F238E27FC236}">
                <a16:creationId xmlns:a16="http://schemas.microsoft.com/office/drawing/2014/main" xmlns="" id="{EB9AFEDD-C911-4F90-84E4-7C282A74CEEA}"/>
              </a:ext>
            </a:extLst>
          </p:cNvPr>
          <p:cNvPicPr>
            <a:picLocks noGrp="1" noChangeAspect="1"/>
          </p:cNvPicPr>
          <p:nvPr>
            <p:ph type="pic" sz="quarter" idx="15"/>
            <p:custDataLst>
              <p:tags r:id="rId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 b="23625"/>
          <a:stretch>
            <a:fillRect/>
          </a:stretch>
        </p:blipFill>
        <p:spPr/>
      </p:pic>
      <p:pic>
        <p:nvPicPr>
          <p:cNvPr id="25" name="周杰伦 - 甜甜的">
            <a:hlinkClick r:id="" action="ppaction://media"/>
            <a:extLst>
              <a:ext uri="{FF2B5EF4-FFF2-40B4-BE49-F238E27FC236}">
                <a16:creationId xmlns:a16="http://schemas.microsoft.com/office/drawing/2014/main" xmlns="" id="{9CBF1587-7722-4471-96DC-8B08F358FF18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138989" y="54472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1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4" grpId="0" autoUpdateAnimBg="0"/>
      <p:bldP spid="23" grpId="0" autoUpdateAnimBg="0"/>
      <p:bldP spid="2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库_组合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-413335" y="966059"/>
            <a:ext cx="5947861" cy="5976977"/>
            <a:chOff x="1695" y="4"/>
            <a:chExt cx="4290" cy="4311"/>
          </a:xfrm>
          <a:blipFill>
            <a:blip r:embed="rId15"/>
            <a:stretch>
              <a:fillRect/>
            </a:stretch>
          </a:blipFill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695" y="439"/>
              <a:ext cx="3874" cy="3876"/>
            </a:xfrm>
            <a:custGeom>
              <a:avLst/>
              <a:gdLst>
                <a:gd name="T0" fmla="*/ 2174 w 3874"/>
                <a:gd name="T1" fmla="*/ 14 h 3876"/>
                <a:gd name="T2" fmla="*/ 2513 w 3874"/>
                <a:gd name="T3" fmla="*/ 87 h 3876"/>
                <a:gd name="T4" fmla="*/ 2827 w 3874"/>
                <a:gd name="T5" fmla="*/ 216 h 3876"/>
                <a:gd name="T6" fmla="*/ 2848 w 3874"/>
                <a:gd name="T7" fmla="*/ 566 h 3876"/>
                <a:gd name="T8" fmla="*/ 2517 w 3874"/>
                <a:gd name="T9" fmla="*/ 636 h 3876"/>
                <a:gd name="T10" fmla="*/ 2238 w 3874"/>
                <a:gd name="T11" fmla="*/ 545 h 3876"/>
                <a:gd name="T12" fmla="*/ 1937 w 3874"/>
                <a:gd name="T13" fmla="*/ 513 h 3876"/>
                <a:gd name="T14" fmla="*/ 1625 w 3874"/>
                <a:gd name="T15" fmla="*/ 547 h 3876"/>
                <a:gd name="T16" fmla="*/ 1336 w 3874"/>
                <a:gd name="T17" fmla="*/ 645 h 3876"/>
                <a:gd name="T18" fmla="*/ 1080 w 3874"/>
                <a:gd name="T19" fmla="*/ 799 h 3876"/>
                <a:gd name="T20" fmla="*/ 862 w 3874"/>
                <a:gd name="T21" fmla="*/ 1002 h 3876"/>
                <a:gd name="T22" fmla="*/ 691 w 3874"/>
                <a:gd name="T23" fmla="*/ 1247 h 3876"/>
                <a:gd name="T24" fmla="*/ 573 w 3874"/>
                <a:gd name="T25" fmla="*/ 1526 h 3876"/>
                <a:gd name="T26" fmla="*/ 517 w 3874"/>
                <a:gd name="T27" fmla="*/ 1831 h 3876"/>
                <a:gd name="T28" fmla="*/ 529 w 3874"/>
                <a:gd name="T29" fmla="*/ 2148 h 3876"/>
                <a:gd name="T30" fmla="*/ 606 w 3874"/>
                <a:gd name="T31" fmla="*/ 2445 h 3876"/>
                <a:gd name="T32" fmla="*/ 742 w 3874"/>
                <a:gd name="T33" fmla="*/ 2713 h 3876"/>
                <a:gd name="T34" fmla="*/ 931 w 3874"/>
                <a:gd name="T35" fmla="*/ 2945 h 3876"/>
                <a:gd name="T36" fmla="*/ 1162 w 3874"/>
                <a:gd name="T37" fmla="*/ 3132 h 3876"/>
                <a:gd name="T38" fmla="*/ 1430 w 3874"/>
                <a:gd name="T39" fmla="*/ 3268 h 3876"/>
                <a:gd name="T40" fmla="*/ 1728 w 3874"/>
                <a:gd name="T41" fmla="*/ 3347 h 3876"/>
                <a:gd name="T42" fmla="*/ 2044 w 3874"/>
                <a:gd name="T43" fmla="*/ 3359 h 3876"/>
                <a:gd name="T44" fmla="*/ 2349 w 3874"/>
                <a:gd name="T45" fmla="*/ 3301 h 3876"/>
                <a:gd name="T46" fmla="*/ 2628 w 3874"/>
                <a:gd name="T47" fmla="*/ 3185 h 3876"/>
                <a:gd name="T48" fmla="*/ 2871 w 3874"/>
                <a:gd name="T49" fmla="*/ 3013 h 3876"/>
                <a:gd name="T50" fmla="*/ 3076 w 3874"/>
                <a:gd name="T51" fmla="*/ 2794 h 3876"/>
                <a:gd name="T52" fmla="*/ 3229 w 3874"/>
                <a:gd name="T53" fmla="*/ 2538 h 3876"/>
                <a:gd name="T54" fmla="*/ 3327 w 3874"/>
                <a:gd name="T55" fmla="*/ 2250 h 3876"/>
                <a:gd name="T56" fmla="*/ 3362 w 3874"/>
                <a:gd name="T57" fmla="*/ 1937 h 3876"/>
                <a:gd name="T58" fmla="*/ 3329 w 3874"/>
                <a:gd name="T59" fmla="*/ 1637 h 3876"/>
                <a:gd name="T60" fmla="*/ 3239 w 3874"/>
                <a:gd name="T61" fmla="*/ 1358 h 3876"/>
                <a:gd name="T62" fmla="*/ 3325 w 3874"/>
                <a:gd name="T63" fmla="*/ 1010 h 3876"/>
                <a:gd name="T64" fmla="*/ 3624 w 3874"/>
                <a:gd name="T65" fmla="*/ 1030 h 3876"/>
                <a:gd name="T66" fmla="*/ 3744 w 3874"/>
                <a:gd name="T67" fmla="*/ 1238 h 3876"/>
                <a:gd name="T68" fmla="*/ 3841 w 3874"/>
                <a:gd name="T69" fmla="*/ 1576 h 3876"/>
                <a:gd name="T70" fmla="*/ 3874 w 3874"/>
                <a:gd name="T71" fmla="*/ 1937 h 3876"/>
                <a:gd name="T72" fmla="*/ 3838 w 3874"/>
                <a:gd name="T73" fmla="*/ 2313 h 3876"/>
                <a:gd name="T74" fmla="*/ 3734 w 3874"/>
                <a:gd name="T75" fmla="*/ 2664 h 3876"/>
                <a:gd name="T76" fmla="*/ 3568 w 3874"/>
                <a:gd name="T77" fmla="*/ 2983 h 3876"/>
                <a:gd name="T78" fmla="*/ 3349 w 3874"/>
                <a:gd name="T79" fmla="*/ 3264 h 3876"/>
                <a:gd name="T80" fmla="*/ 3081 w 3874"/>
                <a:gd name="T81" fmla="*/ 3501 h 3876"/>
                <a:gd name="T82" fmla="*/ 2773 w 3874"/>
                <a:gd name="T83" fmla="*/ 3686 h 3876"/>
                <a:gd name="T84" fmla="*/ 2433 w 3874"/>
                <a:gd name="T85" fmla="*/ 3812 h 3876"/>
                <a:gd name="T86" fmla="*/ 2064 w 3874"/>
                <a:gd name="T87" fmla="*/ 3872 h 3876"/>
                <a:gd name="T88" fmla="*/ 1684 w 3874"/>
                <a:gd name="T89" fmla="*/ 3859 h 3876"/>
                <a:gd name="T90" fmla="*/ 1324 w 3874"/>
                <a:gd name="T91" fmla="*/ 3776 h 3876"/>
                <a:gd name="T92" fmla="*/ 993 w 3874"/>
                <a:gd name="T93" fmla="*/ 3631 h 3876"/>
                <a:gd name="T94" fmla="*/ 699 w 3874"/>
                <a:gd name="T95" fmla="*/ 3428 h 3876"/>
                <a:gd name="T96" fmla="*/ 446 w 3874"/>
                <a:gd name="T97" fmla="*/ 3175 h 3876"/>
                <a:gd name="T98" fmla="*/ 245 w 3874"/>
                <a:gd name="T99" fmla="*/ 2881 h 3876"/>
                <a:gd name="T100" fmla="*/ 98 w 3874"/>
                <a:gd name="T101" fmla="*/ 2550 h 3876"/>
                <a:gd name="T102" fmla="*/ 16 w 3874"/>
                <a:gd name="T103" fmla="*/ 2190 h 3876"/>
                <a:gd name="T104" fmla="*/ 0 w 3874"/>
                <a:gd name="T105" fmla="*/ 1937 h 3876"/>
                <a:gd name="T106" fmla="*/ 37 w 3874"/>
                <a:gd name="T107" fmla="*/ 1563 h 3876"/>
                <a:gd name="T108" fmla="*/ 140 w 3874"/>
                <a:gd name="T109" fmla="*/ 1210 h 3876"/>
                <a:gd name="T110" fmla="*/ 306 w 3874"/>
                <a:gd name="T111" fmla="*/ 891 h 3876"/>
                <a:gd name="T112" fmla="*/ 526 w 3874"/>
                <a:gd name="T113" fmla="*/ 610 h 3876"/>
                <a:gd name="T114" fmla="*/ 793 w 3874"/>
                <a:gd name="T115" fmla="*/ 374 h 3876"/>
                <a:gd name="T116" fmla="*/ 1101 w 3874"/>
                <a:gd name="T117" fmla="*/ 189 h 3876"/>
                <a:gd name="T118" fmla="*/ 1441 w 3874"/>
                <a:gd name="T119" fmla="*/ 64 h 3876"/>
                <a:gd name="T120" fmla="*/ 1809 w 3874"/>
                <a:gd name="T121" fmla="*/ 3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74" h="3876">
                  <a:moveTo>
                    <a:pt x="1937" y="0"/>
                  </a:moveTo>
                  <a:lnTo>
                    <a:pt x="2056" y="3"/>
                  </a:lnTo>
                  <a:lnTo>
                    <a:pt x="2174" y="14"/>
                  </a:lnTo>
                  <a:lnTo>
                    <a:pt x="2289" y="31"/>
                  </a:lnTo>
                  <a:lnTo>
                    <a:pt x="2402" y="56"/>
                  </a:lnTo>
                  <a:lnTo>
                    <a:pt x="2513" y="87"/>
                  </a:lnTo>
                  <a:lnTo>
                    <a:pt x="2620" y="124"/>
                  </a:lnTo>
                  <a:lnTo>
                    <a:pt x="2725" y="167"/>
                  </a:lnTo>
                  <a:lnTo>
                    <a:pt x="2827" y="216"/>
                  </a:lnTo>
                  <a:lnTo>
                    <a:pt x="2824" y="250"/>
                  </a:lnTo>
                  <a:lnTo>
                    <a:pt x="2826" y="284"/>
                  </a:lnTo>
                  <a:lnTo>
                    <a:pt x="2848" y="566"/>
                  </a:lnTo>
                  <a:lnTo>
                    <a:pt x="2687" y="726"/>
                  </a:lnTo>
                  <a:lnTo>
                    <a:pt x="2603" y="679"/>
                  </a:lnTo>
                  <a:lnTo>
                    <a:pt x="2517" y="636"/>
                  </a:lnTo>
                  <a:lnTo>
                    <a:pt x="2426" y="599"/>
                  </a:lnTo>
                  <a:lnTo>
                    <a:pt x="2333" y="569"/>
                  </a:lnTo>
                  <a:lnTo>
                    <a:pt x="2238" y="545"/>
                  </a:lnTo>
                  <a:lnTo>
                    <a:pt x="2140" y="527"/>
                  </a:lnTo>
                  <a:lnTo>
                    <a:pt x="2039" y="517"/>
                  </a:lnTo>
                  <a:lnTo>
                    <a:pt x="1937" y="513"/>
                  </a:lnTo>
                  <a:lnTo>
                    <a:pt x="1831" y="517"/>
                  </a:lnTo>
                  <a:lnTo>
                    <a:pt x="1726" y="528"/>
                  </a:lnTo>
                  <a:lnTo>
                    <a:pt x="1625" y="547"/>
                  </a:lnTo>
                  <a:lnTo>
                    <a:pt x="1526" y="573"/>
                  </a:lnTo>
                  <a:lnTo>
                    <a:pt x="1429" y="606"/>
                  </a:lnTo>
                  <a:lnTo>
                    <a:pt x="1336" y="645"/>
                  </a:lnTo>
                  <a:lnTo>
                    <a:pt x="1247" y="691"/>
                  </a:lnTo>
                  <a:lnTo>
                    <a:pt x="1162" y="743"/>
                  </a:lnTo>
                  <a:lnTo>
                    <a:pt x="1080" y="799"/>
                  </a:lnTo>
                  <a:lnTo>
                    <a:pt x="1002" y="862"/>
                  </a:lnTo>
                  <a:lnTo>
                    <a:pt x="931" y="930"/>
                  </a:lnTo>
                  <a:lnTo>
                    <a:pt x="862" y="1002"/>
                  </a:lnTo>
                  <a:lnTo>
                    <a:pt x="800" y="1081"/>
                  </a:lnTo>
                  <a:lnTo>
                    <a:pt x="742" y="1162"/>
                  </a:lnTo>
                  <a:lnTo>
                    <a:pt x="691" y="1247"/>
                  </a:lnTo>
                  <a:lnTo>
                    <a:pt x="645" y="1337"/>
                  </a:lnTo>
                  <a:lnTo>
                    <a:pt x="606" y="1430"/>
                  </a:lnTo>
                  <a:lnTo>
                    <a:pt x="573" y="1526"/>
                  </a:lnTo>
                  <a:lnTo>
                    <a:pt x="547" y="1625"/>
                  </a:lnTo>
                  <a:lnTo>
                    <a:pt x="529" y="1728"/>
                  </a:lnTo>
                  <a:lnTo>
                    <a:pt x="517" y="1831"/>
                  </a:lnTo>
                  <a:lnTo>
                    <a:pt x="513" y="1937"/>
                  </a:lnTo>
                  <a:lnTo>
                    <a:pt x="517" y="2044"/>
                  </a:lnTo>
                  <a:lnTo>
                    <a:pt x="529" y="2148"/>
                  </a:lnTo>
                  <a:lnTo>
                    <a:pt x="547" y="2250"/>
                  </a:lnTo>
                  <a:lnTo>
                    <a:pt x="573" y="2349"/>
                  </a:lnTo>
                  <a:lnTo>
                    <a:pt x="606" y="2445"/>
                  </a:lnTo>
                  <a:lnTo>
                    <a:pt x="645" y="2538"/>
                  </a:lnTo>
                  <a:lnTo>
                    <a:pt x="691" y="2627"/>
                  </a:lnTo>
                  <a:lnTo>
                    <a:pt x="742" y="2713"/>
                  </a:lnTo>
                  <a:lnTo>
                    <a:pt x="800" y="2794"/>
                  </a:lnTo>
                  <a:lnTo>
                    <a:pt x="862" y="2872"/>
                  </a:lnTo>
                  <a:lnTo>
                    <a:pt x="931" y="2945"/>
                  </a:lnTo>
                  <a:lnTo>
                    <a:pt x="1002" y="3013"/>
                  </a:lnTo>
                  <a:lnTo>
                    <a:pt x="1081" y="3075"/>
                  </a:lnTo>
                  <a:lnTo>
                    <a:pt x="1162" y="3132"/>
                  </a:lnTo>
                  <a:lnTo>
                    <a:pt x="1247" y="3185"/>
                  </a:lnTo>
                  <a:lnTo>
                    <a:pt x="1338" y="3229"/>
                  </a:lnTo>
                  <a:lnTo>
                    <a:pt x="1430" y="3268"/>
                  </a:lnTo>
                  <a:lnTo>
                    <a:pt x="1526" y="3301"/>
                  </a:lnTo>
                  <a:lnTo>
                    <a:pt x="1625" y="3327"/>
                  </a:lnTo>
                  <a:lnTo>
                    <a:pt x="1728" y="3347"/>
                  </a:lnTo>
                  <a:lnTo>
                    <a:pt x="1831" y="3359"/>
                  </a:lnTo>
                  <a:lnTo>
                    <a:pt x="1937" y="3361"/>
                  </a:lnTo>
                  <a:lnTo>
                    <a:pt x="2044" y="3359"/>
                  </a:lnTo>
                  <a:lnTo>
                    <a:pt x="2148" y="3347"/>
                  </a:lnTo>
                  <a:lnTo>
                    <a:pt x="2250" y="3327"/>
                  </a:lnTo>
                  <a:lnTo>
                    <a:pt x="2349" y="3301"/>
                  </a:lnTo>
                  <a:lnTo>
                    <a:pt x="2445" y="3268"/>
                  </a:lnTo>
                  <a:lnTo>
                    <a:pt x="2538" y="3229"/>
                  </a:lnTo>
                  <a:lnTo>
                    <a:pt x="2628" y="3185"/>
                  </a:lnTo>
                  <a:lnTo>
                    <a:pt x="2713" y="3132"/>
                  </a:lnTo>
                  <a:lnTo>
                    <a:pt x="2794" y="3075"/>
                  </a:lnTo>
                  <a:lnTo>
                    <a:pt x="2871" y="3013"/>
                  </a:lnTo>
                  <a:lnTo>
                    <a:pt x="2945" y="2945"/>
                  </a:lnTo>
                  <a:lnTo>
                    <a:pt x="3013" y="2872"/>
                  </a:lnTo>
                  <a:lnTo>
                    <a:pt x="3076" y="2794"/>
                  </a:lnTo>
                  <a:lnTo>
                    <a:pt x="3132" y="2713"/>
                  </a:lnTo>
                  <a:lnTo>
                    <a:pt x="3184" y="2627"/>
                  </a:lnTo>
                  <a:lnTo>
                    <a:pt x="3229" y="2538"/>
                  </a:lnTo>
                  <a:lnTo>
                    <a:pt x="3268" y="2445"/>
                  </a:lnTo>
                  <a:lnTo>
                    <a:pt x="3302" y="2349"/>
                  </a:lnTo>
                  <a:lnTo>
                    <a:pt x="3327" y="2250"/>
                  </a:lnTo>
                  <a:lnTo>
                    <a:pt x="3346" y="2148"/>
                  </a:lnTo>
                  <a:lnTo>
                    <a:pt x="3358" y="2044"/>
                  </a:lnTo>
                  <a:lnTo>
                    <a:pt x="3362" y="1937"/>
                  </a:lnTo>
                  <a:lnTo>
                    <a:pt x="3358" y="1835"/>
                  </a:lnTo>
                  <a:lnTo>
                    <a:pt x="3348" y="1735"/>
                  </a:lnTo>
                  <a:lnTo>
                    <a:pt x="3329" y="1637"/>
                  </a:lnTo>
                  <a:lnTo>
                    <a:pt x="3306" y="1542"/>
                  </a:lnTo>
                  <a:lnTo>
                    <a:pt x="3276" y="1447"/>
                  </a:lnTo>
                  <a:lnTo>
                    <a:pt x="3239" y="1358"/>
                  </a:lnTo>
                  <a:lnTo>
                    <a:pt x="3196" y="1271"/>
                  </a:lnTo>
                  <a:lnTo>
                    <a:pt x="3149" y="1187"/>
                  </a:lnTo>
                  <a:lnTo>
                    <a:pt x="3325" y="1010"/>
                  </a:lnTo>
                  <a:lnTo>
                    <a:pt x="3572" y="1028"/>
                  </a:lnTo>
                  <a:lnTo>
                    <a:pt x="3600" y="1030"/>
                  </a:lnTo>
                  <a:lnTo>
                    <a:pt x="3624" y="1030"/>
                  </a:lnTo>
                  <a:lnTo>
                    <a:pt x="3647" y="1027"/>
                  </a:lnTo>
                  <a:lnTo>
                    <a:pt x="3700" y="1131"/>
                  </a:lnTo>
                  <a:lnTo>
                    <a:pt x="3744" y="1238"/>
                  </a:lnTo>
                  <a:lnTo>
                    <a:pt x="3784" y="1348"/>
                  </a:lnTo>
                  <a:lnTo>
                    <a:pt x="3815" y="1460"/>
                  </a:lnTo>
                  <a:lnTo>
                    <a:pt x="3841" y="1576"/>
                  </a:lnTo>
                  <a:lnTo>
                    <a:pt x="3859" y="1695"/>
                  </a:lnTo>
                  <a:lnTo>
                    <a:pt x="3871" y="1815"/>
                  </a:lnTo>
                  <a:lnTo>
                    <a:pt x="3874" y="1937"/>
                  </a:lnTo>
                  <a:lnTo>
                    <a:pt x="3870" y="2065"/>
                  </a:lnTo>
                  <a:lnTo>
                    <a:pt x="3858" y="2190"/>
                  </a:lnTo>
                  <a:lnTo>
                    <a:pt x="3838" y="2313"/>
                  </a:lnTo>
                  <a:lnTo>
                    <a:pt x="3811" y="2433"/>
                  </a:lnTo>
                  <a:lnTo>
                    <a:pt x="3776" y="2550"/>
                  </a:lnTo>
                  <a:lnTo>
                    <a:pt x="3734" y="2664"/>
                  </a:lnTo>
                  <a:lnTo>
                    <a:pt x="3685" y="2775"/>
                  </a:lnTo>
                  <a:lnTo>
                    <a:pt x="3630" y="2881"/>
                  </a:lnTo>
                  <a:lnTo>
                    <a:pt x="3568" y="2983"/>
                  </a:lnTo>
                  <a:lnTo>
                    <a:pt x="3501" y="3082"/>
                  </a:lnTo>
                  <a:lnTo>
                    <a:pt x="3428" y="3175"/>
                  </a:lnTo>
                  <a:lnTo>
                    <a:pt x="3349" y="3264"/>
                  </a:lnTo>
                  <a:lnTo>
                    <a:pt x="3264" y="3350"/>
                  </a:lnTo>
                  <a:lnTo>
                    <a:pt x="3175" y="3428"/>
                  </a:lnTo>
                  <a:lnTo>
                    <a:pt x="3081" y="3501"/>
                  </a:lnTo>
                  <a:lnTo>
                    <a:pt x="2983" y="3569"/>
                  </a:lnTo>
                  <a:lnTo>
                    <a:pt x="2881" y="3631"/>
                  </a:lnTo>
                  <a:lnTo>
                    <a:pt x="2773" y="3686"/>
                  </a:lnTo>
                  <a:lnTo>
                    <a:pt x="2663" y="3734"/>
                  </a:lnTo>
                  <a:lnTo>
                    <a:pt x="2549" y="3776"/>
                  </a:lnTo>
                  <a:lnTo>
                    <a:pt x="2433" y="3812"/>
                  </a:lnTo>
                  <a:lnTo>
                    <a:pt x="2313" y="3839"/>
                  </a:lnTo>
                  <a:lnTo>
                    <a:pt x="2189" y="3859"/>
                  </a:lnTo>
                  <a:lnTo>
                    <a:pt x="2064" y="3872"/>
                  </a:lnTo>
                  <a:lnTo>
                    <a:pt x="1937" y="3876"/>
                  </a:lnTo>
                  <a:lnTo>
                    <a:pt x="1810" y="3872"/>
                  </a:lnTo>
                  <a:lnTo>
                    <a:pt x="1684" y="3859"/>
                  </a:lnTo>
                  <a:lnTo>
                    <a:pt x="1561" y="3839"/>
                  </a:lnTo>
                  <a:lnTo>
                    <a:pt x="1442" y="3812"/>
                  </a:lnTo>
                  <a:lnTo>
                    <a:pt x="1324" y="3776"/>
                  </a:lnTo>
                  <a:lnTo>
                    <a:pt x="1211" y="3734"/>
                  </a:lnTo>
                  <a:lnTo>
                    <a:pt x="1101" y="3686"/>
                  </a:lnTo>
                  <a:lnTo>
                    <a:pt x="993" y="3631"/>
                  </a:lnTo>
                  <a:lnTo>
                    <a:pt x="891" y="3569"/>
                  </a:lnTo>
                  <a:lnTo>
                    <a:pt x="793" y="3501"/>
                  </a:lnTo>
                  <a:lnTo>
                    <a:pt x="699" y="3428"/>
                  </a:lnTo>
                  <a:lnTo>
                    <a:pt x="610" y="3350"/>
                  </a:lnTo>
                  <a:lnTo>
                    <a:pt x="526" y="3264"/>
                  </a:lnTo>
                  <a:lnTo>
                    <a:pt x="446" y="3175"/>
                  </a:lnTo>
                  <a:lnTo>
                    <a:pt x="373" y="3082"/>
                  </a:lnTo>
                  <a:lnTo>
                    <a:pt x="306" y="2983"/>
                  </a:lnTo>
                  <a:lnTo>
                    <a:pt x="245" y="2881"/>
                  </a:lnTo>
                  <a:lnTo>
                    <a:pt x="190" y="2775"/>
                  </a:lnTo>
                  <a:lnTo>
                    <a:pt x="140" y="2664"/>
                  </a:lnTo>
                  <a:lnTo>
                    <a:pt x="98" y="2550"/>
                  </a:lnTo>
                  <a:lnTo>
                    <a:pt x="64" y="2433"/>
                  </a:lnTo>
                  <a:lnTo>
                    <a:pt x="37" y="2313"/>
                  </a:lnTo>
                  <a:lnTo>
                    <a:pt x="16" y="2190"/>
                  </a:lnTo>
                  <a:lnTo>
                    <a:pt x="4" y="2065"/>
                  </a:lnTo>
                  <a:lnTo>
                    <a:pt x="0" y="1937"/>
                  </a:lnTo>
                  <a:lnTo>
                    <a:pt x="0" y="1937"/>
                  </a:lnTo>
                  <a:lnTo>
                    <a:pt x="4" y="1810"/>
                  </a:lnTo>
                  <a:lnTo>
                    <a:pt x="16" y="1684"/>
                  </a:lnTo>
                  <a:lnTo>
                    <a:pt x="37" y="1563"/>
                  </a:lnTo>
                  <a:lnTo>
                    <a:pt x="64" y="1442"/>
                  </a:lnTo>
                  <a:lnTo>
                    <a:pt x="98" y="1324"/>
                  </a:lnTo>
                  <a:lnTo>
                    <a:pt x="140" y="1210"/>
                  </a:lnTo>
                  <a:lnTo>
                    <a:pt x="190" y="1100"/>
                  </a:lnTo>
                  <a:lnTo>
                    <a:pt x="245" y="994"/>
                  </a:lnTo>
                  <a:lnTo>
                    <a:pt x="306" y="891"/>
                  </a:lnTo>
                  <a:lnTo>
                    <a:pt x="373" y="793"/>
                  </a:lnTo>
                  <a:lnTo>
                    <a:pt x="446" y="699"/>
                  </a:lnTo>
                  <a:lnTo>
                    <a:pt x="526" y="610"/>
                  </a:lnTo>
                  <a:lnTo>
                    <a:pt x="610" y="526"/>
                  </a:lnTo>
                  <a:lnTo>
                    <a:pt x="699" y="447"/>
                  </a:lnTo>
                  <a:lnTo>
                    <a:pt x="793" y="374"/>
                  </a:lnTo>
                  <a:lnTo>
                    <a:pt x="891" y="306"/>
                  </a:lnTo>
                  <a:lnTo>
                    <a:pt x="993" y="244"/>
                  </a:lnTo>
                  <a:lnTo>
                    <a:pt x="1101" y="189"/>
                  </a:lnTo>
                  <a:lnTo>
                    <a:pt x="1211" y="141"/>
                  </a:lnTo>
                  <a:lnTo>
                    <a:pt x="1324" y="98"/>
                  </a:lnTo>
                  <a:lnTo>
                    <a:pt x="1441" y="64"/>
                  </a:lnTo>
                  <a:lnTo>
                    <a:pt x="1561" y="36"/>
                  </a:lnTo>
                  <a:lnTo>
                    <a:pt x="1684" y="15"/>
                  </a:lnTo>
                  <a:lnTo>
                    <a:pt x="1809" y="3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78" y="1422"/>
              <a:ext cx="1908" cy="1908"/>
            </a:xfrm>
            <a:custGeom>
              <a:avLst/>
              <a:gdLst>
                <a:gd name="T0" fmla="*/ 1040 w 1908"/>
                <a:gd name="T1" fmla="*/ 4 h 1908"/>
                <a:gd name="T2" fmla="*/ 1204 w 1908"/>
                <a:gd name="T3" fmla="*/ 34 h 1908"/>
                <a:gd name="T4" fmla="*/ 1357 w 1908"/>
                <a:gd name="T5" fmla="*/ 90 h 1908"/>
                <a:gd name="T6" fmla="*/ 992 w 1908"/>
                <a:gd name="T7" fmla="*/ 455 h 1908"/>
                <a:gd name="T8" fmla="*/ 891 w 1908"/>
                <a:gd name="T9" fmla="*/ 458 h 1908"/>
                <a:gd name="T10" fmla="*/ 773 w 1908"/>
                <a:gd name="T11" fmla="*/ 488 h 1908"/>
                <a:gd name="T12" fmla="*/ 669 w 1908"/>
                <a:gd name="T13" fmla="*/ 543 h 1908"/>
                <a:gd name="T14" fmla="*/ 580 w 1908"/>
                <a:gd name="T15" fmla="*/ 621 h 1908"/>
                <a:gd name="T16" fmla="*/ 512 w 1908"/>
                <a:gd name="T17" fmla="*/ 720 h 1908"/>
                <a:gd name="T18" fmla="*/ 468 w 1908"/>
                <a:gd name="T19" fmla="*/ 831 h 1908"/>
                <a:gd name="T20" fmla="*/ 454 w 1908"/>
                <a:gd name="T21" fmla="*/ 954 h 1908"/>
                <a:gd name="T22" fmla="*/ 468 w 1908"/>
                <a:gd name="T23" fmla="*/ 1077 h 1908"/>
                <a:gd name="T24" fmla="*/ 512 w 1908"/>
                <a:gd name="T25" fmla="*/ 1190 h 1908"/>
                <a:gd name="T26" fmla="*/ 580 w 1908"/>
                <a:gd name="T27" fmla="*/ 1287 h 1908"/>
                <a:gd name="T28" fmla="*/ 667 w 1908"/>
                <a:gd name="T29" fmla="*/ 1365 h 1908"/>
                <a:gd name="T30" fmla="*/ 772 w 1908"/>
                <a:gd name="T31" fmla="*/ 1421 h 1908"/>
                <a:gd name="T32" fmla="*/ 891 w 1908"/>
                <a:gd name="T33" fmla="*/ 1451 h 1908"/>
                <a:gd name="T34" fmla="*/ 1017 w 1908"/>
                <a:gd name="T35" fmla="*/ 1451 h 1908"/>
                <a:gd name="T36" fmla="*/ 1135 w 1908"/>
                <a:gd name="T37" fmla="*/ 1421 h 1908"/>
                <a:gd name="T38" fmla="*/ 1239 w 1908"/>
                <a:gd name="T39" fmla="*/ 1365 h 1908"/>
                <a:gd name="T40" fmla="*/ 1328 w 1908"/>
                <a:gd name="T41" fmla="*/ 1287 h 1908"/>
                <a:gd name="T42" fmla="*/ 1396 w 1908"/>
                <a:gd name="T43" fmla="*/ 1190 h 1908"/>
                <a:gd name="T44" fmla="*/ 1439 w 1908"/>
                <a:gd name="T45" fmla="*/ 1077 h 1908"/>
                <a:gd name="T46" fmla="*/ 1454 w 1908"/>
                <a:gd name="T47" fmla="*/ 954 h 1908"/>
                <a:gd name="T48" fmla="*/ 1811 w 1908"/>
                <a:gd name="T49" fmla="*/ 559 h 1908"/>
                <a:gd name="T50" fmla="*/ 1849 w 1908"/>
                <a:gd name="T51" fmla="*/ 627 h 1908"/>
                <a:gd name="T52" fmla="*/ 1892 w 1908"/>
                <a:gd name="T53" fmla="*/ 785 h 1908"/>
                <a:gd name="T54" fmla="*/ 1908 w 1908"/>
                <a:gd name="T55" fmla="*/ 954 h 1908"/>
                <a:gd name="T56" fmla="*/ 1892 w 1908"/>
                <a:gd name="T57" fmla="*/ 1125 h 1908"/>
                <a:gd name="T58" fmla="*/ 1848 w 1908"/>
                <a:gd name="T59" fmla="*/ 1288 h 1908"/>
                <a:gd name="T60" fmla="*/ 1777 w 1908"/>
                <a:gd name="T61" fmla="*/ 1436 h 1908"/>
                <a:gd name="T62" fmla="*/ 1684 w 1908"/>
                <a:gd name="T63" fmla="*/ 1569 h 1908"/>
                <a:gd name="T64" fmla="*/ 1569 w 1908"/>
                <a:gd name="T65" fmla="*/ 1684 h 1908"/>
                <a:gd name="T66" fmla="*/ 1436 w 1908"/>
                <a:gd name="T67" fmla="*/ 1779 h 1908"/>
                <a:gd name="T68" fmla="*/ 1286 w 1908"/>
                <a:gd name="T69" fmla="*/ 1849 h 1908"/>
                <a:gd name="T70" fmla="*/ 1125 w 1908"/>
                <a:gd name="T71" fmla="*/ 1893 h 1908"/>
                <a:gd name="T72" fmla="*/ 954 w 1908"/>
                <a:gd name="T73" fmla="*/ 1908 h 1908"/>
                <a:gd name="T74" fmla="*/ 782 w 1908"/>
                <a:gd name="T75" fmla="*/ 1893 h 1908"/>
                <a:gd name="T76" fmla="*/ 621 w 1908"/>
                <a:gd name="T77" fmla="*/ 1848 h 1908"/>
                <a:gd name="T78" fmla="*/ 472 w 1908"/>
                <a:gd name="T79" fmla="*/ 1779 h 1908"/>
                <a:gd name="T80" fmla="*/ 340 w 1908"/>
                <a:gd name="T81" fmla="*/ 1684 h 1908"/>
                <a:gd name="T82" fmla="*/ 225 w 1908"/>
                <a:gd name="T83" fmla="*/ 1569 h 1908"/>
                <a:gd name="T84" fmla="*/ 131 w 1908"/>
                <a:gd name="T85" fmla="*/ 1436 h 1908"/>
                <a:gd name="T86" fmla="*/ 60 w 1908"/>
                <a:gd name="T87" fmla="*/ 1287 h 1908"/>
                <a:gd name="T88" fmla="*/ 16 w 1908"/>
                <a:gd name="T89" fmla="*/ 1125 h 1908"/>
                <a:gd name="T90" fmla="*/ 0 w 1908"/>
                <a:gd name="T91" fmla="*/ 954 h 1908"/>
                <a:gd name="T92" fmla="*/ 16 w 1908"/>
                <a:gd name="T93" fmla="*/ 783 h 1908"/>
                <a:gd name="T94" fmla="*/ 60 w 1908"/>
                <a:gd name="T95" fmla="*/ 621 h 1908"/>
                <a:gd name="T96" fmla="*/ 131 w 1908"/>
                <a:gd name="T97" fmla="*/ 472 h 1908"/>
                <a:gd name="T98" fmla="*/ 225 w 1908"/>
                <a:gd name="T99" fmla="*/ 339 h 1908"/>
                <a:gd name="T100" fmla="*/ 340 w 1908"/>
                <a:gd name="T101" fmla="*/ 225 h 1908"/>
                <a:gd name="T102" fmla="*/ 472 w 1908"/>
                <a:gd name="T103" fmla="*/ 131 h 1908"/>
                <a:gd name="T104" fmla="*/ 621 w 1908"/>
                <a:gd name="T105" fmla="*/ 60 h 1908"/>
                <a:gd name="T106" fmla="*/ 782 w 1908"/>
                <a:gd name="T107" fmla="*/ 15 h 1908"/>
                <a:gd name="T108" fmla="*/ 954 w 1908"/>
                <a:gd name="T109" fmla="*/ 0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08" h="1908">
                  <a:moveTo>
                    <a:pt x="954" y="0"/>
                  </a:moveTo>
                  <a:lnTo>
                    <a:pt x="1040" y="4"/>
                  </a:lnTo>
                  <a:lnTo>
                    <a:pt x="1123" y="15"/>
                  </a:lnTo>
                  <a:lnTo>
                    <a:pt x="1204" y="34"/>
                  </a:lnTo>
                  <a:lnTo>
                    <a:pt x="1282" y="59"/>
                  </a:lnTo>
                  <a:lnTo>
                    <a:pt x="1357" y="90"/>
                  </a:lnTo>
                  <a:lnTo>
                    <a:pt x="1349" y="98"/>
                  </a:lnTo>
                  <a:lnTo>
                    <a:pt x="992" y="455"/>
                  </a:lnTo>
                  <a:lnTo>
                    <a:pt x="954" y="454"/>
                  </a:lnTo>
                  <a:lnTo>
                    <a:pt x="891" y="458"/>
                  </a:lnTo>
                  <a:lnTo>
                    <a:pt x="831" y="470"/>
                  </a:lnTo>
                  <a:lnTo>
                    <a:pt x="773" y="488"/>
                  </a:lnTo>
                  <a:lnTo>
                    <a:pt x="718" y="513"/>
                  </a:lnTo>
                  <a:lnTo>
                    <a:pt x="669" y="543"/>
                  </a:lnTo>
                  <a:lnTo>
                    <a:pt x="621" y="580"/>
                  </a:lnTo>
                  <a:lnTo>
                    <a:pt x="580" y="621"/>
                  </a:lnTo>
                  <a:lnTo>
                    <a:pt x="543" y="669"/>
                  </a:lnTo>
                  <a:lnTo>
                    <a:pt x="512" y="720"/>
                  </a:lnTo>
                  <a:lnTo>
                    <a:pt x="487" y="773"/>
                  </a:lnTo>
                  <a:lnTo>
                    <a:pt x="468" y="831"/>
                  </a:lnTo>
                  <a:lnTo>
                    <a:pt x="458" y="891"/>
                  </a:lnTo>
                  <a:lnTo>
                    <a:pt x="454" y="954"/>
                  </a:lnTo>
                  <a:lnTo>
                    <a:pt x="458" y="1017"/>
                  </a:lnTo>
                  <a:lnTo>
                    <a:pt x="468" y="1077"/>
                  </a:lnTo>
                  <a:lnTo>
                    <a:pt x="487" y="1136"/>
                  </a:lnTo>
                  <a:lnTo>
                    <a:pt x="512" y="1190"/>
                  </a:lnTo>
                  <a:lnTo>
                    <a:pt x="543" y="1241"/>
                  </a:lnTo>
                  <a:lnTo>
                    <a:pt x="580" y="1287"/>
                  </a:lnTo>
                  <a:lnTo>
                    <a:pt x="621" y="1328"/>
                  </a:lnTo>
                  <a:lnTo>
                    <a:pt x="667" y="1365"/>
                  </a:lnTo>
                  <a:lnTo>
                    <a:pt x="718" y="1396"/>
                  </a:lnTo>
                  <a:lnTo>
                    <a:pt x="772" y="1421"/>
                  </a:lnTo>
                  <a:lnTo>
                    <a:pt x="831" y="1440"/>
                  </a:lnTo>
                  <a:lnTo>
                    <a:pt x="891" y="1451"/>
                  </a:lnTo>
                  <a:lnTo>
                    <a:pt x="954" y="1455"/>
                  </a:lnTo>
                  <a:lnTo>
                    <a:pt x="1017" y="1451"/>
                  </a:lnTo>
                  <a:lnTo>
                    <a:pt x="1077" y="1440"/>
                  </a:lnTo>
                  <a:lnTo>
                    <a:pt x="1135" y="1421"/>
                  </a:lnTo>
                  <a:lnTo>
                    <a:pt x="1189" y="1396"/>
                  </a:lnTo>
                  <a:lnTo>
                    <a:pt x="1239" y="1365"/>
                  </a:lnTo>
                  <a:lnTo>
                    <a:pt x="1286" y="1328"/>
                  </a:lnTo>
                  <a:lnTo>
                    <a:pt x="1328" y="1287"/>
                  </a:lnTo>
                  <a:lnTo>
                    <a:pt x="1365" y="1241"/>
                  </a:lnTo>
                  <a:lnTo>
                    <a:pt x="1396" y="1190"/>
                  </a:lnTo>
                  <a:lnTo>
                    <a:pt x="1421" y="1136"/>
                  </a:lnTo>
                  <a:lnTo>
                    <a:pt x="1439" y="1077"/>
                  </a:lnTo>
                  <a:lnTo>
                    <a:pt x="1450" y="1017"/>
                  </a:lnTo>
                  <a:lnTo>
                    <a:pt x="1454" y="954"/>
                  </a:lnTo>
                  <a:lnTo>
                    <a:pt x="1453" y="916"/>
                  </a:lnTo>
                  <a:lnTo>
                    <a:pt x="1811" y="559"/>
                  </a:lnTo>
                  <a:lnTo>
                    <a:pt x="1818" y="551"/>
                  </a:lnTo>
                  <a:lnTo>
                    <a:pt x="1849" y="627"/>
                  </a:lnTo>
                  <a:lnTo>
                    <a:pt x="1875" y="704"/>
                  </a:lnTo>
                  <a:lnTo>
                    <a:pt x="1892" y="785"/>
                  </a:lnTo>
                  <a:lnTo>
                    <a:pt x="1904" y="869"/>
                  </a:lnTo>
                  <a:lnTo>
                    <a:pt x="1908" y="954"/>
                  </a:lnTo>
                  <a:lnTo>
                    <a:pt x="1904" y="1042"/>
                  </a:lnTo>
                  <a:lnTo>
                    <a:pt x="1892" y="1125"/>
                  </a:lnTo>
                  <a:lnTo>
                    <a:pt x="1874" y="1208"/>
                  </a:lnTo>
                  <a:lnTo>
                    <a:pt x="1848" y="1288"/>
                  </a:lnTo>
                  <a:lnTo>
                    <a:pt x="1816" y="1364"/>
                  </a:lnTo>
                  <a:lnTo>
                    <a:pt x="1777" y="1436"/>
                  </a:lnTo>
                  <a:lnTo>
                    <a:pt x="1734" y="1505"/>
                  </a:lnTo>
                  <a:lnTo>
                    <a:pt x="1684" y="1569"/>
                  </a:lnTo>
                  <a:lnTo>
                    <a:pt x="1628" y="1629"/>
                  </a:lnTo>
                  <a:lnTo>
                    <a:pt x="1569" y="1684"/>
                  </a:lnTo>
                  <a:lnTo>
                    <a:pt x="1504" y="1734"/>
                  </a:lnTo>
                  <a:lnTo>
                    <a:pt x="1436" y="1779"/>
                  </a:lnTo>
                  <a:lnTo>
                    <a:pt x="1364" y="1817"/>
                  </a:lnTo>
                  <a:lnTo>
                    <a:pt x="1286" y="1849"/>
                  </a:lnTo>
                  <a:lnTo>
                    <a:pt x="1208" y="1874"/>
                  </a:lnTo>
                  <a:lnTo>
                    <a:pt x="1125" y="1893"/>
                  </a:lnTo>
                  <a:lnTo>
                    <a:pt x="1040" y="1904"/>
                  </a:lnTo>
                  <a:lnTo>
                    <a:pt x="954" y="1908"/>
                  </a:lnTo>
                  <a:lnTo>
                    <a:pt x="868" y="1904"/>
                  </a:lnTo>
                  <a:lnTo>
                    <a:pt x="782" y="1893"/>
                  </a:lnTo>
                  <a:lnTo>
                    <a:pt x="700" y="1874"/>
                  </a:lnTo>
                  <a:lnTo>
                    <a:pt x="621" y="1848"/>
                  </a:lnTo>
                  <a:lnTo>
                    <a:pt x="546" y="1817"/>
                  </a:lnTo>
                  <a:lnTo>
                    <a:pt x="472" y="1779"/>
                  </a:lnTo>
                  <a:lnTo>
                    <a:pt x="404" y="1734"/>
                  </a:lnTo>
                  <a:lnTo>
                    <a:pt x="340" y="1684"/>
                  </a:lnTo>
                  <a:lnTo>
                    <a:pt x="280" y="1629"/>
                  </a:lnTo>
                  <a:lnTo>
                    <a:pt x="225" y="1569"/>
                  </a:lnTo>
                  <a:lnTo>
                    <a:pt x="175" y="1504"/>
                  </a:lnTo>
                  <a:lnTo>
                    <a:pt x="131" y="1436"/>
                  </a:lnTo>
                  <a:lnTo>
                    <a:pt x="93" y="1364"/>
                  </a:lnTo>
                  <a:lnTo>
                    <a:pt x="60" y="1287"/>
                  </a:lnTo>
                  <a:lnTo>
                    <a:pt x="34" y="1208"/>
                  </a:lnTo>
                  <a:lnTo>
                    <a:pt x="16" y="1125"/>
                  </a:lnTo>
                  <a:lnTo>
                    <a:pt x="4" y="1040"/>
                  </a:lnTo>
                  <a:lnTo>
                    <a:pt x="0" y="954"/>
                  </a:lnTo>
                  <a:lnTo>
                    <a:pt x="4" y="868"/>
                  </a:lnTo>
                  <a:lnTo>
                    <a:pt x="16" y="783"/>
                  </a:lnTo>
                  <a:lnTo>
                    <a:pt x="34" y="700"/>
                  </a:lnTo>
                  <a:lnTo>
                    <a:pt x="60" y="621"/>
                  </a:lnTo>
                  <a:lnTo>
                    <a:pt x="93" y="546"/>
                  </a:lnTo>
                  <a:lnTo>
                    <a:pt x="131" y="472"/>
                  </a:lnTo>
                  <a:lnTo>
                    <a:pt x="175" y="404"/>
                  </a:lnTo>
                  <a:lnTo>
                    <a:pt x="225" y="339"/>
                  </a:lnTo>
                  <a:lnTo>
                    <a:pt x="280" y="280"/>
                  </a:lnTo>
                  <a:lnTo>
                    <a:pt x="340" y="225"/>
                  </a:lnTo>
                  <a:lnTo>
                    <a:pt x="404" y="175"/>
                  </a:lnTo>
                  <a:lnTo>
                    <a:pt x="472" y="131"/>
                  </a:lnTo>
                  <a:lnTo>
                    <a:pt x="546" y="91"/>
                  </a:lnTo>
                  <a:lnTo>
                    <a:pt x="621" y="60"/>
                  </a:lnTo>
                  <a:lnTo>
                    <a:pt x="700" y="34"/>
                  </a:lnTo>
                  <a:lnTo>
                    <a:pt x="782" y="15"/>
                  </a:lnTo>
                  <a:lnTo>
                    <a:pt x="868" y="4"/>
                  </a:lnTo>
                  <a:lnTo>
                    <a:pt x="9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638" y="4"/>
              <a:ext cx="2347" cy="2362"/>
            </a:xfrm>
            <a:custGeom>
              <a:avLst/>
              <a:gdLst>
                <a:gd name="T0" fmla="*/ 1646 w 2347"/>
                <a:gd name="T1" fmla="*/ 1 h 2362"/>
                <a:gd name="T2" fmla="*/ 1668 w 2347"/>
                <a:gd name="T3" fmla="*/ 16 h 2362"/>
                <a:gd name="T4" fmla="*/ 1678 w 2347"/>
                <a:gd name="T5" fmla="*/ 41 h 2362"/>
                <a:gd name="T6" fmla="*/ 1837 w 2347"/>
                <a:gd name="T7" fmla="*/ 260 h 2362"/>
                <a:gd name="T8" fmla="*/ 1881 w 2347"/>
                <a:gd name="T9" fmla="*/ 230 h 2362"/>
                <a:gd name="T10" fmla="*/ 1931 w 2347"/>
                <a:gd name="T11" fmla="*/ 221 h 2362"/>
                <a:gd name="T12" fmla="*/ 1982 w 2347"/>
                <a:gd name="T13" fmla="*/ 230 h 2362"/>
                <a:gd name="T14" fmla="*/ 2026 w 2347"/>
                <a:gd name="T15" fmla="*/ 260 h 2362"/>
                <a:gd name="T16" fmla="*/ 2125 w 2347"/>
                <a:gd name="T17" fmla="*/ 364 h 2362"/>
                <a:gd name="T18" fmla="*/ 2144 w 2347"/>
                <a:gd name="T19" fmla="*/ 420 h 2362"/>
                <a:gd name="T20" fmla="*/ 2138 w 2347"/>
                <a:gd name="T21" fmla="*/ 478 h 2362"/>
                <a:gd name="T22" fmla="*/ 2105 w 2347"/>
                <a:gd name="T23" fmla="*/ 530 h 2362"/>
                <a:gd name="T24" fmla="*/ 2305 w 2347"/>
                <a:gd name="T25" fmla="*/ 669 h 2362"/>
                <a:gd name="T26" fmla="*/ 2333 w 2347"/>
                <a:gd name="T27" fmla="*/ 681 h 2362"/>
                <a:gd name="T28" fmla="*/ 2346 w 2347"/>
                <a:gd name="T29" fmla="*/ 706 h 2362"/>
                <a:gd name="T30" fmla="*/ 2343 w 2347"/>
                <a:gd name="T31" fmla="*/ 733 h 2362"/>
                <a:gd name="T32" fmla="*/ 1816 w 2347"/>
                <a:gd name="T33" fmla="*/ 1263 h 2362"/>
                <a:gd name="T34" fmla="*/ 1758 w 2347"/>
                <a:gd name="T35" fmla="*/ 1305 h 2362"/>
                <a:gd name="T36" fmla="*/ 1691 w 2347"/>
                <a:gd name="T37" fmla="*/ 1326 h 2362"/>
                <a:gd name="T38" fmla="*/ 1648 w 2347"/>
                <a:gd name="T39" fmla="*/ 1329 h 2362"/>
                <a:gd name="T40" fmla="*/ 1626 w 2347"/>
                <a:gd name="T41" fmla="*/ 1327 h 2362"/>
                <a:gd name="T42" fmla="*/ 312 w 2347"/>
                <a:gd name="T43" fmla="*/ 2324 h 2362"/>
                <a:gd name="T44" fmla="*/ 266 w 2347"/>
                <a:gd name="T45" fmla="*/ 2351 h 2362"/>
                <a:gd name="T46" fmla="*/ 118 w 2347"/>
                <a:gd name="T47" fmla="*/ 2362 h 2362"/>
                <a:gd name="T48" fmla="*/ 86 w 2347"/>
                <a:gd name="T49" fmla="*/ 2359 h 2362"/>
                <a:gd name="T50" fmla="*/ 38 w 2347"/>
                <a:gd name="T51" fmla="*/ 2335 h 2362"/>
                <a:gd name="T52" fmla="*/ 8 w 2347"/>
                <a:gd name="T53" fmla="*/ 2293 h 2362"/>
                <a:gd name="T54" fmla="*/ 0 w 2347"/>
                <a:gd name="T55" fmla="*/ 2240 h 2362"/>
                <a:gd name="T56" fmla="*/ 14 w 2347"/>
                <a:gd name="T57" fmla="*/ 2100 h 2362"/>
                <a:gd name="T58" fmla="*/ 41 w 2347"/>
                <a:gd name="T59" fmla="*/ 2055 h 2362"/>
                <a:gd name="T60" fmla="*/ 512 w 2347"/>
                <a:gd name="T61" fmla="*/ 1584 h 2362"/>
                <a:gd name="T62" fmla="*/ 856 w 2347"/>
                <a:gd name="T63" fmla="*/ 1240 h 2362"/>
                <a:gd name="T64" fmla="*/ 1019 w 2347"/>
                <a:gd name="T65" fmla="*/ 728 h 2362"/>
                <a:gd name="T66" fmla="*/ 1019 w 2347"/>
                <a:gd name="T67" fmla="*/ 669 h 2362"/>
                <a:gd name="T68" fmla="*/ 1038 w 2347"/>
                <a:gd name="T69" fmla="*/ 594 h 2362"/>
                <a:gd name="T70" fmla="*/ 1084 w 2347"/>
                <a:gd name="T71" fmla="*/ 530 h 2362"/>
                <a:gd name="T72" fmla="*/ 1611 w 2347"/>
                <a:gd name="T73" fmla="*/ 5 h 2362"/>
                <a:gd name="T74" fmla="*/ 1632 w 2347"/>
                <a:gd name="T75" fmla="*/ 0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47" h="2362">
                  <a:moveTo>
                    <a:pt x="1632" y="0"/>
                  </a:moveTo>
                  <a:lnTo>
                    <a:pt x="1646" y="1"/>
                  </a:lnTo>
                  <a:lnTo>
                    <a:pt x="1657" y="6"/>
                  </a:lnTo>
                  <a:lnTo>
                    <a:pt x="1668" y="16"/>
                  </a:lnTo>
                  <a:lnTo>
                    <a:pt x="1674" y="27"/>
                  </a:lnTo>
                  <a:lnTo>
                    <a:pt x="1678" y="41"/>
                  </a:lnTo>
                  <a:lnTo>
                    <a:pt x="1706" y="391"/>
                  </a:lnTo>
                  <a:lnTo>
                    <a:pt x="1837" y="260"/>
                  </a:lnTo>
                  <a:lnTo>
                    <a:pt x="1858" y="242"/>
                  </a:lnTo>
                  <a:lnTo>
                    <a:pt x="1881" y="230"/>
                  </a:lnTo>
                  <a:lnTo>
                    <a:pt x="1906" y="222"/>
                  </a:lnTo>
                  <a:lnTo>
                    <a:pt x="1931" y="221"/>
                  </a:lnTo>
                  <a:lnTo>
                    <a:pt x="1957" y="222"/>
                  </a:lnTo>
                  <a:lnTo>
                    <a:pt x="1982" y="230"/>
                  </a:lnTo>
                  <a:lnTo>
                    <a:pt x="2005" y="242"/>
                  </a:lnTo>
                  <a:lnTo>
                    <a:pt x="2026" y="260"/>
                  </a:lnTo>
                  <a:lnTo>
                    <a:pt x="2105" y="340"/>
                  </a:lnTo>
                  <a:lnTo>
                    <a:pt x="2125" y="364"/>
                  </a:lnTo>
                  <a:lnTo>
                    <a:pt x="2138" y="391"/>
                  </a:lnTo>
                  <a:lnTo>
                    <a:pt x="2144" y="420"/>
                  </a:lnTo>
                  <a:lnTo>
                    <a:pt x="2144" y="449"/>
                  </a:lnTo>
                  <a:lnTo>
                    <a:pt x="2138" y="478"/>
                  </a:lnTo>
                  <a:lnTo>
                    <a:pt x="2125" y="505"/>
                  </a:lnTo>
                  <a:lnTo>
                    <a:pt x="2105" y="530"/>
                  </a:lnTo>
                  <a:lnTo>
                    <a:pt x="1991" y="644"/>
                  </a:lnTo>
                  <a:lnTo>
                    <a:pt x="2305" y="669"/>
                  </a:lnTo>
                  <a:lnTo>
                    <a:pt x="2320" y="673"/>
                  </a:lnTo>
                  <a:lnTo>
                    <a:pt x="2333" y="681"/>
                  </a:lnTo>
                  <a:lnTo>
                    <a:pt x="2340" y="691"/>
                  </a:lnTo>
                  <a:lnTo>
                    <a:pt x="2346" y="706"/>
                  </a:lnTo>
                  <a:lnTo>
                    <a:pt x="2347" y="719"/>
                  </a:lnTo>
                  <a:lnTo>
                    <a:pt x="2343" y="733"/>
                  </a:lnTo>
                  <a:lnTo>
                    <a:pt x="2334" y="746"/>
                  </a:lnTo>
                  <a:lnTo>
                    <a:pt x="1816" y="1263"/>
                  </a:lnTo>
                  <a:lnTo>
                    <a:pt x="1788" y="1287"/>
                  </a:lnTo>
                  <a:lnTo>
                    <a:pt x="1758" y="1305"/>
                  </a:lnTo>
                  <a:lnTo>
                    <a:pt x="1725" y="1318"/>
                  </a:lnTo>
                  <a:lnTo>
                    <a:pt x="1691" y="1326"/>
                  </a:lnTo>
                  <a:lnTo>
                    <a:pt x="1656" y="1330"/>
                  </a:lnTo>
                  <a:lnTo>
                    <a:pt x="1648" y="1329"/>
                  </a:lnTo>
                  <a:lnTo>
                    <a:pt x="1639" y="1329"/>
                  </a:lnTo>
                  <a:lnTo>
                    <a:pt x="1626" y="1327"/>
                  </a:lnTo>
                  <a:lnTo>
                    <a:pt x="1330" y="1305"/>
                  </a:lnTo>
                  <a:lnTo>
                    <a:pt x="312" y="2324"/>
                  </a:lnTo>
                  <a:lnTo>
                    <a:pt x="291" y="2341"/>
                  </a:lnTo>
                  <a:lnTo>
                    <a:pt x="266" y="2351"/>
                  </a:lnTo>
                  <a:lnTo>
                    <a:pt x="239" y="2356"/>
                  </a:lnTo>
                  <a:lnTo>
                    <a:pt x="118" y="2362"/>
                  </a:lnTo>
                  <a:lnTo>
                    <a:pt x="113" y="2362"/>
                  </a:lnTo>
                  <a:lnTo>
                    <a:pt x="86" y="2359"/>
                  </a:lnTo>
                  <a:lnTo>
                    <a:pt x="61" y="2350"/>
                  </a:lnTo>
                  <a:lnTo>
                    <a:pt x="38" y="2335"/>
                  </a:lnTo>
                  <a:lnTo>
                    <a:pt x="21" y="2316"/>
                  </a:lnTo>
                  <a:lnTo>
                    <a:pt x="8" y="2293"/>
                  </a:lnTo>
                  <a:lnTo>
                    <a:pt x="0" y="2267"/>
                  </a:lnTo>
                  <a:lnTo>
                    <a:pt x="0" y="2240"/>
                  </a:lnTo>
                  <a:lnTo>
                    <a:pt x="10" y="2126"/>
                  </a:lnTo>
                  <a:lnTo>
                    <a:pt x="14" y="2100"/>
                  </a:lnTo>
                  <a:lnTo>
                    <a:pt x="25" y="2076"/>
                  </a:lnTo>
                  <a:lnTo>
                    <a:pt x="41" y="2055"/>
                  </a:lnTo>
                  <a:lnTo>
                    <a:pt x="186" y="1911"/>
                  </a:lnTo>
                  <a:lnTo>
                    <a:pt x="512" y="1584"/>
                  </a:lnTo>
                  <a:lnTo>
                    <a:pt x="520" y="1577"/>
                  </a:lnTo>
                  <a:lnTo>
                    <a:pt x="856" y="1240"/>
                  </a:lnTo>
                  <a:lnTo>
                    <a:pt x="1044" y="1052"/>
                  </a:lnTo>
                  <a:lnTo>
                    <a:pt x="1019" y="728"/>
                  </a:lnTo>
                  <a:lnTo>
                    <a:pt x="1017" y="708"/>
                  </a:lnTo>
                  <a:lnTo>
                    <a:pt x="1019" y="669"/>
                  </a:lnTo>
                  <a:lnTo>
                    <a:pt x="1025" y="631"/>
                  </a:lnTo>
                  <a:lnTo>
                    <a:pt x="1038" y="594"/>
                  </a:lnTo>
                  <a:lnTo>
                    <a:pt x="1058" y="560"/>
                  </a:lnTo>
                  <a:lnTo>
                    <a:pt x="1084" y="530"/>
                  </a:lnTo>
                  <a:lnTo>
                    <a:pt x="1601" y="13"/>
                  </a:lnTo>
                  <a:lnTo>
                    <a:pt x="1611" y="5"/>
                  </a:lnTo>
                  <a:lnTo>
                    <a:pt x="1622" y="1"/>
                  </a:lnTo>
                  <a:lnTo>
                    <a:pt x="1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PA_库_文本框 8"/>
          <p:cNvSpPr txBox="1"/>
          <p:nvPr>
            <p:custDataLst>
              <p:tags r:id="rId2"/>
            </p:custDataLst>
          </p:nvPr>
        </p:nvSpPr>
        <p:spPr>
          <a:xfrm>
            <a:off x="5719471" y="1258023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altLang="zh-CN" sz="36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3"/>
            </p:custDataLst>
          </p:nvPr>
        </p:nvSpPr>
        <p:spPr>
          <a:xfrm>
            <a:off x="5766688" y="1854316"/>
            <a:ext cx="4636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Apparet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statim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actiones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Rationis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perfectio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contraria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11" name="PA_库_椭圆 10"/>
          <p:cNvSpPr/>
          <p:nvPr>
            <p:custDataLst>
              <p:tags r:id="rId4"/>
            </p:custDataLst>
          </p:nvPr>
        </p:nvSpPr>
        <p:spPr>
          <a:xfrm>
            <a:off x="4682042" y="3480534"/>
            <a:ext cx="809874" cy="80987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FE9AA6"/>
                </a:solidFill>
              </a:rPr>
              <a:t>01</a:t>
            </a:r>
          </a:p>
        </p:txBody>
      </p:sp>
      <p:sp>
        <p:nvSpPr>
          <p:cNvPr id="12" name="PA_库_椭圆 11"/>
          <p:cNvSpPr/>
          <p:nvPr>
            <p:custDataLst>
              <p:tags r:id="rId5"/>
            </p:custDataLst>
          </p:nvPr>
        </p:nvSpPr>
        <p:spPr>
          <a:xfrm>
            <a:off x="4664657" y="4542486"/>
            <a:ext cx="809874" cy="80987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FE9AA6"/>
                </a:solidFill>
              </a:rPr>
              <a:t>02</a:t>
            </a:r>
          </a:p>
        </p:txBody>
      </p:sp>
      <p:sp>
        <p:nvSpPr>
          <p:cNvPr id="13" name="PA_库_椭圆 12"/>
          <p:cNvSpPr/>
          <p:nvPr>
            <p:custDataLst>
              <p:tags r:id="rId6"/>
            </p:custDataLst>
          </p:nvPr>
        </p:nvSpPr>
        <p:spPr>
          <a:xfrm>
            <a:off x="4235210" y="5451359"/>
            <a:ext cx="809874" cy="80987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FE9AA6"/>
                </a:solidFill>
              </a:rPr>
              <a:t>03</a:t>
            </a:r>
          </a:p>
        </p:txBody>
      </p:sp>
      <p:sp>
        <p:nvSpPr>
          <p:cNvPr id="14" name="PA_库_文本框 13"/>
          <p:cNvSpPr txBox="1"/>
          <p:nvPr>
            <p:custDataLst>
              <p:tags r:id="rId7"/>
            </p:custDataLst>
          </p:nvPr>
        </p:nvSpPr>
        <p:spPr>
          <a:xfrm>
            <a:off x="5617479" y="3499637"/>
            <a:ext cx="3241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spc="600" dirty="0"/>
              <a:t>OVERALL MARKETING</a:t>
            </a:r>
          </a:p>
        </p:txBody>
      </p:sp>
      <p:sp>
        <p:nvSpPr>
          <p:cNvPr id="15" name="PA_库_矩形 14"/>
          <p:cNvSpPr/>
          <p:nvPr>
            <p:custDataLst>
              <p:tags r:id="rId8"/>
            </p:custDataLst>
          </p:nvPr>
        </p:nvSpPr>
        <p:spPr>
          <a:xfrm>
            <a:off x="5617479" y="3788842"/>
            <a:ext cx="332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eorum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nihil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generis,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in fine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extrerno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bonorum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000" dirty="0"/>
          </a:p>
        </p:txBody>
      </p:sp>
      <p:sp>
        <p:nvSpPr>
          <p:cNvPr id="16" name="PA_库_文本框 15"/>
          <p:cNvSpPr txBox="1"/>
          <p:nvPr>
            <p:custDataLst>
              <p:tags r:id="rId9"/>
            </p:custDataLst>
          </p:nvPr>
        </p:nvSpPr>
        <p:spPr>
          <a:xfrm>
            <a:off x="5534526" y="4619231"/>
            <a:ext cx="22910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spc="600" dirty="0"/>
              <a:t>OVERALL SALE</a:t>
            </a:r>
          </a:p>
        </p:txBody>
      </p:sp>
      <p:sp>
        <p:nvSpPr>
          <p:cNvPr id="17" name="PA_库_矩形 16"/>
          <p:cNvSpPr/>
          <p:nvPr>
            <p:custDataLst>
              <p:tags r:id="rId10"/>
            </p:custDataLst>
          </p:nvPr>
        </p:nvSpPr>
        <p:spPr>
          <a:xfrm>
            <a:off x="5534526" y="4876701"/>
            <a:ext cx="332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eorum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nihil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generis,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in fine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extrerno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bonorum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000" dirty="0"/>
          </a:p>
        </p:txBody>
      </p:sp>
      <p:sp>
        <p:nvSpPr>
          <p:cNvPr id="18" name="PA_库_文本框 17"/>
          <p:cNvSpPr txBox="1"/>
          <p:nvPr>
            <p:custDataLst>
              <p:tags r:id="rId11"/>
            </p:custDataLst>
          </p:nvPr>
        </p:nvSpPr>
        <p:spPr>
          <a:xfrm>
            <a:off x="5144001" y="5605634"/>
            <a:ext cx="2803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spc="600" dirty="0"/>
              <a:t>OVERALL PROFITS</a:t>
            </a:r>
          </a:p>
        </p:txBody>
      </p:sp>
      <p:sp>
        <p:nvSpPr>
          <p:cNvPr id="19" name="PA_库_矩形 18"/>
          <p:cNvSpPr/>
          <p:nvPr>
            <p:custDataLst>
              <p:tags r:id="rId12"/>
            </p:custDataLst>
          </p:nvPr>
        </p:nvSpPr>
        <p:spPr>
          <a:xfrm>
            <a:off x="5144001" y="5891525"/>
            <a:ext cx="332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eorum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nihil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generis,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in fine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extrerno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bonorum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02926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1" grpId="0" autoUpdateAnimBg="0"/>
      <p:bldP spid="11" grpId="1" autoUpdateAnimBg="0"/>
      <p:bldP spid="11" grpId="2" autoUpdateAnimBg="0"/>
      <p:bldP spid="12" grpId="0" autoUpdateAnimBg="0"/>
      <p:bldP spid="12" grpId="1" autoUpdateAnimBg="0"/>
      <p:bldP spid="12" grpId="2" autoUpdateAnimBg="0"/>
      <p:bldP spid="13" grpId="0" autoUpdateAnimBg="0"/>
      <p:bldP spid="13" grpId="1" autoUpdateAnimBg="0"/>
      <p:bldP spid="13" grpId="2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altLang="zh-CN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PA_库_矩形 4"/>
          <p:cNvSpPr/>
          <p:nvPr>
            <p:custDataLst>
              <p:tags r:id="rId1"/>
            </p:custDataLst>
          </p:nvPr>
        </p:nvSpPr>
        <p:spPr>
          <a:xfrm>
            <a:off x="1371600" y="3707974"/>
            <a:ext cx="43950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tamen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de rebus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grandioribus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dicas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ipsae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res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verba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rapiunt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Haec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bene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dicuntur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ego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repugno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inter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sese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ipsa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pugnant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Et nemo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nimium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beatus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explicavisset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non tam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haesitaret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Quamquam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ab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philosophiam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omnes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ingenuas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disciplinas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habemus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</a:t>
            </a:r>
          </a:p>
        </p:txBody>
      </p:sp>
      <p:sp>
        <p:nvSpPr>
          <p:cNvPr id="6" name="PA_库_文本框 5"/>
          <p:cNvSpPr txBox="1"/>
          <p:nvPr>
            <p:custDataLst>
              <p:tags r:id="rId2"/>
            </p:custDataLst>
          </p:nvPr>
        </p:nvSpPr>
        <p:spPr>
          <a:xfrm>
            <a:off x="2116261" y="3246309"/>
            <a:ext cx="3650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Imported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Analysis Text Here</a:t>
            </a:r>
          </a:p>
        </p:txBody>
      </p:sp>
      <p:graphicFrame>
        <p:nvGraphicFramePr>
          <p:cNvPr id="9" name="PA_库_Chart 8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65243401"/>
              </p:ext>
            </p:extLst>
          </p:nvPr>
        </p:nvGraphicFramePr>
        <p:xfrm>
          <a:off x="6511280" y="1902822"/>
          <a:ext cx="4918720" cy="3610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084581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Graphic spid="9" grpId="0">
        <p:bldSub>
          <a:bldChart bld="series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3" name="PA_库_矩形 2"/>
          <p:cNvSpPr/>
          <p:nvPr>
            <p:custDataLst>
              <p:tags r:id="rId1"/>
            </p:custDataLst>
          </p:nvPr>
        </p:nvSpPr>
        <p:spPr>
          <a:xfrm>
            <a:off x="6240463" y="3465513"/>
            <a:ext cx="4395019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 err="1"/>
              <a:t>Verum</a:t>
            </a:r>
            <a:r>
              <a:rPr lang="en-GB" sz="1200" dirty="0"/>
              <a:t> </a:t>
            </a:r>
            <a:r>
              <a:rPr lang="en-GB" sz="1200" dirty="0" err="1"/>
              <a:t>tamen</a:t>
            </a:r>
            <a:r>
              <a:rPr lang="en-GB" sz="1200" dirty="0"/>
              <a:t> cum de rebus </a:t>
            </a:r>
            <a:r>
              <a:rPr lang="en-GB" sz="1200" dirty="0" err="1"/>
              <a:t>grandioribus</a:t>
            </a:r>
            <a:r>
              <a:rPr lang="en-GB" sz="1200" dirty="0"/>
              <a:t> </a:t>
            </a:r>
            <a:r>
              <a:rPr lang="en-GB" sz="1200" dirty="0" err="1"/>
              <a:t>dicas</a:t>
            </a:r>
            <a:r>
              <a:rPr lang="en-GB" sz="1200" dirty="0"/>
              <a:t>, </a:t>
            </a:r>
            <a:r>
              <a:rPr lang="en-GB" sz="1200" dirty="0" err="1"/>
              <a:t>ipsae</a:t>
            </a:r>
            <a:r>
              <a:rPr lang="en-GB" sz="1200" dirty="0"/>
              <a:t> res </a:t>
            </a:r>
            <a:r>
              <a:rPr lang="en-GB" sz="1200" dirty="0" err="1"/>
              <a:t>verba</a:t>
            </a:r>
            <a:r>
              <a:rPr lang="en-GB" sz="1200" dirty="0"/>
              <a:t> </a:t>
            </a:r>
            <a:r>
              <a:rPr lang="en-GB" sz="1200" dirty="0" err="1"/>
              <a:t>rapiunt</a:t>
            </a:r>
            <a:r>
              <a:rPr lang="en-GB" sz="1200" dirty="0"/>
              <a:t>; </a:t>
            </a:r>
            <a:r>
              <a:rPr lang="en-GB" sz="1200" dirty="0" err="1"/>
              <a:t>Haec</a:t>
            </a:r>
            <a:r>
              <a:rPr lang="en-GB" sz="1200" dirty="0"/>
              <a:t> bene </a:t>
            </a:r>
            <a:r>
              <a:rPr lang="en-GB" sz="1200" dirty="0" err="1"/>
              <a:t>dicuntur</a:t>
            </a:r>
            <a:r>
              <a:rPr lang="en-GB" sz="1200" dirty="0"/>
              <a:t>, </a:t>
            </a:r>
            <a:r>
              <a:rPr lang="en-GB" sz="1200" dirty="0" err="1"/>
              <a:t>nec</a:t>
            </a:r>
            <a:r>
              <a:rPr lang="en-GB" sz="1200" dirty="0"/>
              <a:t> ego </a:t>
            </a:r>
            <a:r>
              <a:rPr lang="en-GB" sz="1200" dirty="0" err="1"/>
              <a:t>repugno</a:t>
            </a:r>
            <a:r>
              <a:rPr lang="en-GB" sz="1200" dirty="0"/>
              <a:t>, </a:t>
            </a:r>
            <a:r>
              <a:rPr lang="en-GB" sz="1200" dirty="0" err="1"/>
              <a:t>sed</a:t>
            </a:r>
            <a:r>
              <a:rPr lang="en-GB" sz="1200" dirty="0"/>
              <a:t> inter </a:t>
            </a:r>
            <a:r>
              <a:rPr lang="en-GB" sz="1200" dirty="0" err="1"/>
              <a:t>sese</a:t>
            </a:r>
            <a:r>
              <a:rPr lang="en-GB" sz="1200" dirty="0"/>
              <a:t> </a:t>
            </a:r>
            <a:r>
              <a:rPr lang="en-GB" sz="1200" dirty="0" err="1"/>
              <a:t>ipsa</a:t>
            </a:r>
            <a:r>
              <a:rPr lang="en-GB" sz="1200" dirty="0"/>
              <a:t> </a:t>
            </a:r>
            <a:r>
              <a:rPr lang="en-GB" sz="1200" dirty="0" err="1"/>
              <a:t>pugnant</a:t>
            </a:r>
            <a:r>
              <a:rPr lang="en-GB" sz="1200" dirty="0"/>
              <a:t>. Et nemo </a:t>
            </a:r>
            <a:r>
              <a:rPr lang="en-GB" sz="1200" dirty="0" err="1"/>
              <a:t>nimium</a:t>
            </a:r>
            <a:r>
              <a:rPr lang="en-GB" sz="1200" dirty="0"/>
              <a:t> </a:t>
            </a:r>
            <a:r>
              <a:rPr lang="en-GB" sz="1200" dirty="0" err="1"/>
              <a:t>beatus</a:t>
            </a:r>
            <a:r>
              <a:rPr lang="en-GB" sz="1200" dirty="0"/>
              <a:t> </a:t>
            </a:r>
            <a:r>
              <a:rPr lang="en-GB" sz="1200" dirty="0" err="1"/>
              <a:t>est</a:t>
            </a:r>
            <a:r>
              <a:rPr lang="en-GB" sz="1200" dirty="0"/>
              <a:t>; </a:t>
            </a:r>
            <a:r>
              <a:rPr lang="en-GB" sz="1200" dirty="0" err="1"/>
              <a:t>Quam</a:t>
            </a:r>
            <a:r>
              <a:rPr lang="en-GB" sz="1200" dirty="0"/>
              <a:t> </a:t>
            </a:r>
            <a:r>
              <a:rPr lang="en-GB" sz="1200" dirty="0" err="1"/>
              <a:t>si</a:t>
            </a:r>
            <a:r>
              <a:rPr lang="en-GB" sz="1200" dirty="0"/>
              <a:t> </a:t>
            </a:r>
            <a:r>
              <a:rPr lang="en-GB" sz="1200" dirty="0" err="1"/>
              <a:t>explicavisset</a:t>
            </a:r>
            <a:r>
              <a:rPr lang="en-GB" sz="1200" dirty="0"/>
              <a:t>, non tam </a:t>
            </a:r>
            <a:r>
              <a:rPr lang="en-GB" sz="1200" dirty="0" err="1"/>
              <a:t>haesitaret</a:t>
            </a:r>
            <a:r>
              <a:rPr lang="en-GB" sz="1200" dirty="0"/>
              <a:t>. </a:t>
            </a:r>
            <a:r>
              <a:rPr lang="en-GB" sz="1200" dirty="0" err="1"/>
              <a:t>Quamquam</a:t>
            </a:r>
            <a:r>
              <a:rPr lang="en-GB" sz="1200" dirty="0"/>
              <a:t> ab </a:t>
            </a:r>
            <a:r>
              <a:rPr lang="en-GB" sz="1200" dirty="0" err="1"/>
              <a:t>iis</a:t>
            </a:r>
            <a:r>
              <a:rPr lang="en-GB" sz="1200" dirty="0"/>
              <a:t> </a:t>
            </a:r>
            <a:r>
              <a:rPr lang="en-GB" sz="1200" dirty="0" err="1"/>
              <a:t>philosophiam</a:t>
            </a:r>
            <a:r>
              <a:rPr lang="en-GB" sz="1200" dirty="0"/>
              <a:t> et </a:t>
            </a:r>
            <a:r>
              <a:rPr lang="en-GB" sz="1200" dirty="0" err="1"/>
              <a:t>omnes</a:t>
            </a:r>
            <a:r>
              <a:rPr lang="en-GB" sz="1200" dirty="0"/>
              <a:t> </a:t>
            </a:r>
            <a:r>
              <a:rPr lang="en-GB" sz="1200" dirty="0" err="1"/>
              <a:t>ingenuas</a:t>
            </a:r>
            <a:r>
              <a:rPr lang="en-GB" sz="1200" dirty="0"/>
              <a:t> </a:t>
            </a:r>
            <a:r>
              <a:rPr lang="en-GB" sz="1200" dirty="0" err="1"/>
              <a:t>disciplinas</a:t>
            </a:r>
            <a:r>
              <a:rPr lang="en-GB" sz="1200" dirty="0"/>
              <a:t> </a:t>
            </a:r>
            <a:r>
              <a:rPr lang="en-GB" sz="1200" dirty="0" err="1"/>
              <a:t>habemus</a:t>
            </a:r>
            <a:r>
              <a:rPr lang="en-GB" sz="1200" dirty="0"/>
              <a:t>;</a:t>
            </a:r>
          </a:p>
        </p:txBody>
      </p:sp>
      <p:sp>
        <p:nvSpPr>
          <p:cNvPr id="4" name="PA_库_文本框 3"/>
          <p:cNvSpPr txBox="1"/>
          <p:nvPr>
            <p:custDataLst>
              <p:tags r:id="rId2"/>
            </p:custDataLst>
          </p:nvPr>
        </p:nvSpPr>
        <p:spPr>
          <a:xfrm>
            <a:off x="6240463" y="2265184"/>
            <a:ext cx="39980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sz="3600" dirty="0"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r>
              <a:rPr lang="en-GB" sz="3600" dirty="0"/>
              <a:t>Analysis Text Here</a:t>
            </a:r>
          </a:p>
        </p:txBody>
      </p:sp>
      <p:graphicFrame>
        <p:nvGraphicFramePr>
          <p:cNvPr id="7" name="PA_库_Chart 6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09430585"/>
              </p:ext>
            </p:extLst>
          </p:nvPr>
        </p:nvGraphicFramePr>
        <p:xfrm>
          <a:off x="148810" y="1654631"/>
          <a:ext cx="6661676" cy="4441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4242857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Graphic spid="7" grpId="0">
        <p:bldAsOne/>
      </p:bldGraphic>
      <p:bldGraphic spid="7" grpId="1">
        <p:bldAsOne/>
      </p:bldGraphic>
      <p:bldGraphic spid="7" grpId="2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库_PartialCircle 5"/>
          <p:cNvSpPr/>
          <p:nvPr>
            <p:custDataLst>
              <p:tags r:id="rId1"/>
            </p:custDataLst>
          </p:nvPr>
        </p:nvSpPr>
        <p:spPr>
          <a:xfrm>
            <a:off x="1587500" y="2501900"/>
            <a:ext cx="1733550" cy="1733550"/>
          </a:xfrm>
          <a:prstGeom prst="pie">
            <a:avLst>
              <a:gd name="adj1" fmla="val 20215391"/>
              <a:gd name="adj2" fmla="val 16200000"/>
            </a:avLst>
          </a:prstGeom>
          <a:blipFill>
            <a:blip r:embed="rId1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altLang="zh-CN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 Good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" name="PA_库_椭圆 4"/>
          <p:cNvSpPr/>
          <p:nvPr>
            <p:custDataLst>
              <p:tags r:id="rId2"/>
            </p:custDataLst>
          </p:nvPr>
        </p:nvSpPr>
        <p:spPr>
          <a:xfrm>
            <a:off x="1661805" y="2571443"/>
            <a:ext cx="1578077" cy="157807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85%</a:t>
            </a:r>
          </a:p>
        </p:txBody>
      </p:sp>
      <p:sp>
        <p:nvSpPr>
          <p:cNvPr id="7" name="PA_库_PartialCircle 6"/>
          <p:cNvSpPr/>
          <p:nvPr>
            <p:custDataLst>
              <p:tags r:id="rId3"/>
            </p:custDataLst>
          </p:nvPr>
        </p:nvSpPr>
        <p:spPr>
          <a:xfrm>
            <a:off x="4047671" y="2504994"/>
            <a:ext cx="1733550" cy="1733550"/>
          </a:xfrm>
          <a:prstGeom prst="pie">
            <a:avLst/>
          </a:prstGeom>
          <a:solidFill>
            <a:srgbClr val="FE9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PA_库_椭圆 7"/>
          <p:cNvSpPr/>
          <p:nvPr>
            <p:custDataLst>
              <p:tags r:id="rId4"/>
            </p:custDataLst>
          </p:nvPr>
        </p:nvSpPr>
        <p:spPr>
          <a:xfrm>
            <a:off x="4121976" y="2574537"/>
            <a:ext cx="1578077" cy="1578077"/>
          </a:xfrm>
          <a:prstGeom prst="ellipse">
            <a:avLst/>
          </a:prstGeom>
          <a:blipFill>
            <a:blip r:embed="rId19"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75%</a:t>
            </a:r>
          </a:p>
        </p:txBody>
      </p:sp>
      <p:sp>
        <p:nvSpPr>
          <p:cNvPr id="9" name="PA_库_PartialCircle 8"/>
          <p:cNvSpPr/>
          <p:nvPr>
            <p:custDataLst>
              <p:tags r:id="rId5"/>
            </p:custDataLst>
          </p:nvPr>
        </p:nvSpPr>
        <p:spPr>
          <a:xfrm>
            <a:off x="6502854" y="2501900"/>
            <a:ext cx="1733550" cy="1733550"/>
          </a:xfrm>
          <a:prstGeom prst="pie">
            <a:avLst>
              <a:gd name="adj1" fmla="val 5537509"/>
              <a:gd name="adj2" fmla="val 16200000"/>
            </a:avLst>
          </a:prstGeom>
          <a:blipFill>
            <a:blip r:embed="rId2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PA_库_椭圆 9"/>
          <p:cNvSpPr/>
          <p:nvPr>
            <p:custDataLst>
              <p:tags r:id="rId6"/>
            </p:custDataLst>
          </p:nvPr>
        </p:nvSpPr>
        <p:spPr>
          <a:xfrm>
            <a:off x="6577159" y="2571443"/>
            <a:ext cx="1578077" cy="157807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50%</a:t>
            </a:r>
          </a:p>
        </p:txBody>
      </p:sp>
      <p:sp>
        <p:nvSpPr>
          <p:cNvPr id="11" name="PA_库_PartialCircle 10"/>
          <p:cNvSpPr/>
          <p:nvPr>
            <p:custDataLst>
              <p:tags r:id="rId7"/>
            </p:custDataLst>
          </p:nvPr>
        </p:nvSpPr>
        <p:spPr>
          <a:xfrm>
            <a:off x="8963025" y="2504994"/>
            <a:ext cx="1733550" cy="1733550"/>
          </a:xfrm>
          <a:prstGeom prst="pie">
            <a:avLst>
              <a:gd name="adj1" fmla="val 11067606"/>
              <a:gd name="adj2" fmla="val 16200000"/>
            </a:avLst>
          </a:prstGeom>
          <a:solidFill>
            <a:srgbClr val="FE9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PA_库_椭圆 11"/>
          <p:cNvSpPr/>
          <p:nvPr>
            <p:custDataLst>
              <p:tags r:id="rId8"/>
            </p:custDataLst>
          </p:nvPr>
        </p:nvSpPr>
        <p:spPr>
          <a:xfrm>
            <a:off x="9037330" y="2574537"/>
            <a:ext cx="1578077" cy="1578077"/>
          </a:xfrm>
          <a:prstGeom prst="ellipse">
            <a:avLst/>
          </a:prstGeom>
          <a:blipFill>
            <a:blip r:embed="rId20"/>
            <a:stretch>
              <a:fillRect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30%</a:t>
            </a:r>
          </a:p>
        </p:txBody>
      </p:sp>
      <p:sp>
        <p:nvSpPr>
          <p:cNvPr id="13" name="PA_库_文本框 12"/>
          <p:cNvSpPr txBox="1"/>
          <p:nvPr>
            <p:custDataLst>
              <p:tags r:id="rId9"/>
            </p:custDataLst>
          </p:nvPr>
        </p:nvSpPr>
        <p:spPr>
          <a:xfrm>
            <a:off x="1587500" y="4475615"/>
            <a:ext cx="1733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GB" dirty="0"/>
          </a:p>
        </p:txBody>
      </p:sp>
      <p:sp>
        <p:nvSpPr>
          <p:cNvPr id="14" name="PA_库_文本框 13"/>
          <p:cNvSpPr txBox="1"/>
          <p:nvPr>
            <p:custDataLst>
              <p:tags r:id="rId10"/>
            </p:custDataLst>
          </p:nvPr>
        </p:nvSpPr>
        <p:spPr>
          <a:xfrm>
            <a:off x="4047671" y="4470670"/>
            <a:ext cx="1733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GB" dirty="0"/>
          </a:p>
        </p:txBody>
      </p:sp>
      <p:sp>
        <p:nvSpPr>
          <p:cNvPr id="15" name="PA_库_文本框 14"/>
          <p:cNvSpPr txBox="1"/>
          <p:nvPr>
            <p:custDataLst>
              <p:tags r:id="rId11"/>
            </p:custDataLst>
          </p:nvPr>
        </p:nvSpPr>
        <p:spPr>
          <a:xfrm>
            <a:off x="6543612" y="4470670"/>
            <a:ext cx="165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GB" dirty="0"/>
          </a:p>
        </p:txBody>
      </p:sp>
      <p:sp>
        <p:nvSpPr>
          <p:cNvPr id="16" name="PA_库_文本框 15"/>
          <p:cNvSpPr txBox="1"/>
          <p:nvPr>
            <p:custDataLst>
              <p:tags r:id="rId12"/>
            </p:custDataLst>
          </p:nvPr>
        </p:nvSpPr>
        <p:spPr>
          <a:xfrm>
            <a:off x="9000177" y="4470670"/>
            <a:ext cx="165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GB" dirty="0"/>
          </a:p>
        </p:txBody>
      </p:sp>
      <p:sp>
        <p:nvSpPr>
          <p:cNvPr id="17" name="PA_库_矩形 16"/>
          <p:cNvSpPr/>
          <p:nvPr>
            <p:custDataLst>
              <p:tags r:id="rId13"/>
            </p:custDataLst>
          </p:nvPr>
        </p:nvSpPr>
        <p:spPr>
          <a:xfrm>
            <a:off x="1587500" y="4808113"/>
            <a:ext cx="17984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ipsum.</a:t>
            </a:r>
            <a:endParaRPr lang="en-GB" sz="1000" dirty="0"/>
          </a:p>
        </p:txBody>
      </p:sp>
      <p:sp>
        <p:nvSpPr>
          <p:cNvPr id="18" name="PA_库_矩形 17"/>
          <p:cNvSpPr/>
          <p:nvPr>
            <p:custDataLst>
              <p:tags r:id="rId14"/>
            </p:custDataLst>
          </p:nvPr>
        </p:nvSpPr>
        <p:spPr>
          <a:xfrm>
            <a:off x="4044065" y="4840002"/>
            <a:ext cx="17984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ipsum.</a:t>
            </a:r>
            <a:endParaRPr lang="en-GB" sz="1000" dirty="0"/>
          </a:p>
        </p:txBody>
      </p:sp>
      <p:sp>
        <p:nvSpPr>
          <p:cNvPr id="19" name="PA_库_矩形 18"/>
          <p:cNvSpPr/>
          <p:nvPr>
            <p:custDataLst>
              <p:tags r:id="rId15"/>
            </p:custDataLst>
          </p:nvPr>
        </p:nvSpPr>
        <p:spPr>
          <a:xfrm>
            <a:off x="6507842" y="4840002"/>
            <a:ext cx="17984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ipsum.</a:t>
            </a:r>
            <a:endParaRPr lang="en-GB" sz="1000" dirty="0"/>
          </a:p>
        </p:txBody>
      </p:sp>
      <p:sp>
        <p:nvSpPr>
          <p:cNvPr id="20" name="PA_库_矩形 19"/>
          <p:cNvSpPr/>
          <p:nvPr>
            <p:custDataLst>
              <p:tags r:id="rId16"/>
            </p:custDataLst>
          </p:nvPr>
        </p:nvSpPr>
        <p:spPr>
          <a:xfrm>
            <a:off x="9029641" y="4840002"/>
            <a:ext cx="17984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3989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36" dur="500" fill="hold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38" dur="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0" dur="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2" dur="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4" dur="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14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6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8" dur="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4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8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0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2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6" grpId="1" autoUpdateAnimBg="0"/>
      <p:bldP spid="6" grpId="2" autoUpdateAnimBg="0"/>
      <p:bldP spid="5" grpId="0" autoUpdateAnimBg="0"/>
      <p:bldP spid="5" grpId="1" autoUpdateAnimBg="0"/>
      <p:bldP spid="5" grpId="2" autoUpdateAnimBg="0"/>
      <p:bldP spid="7" grpId="0" autoUpdateAnimBg="0"/>
      <p:bldP spid="7" grpId="1" autoUpdateAnimBg="0"/>
      <p:bldP spid="7" grpId="2" autoUpdateAnimBg="0"/>
      <p:bldP spid="8" grpId="0" autoUpdateAnimBg="0"/>
      <p:bldP spid="8" grpId="1" autoUpdateAnimBg="0"/>
      <p:bldP spid="8" grpId="2" autoUpdateAnimBg="0"/>
      <p:bldP spid="9" grpId="0" autoUpdateAnimBg="0"/>
      <p:bldP spid="9" grpId="1" autoUpdateAnimBg="0"/>
      <p:bldP spid="9" grpId="2" autoUpdateAnimBg="0"/>
      <p:bldP spid="10" grpId="0" autoUpdateAnimBg="0"/>
      <p:bldP spid="10" grpId="1" autoUpdateAnimBg="0"/>
      <p:bldP spid="10" grpId="2" autoUpdateAnimBg="0"/>
      <p:bldP spid="11" grpId="0" autoUpdateAnimBg="0"/>
      <p:bldP spid="11" grpId="1" autoUpdateAnimBg="0"/>
      <p:bldP spid="11" grpId="2" autoUpdateAnimBg="0"/>
      <p:bldP spid="12" grpId="0" autoUpdateAnimBg="0"/>
      <p:bldP spid="12" grpId="1" autoUpdateAnimBg="0"/>
      <p:bldP spid="12" grpId="2" autoUpdateAnimBg="0"/>
      <p:bldP spid="13" grpId="0" autoUpdateAnimBg="0"/>
      <p:bldP spid="13" grpId="1" autoUpdateAnimBg="0"/>
      <p:bldP spid="13" grpId="2" autoUpdateAnimBg="0"/>
      <p:bldP spid="14" grpId="0" autoUpdateAnimBg="0"/>
      <p:bldP spid="14" grpId="1" autoUpdateAnimBg="0"/>
      <p:bldP spid="14" grpId="2" autoUpdateAnimBg="0"/>
      <p:bldP spid="15" grpId="0" autoUpdateAnimBg="0"/>
      <p:bldP spid="15" grpId="1" autoUpdateAnimBg="0"/>
      <p:bldP spid="15" grpId="2" autoUpdateAnimBg="0"/>
      <p:bldP spid="16" grpId="0" autoUpdateAnimBg="0"/>
      <p:bldP spid="16" grpId="1" autoUpdateAnimBg="0"/>
      <p:bldP spid="16" grpId="2" autoUpdateAnimBg="0"/>
      <p:bldP spid="17" grpId="0" autoUpdateAnimBg="0"/>
      <p:bldP spid="17" grpId="1" autoUpdateAnimBg="0"/>
      <p:bldP spid="17" grpId="2" autoUpdateAnimBg="0"/>
      <p:bldP spid="18" grpId="0" autoUpdateAnimBg="0"/>
      <p:bldP spid="18" grpId="1" autoUpdateAnimBg="0"/>
      <p:bldP spid="18" grpId="2" autoUpdateAnimBg="0"/>
      <p:bldP spid="19" grpId="0" autoUpdateAnimBg="0"/>
      <p:bldP spid="19" grpId="1" autoUpdateAnimBg="0"/>
      <p:bldP spid="19" grpId="2" autoUpdateAnimBg="0"/>
      <p:bldP spid="20" grpId="0" autoUpdateAnimBg="0"/>
      <p:bldP spid="20" grpId="1" autoUpdateAnimBg="0"/>
      <p:bldP spid="20" grpId="2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 Good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" name="PA_库_矩形 4"/>
          <p:cNvSpPr/>
          <p:nvPr>
            <p:custDataLst>
              <p:tags r:id="rId1"/>
            </p:custDataLst>
          </p:nvPr>
        </p:nvSpPr>
        <p:spPr>
          <a:xfrm>
            <a:off x="3015760" y="2799803"/>
            <a:ext cx="632315" cy="933450"/>
          </a:xfrm>
          <a:prstGeom prst="rect">
            <a:avLst/>
          </a:prstGeom>
          <a:blipFill>
            <a:blip r:embed="rId2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A_库_文本框 5"/>
          <p:cNvSpPr txBox="1"/>
          <p:nvPr>
            <p:custDataLst>
              <p:tags r:id="rId2"/>
            </p:custDataLst>
          </p:nvPr>
        </p:nvSpPr>
        <p:spPr>
          <a:xfrm>
            <a:off x="3048713" y="3741292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JAN</a:t>
            </a:r>
          </a:p>
        </p:txBody>
      </p:sp>
      <p:sp>
        <p:nvSpPr>
          <p:cNvPr id="7" name="PA_库_矩形 6"/>
          <p:cNvSpPr/>
          <p:nvPr>
            <p:custDataLst>
              <p:tags r:id="rId3"/>
            </p:custDataLst>
          </p:nvPr>
        </p:nvSpPr>
        <p:spPr>
          <a:xfrm>
            <a:off x="3974402" y="3728490"/>
            <a:ext cx="632315" cy="917474"/>
          </a:xfrm>
          <a:prstGeom prst="rect">
            <a:avLst/>
          </a:prstGeom>
          <a:blipFill>
            <a:blip r:embed="rId2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4026404" y="336392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FEB</a:t>
            </a:r>
          </a:p>
        </p:txBody>
      </p:sp>
      <p:sp>
        <p:nvSpPr>
          <p:cNvPr id="9" name="PA_库_矩形 8"/>
          <p:cNvSpPr/>
          <p:nvPr>
            <p:custDataLst>
              <p:tags r:id="rId5"/>
            </p:custDataLst>
          </p:nvPr>
        </p:nvSpPr>
        <p:spPr>
          <a:xfrm>
            <a:off x="4933044" y="1844706"/>
            <a:ext cx="632315" cy="1888547"/>
          </a:xfrm>
          <a:prstGeom prst="rect">
            <a:avLst/>
          </a:prstGeom>
          <a:blipFill>
            <a:blip r:embed="rId2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PA_库_文本框 9"/>
          <p:cNvSpPr txBox="1"/>
          <p:nvPr>
            <p:custDataLst>
              <p:tags r:id="rId6"/>
            </p:custDataLst>
          </p:nvPr>
        </p:nvSpPr>
        <p:spPr>
          <a:xfrm>
            <a:off x="4953297" y="3741292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</a:t>
            </a:r>
          </a:p>
        </p:txBody>
      </p:sp>
      <p:sp>
        <p:nvSpPr>
          <p:cNvPr id="11" name="PA_库_矩形 10"/>
          <p:cNvSpPr/>
          <p:nvPr>
            <p:custDataLst>
              <p:tags r:id="rId7"/>
            </p:custDataLst>
          </p:nvPr>
        </p:nvSpPr>
        <p:spPr>
          <a:xfrm>
            <a:off x="5891686" y="2251106"/>
            <a:ext cx="632315" cy="1485322"/>
          </a:xfrm>
          <a:prstGeom prst="rect">
            <a:avLst/>
          </a:prstGeom>
          <a:blipFill>
            <a:blip r:embed="rId2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A_库_文本框 11"/>
          <p:cNvSpPr txBox="1"/>
          <p:nvPr>
            <p:custDataLst>
              <p:tags r:id="rId8"/>
            </p:custDataLst>
          </p:nvPr>
        </p:nvSpPr>
        <p:spPr>
          <a:xfrm>
            <a:off x="5925746" y="3741292"/>
            <a:ext cx="558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APR</a:t>
            </a:r>
          </a:p>
        </p:txBody>
      </p:sp>
      <p:sp>
        <p:nvSpPr>
          <p:cNvPr id="13" name="PA_库_矩形 12"/>
          <p:cNvSpPr/>
          <p:nvPr>
            <p:custDataLst>
              <p:tags r:id="rId9"/>
            </p:custDataLst>
          </p:nvPr>
        </p:nvSpPr>
        <p:spPr>
          <a:xfrm>
            <a:off x="6850328" y="3728489"/>
            <a:ext cx="632315" cy="1701245"/>
          </a:xfrm>
          <a:prstGeom prst="rect">
            <a:avLst/>
          </a:prstGeom>
          <a:blipFill>
            <a:blip r:embed="rId2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A_库_文本框 13"/>
          <p:cNvSpPr txBox="1"/>
          <p:nvPr>
            <p:custDataLst>
              <p:tags r:id="rId10"/>
            </p:custDataLst>
          </p:nvPr>
        </p:nvSpPr>
        <p:spPr>
          <a:xfrm>
            <a:off x="6874065" y="3363921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MAY</a:t>
            </a:r>
          </a:p>
        </p:txBody>
      </p:sp>
      <p:sp>
        <p:nvSpPr>
          <p:cNvPr id="15" name="PA_库_矩形 14"/>
          <p:cNvSpPr/>
          <p:nvPr>
            <p:custDataLst>
              <p:tags r:id="rId11"/>
            </p:custDataLst>
          </p:nvPr>
        </p:nvSpPr>
        <p:spPr>
          <a:xfrm>
            <a:off x="7808970" y="3165506"/>
            <a:ext cx="632315" cy="570922"/>
          </a:xfrm>
          <a:prstGeom prst="rect">
            <a:avLst/>
          </a:prstGeom>
          <a:blipFill>
            <a:blip r:embed="rId2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A_库_文本框 15"/>
          <p:cNvSpPr txBox="1"/>
          <p:nvPr>
            <p:custDataLst>
              <p:tags r:id="rId12"/>
            </p:custDataLst>
          </p:nvPr>
        </p:nvSpPr>
        <p:spPr>
          <a:xfrm>
            <a:off x="7841923" y="3736529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JUN</a:t>
            </a:r>
          </a:p>
        </p:txBody>
      </p:sp>
      <p:sp>
        <p:nvSpPr>
          <p:cNvPr id="17" name="PA_库_矩形 16"/>
          <p:cNvSpPr/>
          <p:nvPr>
            <p:custDataLst>
              <p:tags r:id="rId13"/>
            </p:custDataLst>
          </p:nvPr>
        </p:nvSpPr>
        <p:spPr>
          <a:xfrm>
            <a:off x="8767609" y="3728489"/>
            <a:ext cx="632315" cy="917474"/>
          </a:xfrm>
          <a:prstGeom prst="rect">
            <a:avLst/>
          </a:prstGeom>
          <a:blipFill>
            <a:blip r:embed="rId2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PA_库_文本框 17"/>
          <p:cNvSpPr txBox="1"/>
          <p:nvPr>
            <p:custDataLst>
              <p:tags r:id="rId14"/>
            </p:custDataLst>
          </p:nvPr>
        </p:nvSpPr>
        <p:spPr>
          <a:xfrm>
            <a:off x="8825021" y="3359158"/>
            <a:ext cx="522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JUL</a:t>
            </a:r>
          </a:p>
        </p:txBody>
      </p:sp>
      <p:cxnSp>
        <p:nvCxnSpPr>
          <p:cNvPr id="20" name="PA_库_直接连接符 19"/>
          <p:cNvCxnSpPr/>
          <p:nvPr>
            <p:custDataLst>
              <p:tags r:id="rId15"/>
            </p:custDataLst>
          </p:nvPr>
        </p:nvCxnSpPr>
        <p:spPr>
          <a:xfrm>
            <a:off x="2162908" y="3733253"/>
            <a:ext cx="815674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库_文本框 20"/>
          <p:cNvSpPr txBox="1"/>
          <p:nvPr>
            <p:custDataLst>
              <p:tags r:id="rId16"/>
            </p:custDataLst>
          </p:nvPr>
        </p:nvSpPr>
        <p:spPr>
          <a:xfrm>
            <a:off x="3078482" y="2518785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+30%</a:t>
            </a:r>
          </a:p>
        </p:txBody>
      </p:sp>
      <p:sp>
        <p:nvSpPr>
          <p:cNvPr id="22" name="PA_库_文本框 21"/>
          <p:cNvSpPr txBox="1"/>
          <p:nvPr>
            <p:custDataLst>
              <p:tags r:id="rId17"/>
            </p:custDataLst>
          </p:nvPr>
        </p:nvSpPr>
        <p:spPr>
          <a:xfrm>
            <a:off x="5004365" y="1604994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+60%</a:t>
            </a:r>
          </a:p>
        </p:txBody>
      </p:sp>
      <p:sp>
        <p:nvSpPr>
          <p:cNvPr id="23" name="PA_库_文本框 22"/>
          <p:cNvSpPr txBox="1"/>
          <p:nvPr>
            <p:custDataLst>
              <p:tags r:id="rId18"/>
            </p:custDataLst>
          </p:nvPr>
        </p:nvSpPr>
        <p:spPr>
          <a:xfrm>
            <a:off x="5954408" y="2013227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+50%</a:t>
            </a:r>
          </a:p>
        </p:txBody>
      </p:sp>
      <p:sp>
        <p:nvSpPr>
          <p:cNvPr id="24" name="PA_库_文本框 23"/>
          <p:cNvSpPr txBox="1"/>
          <p:nvPr>
            <p:custDataLst>
              <p:tags r:id="rId19"/>
            </p:custDataLst>
          </p:nvPr>
        </p:nvSpPr>
        <p:spPr>
          <a:xfrm>
            <a:off x="7866769" y="289709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+15%</a:t>
            </a:r>
          </a:p>
        </p:txBody>
      </p:sp>
      <p:sp>
        <p:nvSpPr>
          <p:cNvPr id="25" name="PA_库_文本框 24"/>
          <p:cNvSpPr txBox="1"/>
          <p:nvPr>
            <p:custDataLst>
              <p:tags r:id="rId20"/>
            </p:custDataLst>
          </p:nvPr>
        </p:nvSpPr>
        <p:spPr>
          <a:xfrm>
            <a:off x="8896840" y="4686819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-10%</a:t>
            </a:r>
          </a:p>
        </p:txBody>
      </p:sp>
      <p:sp>
        <p:nvSpPr>
          <p:cNvPr id="26" name="PA_库_文本框 25"/>
          <p:cNvSpPr txBox="1"/>
          <p:nvPr>
            <p:custDataLst>
              <p:tags r:id="rId21"/>
            </p:custDataLst>
          </p:nvPr>
        </p:nvSpPr>
        <p:spPr>
          <a:xfrm>
            <a:off x="6874065" y="5470590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-25%</a:t>
            </a:r>
          </a:p>
        </p:txBody>
      </p:sp>
      <p:sp>
        <p:nvSpPr>
          <p:cNvPr id="27" name="PA_库_文本框 26"/>
          <p:cNvSpPr txBox="1"/>
          <p:nvPr>
            <p:custDataLst>
              <p:tags r:id="rId22"/>
            </p:custDataLst>
          </p:nvPr>
        </p:nvSpPr>
        <p:spPr>
          <a:xfrm>
            <a:off x="4007590" y="4686818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-10%</a:t>
            </a:r>
          </a:p>
        </p:txBody>
      </p:sp>
      <p:sp>
        <p:nvSpPr>
          <p:cNvPr id="30" name="PA_库_矩形 29"/>
          <p:cNvSpPr/>
          <p:nvPr>
            <p:custDataLst>
              <p:tags r:id="rId23"/>
            </p:custDataLst>
          </p:nvPr>
        </p:nvSpPr>
        <p:spPr>
          <a:xfrm>
            <a:off x="833858" y="5675112"/>
            <a:ext cx="53407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tamen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de rebus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grandioribus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dicas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ipsae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res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verba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rapiunt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Haec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bene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dicuntur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ego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repugno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inter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sese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ipsa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pugnant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Et nemo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nimium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beatus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explicavisset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</a:p>
        </p:txBody>
      </p:sp>
      <p:sp>
        <p:nvSpPr>
          <p:cNvPr id="31" name="PA_库_文本框 30"/>
          <p:cNvSpPr txBox="1"/>
          <p:nvPr>
            <p:custDataLst>
              <p:tags r:id="rId24"/>
            </p:custDataLst>
          </p:nvPr>
        </p:nvSpPr>
        <p:spPr>
          <a:xfrm>
            <a:off x="833858" y="5403022"/>
            <a:ext cx="2658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SIX MONTH SALE ANALYSIS</a:t>
            </a:r>
          </a:p>
        </p:txBody>
      </p:sp>
    </p:spTree>
    <p:extLst>
      <p:ext uri="{BB962C8B-B14F-4D97-AF65-F5344CB8AC3E}">
        <p14:creationId xmlns:p14="http://schemas.microsoft.com/office/powerpoint/2010/main" val="168767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 autoUpdateAnimBg="0"/>
      <p:bldP spid="3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 Good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15</a:t>
            </a:fld>
            <a:endParaRPr lang="en-GB"/>
          </a:p>
        </p:txBody>
      </p:sp>
      <p:graphicFrame>
        <p:nvGraphicFramePr>
          <p:cNvPr id="5" name="PA_库_Chart 4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2093602"/>
              </p:ext>
            </p:extLst>
          </p:nvPr>
        </p:nvGraphicFramePr>
        <p:xfrm>
          <a:off x="4711131" y="1319823"/>
          <a:ext cx="6896100" cy="4839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PA_库_矩形 5"/>
          <p:cNvSpPr/>
          <p:nvPr>
            <p:custDataLst>
              <p:tags r:id="rId2"/>
            </p:custDataLst>
          </p:nvPr>
        </p:nvSpPr>
        <p:spPr>
          <a:xfrm>
            <a:off x="685800" y="2149105"/>
            <a:ext cx="35940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tamen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de rebus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grandioribus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dicas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ipsae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res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verba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rapiunt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Haec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bene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dicuntur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ego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repugno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inter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sese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ipsa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pugnant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Et nemo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nimium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beatus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explicavisset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non tam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haesitaret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Quamquam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ab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philosophiam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omnes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ingenuas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disciplinas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habemus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</a:t>
            </a:r>
          </a:p>
        </p:txBody>
      </p:sp>
      <p:sp>
        <p:nvSpPr>
          <p:cNvPr id="7" name="PA_库_椭圆 6"/>
          <p:cNvSpPr/>
          <p:nvPr>
            <p:custDataLst>
              <p:tags r:id="rId3"/>
            </p:custDataLst>
          </p:nvPr>
        </p:nvSpPr>
        <p:spPr>
          <a:xfrm>
            <a:off x="685800" y="4494227"/>
            <a:ext cx="590550" cy="590550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45%</a:t>
            </a:r>
          </a:p>
        </p:txBody>
      </p:sp>
      <p:sp>
        <p:nvSpPr>
          <p:cNvPr id="8" name="PA_库_矩形 7"/>
          <p:cNvSpPr/>
          <p:nvPr>
            <p:custDataLst>
              <p:tags r:id="rId4"/>
            </p:custDataLst>
          </p:nvPr>
        </p:nvSpPr>
        <p:spPr>
          <a:xfrm>
            <a:off x="1276350" y="4512503"/>
            <a:ext cx="13549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recti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000" dirty="0"/>
          </a:p>
        </p:txBody>
      </p:sp>
      <p:sp>
        <p:nvSpPr>
          <p:cNvPr id="9" name="PA_库_椭圆 8"/>
          <p:cNvSpPr/>
          <p:nvPr>
            <p:custDataLst>
              <p:tags r:id="rId5"/>
            </p:custDataLst>
          </p:nvPr>
        </p:nvSpPr>
        <p:spPr>
          <a:xfrm>
            <a:off x="2612246" y="4494227"/>
            <a:ext cx="590550" cy="590550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15%</a:t>
            </a:r>
          </a:p>
        </p:txBody>
      </p:sp>
      <p:sp>
        <p:nvSpPr>
          <p:cNvPr id="10" name="PA_库_矩形 9"/>
          <p:cNvSpPr/>
          <p:nvPr>
            <p:custDataLst>
              <p:tags r:id="rId6"/>
            </p:custDataLst>
          </p:nvPr>
        </p:nvSpPr>
        <p:spPr>
          <a:xfrm>
            <a:off x="3202796" y="4512503"/>
            <a:ext cx="13549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recti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480861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  <p:bldGraphic spid="5" grpId="2">
        <p:bldAsOne/>
      </p:bldGraphic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9" name="PA_库_任意多边形 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413252" y="4214862"/>
            <a:ext cx="493713" cy="493713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3 w 621"/>
              <a:gd name="T5" fmla="*/ 5 h 621"/>
              <a:gd name="T6" fmla="*/ 586 w 621"/>
              <a:gd name="T7" fmla="*/ 16 h 621"/>
              <a:gd name="T8" fmla="*/ 605 w 621"/>
              <a:gd name="T9" fmla="*/ 36 h 621"/>
              <a:gd name="T10" fmla="*/ 617 w 621"/>
              <a:gd name="T11" fmla="*/ 59 h 621"/>
              <a:gd name="T12" fmla="*/ 621 w 621"/>
              <a:gd name="T13" fmla="*/ 85 h 621"/>
              <a:gd name="T14" fmla="*/ 621 w 621"/>
              <a:gd name="T15" fmla="*/ 537 h 621"/>
              <a:gd name="T16" fmla="*/ 617 w 621"/>
              <a:gd name="T17" fmla="*/ 564 h 621"/>
              <a:gd name="T18" fmla="*/ 605 w 621"/>
              <a:gd name="T19" fmla="*/ 587 h 621"/>
              <a:gd name="T20" fmla="*/ 586 w 621"/>
              <a:gd name="T21" fmla="*/ 605 h 621"/>
              <a:gd name="T22" fmla="*/ 563 w 621"/>
              <a:gd name="T23" fmla="*/ 618 h 621"/>
              <a:gd name="T24" fmla="*/ 537 w 621"/>
              <a:gd name="T25" fmla="*/ 621 h 621"/>
              <a:gd name="T26" fmla="*/ 85 w 621"/>
              <a:gd name="T27" fmla="*/ 621 h 621"/>
              <a:gd name="T28" fmla="*/ 57 w 621"/>
              <a:gd name="T29" fmla="*/ 618 h 621"/>
              <a:gd name="T30" fmla="*/ 35 w 621"/>
              <a:gd name="T31" fmla="*/ 605 h 621"/>
              <a:gd name="T32" fmla="*/ 17 w 621"/>
              <a:gd name="T33" fmla="*/ 587 h 621"/>
              <a:gd name="T34" fmla="*/ 4 w 621"/>
              <a:gd name="T35" fmla="*/ 564 h 621"/>
              <a:gd name="T36" fmla="*/ 0 w 621"/>
              <a:gd name="T37" fmla="*/ 537 h 621"/>
              <a:gd name="T38" fmla="*/ 0 w 621"/>
              <a:gd name="T39" fmla="*/ 85 h 621"/>
              <a:gd name="T40" fmla="*/ 4 w 621"/>
              <a:gd name="T41" fmla="*/ 59 h 621"/>
              <a:gd name="T42" fmla="*/ 17 w 621"/>
              <a:gd name="T43" fmla="*/ 36 h 621"/>
              <a:gd name="T44" fmla="*/ 35 w 621"/>
              <a:gd name="T45" fmla="*/ 16 h 621"/>
              <a:gd name="T46" fmla="*/ 57 w 621"/>
              <a:gd name="T47" fmla="*/ 5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3" y="5"/>
                </a:lnTo>
                <a:lnTo>
                  <a:pt x="586" y="16"/>
                </a:lnTo>
                <a:lnTo>
                  <a:pt x="605" y="36"/>
                </a:lnTo>
                <a:lnTo>
                  <a:pt x="617" y="59"/>
                </a:lnTo>
                <a:lnTo>
                  <a:pt x="621" y="85"/>
                </a:lnTo>
                <a:lnTo>
                  <a:pt x="621" y="537"/>
                </a:lnTo>
                <a:lnTo>
                  <a:pt x="617" y="564"/>
                </a:lnTo>
                <a:lnTo>
                  <a:pt x="605" y="587"/>
                </a:lnTo>
                <a:lnTo>
                  <a:pt x="586" y="605"/>
                </a:lnTo>
                <a:lnTo>
                  <a:pt x="563" y="618"/>
                </a:lnTo>
                <a:lnTo>
                  <a:pt x="537" y="621"/>
                </a:lnTo>
                <a:lnTo>
                  <a:pt x="85" y="621"/>
                </a:lnTo>
                <a:lnTo>
                  <a:pt x="57" y="618"/>
                </a:lnTo>
                <a:lnTo>
                  <a:pt x="35" y="605"/>
                </a:lnTo>
                <a:lnTo>
                  <a:pt x="17" y="587"/>
                </a:lnTo>
                <a:lnTo>
                  <a:pt x="4" y="564"/>
                </a:lnTo>
                <a:lnTo>
                  <a:pt x="0" y="537"/>
                </a:lnTo>
                <a:lnTo>
                  <a:pt x="0" y="85"/>
                </a:lnTo>
                <a:lnTo>
                  <a:pt x="4" y="59"/>
                </a:lnTo>
                <a:lnTo>
                  <a:pt x="17" y="36"/>
                </a:lnTo>
                <a:lnTo>
                  <a:pt x="35" y="16"/>
                </a:lnTo>
                <a:lnTo>
                  <a:pt x="57" y="5"/>
                </a:lnTo>
                <a:lnTo>
                  <a:pt x="85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</a:p>
        </p:txBody>
      </p:sp>
      <p:sp>
        <p:nvSpPr>
          <p:cNvPr id="10" name="PA_库_任意多边形 7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956302" y="5291187"/>
            <a:ext cx="492125" cy="493713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3 w 621"/>
              <a:gd name="T5" fmla="*/ 4 h 621"/>
              <a:gd name="T6" fmla="*/ 585 w 621"/>
              <a:gd name="T7" fmla="*/ 16 h 621"/>
              <a:gd name="T8" fmla="*/ 605 w 621"/>
              <a:gd name="T9" fmla="*/ 34 h 621"/>
              <a:gd name="T10" fmla="*/ 616 w 621"/>
              <a:gd name="T11" fmla="*/ 58 h 621"/>
              <a:gd name="T12" fmla="*/ 621 w 621"/>
              <a:gd name="T13" fmla="*/ 84 h 621"/>
              <a:gd name="T14" fmla="*/ 621 w 621"/>
              <a:gd name="T15" fmla="*/ 536 h 621"/>
              <a:gd name="T16" fmla="*/ 616 w 621"/>
              <a:gd name="T17" fmla="*/ 562 h 621"/>
              <a:gd name="T18" fmla="*/ 605 w 621"/>
              <a:gd name="T19" fmla="*/ 587 h 621"/>
              <a:gd name="T20" fmla="*/ 585 w 621"/>
              <a:gd name="T21" fmla="*/ 605 h 621"/>
              <a:gd name="T22" fmla="*/ 563 w 621"/>
              <a:gd name="T23" fmla="*/ 616 h 621"/>
              <a:gd name="T24" fmla="*/ 537 w 621"/>
              <a:gd name="T25" fmla="*/ 621 h 621"/>
              <a:gd name="T26" fmla="*/ 85 w 621"/>
              <a:gd name="T27" fmla="*/ 621 h 621"/>
              <a:gd name="T28" fmla="*/ 57 w 621"/>
              <a:gd name="T29" fmla="*/ 616 h 621"/>
              <a:gd name="T30" fmla="*/ 34 w 621"/>
              <a:gd name="T31" fmla="*/ 605 h 621"/>
              <a:gd name="T32" fmla="*/ 16 w 621"/>
              <a:gd name="T33" fmla="*/ 587 h 621"/>
              <a:gd name="T34" fmla="*/ 3 w 621"/>
              <a:gd name="T35" fmla="*/ 562 h 621"/>
              <a:gd name="T36" fmla="*/ 0 w 621"/>
              <a:gd name="T37" fmla="*/ 536 h 621"/>
              <a:gd name="T38" fmla="*/ 0 w 621"/>
              <a:gd name="T39" fmla="*/ 84 h 621"/>
              <a:gd name="T40" fmla="*/ 3 w 621"/>
              <a:gd name="T41" fmla="*/ 58 h 621"/>
              <a:gd name="T42" fmla="*/ 16 w 621"/>
              <a:gd name="T43" fmla="*/ 34 h 621"/>
              <a:gd name="T44" fmla="*/ 34 w 621"/>
              <a:gd name="T45" fmla="*/ 16 h 621"/>
              <a:gd name="T46" fmla="*/ 57 w 621"/>
              <a:gd name="T47" fmla="*/ 4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3" y="4"/>
                </a:lnTo>
                <a:lnTo>
                  <a:pt x="585" y="16"/>
                </a:lnTo>
                <a:lnTo>
                  <a:pt x="605" y="34"/>
                </a:lnTo>
                <a:lnTo>
                  <a:pt x="616" y="58"/>
                </a:lnTo>
                <a:lnTo>
                  <a:pt x="621" y="84"/>
                </a:lnTo>
                <a:lnTo>
                  <a:pt x="621" y="536"/>
                </a:lnTo>
                <a:lnTo>
                  <a:pt x="616" y="562"/>
                </a:lnTo>
                <a:lnTo>
                  <a:pt x="605" y="587"/>
                </a:lnTo>
                <a:lnTo>
                  <a:pt x="585" y="605"/>
                </a:lnTo>
                <a:lnTo>
                  <a:pt x="563" y="616"/>
                </a:lnTo>
                <a:lnTo>
                  <a:pt x="537" y="621"/>
                </a:lnTo>
                <a:lnTo>
                  <a:pt x="85" y="621"/>
                </a:lnTo>
                <a:lnTo>
                  <a:pt x="57" y="616"/>
                </a:lnTo>
                <a:lnTo>
                  <a:pt x="34" y="605"/>
                </a:lnTo>
                <a:lnTo>
                  <a:pt x="16" y="587"/>
                </a:lnTo>
                <a:lnTo>
                  <a:pt x="3" y="562"/>
                </a:lnTo>
                <a:lnTo>
                  <a:pt x="0" y="536"/>
                </a:lnTo>
                <a:lnTo>
                  <a:pt x="0" y="84"/>
                </a:lnTo>
                <a:lnTo>
                  <a:pt x="3" y="58"/>
                </a:lnTo>
                <a:lnTo>
                  <a:pt x="16" y="34"/>
                </a:lnTo>
                <a:lnTo>
                  <a:pt x="34" y="16"/>
                </a:lnTo>
                <a:lnTo>
                  <a:pt x="57" y="4"/>
                </a:lnTo>
                <a:lnTo>
                  <a:pt x="85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PA_库_任意多边形 8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273677" y="5184824"/>
            <a:ext cx="493713" cy="492125"/>
          </a:xfrm>
          <a:custGeom>
            <a:avLst/>
            <a:gdLst>
              <a:gd name="T0" fmla="*/ 84 w 621"/>
              <a:gd name="T1" fmla="*/ 0 h 621"/>
              <a:gd name="T2" fmla="*/ 536 w 621"/>
              <a:gd name="T3" fmla="*/ 0 h 621"/>
              <a:gd name="T4" fmla="*/ 562 w 621"/>
              <a:gd name="T5" fmla="*/ 3 h 621"/>
              <a:gd name="T6" fmla="*/ 585 w 621"/>
              <a:gd name="T7" fmla="*/ 16 h 621"/>
              <a:gd name="T8" fmla="*/ 604 w 621"/>
              <a:gd name="T9" fmla="*/ 34 h 621"/>
              <a:gd name="T10" fmla="*/ 616 w 621"/>
              <a:gd name="T11" fmla="*/ 57 h 621"/>
              <a:gd name="T12" fmla="*/ 621 w 621"/>
              <a:gd name="T13" fmla="*/ 84 h 621"/>
              <a:gd name="T14" fmla="*/ 621 w 621"/>
              <a:gd name="T15" fmla="*/ 536 h 621"/>
              <a:gd name="T16" fmla="*/ 616 w 621"/>
              <a:gd name="T17" fmla="*/ 562 h 621"/>
              <a:gd name="T18" fmla="*/ 604 w 621"/>
              <a:gd name="T19" fmla="*/ 585 h 621"/>
              <a:gd name="T20" fmla="*/ 585 w 621"/>
              <a:gd name="T21" fmla="*/ 605 h 621"/>
              <a:gd name="T22" fmla="*/ 562 w 621"/>
              <a:gd name="T23" fmla="*/ 616 h 621"/>
              <a:gd name="T24" fmla="*/ 536 w 621"/>
              <a:gd name="T25" fmla="*/ 621 h 621"/>
              <a:gd name="T26" fmla="*/ 84 w 621"/>
              <a:gd name="T27" fmla="*/ 621 h 621"/>
              <a:gd name="T28" fmla="*/ 57 w 621"/>
              <a:gd name="T29" fmla="*/ 616 h 621"/>
              <a:gd name="T30" fmla="*/ 34 w 621"/>
              <a:gd name="T31" fmla="*/ 605 h 621"/>
              <a:gd name="T32" fmla="*/ 16 w 621"/>
              <a:gd name="T33" fmla="*/ 585 h 621"/>
              <a:gd name="T34" fmla="*/ 3 w 621"/>
              <a:gd name="T35" fmla="*/ 562 h 621"/>
              <a:gd name="T36" fmla="*/ 0 w 621"/>
              <a:gd name="T37" fmla="*/ 536 h 621"/>
              <a:gd name="T38" fmla="*/ 0 w 621"/>
              <a:gd name="T39" fmla="*/ 84 h 621"/>
              <a:gd name="T40" fmla="*/ 3 w 621"/>
              <a:gd name="T41" fmla="*/ 57 h 621"/>
              <a:gd name="T42" fmla="*/ 16 w 621"/>
              <a:gd name="T43" fmla="*/ 34 h 621"/>
              <a:gd name="T44" fmla="*/ 34 w 621"/>
              <a:gd name="T45" fmla="*/ 16 h 621"/>
              <a:gd name="T46" fmla="*/ 57 w 621"/>
              <a:gd name="T47" fmla="*/ 3 h 621"/>
              <a:gd name="T48" fmla="*/ 84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4" y="0"/>
                </a:moveTo>
                <a:lnTo>
                  <a:pt x="536" y="0"/>
                </a:lnTo>
                <a:lnTo>
                  <a:pt x="562" y="3"/>
                </a:lnTo>
                <a:lnTo>
                  <a:pt x="585" y="16"/>
                </a:lnTo>
                <a:lnTo>
                  <a:pt x="604" y="34"/>
                </a:lnTo>
                <a:lnTo>
                  <a:pt x="616" y="57"/>
                </a:lnTo>
                <a:lnTo>
                  <a:pt x="621" y="84"/>
                </a:lnTo>
                <a:lnTo>
                  <a:pt x="621" y="536"/>
                </a:lnTo>
                <a:lnTo>
                  <a:pt x="616" y="562"/>
                </a:lnTo>
                <a:lnTo>
                  <a:pt x="604" y="585"/>
                </a:lnTo>
                <a:lnTo>
                  <a:pt x="585" y="605"/>
                </a:lnTo>
                <a:lnTo>
                  <a:pt x="562" y="616"/>
                </a:lnTo>
                <a:lnTo>
                  <a:pt x="536" y="621"/>
                </a:lnTo>
                <a:lnTo>
                  <a:pt x="84" y="621"/>
                </a:lnTo>
                <a:lnTo>
                  <a:pt x="57" y="616"/>
                </a:lnTo>
                <a:lnTo>
                  <a:pt x="34" y="605"/>
                </a:lnTo>
                <a:lnTo>
                  <a:pt x="16" y="585"/>
                </a:lnTo>
                <a:lnTo>
                  <a:pt x="3" y="562"/>
                </a:lnTo>
                <a:lnTo>
                  <a:pt x="0" y="536"/>
                </a:lnTo>
                <a:lnTo>
                  <a:pt x="0" y="84"/>
                </a:lnTo>
                <a:lnTo>
                  <a:pt x="3" y="57"/>
                </a:lnTo>
                <a:lnTo>
                  <a:pt x="16" y="34"/>
                </a:lnTo>
                <a:lnTo>
                  <a:pt x="34" y="16"/>
                </a:lnTo>
                <a:lnTo>
                  <a:pt x="57" y="3"/>
                </a:lnTo>
                <a:lnTo>
                  <a:pt x="84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</a:p>
        </p:txBody>
      </p:sp>
      <p:sp>
        <p:nvSpPr>
          <p:cNvPr id="12" name="PA_库_任意多边形 9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700589" y="4789537"/>
            <a:ext cx="492125" cy="493713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3 w 621"/>
              <a:gd name="T5" fmla="*/ 5 h 621"/>
              <a:gd name="T6" fmla="*/ 587 w 621"/>
              <a:gd name="T7" fmla="*/ 16 h 621"/>
              <a:gd name="T8" fmla="*/ 605 w 621"/>
              <a:gd name="T9" fmla="*/ 34 h 621"/>
              <a:gd name="T10" fmla="*/ 616 w 621"/>
              <a:gd name="T11" fmla="*/ 57 h 621"/>
              <a:gd name="T12" fmla="*/ 621 w 621"/>
              <a:gd name="T13" fmla="*/ 84 h 621"/>
              <a:gd name="T14" fmla="*/ 621 w 621"/>
              <a:gd name="T15" fmla="*/ 537 h 621"/>
              <a:gd name="T16" fmla="*/ 616 w 621"/>
              <a:gd name="T17" fmla="*/ 563 h 621"/>
              <a:gd name="T18" fmla="*/ 605 w 621"/>
              <a:gd name="T19" fmla="*/ 587 h 621"/>
              <a:gd name="T20" fmla="*/ 587 w 621"/>
              <a:gd name="T21" fmla="*/ 605 h 621"/>
              <a:gd name="T22" fmla="*/ 563 w 621"/>
              <a:gd name="T23" fmla="*/ 616 h 621"/>
              <a:gd name="T24" fmla="*/ 537 w 621"/>
              <a:gd name="T25" fmla="*/ 621 h 621"/>
              <a:gd name="T26" fmla="*/ 85 w 621"/>
              <a:gd name="T27" fmla="*/ 621 h 621"/>
              <a:gd name="T28" fmla="*/ 59 w 621"/>
              <a:gd name="T29" fmla="*/ 616 h 621"/>
              <a:gd name="T30" fmla="*/ 34 w 621"/>
              <a:gd name="T31" fmla="*/ 605 h 621"/>
              <a:gd name="T32" fmla="*/ 17 w 621"/>
              <a:gd name="T33" fmla="*/ 587 h 621"/>
              <a:gd name="T34" fmla="*/ 5 w 621"/>
              <a:gd name="T35" fmla="*/ 563 h 621"/>
              <a:gd name="T36" fmla="*/ 0 w 621"/>
              <a:gd name="T37" fmla="*/ 537 h 621"/>
              <a:gd name="T38" fmla="*/ 0 w 621"/>
              <a:gd name="T39" fmla="*/ 84 h 621"/>
              <a:gd name="T40" fmla="*/ 5 w 621"/>
              <a:gd name="T41" fmla="*/ 57 h 621"/>
              <a:gd name="T42" fmla="*/ 17 w 621"/>
              <a:gd name="T43" fmla="*/ 34 h 621"/>
              <a:gd name="T44" fmla="*/ 34 w 621"/>
              <a:gd name="T45" fmla="*/ 16 h 621"/>
              <a:gd name="T46" fmla="*/ 59 w 621"/>
              <a:gd name="T47" fmla="*/ 5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3" y="5"/>
                </a:lnTo>
                <a:lnTo>
                  <a:pt x="587" y="16"/>
                </a:lnTo>
                <a:lnTo>
                  <a:pt x="605" y="34"/>
                </a:lnTo>
                <a:lnTo>
                  <a:pt x="616" y="57"/>
                </a:lnTo>
                <a:lnTo>
                  <a:pt x="621" y="84"/>
                </a:lnTo>
                <a:lnTo>
                  <a:pt x="621" y="537"/>
                </a:lnTo>
                <a:lnTo>
                  <a:pt x="616" y="563"/>
                </a:lnTo>
                <a:lnTo>
                  <a:pt x="605" y="587"/>
                </a:lnTo>
                <a:lnTo>
                  <a:pt x="587" y="605"/>
                </a:lnTo>
                <a:lnTo>
                  <a:pt x="563" y="616"/>
                </a:lnTo>
                <a:lnTo>
                  <a:pt x="537" y="621"/>
                </a:lnTo>
                <a:lnTo>
                  <a:pt x="85" y="621"/>
                </a:lnTo>
                <a:lnTo>
                  <a:pt x="59" y="616"/>
                </a:lnTo>
                <a:lnTo>
                  <a:pt x="34" y="605"/>
                </a:lnTo>
                <a:lnTo>
                  <a:pt x="17" y="587"/>
                </a:lnTo>
                <a:lnTo>
                  <a:pt x="5" y="563"/>
                </a:lnTo>
                <a:lnTo>
                  <a:pt x="0" y="537"/>
                </a:lnTo>
                <a:lnTo>
                  <a:pt x="0" y="84"/>
                </a:lnTo>
                <a:lnTo>
                  <a:pt x="5" y="57"/>
                </a:lnTo>
                <a:lnTo>
                  <a:pt x="17" y="34"/>
                </a:lnTo>
                <a:lnTo>
                  <a:pt x="34" y="16"/>
                </a:lnTo>
                <a:lnTo>
                  <a:pt x="59" y="5"/>
                </a:lnTo>
                <a:lnTo>
                  <a:pt x="85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</a:p>
        </p:txBody>
      </p:sp>
      <p:sp>
        <p:nvSpPr>
          <p:cNvPr id="13" name="PA_库_任意多边形 10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640639" y="3641774"/>
            <a:ext cx="493713" cy="493713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3 w 621"/>
              <a:gd name="T5" fmla="*/ 3 h 621"/>
              <a:gd name="T6" fmla="*/ 585 w 621"/>
              <a:gd name="T7" fmla="*/ 14 h 621"/>
              <a:gd name="T8" fmla="*/ 605 w 621"/>
              <a:gd name="T9" fmla="*/ 34 h 621"/>
              <a:gd name="T10" fmla="*/ 616 w 621"/>
              <a:gd name="T11" fmla="*/ 57 h 621"/>
              <a:gd name="T12" fmla="*/ 621 w 621"/>
              <a:gd name="T13" fmla="*/ 84 h 621"/>
              <a:gd name="T14" fmla="*/ 621 w 621"/>
              <a:gd name="T15" fmla="*/ 537 h 621"/>
              <a:gd name="T16" fmla="*/ 616 w 621"/>
              <a:gd name="T17" fmla="*/ 563 h 621"/>
              <a:gd name="T18" fmla="*/ 605 w 621"/>
              <a:gd name="T19" fmla="*/ 585 h 621"/>
              <a:gd name="T20" fmla="*/ 585 w 621"/>
              <a:gd name="T21" fmla="*/ 605 h 621"/>
              <a:gd name="T22" fmla="*/ 563 w 621"/>
              <a:gd name="T23" fmla="*/ 616 h 621"/>
              <a:gd name="T24" fmla="*/ 537 w 621"/>
              <a:gd name="T25" fmla="*/ 621 h 621"/>
              <a:gd name="T26" fmla="*/ 85 w 621"/>
              <a:gd name="T27" fmla="*/ 621 h 621"/>
              <a:gd name="T28" fmla="*/ 57 w 621"/>
              <a:gd name="T29" fmla="*/ 616 h 621"/>
              <a:gd name="T30" fmla="*/ 34 w 621"/>
              <a:gd name="T31" fmla="*/ 605 h 621"/>
              <a:gd name="T32" fmla="*/ 16 w 621"/>
              <a:gd name="T33" fmla="*/ 585 h 621"/>
              <a:gd name="T34" fmla="*/ 3 w 621"/>
              <a:gd name="T35" fmla="*/ 563 h 621"/>
              <a:gd name="T36" fmla="*/ 0 w 621"/>
              <a:gd name="T37" fmla="*/ 537 h 621"/>
              <a:gd name="T38" fmla="*/ 0 w 621"/>
              <a:gd name="T39" fmla="*/ 84 h 621"/>
              <a:gd name="T40" fmla="*/ 3 w 621"/>
              <a:gd name="T41" fmla="*/ 57 h 621"/>
              <a:gd name="T42" fmla="*/ 16 w 621"/>
              <a:gd name="T43" fmla="*/ 34 h 621"/>
              <a:gd name="T44" fmla="*/ 34 w 621"/>
              <a:gd name="T45" fmla="*/ 14 h 621"/>
              <a:gd name="T46" fmla="*/ 57 w 621"/>
              <a:gd name="T47" fmla="*/ 3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3" y="3"/>
                </a:lnTo>
                <a:lnTo>
                  <a:pt x="585" y="14"/>
                </a:lnTo>
                <a:lnTo>
                  <a:pt x="605" y="34"/>
                </a:lnTo>
                <a:lnTo>
                  <a:pt x="616" y="57"/>
                </a:lnTo>
                <a:lnTo>
                  <a:pt x="621" y="84"/>
                </a:lnTo>
                <a:lnTo>
                  <a:pt x="621" y="537"/>
                </a:lnTo>
                <a:lnTo>
                  <a:pt x="616" y="563"/>
                </a:lnTo>
                <a:lnTo>
                  <a:pt x="605" y="585"/>
                </a:lnTo>
                <a:lnTo>
                  <a:pt x="585" y="605"/>
                </a:lnTo>
                <a:lnTo>
                  <a:pt x="563" y="616"/>
                </a:lnTo>
                <a:lnTo>
                  <a:pt x="537" y="621"/>
                </a:lnTo>
                <a:lnTo>
                  <a:pt x="85" y="621"/>
                </a:lnTo>
                <a:lnTo>
                  <a:pt x="57" y="616"/>
                </a:lnTo>
                <a:lnTo>
                  <a:pt x="34" y="605"/>
                </a:lnTo>
                <a:lnTo>
                  <a:pt x="16" y="585"/>
                </a:lnTo>
                <a:lnTo>
                  <a:pt x="3" y="563"/>
                </a:lnTo>
                <a:lnTo>
                  <a:pt x="0" y="537"/>
                </a:lnTo>
                <a:lnTo>
                  <a:pt x="0" y="84"/>
                </a:lnTo>
                <a:lnTo>
                  <a:pt x="3" y="57"/>
                </a:lnTo>
                <a:lnTo>
                  <a:pt x="16" y="34"/>
                </a:lnTo>
                <a:lnTo>
                  <a:pt x="34" y="14"/>
                </a:lnTo>
                <a:lnTo>
                  <a:pt x="57" y="3"/>
                </a:lnTo>
                <a:lnTo>
                  <a:pt x="85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08</a:t>
            </a:r>
          </a:p>
        </p:txBody>
      </p:sp>
      <p:sp>
        <p:nvSpPr>
          <p:cNvPr id="14" name="PA_库_任意多边形 1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497764" y="4214862"/>
            <a:ext cx="492125" cy="493713"/>
          </a:xfrm>
          <a:custGeom>
            <a:avLst/>
            <a:gdLst>
              <a:gd name="T0" fmla="*/ 84 w 621"/>
              <a:gd name="T1" fmla="*/ 0 h 621"/>
              <a:gd name="T2" fmla="*/ 536 w 621"/>
              <a:gd name="T3" fmla="*/ 0 h 621"/>
              <a:gd name="T4" fmla="*/ 562 w 621"/>
              <a:gd name="T5" fmla="*/ 5 h 621"/>
              <a:gd name="T6" fmla="*/ 585 w 621"/>
              <a:gd name="T7" fmla="*/ 16 h 621"/>
              <a:gd name="T8" fmla="*/ 604 w 621"/>
              <a:gd name="T9" fmla="*/ 36 h 621"/>
              <a:gd name="T10" fmla="*/ 616 w 621"/>
              <a:gd name="T11" fmla="*/ 59 h 621"/>
              <a:gd name="T12" fmla="*/ 621 w 621"/>
              <a:gd name="T13" fmla="*/ 85 h 621"/>
              <a:gd name="T14" fmla="*/ 621 w 621"/>
              <a:gd name="T15" fmla="*/ 537 h 621"/>
              <a:gd name="T16" fmla="*/ 616 w 621"/>
              <a:gd name="T17" fmla="*/ 564 h 621"/>
              <a:gd name="T18" fmla="*/ 604 w 621"/>
              <a:gd name="T19" fmla="*/ 587 h 621"/>
              <a:gd name="T20" fmla="*/ 585 w 621"/>
              <a:gd name="T21" fmla="*/ 605 h 621"/>
              <a:gd name="T22" fmla="*/ 562 w 621"/>
              <a:gd name="T23" fmla="*/ 618 h 621"/>
              <a:gd name="T24" fmla="*/ 536 w 621"/>
              <a:gd name="T25" fmla="*/ 621 h 621"/>
              <a:gd name="T26" fmla="*/ 84 w 621"/>
              <a:gd name="T27" fmla="*/ 621 h 621"/>
              <a:gd name="T28" fmla="*/ 57 w 621"/>
              <a:gd name="T29" fmla="*/ 618 h 621"/>
              <a:gd name="T30" fmla="*/ 34 w 621"/>
              <a:gd name="T31" fmla="*/ 605 h 621"/>
              <a:gd name="T32" fmla="*/ 16 w 621"/>
              <a:gd name="T33" fmla="*/ 587 h 621"/>
              <a:gd name="T34" fmla="*/ 3 w 621"/>
              <a:gd name="T35" fmla="*/ 564 h 621"/>
              <a:gd name="T36" fmla="*/ 0 w 621"/>
              <a:gd name="T37" fmla="*/ 537 h 621"/>
              <a:gd name="T38" fmla="*/ 0 w 621"/>
              <a:gd name="T39" fmla="*/ 85 h 621"/>
              <a:gd name="T40" fmla="*/ 3 w 621"/>
              <a:gd name="T41" fmla="*/ 59 h 621"/>
              <a:gd name="T42" fmla="*/ 16 w 621"/>
              <a:gd name="T43" fmla="*/ 36 h 621"/>
              <a:gd name="T44" fmla="*/ 34 w 621"/>
              <a:gd name="T45" fmla="*/ 16 h 621"/>
              <a:gd name="T46" fmla="*/ 57 w 621"/>
              <a:gd name="T47" fmla="*/ 5 h 621"/>
              <a:gd name="T48" fmla="*/ 84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4" y="0"/>
                </a:moveTo>
                <a:lnTo>
                  <a:pt x="536" y="0"/>
                </a:lnTo>
                <a:lnTo>
                  <a:pt x="562" y="5"/>
                </a:lnTo>
                <a:lnTo>
                  <a:pt x="585" y="16"/>
                </a:lnTo>
                <a:lnTo>
                  <a:pt x="604" y="36"/>
                </a:lnTo>
                <a:lnTo>
                  <a:pt x="616" y="59"/>
                </a:lnTo>
                <a:lnTo>
                  <a:pt x="621" y="85"/>
                </a:lnTo>
                <a:lnTo>
                  <a:pt x="621" y="537"/>
                </a:lnTo>
                <a:lnTo>
                  <a:pt x="616" y="564"/>
                </a:lnTo>
                <a:lnTo>
                  <a:pt x="604" y="587"/>
                </a:lnTo>
                <a:lnTo>
                  <a:pt x="585" y="605"/>
                </a:lnTo>
                <a:lnTo>
                  <a:pt x="562" y="618"/>
                </a:lnTo>
                <a:lnTo>
                  <a:pt x="536" y="621"/>
                </a:lnTo>
                <a:lnTo>
                  <a:pt x="84" y="621"/>
                </a:lnTo>
                <a:lnTo>
                  <a:pt x="57" y="618"/>
                </a:lnTo>
                <a:lnTo>
                  <a:pt x="34" y="605"/>
                </a:lnTo>
                <a:lnTo>
                  <a:pt x="16" y="587"/>
                </a:lnTo>
                <a:lnTo>
                  <a:pt x="3" y="564"/>
                </a:lnTo>
                <a:lnTo>
                  <a:pt x="0" y="537"/>
                </a:lnTo>
                <a:lnTo>
                  <a:pt x="0" y="85"/>
                </a:lnTo>
                <a:lnTo>
                  <a:pt x="3" y="59"/>
                </a:lnTo>
                <a:lnTo>
                  <a:pt x="16" y="36"/>
                </a:lnTo>
                <a:lnTo>
                  <a:pt x="34" y="16"/>
                </a:lnTo>
                <a:lnTo>
                  <a:pt x="57" y="5"/>
                </a:lnTo>
                <a:lnTo>
                  <a:pt x="84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07</a:t>
            </a:r>
          </a:p>
        </p:txBody>
      </p:sp>
      <p:sp>
        <p:nvSpPr>
          <p:cNvPr id="15" name="PA_库_任意多边形 12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637339" y="5184824"/>
            <a:ext cx="492125" cy="492125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3 w 621"/>
              <a:gd name="T5" fmla="*/ 3 h 621"/>
              <a:gd name="T6" fmla="*/ 586 w 621"/>
              <a:gd name="T7" fmla="*/ 16 h 621"/>
              <a:gd name="T8" fmla="*/ 605 w 621"/>
              <a:gd name="T9" fmla="*/ 34 h 621"/>
              <a:gd name="T10" fmla="*/ 617 w 621"/>
              <a:gd name="T11" fmla="*/ 57 h 621"/>
              <a:gd name="T12" fmla="*/ 621 w 621"/>
              <a:gd name="T13" fmla="*/ 84 h 621"/>
              <a:gd name="T14" fmla="*/ 621 w 621"/>
              <a:gd name="T15" fmla="*/ 536 h 621"/>
              <a:gd name="T16" fmla="*/ 617 w 621"/>
              <a:gd name="T17" fmla="*/ 562 h 621"/>
              <a:gd name="T18" fmla="*/ 605 w 621"/>
              <a:gd name="T19" fmla="*/ 585 h 621"/>
              <a:gd name="T20" fmla="*/ 586 w 621"/>
              <a:gd name="T21" fmla="*/ 605 h 621"/>
              <a:gd name="T22" fmla="*/ 563 w 621"/>
              <a:gd name="T23" fmla="*/ 616 h 621"/>
              <a:gd name="T24" fmla="*/ 537 w 621"/>
              <a:gd name="T25" fmla="*/ 621 h 621"/>
              <a:gd name="T26" fmla="*/ 85 w 621"/>
              <a:gd name="T27" fmla="*/ 621 h 621"/>
              <a:gd name="T28" fmla="*/ 57 w 621"/>
              <a:gd name="T29" fmla="*/ 616 h 621"/>
              <a:gd name="T30" fmla="*/ 35 w 621"/>
              <a:gd name="T31" fmla="*/ 605 h 621"/>
              <a:gd name="T32" fmla="*/ 17 w 621"/>
              <a:gd name="T33" fmla="*/ 585 h 621"/>
              <a:gd name="T34" fmla="*/ 4 w 621"/>
              <a:gd name="T35" fmla="*/ 562 h 621"/>
              <a:gd name="T36" fmla="*/ 0 w 621"/>
              <a:gd name="T37" fmla="*/ 536 h 621"/>
              <a:gd name="T38" fmla="*/ 0 w 621"/>
              <a:gd name="T39" fmla="*/ 84 h 621"/>
              <a:gd name="T40" fmla="*/ 4 w 621"/>
              <a:gd name="T41" fmla="*/ 57 h 621"/>
              <a:gd name="T42" fmla="*/ 17 w 621"/>
              <a:gd name="T43" fmla="*/ 34 h 621"/>
              <a:gd name="T44" fmla="*/ 35 w 621"/>
              <a:gd name="T45" fmla="*/ 16 h 621"/>
              <a:gd name="T46" fmla="*/ 57 w 621"/>
              <a:gd name="T47" fmla="*/ 3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3" y="3"/>
                </a:lnTo>
                <a:lnTo>
                  <a:pt x="586" y="16"/>
                </a:lnTo>
                <a:lnTo>
                  <a:pt x="605" y="34"/>
                </a:lnTo>
                <a:lnTo>
                  <a:pt x="617" y="57"/>
                </a:lnTo>
                <a:lnTo>
                  <a:pt x="621" y="84"/>
                </a:lnTo>
                <a:lnTo>
                  <a:pt x="621" y="536"/>
                </a:lnTo>
                <a:lnTo>
                  <a:pt x="617" y="562"/>
                </a:lnTo>
                <a:lnTo>
                  <a:pt x="605" y="585"/>
                </a:lnTo>
                <a:lnTo>
                  <a:pt x="586" y="605"/>
                </a:lnTo>
                <a:lnTo>
                  <a:pt x="563" y="616"/>
                </a:lnTo>
                <a:lnTo>
                  <a:pt x="537" y="621"/>
                </a:lnTo>
                <a:lnTo>
                  <a:pt x="85" y="621"/>
                </a:lnTo>
                <a:lnTo>
                  <a:pt x="57" y="616"/>
                </a:lnTo>
                <a:lnTo>
                  <a:pt x="35" y="605"/>
                </a:lnTo>
                <a:lnTo>
                  <a:pt x="17" y="585"/>
                </a:lnTo>
                <a:lnTo>
                  <a:pt x="4" y="562"/>
                </a:lnTo>
                <a:lnTo>
                  <a:pt x="0" y="536"/>
                </a:lnTo>
                <a:lnTo>
                  <a:pt x="0" y="84"/>
                </a:lnTo>
                <a:lnTo>
                  <a:pt x="4" y="57"/>
                </a:lnTo>
                <a:lnTo>
                  <a:pt x="17" y="34"/>
                </a:lnTo>
                <a:lnTo>
                  <a:pt x="35" y="16"/>
                </a:lnTo>
                <a:lnTo>
                  <a:pt x="57" y="3"/>
                </a:lnTo>
                <a:lnTo>
                  <a:pt x="85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05</a:t>
            </a:r>
          </a:p>
        </p:txBody>
      </p:sp>
      <p:sp>
        <p:nvSpPr>
          <p:cNvPr id="16" name="PA_库_任意多边形 13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210427" y="4789537"/>
            <a:ext cx="492125" cy="493713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4 w 621"/>
              <a:gd name="T5" fmla="*/ 5 h 621"/>
              <a:gd name="T6" fmla="*/ 587 w 621"/>
              <a:gd name="T7" fmla="*/ 16 h 621"/>
              <a:gd name="T8" fmla="*/ 605 w 621"/>
              <a:gd name="T9" fmla="*/ 34 h 621"/>
              <a:gd name="T10" fmla="*/ 618 w 621"/>
              <a:gd name="T11" fmla="*/ 57 h 621"/>
              <a:gd name="T12" fmla="*/ 621 w 621"/>
              <a:gd name="T13" fmla="*/ 84 h 621"/>
              <a:gd name="T14" fmla="*/ 621 w 621"/>
              <a:gd name="T15" fmla="*/ 537 h 621"/>
              <a:gd name="T16" fmla="*/ 618 w 621"/>
              <a:gd name="T17" fmla="*/ 563 h 621"/>
              <a:gd name="T18" fmla="*/ 605 w 621"/>
              <a:gd name="T19" fmla="*/ 587 h 621"/>
              <a:gd name="T20" fmla="*/ 587 w 621"/>
              <a:gd name="T21" fmla="*/ 605 h 621"/>
              <a:gd name="T22" fmla="*/ 564 w 621"/>
              <a:gd name="T23" fmla="*/ 616 h 621"/>
              <a:gd name="T24" fmla="*/ 537 w 621"/>
              <a:gd name="T25" fmla="*/ 621 h 621"/>
              <a:gd name="T26" fmla="*/ 85 w 621"/>
              <a:gd name="T27" fmla="*/ 621 h 621"/>
              <a:gd name="T28" fmla="*/ 59 w 621"/>
              <a:gd name="T29" fmla="*/ 616 h 621"/>
              <a:gd name="T30" fmla="*/ 36 w 621"/>
              <a:gd name="T31" fmla="*/ 605 h 621"/>
              <a:gd name="T32" fmla="*/ 16 w 621"/>
              <a:gd name="T33" fmla="*/ 587 h 621"/>
              <a:gd name="T34" fmla="*/ 5 w 621"/>
              <a:gd name="T35" fmla="*/ 563 h 621"/>
              <a:gd name="T36" fmla="*/ 0 w 621"/>
              <a:gd name="T37" fmla="*/ 537 h 621"/>
              <a:gd name="T38" fmla="*/ 0 w 621"/>
              <a:gd name="T39" fmla="*/ 84 h 621"/>
              <a:gd name="T40" fmla="*/ 5 w 621"/>
              <a:gd name="T41" fmla="*/ 57 h 621"/>
              <a:gd name="T42" fmla="*/ 16 w 621"/>
              <a:gd name="T43" fmla="*/ 34 h 621"/>
              <a:gd name="T44" fmla="*/ 36 w 621"/>
              <a:gd name="T45" fmla="*/ 16 h 621"/>
              <a:gd name="T46" fmla="*/ 59 w 621"/>
              <a:gd name="T47" fmla="*/ 5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4" y="5"/>
                </a:lnTo>
                <a:lnTo>
                  <a:pt x="587" y="16"/>
                </a:lnTo>
                <a:lnTo>
                  <a:pt x="605" y="34"/>
                </a:lnTo>
                <a:lnTo>
                  <a:pt x="618" y="57"/>
                </a:lnTo>
                <a:lnTo>
                  <a:pt x="621" y="84"/>
                </a:lnTo>
                <a:lnTo>
                  <a:pt x="621" y="537"/>
                </a:lnTo>
                <a:lnTo>
                  <a:pt x="618" y="563"/>
                </a:lnTo>
                <a:lnTo>
                  <a:pt x="605" y="587"/>
                </a:lnTo>
                <a:lnTo>
                  <a:pt x="587" y="605"/>
                </a:lnTo>
                <a:lnTo>
                  <a:pt x="564" y="616"/>
                </a:lnTo>
                <a:lnTo>
                  <a:pt x="537" y="621"/>
                </a:lnTo>
                <a:lnTo>
                  <a:pt x="85" y="621"/>
                </a:lnTo>
                <a:lnTo>
                  <a:pt x="59" y="616"/>
                </a:lnTo>
                <a:lnTo>
                  <a:pt x="36" y="605"/>
                </a:lnTo>
                <a:lnTo>
                  <a:pt x="16" y="587"/>
                </a:lnTo>
                <a:lnTo>
                  <a:pt x="5" y="563"/>
                </a:lnTo>
                <a:lnTo>
                  <a:pt x="0" y="537"/>
                </a:lnTo>
                <a:lnTo>
                  <a:pt x="0" y="84"/>
                </a:lnTo>
                <a:lnTo>
                  <a:pt x="5" y="57"/>
                </a:lnTo>
                <a:lnTo>
                  <a:pt x="16" y="34"/>
                </a:lnTo>
                <a:lnTo>
                  <a:pt x="36" y="16"/>
                </a:lnTo>
                <a:lnTo>
                  <a:pt x="59" y="5"/>
                </a:lnTo>
                <a:lnTo>
                  <a:pt x="85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06</a:t>
            </a:r>
          </a:p>
        </p:txBody>
      </p:sp>
      <p:sp>
        <p:nvSpPr>
          <p:cNvPr id="17" name="PA_库_任意多边形 14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268789" y="3641774"/>
            <a:ext cx="493713" cy="493713"/>
          </a:xfrm>
          <a:custGeom>
            <a:avLst/>
            <a:gdLst>
              <a:gd name="T0" fmla="*/ 87 w 623"/>
              <a:gd name="T1" fmla="*/ 0 h 621"/>
              <a:gd name="T2" fmla="*/ 537 w 623"/>
              <a:gd name="T3" fmla="*/ 0 h 621"/>
              <a:gd name="T4" fmla="*/ 564 w 623"/>
              <a:gd name="T5" fmla="*/ 3 h 621"/>
              <a:gd name="T6" fmla="*/ 587 w 623"/>
              <a:gd name="T7" fmla="*/ 14 h 621"/>
              <a:gd name="T8" fmla="*/ 607 w 623"/>
              <a:gd name="T9" fmla="*/ 34 h 621"/>
              <a:gd name="T10" fmla="*/ 618 w 623"/>
              <a:gd name="T11" fmla="*/ 57 h 621"/>
              <a:gd name="T12" fmla="*/ 623 w 623"/>
              <a:gd name="T13" fmla="*/ 84 h 621"/>
              <a:gd name="T14" fmla="*/ 623 w 623"/>
              <a:gd name="T15" fmla="*/ 537 h 621"/>
              <a:gd name="T16" fmla="*/ 618 w 623"/>
              <a:gd name="T17" fmla="*/ 563 h 621"/>
              <a:gd name="T18" fmla="*/ 607 w 623"/>
              <a:gd name="T19" fmla="*/ 585 h 621"/>
              <a:gd name="T20" fmla="*/ 587 w 623"/>
              <a:gd name="T21" fmla="*/ 605 h 621"/>
              <a:gd name="T22" fmla="*/ 564 w 623"/>
              <a:gd name="T23" fmla="*/ 616 h 621"/>
              <a:gd name="T24" fmla="*/ 537 w 623"/>
              <a:gd name="T25" fmla="*/ 621 h 621"/>
              <a:gd name="T26" fmla="*/ 87 w 623"/>
              <a:gd name="T27" fmla="*/ 621 h 621"/>
              <a:gd name="T28" fmla="*/ 59 w 623"/>
              <a:gd name="T29" fmla="*/ 616 h 621"/>
              <a:gd name="T30" fmla="*/ 36 w 623"/>
              <a:gd name="T31" fmla="*/ 605 h 621"/>
              <a:gd name="T32" fmla="*/ 18 w 623"/>
              <a:gd name="T33" fmla="*/ 585 h 621"/>
              <a:gd name="T34" fmla="*/ 5 w 623"/>
              <a:gd name="T35" fmla="*/ 563 h 621"/>
              <a:gd name="T36" fmla="*/ 0 w 623"/>
              <a:gd name="T37" fmla="*/ 537 h 621"/>
              <a:gd name="T38" fmla="*/ 0 w 623"/>
              <a:gd name="T39" fmla="*/ 84 h 621"/>
              <a:gd name="T40" fmla="*/ 5 w 623"/>
              <a:gd name="T41" fmla="*/ 57 h 621"/>
              <a:gd name="T42" fmla="*/ 18 w 623"/>
              <a:gd name="T43" fmla="*/ 34 h 621"/>
              <a:gd name="T44" fmla="*/ 36 w 623"/>
              <a:gd name="T45" fmla="*/ 14 h 621"/>
              <a:gd name="T46" fmla="*/ 59 w 623"/>
              <a:gd name="T47" fmla="*/ 3 h 621"/>
              <a:gd name="T48" fmla="*/ 87 w 623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3" h="621">
                <a:moveTo>
                  <a:pt x="87" y="0"/>
                </a:moveTo>
                <a:lnTo>
                  <a:pt x="537" y="0"/>
                </a:lnTo>
                <a:lnTo>
                  <a:pt x="564" y="3"/>
                </a:lnTo>
                <a:lnTo>
                  <a:pt x="587" y="14"/>
                </a:lnTo>
                <a:lnTo>
                  <a:pt x="607" y="34"/>
                </a:lnTo>
                <a:lnTo>
                  <a:pt x="618" y="57"/>
                </a:lnTo>
                <a:lnTo>
                  <a:pt x="623" y="84"/>
                </a:lnTo>
                <a:lnTo>
                  <a:pt x="623" y="537"/>
                </a:lnTo>
                <a:lnTo>
                  <a:pt x="618" y="563"/>
                </a:lnTo>
                <a:lnTo>
                  <a:pt x="607" y="585"/>
                </a:lnTo>
                <a:lnTo>
                  <a:pt x="587" y="605"/>
                </a:lnTo>
                <a:lnTo>
                  <a:pt x="564" y="616"/>
                </a:lnTo>
                <a:lnTo>
                  <a:pt x="537" y="621"/>
                </a:lnTo>
                <a:lnTo>
                  <a:pt x="87" y="621"/>
                </a:lnTo>
                <a:lnTo>
                  <a:pt x="59" y="616"/>
                </a:lnTo>
                <a:lnTo>
                  <a:pt x="36" y="605"/>
                </a:lnTo>
                <a:lnTo>
                  <a:pt x="18" y="585"/>
                </a:lnTo>
                <a:lnTo>
                  <a:pt x="5" y="563"/>
                </a:lnTo>
                <a:lnTo>
                  <a:pt x="0" y="537"/>
                </a:lnTo>
                <a:lnTo>
                  <a:pt x="0" y="84"/>
                </a:lnTo>
                <a:lnTo>
                  <a:pt x="5" y="57"/>
                </a:lnTo>
                <a:lnTo>
                  <a:pt x="18" y="34"/>
                </a:lnTo>
                <a:lnTo>
                  <a:pt x="36" y="14"/>
                </a:lnTo>
                <a:lnTo>
                  <a:pt x="59" y="3"/>
                </a:lnTo>
                <a:lnTo>
                  <a:pt x="87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</a:p>
        </p:txBody>
      </p:sp>
      <p:grpSp>
        <p:nvGrpSpPr>
          <p:cNvPr id="26" name="PA_库_组合 25"/>
          <p:cNvGrpSpPr/>
          <p:nvPr>
            <p:custDataLst>
              <p:tags r:id="rId10"/>
            </p:custDataLst>
          </p:nvPr>
        </p:nvGrpSpPr>
        <p:grpSpPr>
          <a:xfrm>
            <a:off x="5524502" y="1420813"/>
            <a:ext cx="1354138" cy="3759201"/>
            <a:chOff x="5524502" y="1420813"/>
            <a:chExt cx="1354138" cy="3759201"/>
          </a:xfrm>
          <a:blipFill>
            <a:blip r:embed="rId24"/>
            <a:stretch>
              <a:fillRect/>
            </a:stretch>
          </a:blipFill>
        </p:grpSpPr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5776914" y="1420813"/>
              <a:ext cx="850900" cy="2216150"/>
            </a:xfrm>
            <a:custGeom>
              <a:avLst/>
              <a:gdLst>
                <a:gd name="T0" fmla="*/ 85 w 1073"/>
                <a:gd name="T1" fmla="*/ 0 h 2791"/>
                <a:gd name="T2" fmla="*/ 988 w 1073"/>
                <a:gd name="T3" fmla="*/ 0 h 2791"/>
                <a:gd name="T4" fmla="*/ 1010 w 1073"/>
                <a:gd name="T5" fmla="*/ 3 h 2791"/>
                <a:gd name="T6" fmla="*/ 1031 w 1073"/>
                <a:gd name="T7" fmla="*/ 11 h 2791"/>
                <a:gd name="T8" fmla="*/ 1049 w 1073"/>
                <a:gd name="T9" fmla="*/ 26 h 2791"/>
                <a:gd name="T10" fmla="*/ 1063 w 1073"/>
                <a:gd name="T11" fmla="*/ 46 h 2791"/>
                <a:gd name="T12" fmla="*/ 1070 w 1073"/>
                <a:gd name="T13" fmla="*/ 67 h 2791"/>
                <a:gd name="T14" fmla="*/ 1073 w 1073"/>
                <a:gd name="T15" fmla="*/ 89 h 2791"/>
                <a:gd name="T16" fmla="*/ 936 w 1073"/>
                <a:gd name="T17" fmla="*/ 2712 h 2791"/>
                <a:gd name="T18" fmla="*/ 932 w 1073"/>
                <a:gd name="T19" fmla="*/ 2736 h 2791"/>
                <a:gd name="T20" fmla="*/ 919 w 1073"/>
                <a:gd name="T21" fmla="*/ 2759 h 2791"/>
                <a:gd name="T22" fmla="*/ 901 w 1073"/>
                <a:gd name="T23" fmla="*/ 2777 h 2791"/>
                <a:gd name="T24" fmla="*/ 878 w 1073"/>
                <a:gd name="T25" fmla="*/ 2788 h 2791"/>
                <a:gd name="T26" fmla="*/ 852 w 1073"/>
                <a:gd name="T27" fmla="*/ 2791 h 2791"/>
                <a:gd name="T28" fmla="*/ 220 w 1073"/>
                <a:gd name="T29" fmla="*/ 2791 h 2791"/>
                <a:gd name="T30" fmla="*/ 194 w 1073"/>
                <a:gd name="T31" fmla="*/ 2788 h 2791"/>
                <a:gd name="T32" fmla="*/ 171 w 1073"/>
                <a:gd name="T33" fmla="*/ 2777 h 2791"/>
                <a:gd name="T34" fmla="*/ 153 w 1073"/>
                <a:gd name="T35" fmla="*/ 2759 h 2791"/>
                <a:gd name="T36" fmla="*/ 140 w 1073"/>
                <a:gd name="T37" fmla="*/ 2736 h 2791"/>
                <a:gd name="T38" fmla="*/ 135 w 1073"/>
                <a:gd name="T39" fmla="*/ 2712 h 2791"/>
                <a:gd name="T40" fmla="*/ 0 w 1073"/>
                <a:gd name="T41" fmla="*/ 89 h 2791"/>
                <a:gd name="T42" fmla="*/ 2 w 1073"/>
                <a:gd name="T43" fmla="*/ 67 h 2791"/>
                <a:gd name="T44" fmla="*/ 10 w 1073"/>
                <a:gd name="T45" fmla="*/ 46 h 2791"/>
                <a:gd name="T46" fmla="*/ 23 w 1073"/>
                <a:gd name="T47" fmla="*/ 26 h 2791"/>
                <a:gd name="T48" fmla="*/ 41 w 1073"/>
                <a:gd name="T49" fmla="*/ 11 h 2791"/>
                <a:gd name="T50" fmla="*/ 62 w 1073"/>
                <a:gd name="T51" fmla="*/ 3 h 2791"/>
                <a:gd name="T52" fmla="*/ 85 w 1073"/>
                <a:gd name="T53" fmla="*/ 0 h 2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3" h="2791">
                  <a:moveTo>
                    <a:pt x="85" y="0"/>
                  </a:moveTo>
                  <a:lnTo>
                    <a:pt x="988" y="0"/>
                  </a:lnTo>
                  <a:lnTo>
                    <a:pt x="1010" y="3"/>
                  </a:lnTo>
                  <a:lnTo>
                    <a:pt x="1031" y="11"/>
                  </a:lnTo>
                  <a:lnTo>
                    <a:pt x="1049" y="26"/>
                  </a:lnTo>
                  <a:lnTo>
                    <a:pt x="1063" y="46"/>
                  </a:lnTo>
                  <a:lnTo>
                    <a:pt x="1070" y="67"/>
                  </a:lnTo>
                  <a:lnTo>
                    <a:pt x="1073" y="89"/>
                  </a:lnTo>
                  <a:lnTo>
                    <a:pt x="936" y="2712"/>
                  </a:lnTo>
                  <a:lnTo>
                    <a:pt x="932" y="2736"/>
                  </a:lnTo>
                  <a:lnTo>
                    <a:pt x="919" y="2759"/>
                  </a:lnTo>
                  <a:lnTo>
                    <a:pt x="901" y="2777"/>
                  </a:lnTo>
                  <a:lnTo>
                    <a:pt x="878" y="2788"/>
                  </a:lnTo>
                  <a:lnTo>
                    <a:pt x="852" y="2791"/>
                  </a:lnTo>
                  <a:lnTo>
                    <a:pt x="220" y="2791"/>
                  </a:lnTo>
                  <a:lnTo>
                    <a:pt x="194" y="2788"/>
                  </a:lnTo>
                  <a:lnTo>
                    <a:pt x="171" y="2777"/>
                  </a:lnTo>
                  <a:lnTo>
                    <a:pt x="153" y="2759"/>
                  </a:lnTo>
                  <a:lnTo>
                    <a:pt x="140" y="2736"/>
                  </a:lnTo>
                  <a:lnTo>
                    <a:pt x="135" y="2712"/>
                  </a:lnTo>
                  <a:lnTo>
                    <a:pt x="0" y="89"/>
                  </a:lnTo>
                  <a:lnTo>
                    <a:pt x="2" y="67"/>
                  </a:lnTo>
                  <a:lnTo>
                    <a:pt x="10" y="46"/>
                  </a:lnTo>
                  <a:lnTo>
                    <a:pt x="23" y="26"/>
                  </a:lnTo>
                  <a:lnTo>
                    <a:pt x="41" y="11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824539" y="2424113"/>
              <a:ext cx="754063" cy="1212850"/>
            </a:xfrm>
            <a:custGeom>
              <a:avLst/>
              <a:gdLst>
                <a:gd name="T0" fmla="*/ 0 w 951"/>
                <a:gd name="T1" fmla="*/ 0 h 1527"/>
                <a:gd name="T2" fmla="*/ 951 w 951"/>
                <a:gd name="T3" fmla="*/ 0 h 1527"/>
                <a:gd name="T4" fmla="*/ 876 w 951"/>
                <a:gd name="T5" fmla="*/ 1448 h 1527"/>
                <a:gd name="T6" fmla="*/ 872 w 951"/>
                <a:gd name="T7" fmla="*/ 1472 h 1527"/>
                <a:gd name="T8" fmla="*/ 859 w 951"/>
                <a:gd name="T9" fmla="*/ 1495 h 1527"/>
                <a:gd name="T10" fmla="*/ 841 w 951"/>
                <a:gd name="T11" fmla="*/ 1513 h 1527"/>
                <a:gd name="T12" fmla="*/ 818 w 951"/>
                <a:gd name="T13" fmla="*/ 1524 h 1527"/>
                <a:gd name="T14" fmla="*/ 792 w 951"/>
                <a:gd name="T15" fmla="*/ 1527 h 1527"/>
                <a:gd name="T16" fmla="*/ 160 w 951"/>
                <a:gd name="T17" fmla="*/ 1527 h 1527"/>
                <a:gd name="T18" fmla="*/ 134 w 951"/>
                <a:gd name="T19" fmla="*/ 1524 h 1527"/>
                <a:gd name="T20" fmla="*/ 111 w 951"/>
                <a:gd name="T21" fmla="*/ 1513 h 1527"/>
                <a:gd name="T22" fmla="*/ 93 w 951"/>
                <a:gd name="T23" fmla="*/ 1495 h 1527"/>
                <a:gd name="T24" fmla="*/ 80 w 951"/>
                <a:gd name="T25" fmla="*/ 1472 h 1527"/>
                <a:gd name="T26" fmla="*/ 75 w 951"/>
                <a:gd name="T27" fmla="*/ 1448 h 1527"/>
                <a:gd name="T28" fmla="*/ 0 w 951"/>
                <a:gd name="T29" fmla="*/ 0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1" h="1527">
                  <a:moveTo>
                    <a:pt x="0" y="0"/>
                  </a:moveTo>
                  <a:lnTo>
                    <a:pt x="951" y="0"/>
                  </a:lnTo>
                  <a:lnTo>
                    <a:pt x="876" y="1448"/>
                  </a:lnTo>
                  <a:lnTo>
                    <a:pt x="872" y="1472"/>
                  </a:lnTo>
                  <a:lnTo>
                    <a:pt x="859" y="1495"/>
                  </a:lnTo>
                  <a:lnTo>
                    <a:pt x="841" y="1513"/>
                  </a:lnTo>
                  <a:lnTo>
                    <a:pt x="818" y="1524"/>
                  </a:lnTo>
                  <a:lnTo>
                    <a:pt x="792" y="1527"/>
                  </a:lnTo>
                  <a:lnTo>
                    <a:pt x="160" y="1527"/>
                  </a:lnTo>
                  <a:lnTo>
                    <a:pt x="134" y="1524"/>
                  </a:lnTo>
                  <a:lnTo>
                    <a:pt x="111" y="1513"/>
                  </a:lnTo>
                  <a:lnTo>
                    <a:pt x="93" y="1495"/>
                  </a:lnTo>
                  <a:lnTo>
                    <a:pt x="80" y="1472"/>
                  </a:lnTo>
                  <a:lnTo>
                    <a:pt x="75" y="14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5524502" y="3143251"/>
              <a:ext cx="1354138" cy="2036763"/>
            </a:xfrm>
            <a:custGeom>
              <a:avLst/>
              <a:gdLst>
                <a:gd name="T0" fmla="*/ 946 w 1705"/>
                <a:gd name="T1" fmla="*/ 5 h 2565"/>
                <a:gd name="T2" fmla="*/ 1122 w 1705"/>
                <a:gd name="T3" fmla="*/ 44 h 2565"/>
                <a:gd name="T4" fmla="*/ 1283 w 1705"/>
                <a:gd name="T5" fmla="*/ 117 h 2565"/>
                <a:gd name="T6" fmla="*/ 1424 w 1705"/>
                <a:gd name="T7" fmla="*/ 220 h 2565"/>
                <a:gd name="T8" fmla="*/ 1541 w 1705"/>
                <a:gd name="T9" fmla="*/ 350 h 2565"/>
                <a:gd name="T10" fmla="*/ 1629 w 1705"/>
                <a:gd name="T11" fmla="*/ 501 h 2565"/>
                <a:gd name="T12" fmla="*/ 1686 w 1705"/>
                <a:gd name="T13" fmla="*/ 670 h 2565"/>
                <a:gd name="T14" fmla="*/ 1705 w 1705"/>
                <a:gd name="T15" fmla="*/ 852 h 2565"/>
                <a:gd name="T16" fmla="*/ 1694 w 1705"/>
                <a:gd name="T17" fmla="*/ 961 h 2565"/>
                <a:gd name="T18" fmla="*/ 1661 w 1705"/>
                <a:gd name="T19" fmla="*/ 1093 h 2565"/>
                <a:gd name="T20" fmla="*/ 1606 w 1705"/>
                <a:gd name="T21" fmla="*/ 1251 h 2565"/>
                <a:gd name="T22" fmla="*/ 1530 w 1705"/>
                <a:gd name="T23" fmla="*/ 1431 h 2565"/>
                <a:gd name="T24" fmla="*/ 1431 w 1705"/>
                <a:gd name="T25" fmla="*/ 1636 h 2565"/>
                <a:gd name="T26" fmla="*/ 1312 w 1705"/>
                <a:gd name="T27" fmla="*/ 1866 h 2565"/>
                <a:gd name="T28" fmla="*/ 1240 w 1705"/>
                <a:gd name="T29" fmla="*/ 1996 h 2565"/>
                <a:gd name="T30" fmla="*/ 1171 w 1705"/>
                <a:gd name="T31" fmla="*/ 2118 h 2565"/>
                <a:gd name="T32" fmla="*/ 1106 w 1705"/>
                <a:gd name="T33" fmla="*/ 2229 h 2565"/>
                <a:gd name="T34" fmla="*/ 1047 w 1705"/>
                <a:gd name="T35" fmla="*/ 2328 h 2565"/>
                <a:gd name="T36" fmla="*/ 997 w 1705"/>
                <a:gd name="T37" fmla="*/ 2409 h 2565"/>
                <a:gd name="T38" fmla="*/ 959 w 1705"/>
                <a:gd name="T39" fmla="*/ 2471 h 2565"/>
                <a:gd name="T40" fmla="*/ 933 w 1705"/>
                <a:gd name="T41" fmla="*/ 2512 h 2565"/>
                <a:gd name="T42" fmla="*/ 925 w 1705"/>
                <a:gd name="T43" fmla="*/ 2526 h 2565"/>
                <a:gd name="T44" fmla="*/ 894 w 1705"/>
                <a:gd name="T45" fmla="*/ 2555 h 2565"/>
                <a:gd name="T46" fmla="*/ 854 w 1705"/>
                <a:gd name="T47" fmla="*/ 2565 h 2565"/>
                <a:gd name="T48" fmla="*/ 813 w 1705"/>
                <a:gd name="T49" fmla="*/ 2555 h 2565"/>
                <a:gd name="T50" fmla="*/ 782 w 1705"/>
                <a:gd name="T51" fmla="*/ 2526 h 2565"/>
                <a:gd name="T52" fmla="*/ 772 w 1705"/>
                <a:gd name="T53" fmla="*/ 2512 h 2565"/>
                <a:gd name="T54" fmla="*/ 748 w 1705"/>
                <a:gd name="T55" fmla="*/ 2471 h 2565"/>
                <a:gd name="T56" fmla="*/ 709 w 1705"/>
                <a:gd name="T57" fmla="*/ 2409 h 2565"/>
                <a:gd name="T58" fmla="*/ 658 w 1705"/>
                <a:gd name="T59" fmla="*/ 2328 h 2565"/>
                <a:gd name="T60" fmla="*/ 600 w 1705"/>
                <a:gd name="T61" fmla="*/ 2229 h 2565"/>
                <a:gd name="T62" fmla="*/ 535 w 1705"/>
                <a:gd name="T63" fmla="*/ 2118 h 2565"/>
                <a:gd name="T64" fmla="*/ 467 w 1705"/>
                <a:gd name="T65" fmla="*/ 1996 h 2565"/>
                <a:gd name="T66" fmla="*/ 395 w 1705"/>
                <a:gd name="T67" fmla="*/ 1866 h 2565"/>
                <a:gd name="T68" fmla="*/ 275 w 1705"/>
                <a:gd name="T69" fmla="*/ 1636 h 2565"/>
                <a:gd name="T70" fmla="*/ 176 w 1705"/>
                <a:gd name="T71" fmla="*/ 1431 h 2565"/>
                <a:gd name="T72" fmla="*/ 99 w 1705"/>
                <a:gd name="T73" fmla="*/ 1251 h 2565"/>
                <a:gd name="T74" fmla="*/ 44 w 1705"/>
                <a:gd name="T75" fmla="*/ 1093 h 2565"/>
                <a:gd name="T76" fmla="*/ 11 w 1705"/>
                <a:gd name="T77" fmla="*/ 961 h 2565"/>
                <a:gd name="T78" fmla="*/ 0 w 1705"/>
                <a:gd name="T79" fmla="*/ 852 h 2565"/>
                <a:gd name="T80" fmla="*/ 20 w 1705"/>
                <a:gd name="T81" fmla="*/ 670 h 2565"/>
                <a:gd name="T82" fmla="*/ 77 w 1705"/>
                <a:gd name="T83" fmla="*/ 501 h 2565"/>
                <a:gd name="T84" fmla="*/ 164 w 1705"/>
                <a:gd name="T85" fmla="*/ 350 h 2565"/>
                <a:gd name="T86" fmla="*/ 281 w 1705"/>
                <a:gd name="T87" fmla="*/ 220 h 2565"/>
                <a:gd name="T88" fmla="*/ 423 w 1705"/>
                <a:gd name="T89" fmla="*/ 117 h 2565"/>
                <a:gd name="T90" fmla="*/ 584 w 1705"/>
                <a:gd name="T91" fmla="*/ 44 h 2565"/>
                <a:gd name="T92" fmla="*/ 761 w 1705"/>
                <a:gd name="T93" fmla="*/ 5 h 2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05" h="2565">
                  <a:moveTo>
                    <a:pt x="854" y="0"/>
                  </a:moveTo>
                  <a:lnTo>
                    <a:pt x="946" y="5"/>
                  </a:lnTo>
                  <a:lnTo>
                    <a:pt x="1036" y="19"/>
                  </a:lnTo>
                  <a:lnTo>
                    <a:pt x="1122" y="44"/>
                  </a:lnTo>
                  <a:lnTo>
                    <a:pt x="1205" y="76"/>
                  </a:lnTo>
                  <a:lnTo>
                    <a:pt x="1283" y="117"/>
                  </a:lnTo>
                  <a:lnTo>
                    <a:pt x="1356" y="164"/>
                  </a:lnTo>
                  <a:lnTo>
                    <a:pt x="1424" y="220"/>
                  </a:lnTo>
                  <a:lnTo>
                    <a:pt x="1486" y="281"/>
                  </a:lnTo>
                  <a:lnTo>
                    <a:pt x="1541" y="350"/>
                  </a:lnTo>
                  <a:lnTo>
                    <a:pt x="1588" y="423"/>
                  </a:lnTo>
                  <a:lnTo>
                    <a:pt x="1629" y="501"/>
                  </a:lnTo>
                  <a:lnTo>
                    <a:pt x="1661" y="584"/>
                  </a:lnTo>
                  <a:lnTo>
                    <a:pt x="1686" y="670"/>
                  </a:lnTo>
                  <a:lnTo>
                    <a:pt x="1701" y="760"/>
                  </a:lnTo>
                  <a:lnTo>
                    <a:pt x="1705" y="852"/>
                  </a:lnTo>
                  <a:lnTo>
                    <a:pt x="1702" y="904"/>
                  </a:lnTo>
                  <a:lnTo>
                    <a:pt x="1694" y="961"/>
                  </a:lnTo>
                  <a:lnTo>
                    <a:pt x="1681" y="1023"/>
                  </a:lnTo>
                  <a:lnTo>
                    <a:pt x="1661" y="1093"/>
                  </a:lnTo>
                  <a:lnTo>
                    <a:pt x="1637" y="1168"/>
                  </a:lnTo>
                  <a:lnTo>
                    <a:pt x="1606" y="1251"/>
                  </a:lnTo>
                  <a:lnTo>
                    <a:pt x="1570" y="1339"/>
                  </a:lnTo>
                  <a:lnTo>
                    <a:pt x="1530" y="1431"/>
                  </a:lnTo>
                  <a:lnTo>
                    <a:pt x="1483" y="1531"/>
                  </a:lnTo>
                  <a:lnTo>
                    <a:pt x="1431" y="1636"/>
                  </a:lnTo>
                  <a:lnTo>
                    <a:pt x="1374" y="1749"/>
                  </a:lnTo>
                  <a:lnTo>
                    <a:pt x="1312" y="1866"/>
                  </a:lnTo>
                  <a:lnTo>
                    <a:pt x="1276" y="1932"/>
                  </a:lnTo>
                  <a:lnTo>
                    <a:pt x="1240" y="1996"/>
                  </a:lnTo>
                  <a:lnTo>
                    <a:pt x="1205" y="2058"/>
                  </a:lnTo>
                  <a:lnTo>
                    <a:pt x="1171" y="2118"/>
                  </a:lnTo>
                  <a:lnTo>
                    <a:pt x="1138" y="2175"/>
                  </a:lnTo>
                  <a:lnTo>
                    <a:pt x="1106" y="2229"/>
                  </a:lnTo>
                  <a:lnTo>
                    <a:pt x="1075" y="2281"/>
                  </a:lnTo>
                  <a:lnTo>
                    <a:pt x="1047" y="2328"/>
                  </a:lnTo>
                  <a:lnTo>
                    <a:pt x="1021" y="2370"/>
                  </a:lnTo>
                  <a:lnTo>
                    <a:pt x="997" y="2409"/>
                  </a:lnTo>
                  <a:lnTo>
                    <a:pt x="977" y="2443"/>
                  </a:lnTo>
                  <a:lnTo>
                    <a:pt x="959" y="2471"/>
                  </a:lnTo>
                  <a:lnTo>
                    <a:pt x="945" y="2494"/>
                  </a:lnTo>
                  <a:lnTo>
                    <a:pt x="933" y="2512"/>
                  </a:lnTo>
                  <a:lnTo>
                    <a:pt x="927" y="2521"/>
                  </a:lnTo>
                  <a:lnTo>
                    <a:pt x="925" y="2526"/>
                  </a:lnTo>
                  <a:lnTo>
                    <a:pt x="910" y="2542"/>
                  </a:lnTo>
                  <a:lnTo>
                    <a:pt x="894" y="2555"/>
                  </a:lnTo>
                  <a:lnTo>
                    <a:pt x="875" y="2562"/>
                  </a:lnTo>
                  <a:lnTo>
                    <a:pt x="854" y="2565"/>
                  </a:lnTo>
                  <a:lnTo>
                    <a:pt x="832" y="2562"/>
                  </a:lnTo>
                  <a:lnTo>
                    <a:pt x="813" y="2555"/>
                  </a:lnTo>
                  <a:lnTo>
                    <a:pt x="795" y="2542"/>
                  </a:lnTo>
                  <a:lnTo>
                    <a:pt x="782" y="2526"/>
                  </a:lnTo>
                  <a:lnTo>
                    <a:pt x="779" y="2521"/>
                  </a:lnTo>
                  <a:lnTo>
                    <a:pt x="772" y="2512"/>
                  </a:lnTo>
                  <a:lnTo>
                    <a:pt x="761" y="2494"/>
                  </a:lnTo>
                  <a:lnTo>
                    <a:pt x="748" y="2471"/>
                  </a:lnTo>
                  <a:lnTo>
                    <a:pt x="730" y="2443"/>
                  </a:lnTo>
                  <a:lnTo>
                    <a:pt x="709" y="2409"/>
                  </a:lnTo>
                  <a:lnTo>
                    <a:pt x="684" y="2370"/>
                  </a:lnTo>
                  <a:lnTo>
                    <a:pt x="658" y="2328"/>
                  </a:lnTo>
                  <a:lnTo>
                    <a:pt x="631" y="2281"/>
                  </a:lnTo>
                  <a:lnTo>
                    <a:pt x="600" y="2229"/>
                  </a:lnTo>
                  <a:lnTo>
                    <a:pt x="569" y="2175"/>
                  </a:lnTo>
                  <a:lnTo>
                    <a:pt x="535" y="2118"/>
                  </a:lnTo>
                  <a:lnTo>
                    <a:pt x="501" y="2058"/>
                  </a:lnTo>
                  <a:lnTo>
                    <a:pt x="467" y="1996"/>
                  </a:lnTo>
                  <a:lnTo>
                    <a:pt x="431" y="1932"/>
                  </a:lnTo>
                  <a:lnTo>
                    <a:pt x="395" y="1866"/>
                  </a:lnTo>
                  <a:lnTo>
                    <a:pt x="332" y="1749"/>
                  </a:lnTo>
                  <a:lnTo>
                    <a:pt x="275" y="1636"/>
                  </a:lnTo>
                  <a:lnTo>
                    <a:pt x="223" y="1531"/>
                  </a:lnTo>
                  <a:lnTo>
                    <a:pt x="176" y="1431"/>
                  </a:lnTo>
                  <a:lnTo>
                    <a:pt x="135" y="1339"/>
                  </a:lnTo>
                  <a:lnTo>
                    <a:pt x="99" y="1251"/>
                  </a:lnTo>
                  <a:lnTo>
                    <a:pt x="68" y="1168"/>
                  </a:lnTo>
                  <a:lnTo>
                    <a:pt x="44" y="1093"/>
                  </a:lnTo>
                  <a:lnTo>
                    <a:pt x="24" y="1023"/>
                  </a:lnTo>
                  <a:lnTo>
                    <a:pt x="11" y="961"/>
                  </a:lnTo>
                  <a:lnTo>
                    <a:pt x="3" y="904"/>
                  </a:lnTo>
                  <a:lnTo>
                    <a:pt x="0" y="852"/>
                  </a:lnTo>
                  <a:lnTo>
                    <a:pt x="5" y="760"/>
                  </a:lnTo>
                  <a:lnTo>
                    <a:pt x="20" y="670"/>
                  </a:lnTo>
                  <a:lnTo>
                    <a:pt x="44" y="584"/>
                  </a:lnTo>
                  <a:lnTo>
                    <a:pt x="77" y="501"/>
                  </a:lnTo>
                  <a:lnTo>
                    <a:pt x="117" y="423"/>
                  </a:lnTo>
                  <a:lnTo>
                    <a:pt x="164" y="350"/>
                  </a:lnTo>
                  <a:lnTo>
                    <a:pt x="220" y="281"/>
                  </a:lnTo>
                  <a:lnTo>
                    <a:pt x="281" y="220"/>
                  </a:lnTo>
                  <a:lnTo>
                    <a:pt x="350" y="164"/>
                  </a:lnTo>
                  <a:lnTo>
                    <a:pt x="423" y="117"/>
                  </a:lnTo>
                  <a:lnTo>
                    <a:pt x="501" y="76"/>
                  </a:lnTo>
                  <a:lnTo>
                    <a:pt x="584" y="44"/>
                  </a:lnTo>
                  <a:lnTo>
                    <a:pt x="670" y="19"/>
                  </a:lnTo>
                  <a:lnTo>
                    <a:pt x="761" y="5"/>
                  </a:lnTo>
                  <a:lnTo>
                    <a:pt x="8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5776914" y="1420813"/>
              <a:ext cx="417513" cy="2216150"/>
            </a:xfrm>
            <a:custGeom>
              <a:avLst/>
              <a:gdLst>
                <a:gd name="T0" fmla="*/ 85 w 527"/>
                <a:gd name="T1" fmla="*/ 0 h 2791"/>
                <a:gd name="T2" fmla="*/ 527 w 527"/>
                <a:gd name="T3" fmla="*/ 0 h 2791"/>
                <a:gd name="T4" fmla="*/ 527 w 527"/>
                <a:gd name="T5" fmla="*/ 2791 h 2791"/>
                <a:gd name="T6" fmla="*/ 220 w 527"/>
                <a:gd name="T7" fmla="*/ 2791 h 2791"/>
                <a:gd name="T8" fmla="*/ 194 w 527"/>
                <a:gd name="T9" fmla="*/ 2788 h 2791"/>
                <a:gd name="T10" fmla="*/ 171 w 527"/>
                <a:gd name="T11" fmla="*/ 2777 h 2791"/>
                <a:gd name="T12" fmla="*/ 153 w 527"/>
                <a:gd name="T13" fmla="*/ 2759 h 2791"/>
                <a:gd name="T14" fmla="*/ 140 w 527"/>
                <a:gd name="T15" fmla="*/ 2736 h 2791"/>
                <a:gd name="T16" fmla="*/ 135 w 527"/>
                <a:gd name="T17" fmla="*/ 2712 h 2791"/>
                <a:gd name="T18" fmla="*/ 0 w 527"/>
                <a:gd name="T19" fmla="*/ 89 h 2791"/>
                <a:gd name="T20" fmla="*/ 2 w 527"/>
                <a:gd name="T21" fmla="*/ 67 h 2791"/>
                <a:gd name="T22" fmla="*/ 10 w 527"/>
                <a:gd name="T23" fmla="*/ 46 h 2791"/>
                <a:gd name="T24" fmla="*/ 23 w 527"/>
                <a:gd name="T25" fmla="*/ 26 h 2791"/>
                <a:gd name="T26" fmla="*/ 41 w 527"/>
                <a:gd name="T27" fmla="*/ 11 h 2791"/>
                <a:gd name="T28" fmla="*/ 62 w 527"/>
                <a:gd name="T29" fmla="*/ 3 h 2791"/>
                <a:gd name="T30" fmla="*/ 85 w 527"/>
                <a:gd name="T31" fmla="*/ 0 h 2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7" h="2791">
                  <a:moveTo>
                    <a:pt x="85" y="0"/>
                  </a:moveTo>
                  <a:lnTo>
                    <a:pt x="527" y="0"/>
                  </a:lnTo>
                  <a:lnTo>
                    <a:pt x="527" y="2791"/>
                  </a:lnTo>
                  <a:lnTo>
                    <a:pt x="220" y="2791"/>
                  </a:lnTo>
                  <a:lnTo>
                    <a:pt x="194" y="2788"/>
                  </a:lnTo>
                  <a:lnTo>
                    <a:pt x="171" y="2777"/>
                  </a:lnTo>
                  <a:lnTo>
                    <a:pt x="153" y="2759"/>
                  </a:lnTo>
                  <a:lnTo>
                    <a:pt x="140" y="2736"/>
                  </a:lnTo>
                  <a:lnTo>
                    <a:pt x="135" y="2712"/>
                  </a:lnTo>
                  <a:lnTo>
                    <a:pt x="0" y="89"/>
                  </a:lnTo>
                  <a:lnTo>
                    <a:pt x="2" y="67"/>
                  </a:lnTo>
                  <a:lnTo>
                    <a:pt x="10" y="46"/>
                  </a:lnTo>
                  <a:lnTo>
                    <a:pt x="23" y="26"/>
                  </a:lnTo>
                  <a:lnTo>
                    <a:pt x="41" y="11"/>
                  </a:lnTo>
                  <a:lnTo>
                    <a:pt x="62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824539" y="2424113"/>
              <a:ext cx="369888" cy="1212850"/>
            </a:xfrm>
            <a:custGeom>
              <a:avLst/>
              <a:gdLst>
                <a:gd name="T0" fmla="*/ 0 w 467"/>
                <a:gd name="T1" fmla="*/ 0 h 1527"/>
                <a:gd name="T2" fmla="*/ 467 w 467"/>
                <a:gd name="T3" fmla="*/ 0 h 1527"/>
                <a:gd name="T4" fmla="*/ 467 w 467"/>
                <a:gd name="T5" fmla="*/ 1527 h 1527"/>
                <a:gd name="T6" fmla="*/ 160 w 467"/>
                <a:gd name="T7" fmla="*/ 1527 h 1527"/>
                <a:gd name="T8" fmla="*/ 134 w 467"/>
                <a:gd name="T9" fmla="*/ 1524 h 1527"/>
                <a:gd name="T10" fmla="*/ 111 w 467"/>
                <a:gd name="T11" fmla="*/ 1513 h 1527"/>
                <a:gd name="T12" fmla="*/ 93 w 467"/>
                <a:gd name="T13" fmla="*/ 1495 h 1527"/>
                <a:gd name="T14" fmla="*/ 80 w 467"/>
                <a:gd name="T15" fmla="*/ 1472 h 1527"/>
                <a:gd name="T16" fmla="*/ 75 w 467"/>
                <a:gd name="T17" fmla="*/ 1448 h 1527"/>
                <a:gd name="T18" fmla="*/ 0 w 467"/>
                <a:gd name="T19" fmla="*/ 0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1527">
                  <a:moveTo>
                    <a:pt x="0" y="0"/>
                  </a:moveTo>
                  <a:lnTo>
                    <a:pt x="467" y="0"/>
                  </a:lnTo>
                  <a:lnTo>
                    <a:pt x="467" y="1527"/>
                  </a:lnTo>
                  <a:lnTo>
                    <a:pt x="160" y="1527"/>
                  </a:lnTo>
                  <a:lnTo>
                    <a:pt x="134" y="1524"/>
                  </a:lnTo>
                  <a:lnTo>
                    <a:pt x="111" y="1513"/>
                  </a:lnTo>
                  <a:lnTo>
                    <a:pt x="93" y="1495"/>
                  </a:lnTo>
                  <a:lnTo>
                    <a:pt x="80" y="1472"/>
                  </a:lnTo>
                  <a:lnTo>
                    <a:pt x="75" y="14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24502" y="3143251"/>
              <a:ext cx="669925" cy="2036763"/>
            </a:xfrm>
            <a:custGeom>
              <a:avLst/>
              <a:gdLst>
                <a:gd name="T0" fmla="*/ 844 w 844"/>
                <a:gd name="T1" fmla="*/ 0 h 2565"/>
                <a:gd name="T2" fmla="*/ 844 w 844"/>
                <a:gd name="T3" fmla="*/ 2565 h 2565"/>
                <a:gd name="T4" fmla="*/ 819 w 844"/>
                <a:gd name="T5" fmla="*/ 2559 h 2565"/>
                <a:gd name="T6" fmla="*/ 798 w 844"/>
                <a:gd name="T7" fmla="*/ 2546 h 2565"/>
                <a:gd name="T8" fmla="*/ 782 w 844"/>
                <a:gd name="T9" fmla="*/ 2526 h 2565"/>
                <a:gd name="T10" fmla="*/ 779 w 844"/>
                <a:gd name="T11" fmla="*/ 2521 h 2565"/>
                <a:gd name="T12" fmla="*/ 772 w 844"/>
                <a:gd name="T13" fmla="*/ 2512 h 2565"/>
                <a:gd name="T14" fmla="*/ 761 w 844"/>
                <a:gd name="T15" fmla="*/ 2494 h 2565"/>
                <a:gd name="T16" fmla="*/ 748 w 844"/>
                <a:gd name="T17" fmla="*/ 2471 h 2565"/>
                <a:gd name="T18" fmla="*/ 730 w 844"/>
                <a:gd name="T19" fmla="*/ 2443 h 2565"/>
                <a:gd name="T20" fmla="*/ 709 w 844"/>
                <a:gd name="T21" fmla="*/ 2409 h 2565"/>
                <a:gd name="T22" fmla="*/ 684 w 844"/>
                <a:gd name="T23" fmla="*/ 2370 h 2565"/>
                <a:gd name="T24" fmla="*/ 658 w 844"/>
                <a:gd name="T25" fmla="*/ 2328 h 2565"/>
                <a:gd name="T26" fmla="*/ 631 w 844"/>
                <a:gd name="T27" fmla="*/ 2281 h 2565"/>
                <a:gd name="T28" fmla="*/ 600 w 844"/>
                <a:gd name="T29" fmla="*/ 2229 h 2565"/>
                <a:gd name="T30" fmla="*/ 569 w 844"/>
                <a:gd name="T31" fmla="*/ 2175 h 2565"/>
                <a:gd name="T32" fmla="*/ 535 w 844"/>
                <a:gd name="T33" fmla="*/ 2118 h 2565"/>
                <a:gd name="T34" fmla="*/ 501 w 844"/>
                <a:gd name="T35" fmla="*/ 2058 h 2565"/>
                <a:gd name="T36" fmla="*/ 467 w 844"/>
                <a:gd name="T37" fmla="*/ 1996 h 2565"/>
                <a:gd name="T38" fmla="*/ 431 w 844"/>
                <a:gd name="T39" fmla="*/ 1932 h 2565"/>
                <a:gd name="T40" fmla="*/ 395 w 844"/>
                <a:gd name="T41" fmla="*/ 1866 h 2565"/>
                <a:gd name="T42" fmla="*/ 332 w 844"/>
                <a:gd name="T43" fmla="*/ 1749 h 2565"/>
                <a:gd name="T44" fmla="*/ 275 w 844"/>
                <a:gd name="T45" fmla="*/ 1636 h 2565"/>
                <a:gd name="T46" fmla="*/ 223 w 844"/>
                <a:gd name="T47" fmla="*/ 1531 h 2565"/>
                <a:gd name="T48" fmla="*/ 176 w 844"/>
                <a:gd name="T49" fmla="*/ 1431 h 2565"/>
                <a:gd name="T50" fmla="*/ 135 w 844"/>
                <a:gd name="T51" fmla="*/ 1339 h 2565"/>
                <a:gd name="T52" fmla="*/ 99 w 844"/>
                <a:gd name="T53" fmla="*/ 1251 h 2565"/>
                <a:gd name="T54" fmla="*/ 68 w 844"/>
                <a:gd name="T55" fmla="*/ 1168 h 2565"/>
                <a:gd name="T56" fmla="*/ 44 w 844"/>
                <a:gd name="T57" fmla="*/ 1093 h 2565"/>
                <a:gd name="T58" fmla="*/ 24 w 844"/>
                <a:gd name="T59" fmla="*/ 1023 h 2565"/>
                <a:gd name="T60" fmla="*/ 11 w 844"/>
                <a:gd name="T61" fmla="*/ 961 h 2565"/>
                <a:gd name="T62" fmla="*/ 3 w 844"/>
                <a:gd name="T63" fmla="*/ 904 h 2565"/>
                <a:gd name="T64" fmla="*/ 0 w 844"/>
                <a:gd name="T65" fmla="*/ 852 h 2565"/>
                <a:gd name="T66" fmla="*/ 5 w 844"/>
                <a:gd name="T67" fmla="*/ 761 h 2565"/>
                <a:gd name="T68" fmla="*/ 20 w 844"/>
                <a:gd name="T69" fmla="*/ 672 h 2565"/>
                <a:gd name="T70" fmla="*/ 44 w 844"/>
                <a:gd name="T71" fmla="*/ 586 h 2565"/>
                <a:gd name="T72" fmla="*/ 75 w 844"/>
                <a:gd name="T73" fmla="*/ 503 h 2565"/>
                <a:gd name="T74" fmla="*/ 116 w 844"/>
                <a:gd name="T75" fmla="*/ 426 h 2565"/>
                <a:gd name="T76" fmla="*/ 163 w 844"/>
                <a:gd name="T77" fmla="*/ 353 h 2565"/>
                <a:gd name="T78" fmla="*/ 218 w 844"/>
                <a:gd name="T79" fmla="*/ 285 h 2565"/>
                <a:gd name="T80" fmla="*/ 278 w 844"/>
                <a:gd name="T81" fmla="*/ 223 h 2565"/>
                <a:gd name="T82" fmla="*/ 345 w 844"/>
                <a:gd name="T83" fmla="*/ 168 h 2565"/>
                <a:gd name="T84" fmla="*/ 418 w 844"/>
                <a:gd name="T85" fmla="*/ 120 h 2565"/>
                <a:gd name="T86" fmla="*/ 494 w 844"/>
                <a:gd name="T87" fmla="*/ 78 h 2565"/>
                <a:gd name="T88" fmla="*/ 577 w 844"/>
                <a:gd name="T89" fmla="*/ 46 h 2565"/>
                <a:gd name="T90" fmla="*/ 662 w 844"/>
                <a:gd name="T91" fmla="*/ 21 h 2565"/>
                <a:gd name="T92" fmla="*/ 751 w 844"/>
                <a:gd name="T93" fmla="*/ 6 h 2565"/>
                <a:gd name="T94" fmla="*/ 844 w 844"/>
                <a:gd name="T95" fmla="*/ 0 h 2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4" h="2565">
                  <a:moveTo>
                    <a:pt x="844" y="0"/>
                  </a:moveTo>
                  <a:lnTo>
                    <a:pt x="844" y="2565"/>
                  </a:lnTo>
                  <a:lnTo>
                    <a:pt x="819" y="2559"/>
                  </a:lnTo>
                  <a:lnTo>
                    <a:pt x="798" y="2546"/>
                  </a:lnTo>
                  <a:lnTo>
                    <a:pt x="782" y="2526"/>
                  </a:lnTo>
                  <a:lnTo>
                    <a:pt x="779" y="2521"/>
                  </a:lnTo>
                  <a:lnTo>
                    <a:pt x="772" y="2512"/>
                  </a:lnTo>
                  <a:lnTo>
                    <a:pt x="761" y="2494"/>
                  </a:lnTo>
                  <a:lnTo>
                    <a:pt x="748" y="2471"/>
                  </a:lnTo>
                  <a:lnTo>
                    <a:pt x="730" y="2443"/>
                  </a:lnTo>
                  <a:lnTo>
                    <a:pt x="709" y="2409"/>
                  </a:lnTo>
                  <a:lnTo>
                    <a:pt x="684" y="2370"/>
                  </a:lnTo>
                  <a:lnTo>
                    <a:pt x="658" y="2328"/>
                  </a:lnTo>
                  <a:lnTo>
                    <a:pt x="631" y="2281"/>
                  </a:lnTo>
                  <a:lnTo>
                    <a:pt x="600" y="2229"/>
                  </a:lnTo>
                  <a:lnTo>
                    <a:pt x="569" y="2175"/>
                  </a:lnTo>
                  <a:lnTo>
                    <a:pt x="535" y="2118"/>
                  </a:lnTo>
                  <a:lnTo>
                    <a:pt x="501" y="2058"/>
                  </a:lnTo>
                  <a:lnTo>
                    <a:pt x="467" y="1996"/>
                  </a:lnTo>
                  <a:lnTo>
                    <a:pt x="431" y="1932"/>
                  </a:lnTo>
                  <a:lnTo>
                    <a:pt x="395" y="1866"/>
                  </a:lnTo>
                  <a:lnTo>
                    <a:pt x="332" y="1749"/>
                  </a:lnTo>
                  <a:lnTo>
                    <a:pt x="275" y="1636"/>
                  </a:lnTo>
                  <a:lnTo>
                    <a:pt x="223" y="1531"/>
                  </a:lnTo>
                  <a:lnTo>
                    <a:pt x="176" y="1431"/>
                  </a:lnTo>
                  <a:lnTo>
                    <a:pt x="135" y="1339"/>
                  </a:lnTo>
                  <a:lnTo>
                    <a:pt x="99" y="1251"/>
                  </a:lnTo>
                  <a:lnTo>
                    <a:pt x="68" y="1168"/>
                  </a:lnTo>
                  <a:lnTo>
                    <a:pt x="44" y="1093"/>
                  </a:lnTo>
                  <a:lnTo>
                    <a:pt x="24" y="1023"/>
                  </a:lnTo>
                  <a:lnTo>
                    <a:pt x="11" y="961"/>
                  </a:lnTo>
                  <a:lnTo>
                    <a:pt x="3" y="904"/>
                  </a:lnTo>
                  <a:lnTo>
                    <a:pt x="0" y="852"/>
                  </a:lnTo>
                  <a:lnTo>
                    <a:pt x="5" y="761"/>
                  </a:lnTo>
                  <a:lnTo>
                    <a:pt x="20" y="672"/>
                  </a:lnTo>
                  <a:lnTo>
                    <a:pt x="44" y="586"/>
                  </a:lnTo>
                  <a:lnTo>
                    <a:pt x="75" y="503"/>
                  </a:lnTo>
                  <a:lnTo>
                    <a:pt x="116" y="426"/>
                  </a:lnTo>
                  <a:lnTo>
                    <a:pt x="163" y="353"/>
                  </a:lnTo>
                  <a:lnTo>
                    <a:pt x="218" y="285"/>
                  </a:lnTo>
                  <a:lnTo>
                    <a:pt x="278" y="223"/>
                  </a:lnTo>
                  <a:lnTo>
                    <a:pt x="345" y="168"/>
                  </a:lnTo>
                  <a:lnTo>
                    <a:pt x="418" y="120"/>
                  </a:lnTo>
                  <a:lnTo>
                    <a:pt x="494" y="78"/>
                  </a:lnTo>
                  <a:lnTo>
                    <a:pt x="577" y="46"/>
                  </a:lnTo>
                  <a:lnTo>
                    <a:pt x="662" y="21"/>
                  </a:lnTo>
                  <a:lnTo>
                    <a:pt x="751" y="6"/>
                  </a:lnTo>
                  <a:lnTo>
                    <a:pt x="8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6203952" y="4111626"/>
              <a:ext cx="277813" cy="417513"/>
            </a:xfrm>
            <a:custGeom>
              <a:avLst/>
              <a:gdLst>
                <a:gd name="T0" fmla="*/ 257 w 349"/>
                <a:gd name="T1" fmla="*/ 0 h 525"/>
                <a:gd name="T2" fmla="*/ 279 w 349"/>
                <a:gd name="T3" fmla="*/ 2 h 525"/>
                <a:gd name="T4" fmla="*/ 301 w 349"/>
                <a:gd name="T5" fmla="*/ 8 h 525"/>
                <a:gd name="T6" fmla="*/ 320 w 349"/>
                <a:gd name="T7" fmla="*/ 21 h 525"/>
                <a:gd name="T8" fmla="*/ 335 w 349"/>
                <a:gd name="T9" fmla="*/ 37 h 525"/>
                <a:gd name="T10" fmla="*/ 344 w 349"/>
                <a:gd name="T11" fmla="*/ 57 h 525"/>
                <a:gd name="T12" fmla="*/ 349 w 349"/>
                <a:gd name="T13" fmla="*/ 78 h 525"/>
                <a:gd name="T14" fmla="*/ 348 w 349"/>
                <a:gd name="T15" fmla="*/ 99 h 525"/>
                <a:gd name="T16" fmla="*/ 341 w 349"/>
                <a:gd name="T17" fmla="*/ 120 h 525"/>
                <a:gd name="T18" fmla="*/ 302 w 349"/>
                <a:gd name="T19" fmla="*/ 205 h 525"/>
                <a:gd name="T20" fmla="*/ 258 w 349"/>
                <a:gd name="T21" fmla="*/ 293 h 525"/>
                <a:gd name="T22" fmla="*/ 210 w 349"/>
                <a:gd name="T23" fmla="*/ 385 h 525"/>
                <a:gd name="T24" fmla="*/ 159 w 349"/>
                <a:gd name="T25" fmla="*/ 481 h 525"/>
                <a:gd name="T26" fmla="*/ 144 w 349"/>
                <a:gd name="T27" fmla="*/ 499 h 525"/>
                <a:gd name="T28" fmla="*/ 127 w 349"/>
                <a:gd name="T29" fmla="*/ 514 h 525"/>
                <a:gd name="T30" fmla="*/ 105 w 349"/>
                <a:gd name="T31" fmla="*/ 522 h 525"/>
                <a:gd name="T32" fmla="*/ 84 w 349"/>
                <a:gd name="T33" fmla="*/ 525 h 525"/>
                <a:gd name="T34" fmla="*/ 63 w 349"/>
                <a:gd name="T35" fmla="*/ 524 h 525"/>
                <a:gd name="T36" fmla="*/ 44 w 349"/>
                <a:gd name="T37" fmla="*/ 516 h 525"/>
                <a:gd name="T38" fmla="*/ 26 w 349"/>
                <a:gd name="T39" fmla="*/ 503 h 525"/>
                <a:gd name="T40" fmla="*/ 11 w 349"/>
                <a:gd name="T41" fmla="*/ 485 h 525"/>
                <a:gd name="T42" fmla="*/ 3 w 349"/>
                <a:gd name="T43" fmla="*/ 465 h 525"/>
                <a:gd name="T44" fmla="*/ 0 w 349"/>
                <a:gd name="T45" fmla="*/ 444 h 525"/>
                <a:gd name="T46" fmla="*/ 1 w 349"/>
                <a:gd name="T47" fmla="*/ 421 h 525"/>
                <a:gd name="T48" fmla="*/ 10 w 349"/>
                <a:gd name="T49" fmla="*/ 400 h 525"/>
                <a:gd name="T50" fmla="*/ 60 w 349"/>
                <a:gd name="T51" fmla="*/ 306 h 525"/>
                <a:gd name="T52" fmla="*/ 105 w 349"/>
                <a:gd name="T53" fmla="*/ 216 h 525"/>
                <a:gd name="T54" fmla="*/ 149 w 349"/>
                <a:gd name="T55" fmla="*/ 130 h 525"/>
                <a:gd name="T56" fmla="*/ 188 w 349"/>
                <a:gd name="T57" fmla="*/ 49 h 525"/>
                <a:gd name="T58" fmla="*/ 200 w 349"/>
                <a:gd name="T59" fmla="*/ 29 h 525"/>
                <a:gd name="T60" fmla="*/ 216 w 349"/>
                <a:gd name="T61" fmla="*/ 15 h 525"/>
                <a:gd name="T62" fmla="*/ 236 w 349"/>
                <a:gd name="T63" fmla="*/ 5 h 525"/>
                <a:gd name="T64" fmla="*/ 257 w 349"/>
                <a:gd name="T65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9" h="525">
                  <a:moveTo>
                    <a:pt x="257" y="0"/>
                  </a:moveTo>
                  <a:lnTo>
                    <a:pt x="279" y="2"/>
                  </a:lnTo>
                  <a:lnTo>
                    <a:pt x="301" y="8"/>
                  </a:lnTo>
                  <a:lnTo>
                    <a:pt x="320" y="21"/>
                  </a:lnTo>
                  <a:lnTo>
                    <a:pt x="335" y="37"/>
                  </a:lnTo>
                  <a:lnTo>
                    <a:pt x="344" y="57"/>
                  </a:lnTo>
                  <a:lnTo>
                    <a:pt x="349" y="78"/>
                  </a:lnTo>
                  <a:lnTo>
                    <a:pt x="348" y="99"/>
                  </a:lnTo>
                  <a:lnTo>
                    <a:pt x="341" y="120"/>
                  </a:lnTo>
                  <a:lnTo>
                    <a:pt x="302" y="205"/>
                  </a:lnTo>
                  <a:lnTo>
                    <a:pt x="258" y="293"/>
                  </a:lnTo>
                  <a:lnTo>
                    <a:pt x="210" y="385"/>
                  </a:lnTo>
                  <a:lnTo>
                    <a:pt x="159" y="481"/>
                  </a:lnTo>
                  <a:lnTo>
                    <a:pt x="144" y="499"/>
                  </a:lnTo>
                  <a:lnTo>
                    <a:pt x="127" y="514"/>
                  </a:lnTo>
                  <a:lnTo>
                    <a:pt x="105" y="522"/>
                  </a:lnTo>
                  <a:lnTo>
                    <a:pt x="84" y="525"/>
                  </a:lnTo>
                  <a:lnTo>
                    <a:pt x="63" y="524"/>
                  </a:lnTo>
                  <a:lnTo>
                    <a:pt x="44" y="516"/>
                  </a:lnTo>
                  <a:lnTo>
                    <a:pt x="26" y="503"/>
                  </a:lnTo>
                  <a:lnTo>
                    <a:pt x="11" y="485"/>
                  </a:lnTo>
                  <a:lnTo>
                    <a:pt x="3" y="465"/>
                  </a:lnTo>
                  <a:lnTo>
                    <a:pt x="0" y="444"/>
                  </a:lnTo>
                  <a:lnTo>
                    <a:pt x="1" y="421"/>
                  </a:lnTo>
                  <a:lnTo>
                    <a:pt x="10" y="400"/>
                  </a:lnTo>
                  <a:lnTo>
                    <a:pt x="60" y="306"/>
                  </a:lnTo>
                  <a:lnTo>
                    <a:pt x="105" y="216"/>
                  </a:lnTo>
                  <a:lnTo>
                    <a:pt x="149" y="130"/>
                  </a:lnTo>
                  <a:lnTo>
                    <a:pt x="188" y="49"/>
                  </a:lnTo>
                  <a:lnTo>
                    <a:pt x="200" y="29"/>
                  </a:lnTo>
                  <a:lnTo>
                    <a:pt x="216" y="15"/>
                  </a:lnTo>
                  <a:lnTo>
                    <a:pt x="236" y="5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6135689" y="3411538"/>
              <a:ext cx="474663" cy="655638"/>
            </a:xfrm>
            <a:custGeom>
              <a:avLst/>
              <a:gdLst>
                <a:gd name="T0" fmla="*/ 85 w 598"/>
                <a:gd name="T1" fmla="*/ 0 h 825"/>
                <a:gd name="T2" fmla="*/ 153 w 598"/>
                <a:gd name="T3" fmla="*/ 5 h 825"/>
                <a:gd name="T4" fmla="*/ 221 w 598"/>
                <a:gd name="T5" fmla="*/ 20 h 825"/>
                <a:gd name="T6" fmla="*/ 285 w 598"/>
                <a:gd name="T7" fmla="*/ 41 h 825"/>
                <a:gd name="T8" fmla="*/ 343 w 598"/>
                <a:gd name="T9" fmla="*/ 72 h 825"/>
                <a:gd name="T10" fmla="*/ 398 w 598"/>
                <a:gd name="T11" fmla="*/ 108 h 825"/>
                <a:gd name="T12" fmla="*/ 447 w 598"/>
                <a:gd name="T13" fmla="*/ 152 h 825"/>
                <a:gd name="T14" fmla="*/ 491 w 598"/>
                <a:gd name="T15" fmla="*/ 200 h 825"/>
                <a:gd name="T16" fmla="*/ 528 w 598"/>
                <a:gd name="T17" fmla="*/ 256 h 825"/>
                <a:gd name="T18" fmla="*/ 558 w 598"/>
                <a:gd name="T19" fmla="*/ 314 h 825"/>
                <a:gd name="T20" fmla="*/ 579 w 598"/>
                <a:gd name="T21" fmla="*/ 378 h 825"/>
                <a:gd name="T22" fmla="*/ 593 w 598"/>
                <a:gd name="T23" fmla="*/ 446 h 825"/>
                <a:gd name="T24" fmla="*/ 598 w 598"/>
                <a:gd name="T25" fmla="*/ 514 h 825"/>
                <a:gd name="T26" fmla="*/ 598 w 598"/>
                <a:gd name="T27" fmla="*/ 522 h 825"/>
                <a:gd name="T28" fmla="*/ 597 w 598"/>
                <a:gd name="T29" fmla="*/ 535 h 825"/>
                <a:gd name="T30" fmla="*/ 593 w 598"/>
                <a:gd name="T31" fmla="*/ 552 h 825"/>
                <a:gd name="T32" fmla="*/ 590 w 598"/>
                <a:gd name="T33" fmla="*/ 575 h 825"/>
                <a:gd name="T34" fmla="*/ 584 w 598"/>
                <a:gd name="T35" fmla="*/ 601 h 825"/>
                <a:gd name="T36" fmla="*/ 576 w 598"/>
                <a:gd name="T37" fmla="*/ 635 h 825"/>
                <a:gd name="T38" fmla="*/ 564 w 598"/>
                <a:gd name="T39" fmla="*/ 674 h 825"/>
                <a:gd name="T40" fmla="*/ 548 w 598"/>
                <a:gd name="T41" fmla="*/ 719 h 825"/>
                <a:gd name="T42" fmla="*/ 528 w 598"/>
                <a:gd name="T43" fmla="*/ 771 h 825"/>
                <a:gd name="T44" fmla="*/ 515 w 598"/>
                <a:gd name="T45" fmla="*/ 794 h 825"/>
                <a:gd name="T46" fmla="*/ 497 w 598"/>
                <a:gd name="T47" fmla="*/ 812 h 825"/>
                <a:gd name="T48" fmla="*/ 475 w 598"/>
                <a:gd name="T49" fmla="*/ 822 h 825"/>
                <a:gd name="T50" fmla="*/ 450 w 598"/>
                <a:gd name="T51" fmla="*/ 825 h 825"/>
                <a:gd name="T52" fmla="*/ 434 w 598"/>
                <a:gd name="T53" fmla="*/ 825 h 825"/>
                <a:gd name="T54" fmla="*/ 419 w 598"/>
                <a:gd name="T55" fmla="*/ 820 h 825"/>
                <a:gd name="T56" fmla="*/ 397 w 598"/>
                <a:gd name="T57" fmla="*/ 807 h 825"/>
                <a:gd name="T58" fmla="*/ 379 w 598"/>
                <a:gd name="T59" fmla="*/ 788 h 825"/>
                <a:gd name="T60" fmla="*/ 367 w 598"/>
                <a:gd name="T61" fmla="*/ 763 h 825"/>
                <a:gd name="T62" fmla="*/ 366 w 598"/>
                <a:gd name="T63" fmla="*/ 737 h 825"/>
                <a:gd name="T64" fmla="*/ 371 w 598"/>
                <a:gd name="T65" fmla="*/ 711 h 825"/>
                <a:gd name="T66" fmla="*/ 389 w 598"/>
                <a:gd name="T67" fmla="*/ 664 h 825"/>
                <a:gd name="T68" fmla="*/ 402 w 598"/>
                <a:gd name="T69" fmla="*/ 623 h 825"/>
                <a:gd name="T70" fmla="*/ 411 w 598"/>
                <a:gd name="T71" fmla="*/ 589 h 825"/>
                <a:gd name="T72" fmla="*/ 419 w 598"/>
                <a:gd name="T73" fmla="*/ 563 h 825"/>
                <a:gd name="T74" fmla="*/ 424 w 598"/>
                <a:gd name="T75" fmla="*/ 542 h 825"/>
                <a:gd name="T76" fmla="*/ 426 w 598"/>
                <a:gd name="T77" fmla="*/ 527 h 825"/>
                <a:gd name="T78" fmla="*/ 428 w 598"/>
                <a:gd name="T79" fmla="*/ 518 h 825"/>
                <a:gd name="T80" fmla="*/ 429 w 598"/>
                <a:gd name="T81" fmla="*/ 514 h 825"/>
                <a:gd name="T82" fmla="*/ 424 w 598"/>
                <a:gd name="T83" fmla="*/ 457 h 825"/>
                <a:gd name="T84" fmla="*/ 411 w 598"/>
                <a:gd name="T85" fmla="*/ 405 h 825"/>
                <a:gd name="T86" fmla="*/ 390 w 598"/>
                <a:gd name="T87" fmla="*/ 357 h 825"/>
                <a:gd name="T88" fmla="*/ 361 w 598"/>
                <a:gd name="T89" fmla="*/ 311 h 825"/>
                <a:gd name="T90" fmla="*/ 327 w 598"/>
                <a:gd name="T91" fmla="*/ 270 h 825"/>
                <a:gd name="T92" fmla="*/ 286 w 598"/>
                <a:gd name="T93" fmla="*/ 236 h 825"/>
                <a:gd name="T94" fmla="*/ 242 w 598"/>
                <a:gd name="T95" fmla="*/ 209 h 825"/>
                <a:gd name="T96" fmla="*/ 192 w 598"/>
                <a:gd name="T97" fmla="*/ 187 h 825"/>
                <a:gd name="T98" fmla="*/ 140 w 598"/>
                <a:gd name="T99" fmla="*/ 174 h 825"/>
                <a:gd name="T100" fmla="*/ 85 w 598"/>
                <a:gd name="T101" fmla="*/ 171 h 825"/>
                <a:gd name="T102" fmla="*/ 57 w 598"/>
                <a:gd name="T103" fmla="*/ 166 h 825"/>
                <a:gd name="T104" fmla="*/ 34 w 598"/>
                <a:gd name="T105" fmla="*/ 153 h 825"/>
                <a:gd name="T106" fmla="*/ 16 w 598"/>
                <a:gd name="T107" fmla="*/ 135 h 825"/>
                <a:gd name="T108" fmla="*/ 3 w 598"/>
                <a:gd name="T109" fmla="*/ 113 h 825"/>
                <a:gd name="T110" fmla="*/ 0 w 598"/>
                <a:gd name="T111" fmla="*/ 85 h 825"/>
                <a:gd name="T112" fmla="*/ 3 w 598"/>
                <a:gd name="T113" fmla="*/ 59 h 825"/>
                <a:gd name="T114" fmla="*/ 16 w 598"/>
                <a:gd name="T115" fmla="*/ 36 h 825"/>
                <a:gd name="T116" fmla="*/ 34 w 598"/>
                <a:gd name="T117" fmla="*/ 17 h 825"/>
                <a:gd name="T118" fmla="*/ 57 w 598"/>
                <a:gd name="T119" fmla="*/ 5 h 825"/>
                <a:gd name="T120" fmla="*/ 85 w 598"/>
                <a:gd name="T121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8" h="825">
                  <a:moveTo>
                    <a:pt x="85" y="0"/>
                  </a:moveTo>
                  <a:lnTo>
                    <a:pt x="153" y="5"/>
                  </a:lnTo>
                  <a:lnTo>
                    <a:pt x="221" y="20"/>
                  </a:lnTo>
                  <a:lnTo>
                    <a:pt x="285" y="41"/>
                  </a:lnTo>
                  <a:lnTo>
                    <a:pt x="343" y="72"/>
                  </a:lnTo>
                  <a:lnTo>
                    <a:pt x="398" y="108"/>
                  </a:lnTo>
                  <a:lnTo>
                    <a:pt x="447" y="152"/>
                  </a:lnTo>
                  <a:lnTo>
                    <a:pt x="491" y="200"/>
                  </a:lnTo>
                  <a:lnTo>
                    <a:pt x="528" y="256"/>
                  </a:lnTo>
                  <a:lnTo>
                    <a:pt x="558" y="314"/>
                  </a:lnTo>
                  <a:lnTo>
                    <a:pt x="579" y="378"/>
                  </a:lnTo>
                  <a:lnTo>
                    <a:pt x="593" y="446"/>
                  </a:lnTo>
                  <a:lnTo>
                    <a:pt x="598" y="514"/>
                  </a:lnTo>
                  <a:lnTo>
                    <a:pt x="598" y="522"/>
                  </a:lnTo>
                  <a:lnTo>
                    <a:pt x="597" y="535"/>
                  </a:lnTo>
                  <a:lnTo>
                    <a:pt x="593" y="552"/>
                  </a:lnTo>
                  <a:lnTo>
                    <a:pt x="590" y="575"/>
                  </a:lnTo>
                  <a:lnTo>
                    <a:pt x="584" y="601"/>
                  </a:lnTo>
                  <a:lnTo>
                    <a:pt x="576" y="635"/>
                  </a:lnTo>
                  <a:lnTo>
                    <a:pt x="564" y="674"/>
                  </a:lnTo>
                  <a:lnTo>
                    <a:pt x="548" y="719"/>
                  </a:lnTo>
                  <a:lnTo>
                    <a:pt x="528" y="771"/>
                  </a:lnTo>
                  <a:lnTo>
                    <a:pt x="515" y="794"/>
                  </a:lnTo>
                  <a:lnTo>
                    <a:pt x="497" y="812"/>
                  </a:lnTo>
                  <a:lnTo>
                    <a:pt x="475" y="822"/>
                  </a:lnTo>
                  <a:lnTo>
                    <a:pt x="450" y="825"/>
                  </a:lnTo>
                  <a:lnTo>
                    <a:pt x="434" y="825"/>
                  </a:lnTo>
                  <a:lnTo>
                    <a:pt x="419" y="820"/>
                  </a:lnTo>
                  <a:lnTo>
                    <a:pt x="397" y="807"/>
                  </a:lnTo>
                  <a:lnTo>
                    <a:pt x="379" y="788"/>
                  </a:lnTo>
                  <a:lnTo>
                    <a:pt x="367" y="763"/>
                  </a:lnTo>
                  <a:lnTo>
                    <a:pt x="366" y="737"/>
                  </a:lnTo>
                  <a:lnTo>
                    <a:pt x="371" y="711"/>
                  </a:lnTo>
                  <a:lnTo>
                    <a:pt x="389" y="664"/>
                  </a:lnTo>
                  <a:lnTo>
                    <a:pt x="402" y="623"/>
                  </a:lnTo>
                  <a:lnTo>
                    <a:pt x="411" y="589"/>
                  </a:lnTo>
                  <a:lnTo>
                    <a:pt x="419" y="563"/>
                  </a:lnTo>
                  <a:lnTo>
                    <a:pt x="424" y="542"/>
                  </a:lnTo>
                  <a:lnTo>
                    <a:pt x="426" y="527"/>
                  </a:lnTo>
                  <a:lnTo>
                    <a:pt x="428" y="518"/>
                  </a:lnTo>
                  <a:lnTo>
                    <a:pt x="429" y="514"/>
                  </a:lnTo>
                  <a:lnTo>
                    <a:pt x="424" y="457"/>
                  </a:lnTo>
                  <a:lnTo>
                    <a:pt x="411" y="405"/>
                  </a:lnTo>
                  <a:lnTo>
                    <a:pt x="390" y="357"/>
                  </a:lnTo>
                  <a:lnTo>
                    <a:pt x="361" y="311"/>
                  </a:lnTo>
                  <a:lnTo>
                    <a:pt x="327" y="270"/>
                  </a:lnTo>
                  <a:lnTo>
                    <a:pt x="286" y="236"/>
                  </a:lnTo>
                  <a:lnTo>
                    <a:pt x="242" y="209"/>
                  </a:lnTo>
                  <a:lnTo>
                    <a:pt x="192" y="187"/>
                  </a:lnTo>
                  <a:lnTo>
                    <a:pt x="140" y="174"/>
                  </a:lnTo>
                  <a:lnTo>
                    <a:pt x="85" y="171"/>
                  </a:lnTo>
                  <a:lnTo>
                    <a:pt x="57" y="166"/>
                  </a:lnTo>
                  <a:lnTo>
                    <a:pt x="34" y="153"/>
                  </a:lnTo>
                  <a:lnTo>
                    <a:pt x="16" y="135"/>
                  </a:lnTo>
                  <a:lnTo>
                    <a:pt x="3" y="113"/>
                  </a:lnTo>
                  <a:lnTo>
                    <a:pt x="0" y="85"/>
                  </a:lnTo>
                  <a:lnTo>
                    <a:pt x="3" y="59"/>
                  </a:lnTo>
                  <a:lnTo>
                    <a:pt x="16" y="36"/>
                  </a:lnTo>
                  <a:lnTo>
                    <a:pt x="34" y="17"/>
                  </a:lnTo>
                  <a:lnTo>
                    <a:pt x="57" y="5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7" name="PA_库_矩形 26"/>
          <p:cNvSpPr/>
          <p:nvPr>
            <p:custDataLst>
              <p:tags r:id="rId11"/>
            </p:custDataLst>
          </p:nvPr>
        </p:nvSpPr>
        <p:spPr>
          <a:xfrm>
            <a:off x="1427958" y="3660001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28" name="PA_库_矩形 27"/>
          <p:cNvSpPr/>
          <p:nvPr>
            <p:custDataLst>
              <p:tags r:id="rId12"/>
            </p:custDataLst>
          </p:nvPr>
        </p:nvSpPr>
        <p:spPr>
          <a:xfrm>
            <a:off x="1577183" y="4261663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29" name="PA_库_矩形 28"/>
          <p:cNvSpPr/>
          <p:nvPr>
            <p:custDataLst>
              <p:tags r:id="rId13"/>
            </p:custDataLst>
          </p:nvPr>
        </p:nvSpPr>
        <p:spPr>
          <a:xfrm>
            <a:off x="1898655" y="4836338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30" name="PA_库_矩形 29"/>
          <p:cNvSpPr/>
          <p:nvPr>
            <p:custDataLst>
              <p:tags r:id="rId14"/>
            </p:custDataLst>
          </p:nvPr>
        </p:nvSpPr>
        <p:spPr>
          <a:xfrm>
            <a:off x="2501902" y="5337988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31" name="PA_库_矩形 30"/>
          <p:cNvSpPr/>
          <p:nvPr>
            <p:custDataLst>
              <p:tags r:id="rId15"/>
            </p:custDataLst>
          </p:nvPr>
        </p:nvSpPr>
        <p:spPr>
          <a:xfrm>
            <a:off x="7179949" y="5355818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32" name="PA_库_矩形 31"/>
          <p:cNvSpPr/>
          <p:nvPr>
            <p:custDataLst>
              <p:tags r:id="rId16"/>
            </p:custDataLst>
          </p:nvPr>
        </p:nvSpPr>
        <p:spPr>
          <a:xfrm>
            <a:off x="7743826" y="4836338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33" name="PA_库_矩形 32"/>
          <p:cNvSpPr/>
          <p:nvPr>
            <p:custDataLst>
              <p:tags r:id="rId17"/>
            </p:custDataLst>
          </p:nvPr>
        </p:nvSpPr>
        <p:spPr>
          <a:xfrm>
            <a:off x="8027989" y="4254857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34" name="PA_库_矩形 33"/>
          <p:cNvSpPr/>
          <p:nvPr>
            <p:custDataLst>
              <p:tags r:id="rId18"/>
            </p:custDataLst>
          </p:nvPr>
        </p:nvSpPr>
        <p:spPr>
          <a:xfrm>
            <a:off x="8195629" y="3672275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grpSp>
        <p:nvGrpSpPr>
          <p:cNvPr id="35" name="PA_库_组合 55"/>
          <p:cNvGrpSpPr>
            <a:grpSpLocks noChangeAspect="1"/>
          </p:cNvGrpSpPr>
          <p:nvPr>
            <p:custDataLst>
              <p:tags r:id="rId19"/>
            </p:custDataLst>
          </p:nvPr>
        </p:nvGrpSpPr>
        <p:grpSpPr bwMode="auto">
          <a:xfrm>
            <a:off x="6083535" y="5413073"/>
            <a:ext cx="240275" cy="281387"/>
            <a:chOff x="4116" y="2608"/>
            <a:chExt cx="526" cy="61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57"/>
            <p:cNvSpPr>
              <a:spLocks noEditPoints="1"/>
            </p:cNvSpPr>
            <p:nvPr/>
          </p:nvSpPr>
          <p:spPr bwMode="auto">
            <a:xfrm>
              <a:off x="4116" y="2608"/>
              <a:ext cx="526" cy="616"/>
            </a:xfrm>
            <a:custGeom>
              <a:avLst/>
              <a:gdLst>
                <a:gd name="T0" fmla="*/ 706 w 3159"/>
                <a:gd name="T1" fmla="*/ 3386 h 3696"/>
                <a:gd name="T2" fmla="*/ 2452 w 3159"/>
                <a:gd name="T3" fmla="*/ 3364 h 3696"/>
                <a:gd name="T4" fmla="*/ 1118 w 3159"/>
                <a:gd name="T5" fmla="*/ 2845 h 3696"/>
                <a:gd name="T6" fmla="*/ 1630 w 3159"/>
                <a:gd name="T7" fmla="*/ 2308 h 3696"/>
                <a:gd name="T8" fmla="*/ 1464 w 3159"/>
                <a:gd name="T9" fmla="*/ 2456 h 3696"/>
                <a:gd name="T10" fmla="*/ 1826 w 3159"/>
                <a:gd name="T11" fmla="*/ 2673 h 3696"/>
                <a:gd name="T12" fmla="*/ 1683 w 3159"/>
                <a:gd name="T13" fmla="*/ 2362 h 3696"/>
                <a:gd name="T14" fmla="*/ 2611 w 3159"/>
                <a:gd name="T15" fmla="*/ 953 h 3696"/>
                <a:gd name="T16" fmla="*/ 2717 w 3159"/>
                <a:gd name="T17" fmla="*/ 1126 h 3696"/>
                <a:gd name="T18" fmla="*/ 2950 w 3159"/>
                <a:gd name="T19" fmla="*/ 702 h 3696"/>
                <a:gd name="T20" fmla="*/ 2965 w 3159"/>
                <a:gd name="T21" fmla="*/ 467 h 3696"/>
                <a:gd name="T22" fmla="*/ 267 w 3159"/>
                <a:gd name="T23" fmla="*/ 433 h 3696"/>
                <a:gd name="T24" fmla="*/ 174 w 3159"/>
                <a:gd name="T25" fmla="*/ 503 h 3696"/>
                <a:gd name="T26" fmla="*/ 268 w 3159"/>
                <a:gd name="T27" fmla="*/ 853 h 3696"/>
                <a:gd name="T28" fmla="*/ 553 w 3159"/>
                <a:gd name="T29" fmla="*/ 1242 h 3696"/>
                <a:gd name="T30" fmla="*/ 527 w 3159"/>
                <a:gd name="T31" fmla="*/ 713 h 3696"/>
                <a:gd name="T32" fmla="*/ 698 w 3159"/>
                <a:gd name="T33" fmla="*/ 174 h 3696"/>
                <a:gd name="T34" fmla="*/ 716 w 3159"/>
                <a:gd name="T35" fmla="*/ 928 h 3696"/>
                <a:gd name="T36" fmla="*/ 880 w 3159"/>
                <a:gd name="T37" fmla="*/ 1532 h 3696"/>
                <a:gd name="T38" fmla="*/ 1168 w 3159"/>
                <a:gd name="T39" fmla="*/ 1959 h 3696"/>
                <a:gd name="T40" fmla="*/ 1518 w 3159"/>
                <a:gd name="T41" fmla="*/ 2136 h 3696"/>
                <a:gd name="T42" fmla="*/ 1880 w 3159"/>
                <a:gd name="T43" fmla="*/ 2046 h 3696"/>
                <a:gd name="T44" fmla="*/ 2192 w 3159"/>
                <a:gd name="T45" fmla="*/ 1702 h 3696"/>
                <a:gd name="T46" fmla="*/ 2405 w 3159"/>
                <a:gd name="T47" fmla="*/ 1142 h 3696"/>
                <a:gd name="T48" fmla="*/ 2463 w 3159"/>
                <a:gd name="T49" fmla="*/ 181 h 3696"/>
                <a:gd name="T50" fmla="*/ 705 w 3159"/>
                <a:gd name="T51" fmla="*/ 0 h 3696"/>
                <a:gd name="T52" fmla="*/ 2592 w 3159"/>
                <a:gd name="T53" fmla="*/ 65 h 3696"/>
                <a:gd name="T54" fmla="*/ 2891 w 3159"/>
                <a:gd name="T55" fmla="*/ 262 h 3696"/>
                <a:gd name="T56" fmla="*/ 3096 w 3159"/>
                <a:gd name="T57" fmla="*/ 356 h 3696"/>
                <a:gd name="T58" fmla="*/ 3155 w 3159"/>
                <a:gd name="T59" fmla="*/ 570 h 3696"/>
                <a:gd name="T60" fmla="*/ 2967 w 3159"/>
                <a:gd name="T61" fmla="*/ 1071 h 3696"/>
                <a:gd name="T62" fmla="*/ 2606 w 3159"/>
                <a:gd name="T63" fmla="*/ 1462 h 3696"/>
                <a:gd name="T64" fmla="*/ 2292 w 3159"/>
                <a:gd name="T65" fmla="*/ 1864 h 3696"/>
                <a:gd name="T66" fmla="*/ 1973 w 3159"/>
                <a:gd name="T67" fmla="*/ 2190 h 3696"/>
                <a:gd name="T68" fmla="*/ 1878 w 3159"/>
                <a:gd name="T69" fmla="*/ 2439 h 3696"/>
                <a:gd name="T70" fmla="*/ 2062 w 3159"/>
                <a:gd name="T71" fmla="*/ 2642 h 3696"/>
                <a:gd name="T72" fmla="*/ 2207 w 3159"/>
                <a:gd name="T73" fmla="*/ 2715 h 3696"/>
                <a:gd name="T74" fmla="*/ 2459 w 3159"/>
                <a:gd name="T75" fmla="*/ 3164 h 3696"/>
                <a:gd name="T76" fmla="*/ 2621 w 3159"/>
                <a:gd name="T77" fmla="*/ 3326 h 3696"/>
                <a:gd name="T78" fmla="*/ 2609 w 3159"/>
                <a:gd name="T79" fmla="*/ 3671 h 3696"/>
                <a:gd name="T80" fmla="*/ 576 w 3159"/>
                <a:gd name="T81" fmla="*/ 3685 h 3696"/>
                <a:gd name="T82" fmla="*/ 536 w 3159"/>
                <a:gd name="T83" fmla="*/ 3367 h 3696"/>
                <a:gd name="T84" fmla="*/ 672 w 3159"/>
                <a:gd name="T85" fmla="*/ 3180 h 3696"/>
                <a:gd name="T86" fmla="*/ 951 w 3159"/>
                <a:gd name="T87" fmla="*/ 2735 h 3696"/>
                <a:gd name="T88" fmla="*/ 1061 w 3159"/>
                <a:gd name="T89" fmla="*/ 2662 h 3696"/>
                <a:gd name="T90" fmla="*/ 1268 w 3159"/>
                <a:gd name="T91" fmla="*/ 2483 h 3696"/>
                <a:gd name="T92" fmla="*/ 1253 w 3159"/>
                <a:gd name="T93" fmla="*/ 2229 h 3696"/>
                <a:gd name="T94" fmla="*/ 916 w 3159"/>
                <a:gd name="T95" fmla="*/ 1933 h 3696"/>
                <a:gd name="T96" fmla="*/ 627 w 3159"/>
                <a:gd name="T97" fmla="*/ 1512 h 3696"/>
                <a:gd name="T98" fmla="*/ 240 w 3159"/>
                <a:gd name="T99" fmla="*/ 1145 h 3696"/>
                <a:gd name="T100" fmla="*/ 21 w 3159"/>
                <a:gd name="T101" fmla="*/ 659 h 3696"/>
                <a:gd name="T102" fmla="*/ 40 w 3159"/>
                <a:gd name="T103" fmla="*/ 388 h 3696"/>
                <a:gd name="T104" fmla="*/ 228 w 3159"/>
                <a:gd name="T105" fmla="*/ 265 h 3696"/>
                <a:gd name="T106" fmla="*/ 550 w 3159"/>
                <a:gd name="T107" fmla="*/ 90 h 3696"/>
                <a:gd name="T108" fmla="*/ 705 w 3159"/>
                <a:gd name="T109" fmla="*/ 0 h 3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59" h="3696">
                  <a:moveTo>
                    <a:pt x="789" y="3322"/>
                  </a:moveTo>
                  <a:lnTo>
                    <a:pt x="767" y="3325"/>
                  </a:lnTo>
                  <a:lnTo>
                    <a:pt x="745" y="3334"/>
                  </a:lnTo>
                  <a:lnTo>
                    <a:pt x="729" y="3348"/>
                  </a:lnTo>
                  <a:lnTo>
                    <a:pt x="715" y="3364"/>
                  </a:lnTo>
                  <a:lnTo>
                    <a:pt x="706" y="3386"/>
                  </a:lnTo>
                  <a:lnTo>
                    <a:pt x="704" y="3408"/>
                  </a:lnTo>
                  <a:lnTo>
                    <a:pt x="704" y="3525"/>
                  </a:lnTo>
                  <a:lnTo>
                    <a:pt x="2463" y="3525"/>
                  </a:lnTo>
                  <a:lnTo>
                    <a:pt x="2463" y="3408"/>
                  </a:lnTo>
                  <a:lnTo>
                    <a:pt x="2460" y="3386"/>
                  </a:lnTo>
                  <a:lnTo>
                    <a:pt x="2452" y="3364"/>
                  </a:lnTo>
                  <a:lnTo>
                    <a:pt x="2439" y="3348"/>
                  </a:lnTo>
                  <a:lnTo>
                    <a:pt x="2421" y="3334"/>
                  </a:lnTo>
                  <a:lnTo>
                    <a:pt x="2401" y="3325"/>
                  </a:lnTo>
                  <a:lnTo>
                    <a:pt x="2378" y="3322"/>
                  </a:lnTo>
                  <a:lnTo>
                    <a:pt x="789" y="3322"/>
                  </a:lnTo>
                  <a:close/>
                  <a:moveTo>
                    <a:pt x="1118" y="2845"/>
                  </a:moveTo>
                  <a:lnTo>
                    <a:pt x="1118" y="3152"/>
                  </a:lnTo>
                  <a:lnTo>
                    <a:pt x="2049" y="3152"/>
                  </a:lnTo>
                  <a:lnTo>
                    <a:pt x="2049" y="2845"/>
                  </a:lnTo>
                  <a:lnTo>
                    <a:pt x="1118" y="2845"/>
                  </a:lnTo>
                  <a:close/>
                  <a:moveTo>
                    <a:pt x="1679" y="2303"/>
                  </a:moveTo>
                  <a:lnTo>
                    <a:pt x="1630" y="2308"/>
                  </a:lnTo>
                  <a:lnTo>
                    <a:pt x="1579" y="2311"/>
                  </a:lnTo>
                  <a:lnTo>
                    <a:pt x="1533" y="2309"/>
                  </a:lnTo>
                  <a:lnTo>
                    <a:pt x="1488" y="2304"/>
                  </a:lnTo>
                  <a:lnTo>
                    <a:pt x="1484" y="2355"/>
                  </a:lnTo>
                  <a:lnTo>
                    <a:pt x="1476" y="2407"/>
                  </a:lnTo>
                  <a:lnTo>
                    <a:pt x="1464" y="2456"/>
                  </a:lnTo>
                  <a:lnTo>
                    <a:pt x="1447" y="2505"/>
                  </a:lnTo>
                  <a:lnTo>
                    <a:pt x="1426" y="2552"/>
                  </a:lnTo>
                  <a:lnTo>
                    <a:pt x="1399" y="2597"/>
                  </a:lnTo>
                  <a:lnTo>
                    <a:pt x="1372" y="2636"/>
                  </a:lnTo>
                  <a:lnTo>
                    <a:pt x="1342" y="2673"/>
                  </a:lnTo>
                  <a:lnTo>
                    <a:pt x="1826" y="2673"/>
                  </a:lnTo>
                  <a:lnTo>
                    <a:pt x="1789" y="2629"/>
                  </a:lnTo>
                  <a:lnTo>
                    <a:pt x="1757" y="2580"/>
                  </a:lnTo>
                  <a:lnTo>
                    <a:pt x="1731" y="2529"/>
                  </a:lnTo>
                  <a:lnTo>
                    <a:pt x="1709" y="2475"/>
                  </a:lnTo>
                  <a:lnTo>
                    <a:pt x="1693" y="2419"/>
                  </a:lnTo>
                  <a:lnTo>
                    <a:pt x="1683" y="2362"/>
                  </a:lnTo>
                  <a:lnTo>
                    <a:pt x="1679" y="2303"/>
                  </a:lnTo>
                  <a:close/>
                  <a:moveTo>
                    <a:pt x="2634" y="433"/>
                  </a:moveTo>
                  <a:lnTo>
                    <a:pt x="2634" y="590"/>
                  </a:lnTo>
                  <a:lnTo>
                    <a:pt x="2631" y="713"/>
                  </a:lnTo>
                  <a:lnTo>
                    <a:pt x="2624" y="834"/>
                  </a:lnTo>
                  <a:lnTo>
                    <a:pt x="2611" y="953"/>
                  </a:lnTo>
                  <a:lnTo>
                    <a:pt x="2593" y="1070"/>
                  </a:lnTo>
                  <a:lnTo>
                    <a:pt x="2571" y="1184"/>
                  </a:lnTo>
                  <a:lnTo>
                    <a:pt x="2543" y="1295"/>
                  </a:lnTo>
                  <a:lnTo>
                    <a:pt x="2605" y="1242"/>
                  </a:lnTo>
                  <a:lnTo>
                    <a:pt x="2663" y="1186"/>
                  </a:lnTo>
                  <a:lnTo>
                    <a:pt x="2717" y="1126"/>
                  </a:lnTo>
                  <a:lnTo>
                    <a:pt x="2767" y="1062"/>
                  </a:lnTo>
                  <a:lnTo>
                    <a:pt x="2813" y="996"/>
                  </a:lnTo>
                  <a:lnTo>
                    <a:pt x="2855" y="926"/>
                  </a:lnTo>
                  <a:lnTo>
                    <a:pt x="2891" y="853"/>
                  </a:lnTo>
                  <a:lnTo>
                    <a:pt x="2923" y="778"/>
                  </a:lnTo>
                  <a:lnTo>
                    <a:pt x="2950" y="702"/>
                  </a:lnTo>
                  <a:lnTo>
                    <a:pt x="2971" y="623"/>
                  </a:lnTo>
                  <a:lnTo>
                    <a:pt x="2986" y="543"/>
                  </a:lnTo>
                  <a:lnTo>
                    <a:pt x="2988" y="522"/>
                  </a:lnTo>
                  <a:lnTo>
                    <a:pt x="2984" y="503"/>
                  </a:lnTo>
                  <a:lnTo>
                    <a:pt x="2977" y="484"/>
                  </a:lnTo>
                  <a:lnTo>
                    <a:pt x="2965" y="467"/>
                  </a:lnTo>
                  <a:lnTo>
                    <a:pt x="2951" y="452"/>
                  </a:lnTo>
                  <a:lnTo>
                    <a:pt x="2933" y="442"/>
                  </a:lnTo>
                  <a:lnTo>
                    <a:pt x="2913" y="436"/>
                  </a:lnTo>
                  <a:lnTo>
                    <a:pt x="2891" y="433"/>
                  </a:lnTo>
                  <a:lnTo>
                    <a:pt x="2634" y="433"/>
                  </a:lnTo>
                  <a:close/>
                  <a:moveTo>
                    <a:pt x="267" y="433"/>
                  </a:moveTo>
                  <a:lnTo>
                    <a:pt x="246" y="436"/>
                  </a:lnTo>
                  <a:lnTo>
                    <a:pt x="227" y="442"/>
                  </a:lnTo>
                  <a:lnTo>
                    <a:pt x="209" y="452"/>
                  </a:lnTo>
                  <a:lnTo>
                    <a:pt x="193" y="467"/>
                  </a:lnTo>
                  <a:lnTo>
                    <a:pt x="182" y="484"/>
                  </a:lnTo>
                  <a:lnTo>
                    <a:pt x="174" y="503"/>
                  </a:lnTo>
                  <a:lnTo>
                    <a:pt x="171" y="522"/>
                  </a:lnTo>
                  <a:lnTo>
                    <a:pt x="172" y="543"/>
                  </a:lnTo>
                  <a:lnTo>
                    <a:pt x="188" y="623"/>
                  </a:lnTo>
                  <a:lnTo>
                    <a:pt x="209" y="702"/>
                  </a:lnTo>
                  <a:lnTo>
                    <a:pt x="236" y="778"/>
                  </a:lnTo>
                  <a:lnTo>
                    <a:pt x="268" y="853"/>
                  </a:lnTo>
                  <a:lnTo>
                    <a:pt x="304" y="926"/>
                  </a:lnTo>
                  <a:lnTo>
                    <a:pt x="345" y="996"/>
                  </a:lnTo>
                  <a:lnTo>
                    <a:pt x="391" y="1062"/>
                  </a:lnTo>
                  <a:lnTo>
                    <a:pt x="441" y="1126"/>
                  </a:lnTo>
                  <a:lnTo>
                    <a:pt x="495" y="1186"/>
                  </a:lnTo>
                  <a:lnTo>
                    <a:pt x="553" y="1242"/>
                  </a:lnTo>
                  <a:lnTo>
                    <a:pt x="616" y="1295"/>
                  </a:lnTo>
                  <a:lnTo>
                    <a:pt x="588" y="1184"/>
                  </a:lnTo>
                  <a:lnTo>
                    <a:pt x="565" y="1070"/>
                  </a:lnTo>
                  <a:lnTo>
                    <a:pt x="548" y="953"/>
                  </a:lnTo>
                  <a:lnTo>
                    <a:pt x="535" y="834"/>
                  </a:lnTo>
                  <a:lnTo>
                    <a:pt x="527" y="713"/>
                  </a:lnTo>
                  <a:lnTo>
                    <a:pt x="525" y="590"/>
                  </a:lnTo>
                  <a:lnTo>
                    <a:pt x="525" y="433"/>
                  </a:lnTo>
                  <a:lnTo>
                    <a:pt x="267" y="433"/>
                  </a:lnTo>
                  <a:close/>
                  <a:moveTo>
                    <a:pt x="705" y="171"/>
                  </a:moveTo>
                  <a:lnTo>
                    <a:pt x="702" y="171"/>
                  </a:lnTo>
                  <a:lnTo>
                    <a:pt x="698" y="174"/>
                  </a:lnTo>
                  <a:lnTo>
                    <a:pt x="696" y="177"/>
                  </a:lnTo>
                  <a:lnTo>
                    <a:pt x="695" y="181"/>
                  </a:lnTo>
                  <a:lnTo>
                    <a:pt x="695" y="590"/>
                  </a:lnTo>
                  <a:lnTo>
                    <a:pt x="697" y="704"/>
                  </a:lnTo>
                  <a:lnTo>
                    <a:pt x="705" y="818"/>
                  </a:lnTo>
                  <a:lnTo>
                    <a:pt x="716" y="928"/>
                  </a:lnTo>
                  <a:lnTo>
                    <a:pt x="733" y="1036"/>
                  </a:lnTo>
                  <a:lnTo>
                    <a:pt x="753" y="1142"/>
                  </a:lnTo>
                  <a:lnTo>
                    <a:pt x="779" y="1244"/>
                  </a:lnTo>
                  <a:lnTo>
                    <a:pt x="808" y="1344"/>
                  </a:lnTo>
                  <a:lnTo>
                    <a:pt x="842" y="1440"/>
                  </a:lnTo>
                  <a:lnTo>
                    <a:pt x="880" y="1532"/>
                  </a:lnTo>
                  <a:lnTo>
                    <a:pt x="922" y="1620"/>
                  </a:lnTo>
                  <a:lnTo>
                    <a:pt x="968" y="1702"/>
                  </a:lnTo>
                  <a:lnTo>
                    <a:pt x="1014" y="1776"/>
                  </a:lnTo>
                  <a:lnTo>
                    <a:pt x="1063" y="1844"/>
                  </a:lnTo>
                  <a:lnTo>
                    <a:pt x="1114" y="1904"/>
                  </a:lnTo>
                  <a:lnTo>
                    <a:pt x="1168" y="1959"/>
                  </a:lnTo>
                  <a:lnTo>
                    <a:pt x="1223" y="2006"/>
                  </a:lnTo>
                  <a:lnTo>
                    <a:pt x="1280" y="2046"/>
                  </a:lnTo>
                  <a:lnTo>
                    <a:pt x="1337" y="2080"/>
                  </a:lnTo>
                  <a:lnTo>
                    <a:pt x="1396" y="2106"/>
                  </a:lnTo>
                  <a:lnTo>
                    <a:pt x="1456" y="2125"/>
                  </a:lnTo>
                  <a:lnTo>
                    <a:pt x="1518" y="2136"/>
                  </a:lnTo>
                  <a:lnTo>
                    <a:pt x="1579" y="2139"/>
                  </a:lnTo>
                  <a:lnTo>
                    <a:pt x="1641" y="2136"/>
                  </a:lnTo>
                  <a:lnTo>
                    <a:pt x="1702" y="2125"/>
                  </a:lnTo>
                  <a:lnTo>
                    <a:pt x="1763" y="2106"/>
                  </a:lnTo>
                  <a:lnTo>
                    <a:pt x="1822" y="2080"/>
                  </a:lnTo>
                  <a:lnTo>
                    <a:pt x="1880" y="2046"/>
                  </a:lnTo>
                  <a:lnTo>
                    <a:pt x="1936" y="2006"/>
                  </a:lnTo>
                  <a:lnTo>
                    <a:pt x="1992" y="1959"/>
                  </a:lnTo>
                  <a:lnTo>
                    <a:pt x="2044" y="1904"/>
                  </a:lnTo>
                  <a:lnTo>
                    <a:pt x="2096" y="1844"/>
                  </a:lnTo>
                  <a:lnTo>
                    <a:pt x="2145" y="1776"/>
                  </a:lnTo>
                  <a:lnTo>
                    <a:pt x="2192" y="1702"/>
                  </a:lnTo>
                  <a:lnTo>
                    <a:pt x="2238" y="1620"/>
                  </a:lnTo>
                  <a:lnTo>
                    <a:pt x="2279" y="1532"/>
                  </a:lnTo>
                  <a:lnTo>
                    <a:pt x="2317" y="1440"/>
                  </a:lnTo>
                  <a:lnTo>
                    <a:pt x="2350" y="1344"/>
                  </a:lnTo>
                  <a:lnTo>
                    <a:pt x="2381" y="1244"/>
                  </a:lnTo>
                  <a:lnTo>
                    <a:pt x="2405" y="1142"/>
                  </a:lnTo>
                  <a:lnTo>
                    <a:pt x="2426" y="1036"/>
                  </a:lnTo>
                  <a:lnTo>
                    <a:pt x="2442" y="928"/>
                  </a:lnTo>
                  <a:lnTo>
                    <a:pt x="2454" y="818"/>
                  </a:lnTo>
                  <a:lnTo>
                    <a:pt x="2461" y="704"/>
                  </a:lnTo>
                  <a:lnTo>
                    <a:pt x="2463" y="590"/>
                  </a:lnTo>
                  <a:lnTo>
                    <a:pt x="2463" y="181"/>
                  </a:lnTo>
                  <a:lnTo>
                    <a:pt x="2462" y="177"/>
                  </a:lnTo>
                  <a:lnTo>
                    <a:pt x="2460" y="174"/>
                  </a:lnTo>
                  <a:lnTo>
                    <a:pt x="2457" y="171"/>
                  </a:lnTo>
                  <a:lnTo>
                    <a:pt x="2453" y="171"/>
                  </a:lnTo>
                  <a:lnTo>
                    <a:pt x="705" y="171"/>
                  </a:lnTo>
                  <a:close/>
                  <a:moveTo>
                    <a:pt x="705" y="0"/>
                  </a:moveTo>
                  <a:lnTo>
                    <a:pt x="2453" y="0"/>
                  </a:lnTo>
                  <a:lnTo>
                    <a:pt x="2486" y="3"/>
                  </a:lnTo>
                  <a:lnTo>
                    <a:pt x="2516" y="11"/>
                  </a:lnTo>
                  <a:lnTo>
                    <a:pt x="2545" y="25"/>
                  </a:lnTo>
                  <a:lnTo>
                    <a:pt x="2569" y="43"/>
                  </a:lnTo>
                  <a:lnTo>
                    <a:pt x="2592" y="65"/>
                  </a:lnTo>
                  <a:lnTo>
                    <a:pt x="2610" y="90"/>
                  </a:lnTo>
                  <a:lnTo>
                    <a:pt x="2623" y="118"/>
                  </a:lnTo>
                  <a:lnTo>
                    <a:pt x="2631" y="149"/>
                  </a:lnTo>
                  <a:lnTo>
                    <a:pt x="2634" y="181"/>
                  </a:lnTo>
                  <a:lnTo>
                    <a:pt x="2634" y="262"/>
                  </a:lnTo>
                  <a:lnTo>
                    <a:pt x="2891" y="262"/>
                  </a:lnTo>
                  <a:lnTo>
                    <a:pt x="2931" y="265"/>
                  </a:lnTo>
                  <a:lnTo>
                    <a:pt x="2969" y="273"/>
                  </a:lnTo>
                  <a:lnTo>
                    <a:pt x="3004" y="287"/>
                  </a:lnTo>
                  <a:lnTo>
                    <a:pt x="3038" y="306"/>
                  </a:lnTo>
                  <a:lnTo>
                    <a:pt x="3068" y="328"/>
                  </a:lnTo>
                  <a:lnTo>
                    <a:pt x="3096" y="356"/>
                  </a:lnTo>
                  <a:lnTo>
                    <a:pt x="3118" y="388"/>
                  </a:lnTo>
                  <a:lnTo>
                    <a:pt x="3136" y="421"/>
                  </a:lnTo>
                  <a:lnTo>
                    <a:pt x="3148" y="457"/>
                  </a:lnTo>
                  <a:lnTo>
                    <a:pt x="3156" y="494"/>
                  </a:lnTo>
                  <a:lnTo>
                    <a:pt x="3159" y="532"/>
                  </a:lnTo>
                  <a:lnTo>
                    <a:pt x="3155" y="570"/>
                  </a:lnTo>
                  <a:lnTo>
                    <a:pt x="3137" y="659"/>
                  </a:lnTo>
                  <a:lnTo>
                    <a:pt x="3115" y="746"/>
                  </a:lnTo>
                  <a:lnTo>
                    <a:pt x="3086" y="831"/>
                  </a:lnTo>
                  <a:lnTo>
                    <a:pt x="3051" y="913"/>
                  </a:lnTo>
                  <a:lnTo>
                    <a:pt x="3012" y="993"/>
                  </a:lnTo>
                  <a:lnTo>
                    <a:pt x="2967" y="1071"/>
                  </a:lnTo>
                  <a:lnTo>
                    <a:pt x="2918" y="1145"/>
                  </a:lnTo>
                  <a:lnTo>
                    <a:pt x="2865" y="1216"/>
                  </a:lnTo>
                  <a:lnTo>
                    <a:pt x="2806" y="1284"/>
                  </a:lnTo>
                  <a:lnTo>
                    <a:pt x="2744" y="1347"/>
                  </a:lnTo>
                  <a:lnTo>
                    <a:pt x="2677" y="1407"/>
                  </a:lnTo>
                  <a:lnTo>
                    <a:pt x="2606" y="1462"/>
                  </a:lnTo>
                  <a:lnTo>
                    <a:pt x="2531" y="1512"/>
                  </a:lnTo>
                  <a:lnTo>
                    <a:pt x="2453" y="1558"/>
                  </a:lnTo>
                  <a:lnTo>
                    <a:pt x="2419" y="1639"/>
                  </a:lnTo>
                  <a:lnTo>
                    <a:pt x="2379" y="1716"/>
                  </a:lnTo>
                  <a:lnTo>
                    <a:pt x="2338" y="1790"/>
                  </a:lnTo>
                  <a:lnTo>
                    <a:pt x="2292" y="1864"/>
                  </a:lnTo>
                  <a:lnTo>
                    <a:pt x="2244" y="1931"/>
                  </a:lnTo>
                  <a:lnTo>
                    <a:pt x="2193" y="1994"/>
                  </a:lnTo>
                  <a:lnTo>
                    <a:pt x="2140" y="2051"/>
                  </a:lnTo>
                  <a:lnTo>
                    <a:pt x="2087" y="2103"/>
                  </a:lnTo>
                  <a:lnTo>
                    <a:pt x="2030" y="2149"/>
                  </a:lnTo>
                  <a:lnTo>
                    <a:pt x="1973" y="2190"/>
                  </a:lnTo>
                  <a:lnTo>
                    <a:pt x="1912" y="2224"/>
                  </a:lnTo>
                  <a:lnTo>
                    <a:pt x="1852" y="2253"/>
                  </a:lnTo>
                  <a:lnTo>
                    <a:pt x="1850" y="2302"/>
                  </a:lnTo>
                  <a:lnTo>
                    <a:pt x="1854" y="2350"/>
                  </a:lnTo>
                  <a:lnTo>
                    <a:pt x="1863" y="2396"/>
                  </a:lnTo>
                  <a:lnTo>
                    <a:pt x="1878" y="2439"/>
                  </a:lnTo>
                  <a:lnTo>
                    <a:pt x="1898" y="2482"/>
                  </a:lnTo>
                  <a:lnTo>
                    <a:pt x="1922" y="2521"/>
                  </a:lnTo>
                  <a:lnTo>
                    <a:pt x="1951" y="2557"/>
                  </a:lnTo>
                  <a:lnTo>
                    <a:pt x="1984" y="2589"/>
                  </a:lnTo>
                  <a:lnTo>
                    <a:pt x="2021" y="2619"/>
                  </a:lnTo>
                  <a:lnTo>
                    <a:pt x="2062" y="2642"/>
                  </a:lnTo>
                  <a:lnTo>
                    <a:pt x="2106" y="2661"/>
                  </a:lnTo>
                  <a:lnTo>
                    <a:pt x="2153" y="2676"/>
                  </a:lnTo>
                  <a:lnTo>
                    <a:pt x="2154" y="2676"/>
                  </a:lnTo>
                  <a:lnTo>
                    <a:pt x="2175" y="2684"/>
                  </a:lnTo>
                  <a:lnTo>
                    <a:pt x="2193" y="2697"/>
                  </a:lnTo>
                  <a:lnTo>
                    <a:pt x="2207" y="2715"/>
                  </a:lnTo>
                  <a:lnTo>
                    <a:pt x="2216" y="2735"/>
                  </a:lnTo>
                  <a:lnTo>
                    <a:pt x="2220" y="2759"/>
                  </a:lnTo>
                  <a:lnTo>
                    <a:pt x="2220" y="3152"/>
                  </a:lnTo>
                  <a:lnTo>
                    <a:pt x="2378" y="3152"/>
                  </a:lnTo>
                  <a:lnTo>
                    <a:pt x="2420" y="3155"/>
                  </a:lnTo>
                  <a:lnTo>
                    <a:pt x="2459" y="3164"/>
                  </a:lnTo>
                  <a:lnTo>
                    <a:pt x="2496" y="3180"/>
                  </a:lnTo>
                  <a:lnTo>
                    <a:pt x="2529" y="3201"/>
                  </a:lnTo>
                  <a:lnTo>
                    <a:pt x="2559" y="3227"/>
                  </a:lnTo>
                  <a:lnTo>
                    <a:pt x="2585" y="3257"/>
                  </a:lnTo>
                  <a:lnTo>
                    <a:pt x="2605" y="3291"/>
                  </a:lnTo>
                  <a:lnTo>
                    <a:pt x="2621" y="3326"/>
                  </a:lnTo>
                  <a:lnTo>
                    <a:pt x="2631" y="3367"/>
                  </a:lnTo>
                  <a:lnTo>
                    <a:pt x="2634" y="3408"/>
                  </a:lnTo>
                  <a:lnTo>
                    <a:pt x="2634" y="3611"/>
                  </a:lnTo>
                  <a:lnTo>
                    <a:pt x="2631" y="3633"/>
                  </a:lnTo>
                  <a:lnTo>
                    <a:pt x="2622" y="3653"/>
                  </a:lnTo>
                  <a:lnTo>
                    <a:pt x="2609" y="3671"/>
                  </a:lnTo>
                  <a:lnTo>
                    <a:pt x="2592" y="3685"/>
                  </a:lnTo>
                  <a:lnTo>
                    <a:pt x="2572" y="3693"/>
                  </a:lnTo>
                  <a:lnTo>
                    <a:pt x="2548" y="3696"/>
                  </a:lnTo>
                  <a:lnTo>
                    <a:pt x="618" y="3696"/>
                  </a:lnTo>
                  <a:lnTo>
                    <a:pt x="596" y="3693"/>
                  </a:lnTo>
                  <a:lnTo>
                    <a:pt x="576" y="3685"/>
                  </a:lnTo>
                  <a:lnTo>
                    <a:pt x="558" y="3671"/>
                  </a:lnTo>
                  <a:lnTo>
                    <a:pt x="544" y="3653"/>
                  </a:lnTo>
                  <a:lnTo>
                    <a:pt x="536" y="3633"/>
                  </a:lnTo>
                  <a:lnTo>
                    <a:pt x="533" y="3611"/>
                  </a:lnTo>
                  <a:lnTo>
                    <a:pt x="533" y="3408"/>
                  </a:lnTo>
                  <a:lnTo>
                    <a:pt x="536" y="3367"/>
                  </a:lnTo>
                  <a:lnTo>
                    <a:pt x="546" y="3326"/>
                  </a:lnTo>
                  <a:lnTo>
                    <a:pt x="561" y="3291"/>
                  </a:lnTo>
                  <a:lnTo>
                    <a:pt x="582" y="3257"/>
                  </a:lnTo>
                  <a:lnTo>
                    <a:pt x="608" y="3227"/>
                  </a:lnTo>
                  <a:lnTo>
                    <a:pt x="638" y="3201"/>
                  </a:lnTo>
                  <a:lnTo>
                    <a:pt x="672" y="3180"/>
                  </a:lnTo>
                  <a:lnTo>
                    <a:pt x="709" y="3164"/>
                  </a:lnTo>
                  <a:lnTo>
                    <a:pt x="748" y="3155"/>
                  </a:lnTo>
                  <a:lnTo>
                    <a:pt x="789" y="3152"/>
                  </a:lnTo>
                  <a:lnTo>
                    <a:pt x="948" y="3152"/>
                  </a:lnTo>
                  <a:lnTo>
                    <a:pt x="948" y="2759"/>
                  </a:lnTo>
                  <a:lnTo>
                    <a:pt x="951" y="2735"/>
                  </a:lnTo>
                  <a:lnTo>
                    <a:pt x="960" y="2715"/>
                  </a:lnTo>
                  <a:lnTo>
                    <a:pt x="973" y="2697"/>
                  </a:lnTo>
                  <a:lnTo>
                    <a:pt x="991" y="2684"/>
                  </a:lnTo>
                  <a:lnTo>
                    <a:pt x="1013" y="2676"/>
                  </a:lnTo>
                  <a:lnTo>
                    <a:pt x="1014" y="2676"/>
                  </a:lnTo>
                  <a:lnTo>
                    <a:pt x="1061" y="2662"/>
                  </a:lnTo>
                  <a:lnTo>
                    <a:pt x="1104" y="2643"/>
                  </a:lnTo>
                  <a:lnTo>
                    <a:pt x="1144" y="2619"/>
                  </a:lnTo>
                  <a:lnTo>
                    <a:pt x="1181" y="2591"/>
                  </a:lnTo>
                  <a:lnTo>
                    <a:pt x="1215" y="2558"/>
                  </a:lnTo>
                  <a:lnTo>
                    <a:pt x="1244" y="2522"/>
                  </a:lnTo>
                  <a:lnTo>
                    <a:pt x="1268" y="2483"/>
                  </a:lnTo>
                  <a:lnTo>
                    <a:pt x="1289" y="2442"/>
                  </a:lnTo>
                  <a:lnTo>
                    <a:pt x="1303" y="2398"/>
                  </a:lnTo>
                  <a:lnTo>
                    <a:pt x="1312" y="2352"/>
                  </a:lnTo>
                  <a:lnTo>
                    <a:pt x="1317" y="2305"/>
                  </a:lnTo>
                  <a:lnTo>
                    <a:pt x="1315" y="2258"/>
                  </a:lnTo>
                  <a:lnTo>
                    <a:pt x="1253" y="2229"/>
                  </a:lnTo>
                  <a:lnTo>
                    <a:pt x="1192" y="2194"/>
                  </a:lnTo>
                  <a:lnTo>
                    <a:pt x="1134" y="2154"/>
                  </a:lnTo>
                  <a:lnTo>
                    <a:pt x="1076" y="2107"/>
                  </a:lnTo>
                  <a:lnTo>
                    <a:pt x="1021" y="2054"/>
                  </a:lnTo>
                  <a:lnTo>
                    <a:pt x="968" y="1997"/>
                  </a:lnTo>
                  <a:lnTo>
                    <a:pt x="916" y="1933"/>
                  </a:lnTo>
                  <a:lnTo>
                    <a:pt x="867" y="1865"/>
                  </a:lnTo>
                  <a:lnTo>
                    <a:pt x="820" y="1790"/>
                  </a:lnTo>
                  <a:lnTo>
                    <a:pt x="779" y="1716"/>
                  </a:lnTo>
                  <a:lnTo>
                    <a:pt x="741" y="1639"/>
                  </a:lnTo>
                  <a:lnTo>
                    <a:pt x="705" y="1558"/>
                  </a:lnTo>
                  <a:lnTo>
                    <a:pt x="627" y="1512"/>
                  </a:lnTo>
                  <a:lnTo>
                    <a:pt x="553" y="1462"/>
                  </a:lnTo>
                  <a:lnTo>
                    <a:pt x="482" y="1407"/>
                  </a:lnTo>
                  <a:lnTo>
                    <a:pt x="416" y="1347"/>
                  </a:lnTo>
                  <a:lnTo>
                    <a:pt x="353" y="1284"/>
                  </a:lnTo>
                  <a:lnTo>
                    <a:pt x="294" y="1216"/>
                  </a:lnTo>
                  <a:lnTo>
                    <a:pt x="240" y="1145"/>
                  </a:lnTo>
                  <a:lnTo>
                    <a:pt x="191" y="1071"/>
                  </a:lnTo>
                  <a:lnTo>
                    <a:pt x="146" y="993"/>
                  </a:lnTo>
                  <a:lnTo>
                    <a:pt x="107" y="913"/>
                  </a:lnTo>
                  <a:lnTo>
                    <a:pt x="73" y="831"/>
                  </a:lnTo>
                  <a:lnTo>
                    <a:pt x="45" y="746"/>
                  </a:lnTo>
                  <a:lnTo>
                    <a:pt x="21" y="659"/>
                  </a:lnTo>
                  <a:lnTo>
                    <a:pt x="3" y="570"/>
                  </a:lnTo>
                  <a:lnTo>
                    <a:pt x="0" y="532"/>
                  </a:lnTo>
                  <a:lnTo>
                    <a:pt x="2" y="494"/>
                  </a:lnTo>
                  <a:lnTo>
                    <a:pt x="10" y="457"/>
                  </a:lnTo>
                  <a:lnTo>
                    <a:pt x="22" y="421"/>
                  </a:lnTo>
                  <a:lnTo>
                    <a:pt x="40" y="388"/>
                  </a:lnTo>
                  <a:lnTo>
                    <a:pt x="64" y="356"/>
                  </a:lnTo>
                  <a:lnTo>
                    <a:pt x="90" y="328"/>
                  </a:lnTo>
                  <a:lnTo>
                    <a:pt x="122" y="306"/>
                  </a:lnTo>
                  <a:lnTo>
                    <a:pt x="155" y="287"/>
                  </a:lnTo>
                  <a:lnTo>
                    <a:pt x="191" y="273"/>
                  </a:lnTo>
                  <a:lnTo>
                    <a:pt x="228" y="265"/>
                  </a:lnTo>
                  <a:lnTo>
                    <a:pt x="267" y="262"/>
                  </a:lnTo>
                  <a:lnTo>
                    <a:pt x="525" y="262"/>
                  </a:lnTo>
                  <a:lnTo>
                    <a:pt x="525" y="181"/>
                  </a:lnTo>
                  <a:lnTo>
                    <a:pt x="527" y="149"/>
                  </a:lnTo>
                  <a:lnTo>
                    <a:pt x="536" y="118"/>
                  </a:lnTo>
                  <a:lnTo>
                    <a:pt x="550" y="90"/>
                  </a:lnTo>
                  <a:lnTo>
                    <a:pt x="568" y="65"/>
                  </a:lnTo>
                  <a:lnTo>
                    <a:pt x="589" y="43"/>
                  </a:lnTo>
                  <a:lnTo>
                    <a:pt x="615" y="25"/>
                  </a:lnTo>
                  <a:lnTo>
                    <a:pt x="643" y="11"/>
                  </a:lnTo>
                  <a:lnTo>
                    <a:pt x="673" y="3"/>
                  </a:lnTo>
                  <a:lnTo>
                    <a:pt x="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58"/>
            <p:cNvSpPr>
              <a:spLocks noEditPoints="1"/>
            </p:cNvSpPr>
            <p:nvPr/>
          </p:nvSpPr>
          <p:spPr bwMode="auto">
            <a:xfrm>
              <a:off x="4292" y="2691"/>
              <a:ext cx="174" cy="168"/>
            </a:xfrm>
            <a:custGeom>
              <a:avLst/>
              <a:gdLst>
                <a:gd name="T0" fmla="*/ 464 w 1044"/>
                <a:gd name="T1" fmla="*/ 397 h 1004"/>
                <a:gd name="T2" fmla="*/ 437 w 1044"/>
                <a:gd name="T3" fmla="*/ 429 h 1004"/>
                <a:gd name="T4" fmla="*/ 399 w 1044"/>
                <a:gd name="T5" fmla="*/ 444 h 1004"/>
                <a:gd name="T6" fmla="*/ 363 w 1044"/>
                <a:gd name="T7" fmla="*/ 556 h 1004"/>
                <a:gd name="T8" fmla="*/ 385 w 1044"/>
                <a:gd name="T9" fmla="*/ 591 h 1004"/>
                <a:gd name="T10" fmla="*/ 388 w 1044"/>
                <a:gd name="T11" fmla="*/ 631 h 1004"/>
                <a:gd name="T12" fmla="*/ 483 w 1044"/>
                <a:gd name="T13" fmla="*/ 701 h 1004"/>
                <a:gd name="T14" fmla="*/ 522 w 1044"/>
                <a:gd name="T15" fmla="*/ 691 h 1004"/>
                <a:gd name="T16" fmla="*/ 562 w 1044"/>
                <a:gd name="T17" fmla="*/ 701 h 1004"/>
                <a:gd name="T18" fmla="*/ 656 w 1044"/>
                <a:gd name="T19" fmla="*/ 631 h 1004"/>
                <a:gd name="T20" fmla="*/ 660 w 1044"/>
                <a:gd name="T21" fmla="*/ 591 h 1004"/>
                <a:gd name="T22" fmla="*/ 681 w 1044"/>
                <a:gd name="T23" fmla="*/ 556 h 1004"/>
                <a:gd name="T24" fmla="*/ 645 w 1044"/>
                <a:gd name="T25" fmla="*/ 444 h 1004"/>
                <a:gd name="T26" fmla="*/ 607 w 1044"/>
                <a:gd name="T27" fmla="*/ 429 h 1004"/>
                <a:gd name="T28" fmla="*/ 581 w 1044"/>
                <a:gd name="T29" fmla="*/ 397 h 1004"/>
                <a:gd name="T30" fmla="*/ 522 w 1044"/>
                <a:gd name="T31" fmla="*/ 0 h 1004"/>
                <a:gd name="T32" fmla="*/ 559 w 1044"/>
                <a:gd name="T33" fmla="*/ 9 h 1004"/>
                <a:gd name="T34" fmla="*/ 588 w 1044"/>
                <a:gd name="T35" fmla="*/ 31 h 1004"/>
                <a:gd name="T36" fmla="*/ 714 w 1044"/>
                <a:gd name="T37" fmla="*/ 282 h 1004"/>
                <a:gd name="T38" fmla="*/ 991 w 1044"/>
                <a:gd name="T39" fmla="*/ 324 h 1004"/>
                <a:gd name="T40" fmla="*/ 1022 w 1044"/>
                <a:gd name="T41" fmla="*/ 345 h 1004"/>
                <a:gd name="T42" fmla="*/ 1041 w 1044"/>
                <a:gd name="T43" fmla="*/ 377 h 1004"/>
                <a:gd name="T44" fmla="*/ 1044 w 1044"/>
                <a:gd name="T45" fmla="*/ 415 h 1004"/>
                <a:gd name="T46" fmla="*/ 1031 w 1044"/>
                <a:gd name="T47" fmla="*/ 450 h 1004"/>
                <a:gd name="T48" fmla="*/ 833 w 1044"/>
                <a:gd name="T49" fmla="*/ 647 h 1004"/>
                <a:gd name="T50" fmla="*/ 878 w 1044"/>
                <a:gd name="T51" fmla="*/ 924 h 1004"/>
                <a:gd name="T52" fmla="*/ 868 w 1044"/>
                <a:gd name="T53" fmla="*/ 959 h 1004"/>
                <a:gd name="T54" fmla="*/ 843 w 1044"/>
                <a:gd name="T55" fmla="*/ 987 h 1004"/>
                <a:gd name="T56" fmla="*/ 811 w 1044"/>
                <a:gd name="T57" fmla="*/ 1002 h 1004"/>
                <a:gd name="T58" fmla="*/ 773 w 1044"/>
                <a:gd name="T59" fmla="*/ 1002 h 1004"/>
                <a:gd name="T60" fmla="*/ 522 w 1044"/>
                <a:gd name="T61" fmla="*/ 873 h 1004"/>
                <a:gd name="T62" fmla="*/ 274 w 1044"/>
                <a:gd name="T63" fmla="*/ 1001 h 1004"/>
                <a:gd name="T64" fmla="*/ 237 w 1044"/>
                <a:gd name="T65" fmla="*/ 1003 h 1004"/>
                <a:gd name="T66" fmla="*/ 203 w 1044"/>
                <a:gd name="T67" fmla="*/ 987 h 1004"/>
                <a:gd name="T68" fmla="*/ 177 w 1044"/>
                <a:gd name="T69" fmla="*/ 959 h 1004"/>
                <a:gd name="T70" fmla="*/ 167 w 1044"/>
                <a:gd name="T71" fmla="*/ 924 h 1004"/>
                <a:gd name="T72" fmla="*/ 213 w 1044"/>
                <a:gd name="T73" fmla="*/ 647 h 1004"/>
                <a:gd name="T74" fmla="*/ 14 w 1044"/>
                <a:gd name="T75" fmla="*/ 450 h 1004"/>
                <a:gd name="T76" fmla="*/ 0 w 1044"/>
                <a:gd name="T77" fmla="*/ 415 h 1004"/>
                <a:gd name="T78" fmla="*/ 4 w 1044"/>
                <a:gd name="T79" fmla="*/ 377 h 1004"/>
                <a:gd name="T80" fmla="*/ 24 w 1044"/>
                <a:gd name="T81" fmla="*/ 345 h 1004"/>
                <a:gd name="T82" fmla="*/ 55 w 1044"/>
                <a:gd name="T83" fmla="*/ 324 h 1004"/>
                <a:gd name="T84" fmla="*/ 331 w 1044"/>
                <a:gd name="T85" fmla="*/ 282 h 1004"/>
                <a:gd name="T86" fmla="*/ 456 w 1044"/>
                <a:gd name="T87" fmla="*/ 31 h 1004"/>
                <a:gd name="T88" fmla="*/ 485 w 1044"/>
                <a:gd name="T89" fmla="*/ 9 h 1004"/>
                <a:gd name="T90" fmla="*/ 522 w 1044"/>
                <a:gd name="T91" fmla="*/ 0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4" h="1004">
                  <a:moveTo>
                    <a:pt x="522" y="279"/>
                  </a:moveTo>
                  <a:lnTo>
                    <a:pt x="464" y="397"/>
                  </a:lnTo>
                  <a:lnTo>
                    <a:pt x="453" y="415"/>
                  </a:lnTo>
                  <a:lnTo>
                    <a:pt x="437" y="429"/>
                  </a:lnTo>
                  <a:lnTo>
                    <a:pt x="419" y="439"/>
                  </a:lnTo>
                  <a:lnTo>
                    <a:pt x="399" y="444"/>
                  </a:lnTo>
                  <a:lnTo>
                    <a:pt x="268" y="463"/>
                  </a:lnTo>
                  <a:lnTo>
                    <a:pt x="363" y="556"/>
                  </a:lnTo>
                  <a:lnTo>
                    <a:pt x="377" y="572"/>
                  </a:lnTo>
                  <a:lnTo>
                    <a:pt x="385" y="591"/>
                  </a:lnTo>
                  <a:lnTo>
                    <a:pt x="389" y="611"/>
                  </a:lnTo>
                  <a:lnTo>
                    <a:pt x="388" y="631"/>
                  </a:lnTo>
                  <a:lnTo>
                    <a:pt x="366" y="762"/>
                  </a:lnTo>
                  <a:lnTo>
                    <a:pt x="483" y="701"/>
                  </a:lnTo>
                  <a:lnTo>
                    <a:pt x="502" y="693"/>
                  </a:lnTo>
                  <a:lnTo>
                    <a:pt x="522" y="691"/>
                  </a:lnTo>
                  <a:lnTo>
                    <a:pt x="542" y="693"/>
                  </a:lnTo>
                  <a:lnTo>
                    <a:pt x="562" y="701"/>
                  </a:lnTo>
                  <a:lnTo>
                    <a:pt x="679" y="762"/>
                  </a:lnTo>
                  <a:lnTo>
                    <a:pt x="656" y="631"/>
                  </a:lnTo>
                  <a:lnTo>
                    <a:pt x="656" y="611"/>
                  </a:lnTo>
                  <a:lnTo>
                    <a:pt x="660" y="591"/>
                  </a:lnTo>
                  <a:lnTo>
                    <a:pt x="669" y="572"/>
                  </a:lnTo>
                  <a:lnTo>
                    <a:pt x="681" y="556"/>
                  </a:lnTo>
                  <a:lnTo>
                    <a:pt x="776" y="463"/>
                  </a:lnTo>
                  <a:lnTo>
                    <a:pt x="645" y="444"/>
                  </a:lnTo>
                  <a:lnTo>
                    <a:pt x="625" y="439"/>
                  </a:lnTo>
                  <a:lnTo>
                    <a:pt x="607" y="429"/>
                  </a:lnTo>
                  <a:lnTo>
                    <a:pt x="593" y="415"/>
                  </a:lnTo>
                  <a:lnTo>
                    <a:pt x="581" y="397"/>
                  </a:lnTo>
                  <a:lnTo>
                    <a:pt x="522" y="279"/>
                  </a:lnTo>
                  <a:close/>
                  <a:moveTo>
                    <a:pt x="522" y="0"/>
                  </a:moveTo>
                  <a:lnTo>
                    <a:pt x="541" y="2"/>
                  </a:lnTo>
                  <a:lnTo>
                    <a:pt x="559" y="9"/>
                  </a:lnTo>
                  <a:lnTo>
                    <a:pt x="575" y="19"/>
                  </a:lnTo>
                  <a:lnTo>
                    <a:pt x="588" y="31"/>
                  </a:lnTo>
                  <a:lnTo>
                    <a:pt x="599" y="48"/>
                  </a:lnTo>
                  <a:lnTo>
                    <a:pt x="714" y="282"/>
                  </a:lnTo>
                  <a:lnTo>
                    <a:pt x="972" y="319"/>
                  </a:lnTo>
                  <a:lnTo>
                    <a:pt x="991" y="324"/>
                  </a:lnTo>
                  <a:lnTo>
                    <a:pt x="1007" y="332"/>
                  </a:lnTo>
                  <a:lnTo>
                    <a:pt x="1022" y="345"/>
                  </a:lnTo>
                  <a:lnTo>
                    <a:pt x="1033" y="360"/>
                  </a:lnTo>
                  <a:lnTo>
                    <a:pt x="1041" y="377"/>
                  </a:lnTo>
                  <a:lnTo>
                    <a:pt x="1044" y="396"/>
                  </a:lnTo>
                  <a:lnTo>
                    <a:pt x="1044" y="415"/>
                  </a:lnTo>
                  <a:lnTo>
                    <a:pt x="1040" y="433"/>
                  </a:lnTo>
                  <a:lnTo>
                    <a:pt x="1031" y="450"/>
                  </a:lnTo>
                  <a:lnTo>
                    <a:pt x="1020" y="464"/>
                  </a:lnTo>
                  <a:lnTo>
                    <a:pt x="833" y="647"/>
                  </a:lnTo>
                  <a:lnTo>
                    <a:pt x="877" y="905"/>
                  </a:lnTo>
                  <a:lnTo>
                    <a:pt x="878" y="924"/>
                  </a:lnTo>
                  <a:lnTo>
                    <a:pt x="874" y="942"/>
                  </a:lnTo>
                  <a:lnTo>
                    <a:pt x="868" y="959"/>
                  </a:lnTo>
                  <a:lnTo>
                    <a:pt x="856" y="975"/>
                  </a:lnTo>
                  <a:lnTo>
                    <a:pt x="843" y="987"/>
                  </a:lnTo>
                  <a:lnTo>
                    <a:pt x="827" y="996"/>
                  </a:lnTo>
                  <a:lnTo>
                    <a:pt x="811" y="1002"/>
                  </a:lnTo>
                  <a:lnTo>
                    <a:pt x="793" y="1004"/>
                  </a:lnTo>
                  <a:lnTo>
                    <a:pt x="773" y="1002"/>
                  </a:lnTo>
                  <a:lnTo>
                    <a:pt x="752" y="994"/>
                  </a:lnTo>
                  <a:lnTo>
                    <a:pt x="522" y="873"/>
                  </a:lnTo>
                  <a:lnTo>
                    <a:pt x="292" y="994"/>
                  </a:lnTo>
                  <a:lnTo>
                    <a:pt x="274" y="1001"/>
                  </a:lnTo>
                  <a:lnTo>
                    <a:pt x="255" y="1004"/>
                  </a:lnTo>
                  <a:lnTo>
                    <a:pt x="237" y="1003"/>
                  </a:lnTo>
                  <a:lnTo>
                    <a:pt x="219" y="998"/>
                  </a:lnTo>
                  <a:lnTo>
                    <a:pt x="203" y="987"/>
                  </a:lnTo>
                  <a:lnTo>
                    <a:pt x="188" y="975"/>
                  </a:lnTo>
                  <a:lnTo>
                    <a:pt x="177" y="959"/>
                  </a:lnTo>
                  <a:lnTo>
                    <a:pt x="170" y="942"/>
                  </a:lnTo>
                  <a:lnTo>
                    <a:pt x="167" y="924"/>
                  </a:lnTo>
                  <a:lnTo>
                    <a:pt x="168" y="905"/>
                  </a:lnTo>
                  <a:lnTo>
                    <a:pt x="213" y="647"/>
                  </a:lnTo>
                  <a:lnTo>
                    <a:pt x="26" y="464"/>
                  </a:lnTo>
                  <a:lnTo>
                    <a:pt x="14" y="450"/>
                  </a:lnTo>
                  <a:lnTo>
                    <a:pt x="5" y="433"/>
                  </a:lnTo>
                  <a:lnTo>
                    <a:pt x="0" y="415"/>
                  </a:lnTo>
                  <a:lnTo>
                    <a:pt x="0" y="396"/>
                  </a:lnTo>
                  <a:lnTo>
                    <a:pt x="4" y="377"/>
                  </a:lnTo>
                  <a:lnTo>
                    <a:pt x="13" y="360"/>
                  </a:lnTo>
                  <a:lnTo>
                    <a:pt x="24" y="345"/>
                  </a:lnTo>
                  <a:lnTo>
                    <a:pt x="38" y="332"/>
                  </a:lnTo>
                  <a:lnTo>
                    <a:pt x="55" y="324"/>
                  </a:lnTo>
                  <a:lnTo>
                    <a:pt x="73" y="319"/>
                  </a:lnTo>
                  <a:lnTo>
                    <a:pt x="331" y="282"/>
                  </a:lnTo>
                  <a:lnTo>
                    <a:pt x="446" y="48"/>
                  </a:lnTo>
                  <a:lnTo>
                    <a:pt x="456" y="31"/>
                  </a:lnTo>
                  <a:lnTo>
                    <a:pt x="470" y="19"/>
                  </a:lnTo>
                  <a:lnTo>
                    <a:pt x="485" y="9"/>
                  </a:lnTo>
                  <a:lnTo>
                    <a:pt x="503" y="2"/>
                  </a:lnTo>
                  <a:lnTo>
                    <a:pt x="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7770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9" grpId="1" animBg="1"/>
      <p:bldP spid="10" grpId="0" autoUpdateAnimBg="0"/>
      <p:bldP spid="10" grpId="1" animBg="1"/>
      <p:bldP spid="11" grpId="0" autoUpdateAnimBg="0"/>
      <p:bldP spid="11" grpId="1" animBg="1"/>
      <p:bldP spid="12" grpId="0" autoUpdateAnimBg="0"/>
      <p:bldP spid="12" grpId="1" animBg="1"/>
      <p:bldP spid="13" grpId="0" autoUpdateAnimBg="0"/>
      <p:bldP spid="13" grpId="1" animBg="1"/>
      <p:bldP spid="14" grpId="0" autoUpdateAnimBg="0"/>
      <p:bldP spid="14" grpId="1" animBg="1"/>
      <p:bldP spid="15" grpId="0" autoUpdateAnimBg="0"/>
      <p:bldP spid="15" grpId="1" animBg="1"/>
      <p:bldP spid="16" grpId="0" autoUpdateAnimBg="0"/>
      <p:bldP spid="16" grpId="1" animBg="1"/>
      <p:bldP spid="17" grpId="0" autoUpdateAnimBg="0"/>
      <p:bldP spid="17" grpId="1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270000"/>
            <a:ext cx="9144000" cy="303212"/>
          </a:xfrm>
        </p:spPr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8" name="PA_库_任意多边形 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651376" y="3676700"/>
            <a:ext cx="1212848" cy="1212848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3 w 621"/>
              <a:gd name="T5" fmla="*/ 5 h 621"/>
              <a:gd name="T6" fmla="*/ 586 w 621"/>
              <a:gd name="T7" fmla="*/ 16 h 621"/>
              <a:gd name="T8" fmla="*/ 605 w 621"/>
              <a:gd name="T9" fmla="*/ 36 h 621"/>
              <a:gd name="T10" fmla="*/ 617 w 621"/>
              <a:gd name="T11" fmla="*/ 59 h 621"/>
              <a:gd name="T12" fmla="*/ 621 w 621"/>
              <a:gd name="T13" fmla="*/ 85 h 621"/>
              <a:gd name="T14" fmla="*/ 621 w 621"/>
              <a:gd name="T15" fmla="*/ 537 h 621"/>
              <a:gd name="T16" fmla="*/ 617 w 621"/>
              <a:gd name="T17" fmla="*/ 564 h 621"/>
              <a:gd name="T18" fmla="*/ 605 w 621"/>
              <a:gd name="T19" fmla="*/ 587 h 621"/>
              <a:gd name="T20" fmla="*/ 586 w 621"/>
              <a:gd name="T21" fmla="*/ 605 h 621"/>
              <a:gd name="T22" fmla="*/ 563 w 621"/>
              <a:gd name="T23" fmla="*/ 618 h 621"/>
              <a:gd name="T24" fmla="*/ 537 w 621"/>
              <a:gd name="T25" fmla="*/ 621 h 621"/>
              <a:gd name="T26" fmla="*/ 85 w 621"/>
              <a:gd name="T27" fmla="*/ 621 h 621"/>
              <a:gd name="T28" fmla="*/ 57 w 621"/>
              <a:gd name="T29" fmla="*/ 618 h 621"/>
              <a:gd name="T30" fmla="*/ 35 w 621"/>
              <a:gd name="T31" fmla="*/ 605 h 621"/>
              <a:gd name="T32" fmla="*/ 17 w 621"/>
              <a:gd name="T33" fmla="*/ 587 h 621"/>
              <a:gd name="T34" fmla="*/ 4 w 621"/>
              <a:gd name="T35" fmla="*/ 564 h 621"/>
              <a:gd name="T36" fmla="*/ 0 w 621"/>
              <a:gd name="T37" fmla="*/ 537 h 621"/>
              <a:gd name="T38" fmla="*/ 0 w 621"/>
              <a:gd name="T39" fmla="*/ 85 h 621"/>
              <a:gd name="T40" fmla="*/ 4 w 621"/>
              <a:gd name="T41" fmla="*/ 59 h 621"/>
              <a:gd name="T42" fmla="*/ 17 w 621"/>
              <a:gd name="T43" fmla="*/ 36 h 621"/>
              <a:gd name="T44" fmla="*/ 35 w 621"/>
              <a:gd name="T45" fmla="*/ 16 h 621"/>
              <a:gd name="T46" fmla="*/ 57 w 621"/>
              <a:gd name="T47" fmla="*/ 5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3" y="5"/>
                </a:lnTo>
                <a:lnTo>
                  <a:pt x="586" y="16"/>
                </a:lnTo>
                <a:lnTo>
                  <a:pt x="605" y="36"/>
                </a:lnTo>
                <a:lnTo>
                  <a:pt x="617" y="59"/>
                </a:lnTo>
                <a:lnTo>
                  <a:pt x="621" y="85"/>
                </a:lnTo>
                <a:lnTo>
                  <a:pt x="621" y="537"/>
                </a:lnTo>
                <a:lnTo>
                  <a:pt x="617" y="564"/>
                </a:lnTo>
                <a:lnTo>
                  <a:pt x="605" y="587"/>
                </a:lnTo>
                <a:lnTo>
                  <a:pt x="586" y="605"/>
                </a:lnTo>
                <a:lnTo>
                  <a:pt x="563" y="618"/>
                </a:lnTo>
                <a:lnTo>
                  <a:pt x="537" y="621"/>
                </a:lnTo>
                <a:lnTo>
                  <a:pt x="85" y="621"/>
                </a:lnTo>
                <a:lnTo>
                  <a:pt x="57" y="618"/>
                </a:lnTo>
                <a:lnTo>
                  <a:pt x="35" y="605"/>
                </a:lnTo>
                <a:lnTo>
                  <a:pt x="17" y="587"/>
                </a:lnTo>
                <a:lnTo>
                  <a:pt x="4" y="564"/>
                </a:lnTo>
                <a:lnTo>
                  <a:pt x="0" y="537"/>
                </a:lnTo>
                <a:lnTo>
                  <a:pt x="0" y="85"/>
                </a:lnTo>
                <a:lnTo>
                  <a:pt x="4" y="59"/>
                </a:lnTo>
                <a:lnTo>
                  <a:pt x="17" y="36"/>
                </a:lnTo>
                <a:lnTo>
                  <a:pt x="35" y="16"/>
                </a:lnTo>
                <a:lnTo>
                  <a:pt x="57" y="5"/>
                </a:lnTo>
                <a:lnTo>
                  <a:pt x="85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</a:t>
            </a:r>
          </a:p>
        </p:txBody>
      </p:sp>
      <p:sp>
        <p:nvSpPr>
          <p:cNvPr id="39" name="PA_库_任意多边形 14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651376" y="2384474"/>
            <a:ext cx="1212848" cy="1212848"/>
          </a:xfrm>
          <a:custGeom>
            <a:avLst/>
            <a:gdLst>
              <a:gd name="T0" fmla="*/ 87 w 623"/>
              <a:gd name="T1" fmla="*/ 0 h 621"/>
              <a:gd name="T2" fmla="*/ 537 w 623"/>
              <a:gd name="T3" fmla="*/ 0 h 621"/>
              <a:gd name="T4" fmla="*/ 564 w 623"/>
              <a:gd name="T5" fmla="*/ 3 h 621"/>
              <a:gd name="T6" fmla="*/ 587 w 623"/>
              <a:gd name="T7" fmla="*/ 14 h 621"/>
              <a:gd name="T8" fmla="*/ 607 w 623"/>
              <a:gd name="T9" fmla="*/ 34 h 621"/>
              <a:gd name="T10" fmla="*/ 618 w 623"/>
              <a:gd name="T11" fmla="*/ 57 h 621"/>
              <a:gd name="T12" fmla="*/ 623 w 623"/>
              <a:gd name="T13" fmla="*/ 84 h 621"/>
              <a:gd name="T14" fmla="*/ 623 w 623"/>
              <a:gd name="T15" fmla="*/ 537 h 621"/>
              <a:gd name="T16" fmla="*/ 618 w 623"/>
              <a:gd name="T17" fmla="*/ 563 h 621"/>
              <a:gd name="T18" fmla="*/ 607 w 623"/>
              <a:gd name="T19" fmla="*/ 585 h 621"/>
              <a:gd name="T20" fmla="*/ 587 w 623"/>
              <a:gd name="T21" fmla="*/ 605 h 621"/>
              <a:gd name="T22" fmla="*/ 564 w 623"/>
              <a:gd name="T23" fmla="*/ 616 h 621"/>
              <a:gd name="T24" fmla="*/ 537 w 623"/>
              <a:gd name="T25" fmla="*/ 621 h 621"/>
              <a:gd name="T26" fmla="*/ 87 w 623"/>
              <a:gd name="T27" fmla="*/ 621 h 621"/>
              <a:gd name="T28" fmla="*/ 59 w 623"/>
              <a:gd name="T29" fmla="*/ 616 h 621"/>
              <a:gd name="T30" fmla="*/ 36 w 623"/>
              <a:gd name="T31" fmla="*/ 605 h 621"/>
              <a:gd name="T32" fmla="*/ 18 w 623"/>
              <a:gd name="T33" fmla="*/ 585 h 621"/>
              <a:gd name="T34" fmla="*/ 5 w 623"/>
              <a:gd name="T35" fmla="*/ 563 h 621"/>
              <a:gd name="T36" fmla="*/ 0 w 623"/>
              <a:gd name="T37" fmla="*/ 537 h 621"/>
              <a:gd name="T38" fmla="*/ 0 w 623"/>
              <a:gd name="T39" fmla="*/ 84 h 621"/>
              <a:gd name="T40" fmla="*/ 5 w 623"/>
              <a:gd name="T41" fmla="*/ 57 h 621"/>
              <a:gd name="T42" fmla="*/ 18 w 623"/>
              <a:gd name="T43" fmla="*/ 34 h 621"/>
              <a:gd name="T44" fmla="*/ 36 w 623"/>
              <a:gd name="T45" fmla="*/ 14 h 621"/>
              <a:gd name="T46" fmla="*/ 59 w 623"/>
              <a:gd name="T47" fmla="*/ 3 h 621"/>
              <a:gd name="T48" fmla="*/ 87 w 623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3" h="621">
                <a:moveTo>
                  <a:pt x="87" y="0"/>
                </a:moveTo>
                <a:lnTo>
                  <a:pt x="537" y="0"/>
                </a:lnTo>
                <a:lnTo>
                  <a:pt x="564" y="3"/>
                </a:lnTo>
                <a:lnTo>
                  <a:pt x="587" y="14"/>
                </a:lnTo>
                <a:lnTo>
                  <a:pt x="607" y="34"/>
                </a:lnTo>
                <a:lnTo>
                  <a:pt x="618" y="57"/>
                </a:lnTo>
                <a:lnTo>
                  <a:pt x="623" y="84"/>
                </a:lnTo>
                <a:lnTo>
                  <a:pt x="623" y="537"/>
                </a:lnTo>
                <a:lnTo>
                  <a:pt x="618" y="563"/>
                </a:lnTo>
                <a:lnTo>
                  <a:pt x="607" y="585"/>
                </a:lnTo>
                <a:lnTo>
                  <a:pt x="587" y="605"/>
                </a:lnTo>
                <a:lnTo>
                  <a:pt x="564" y="616"/>
                </a:lnTo>
                <a:lnTo>
                  <a:pt x="537" y="621"/>
                </a:lnTo>
                <a:lnTo>
                  <a:pt x="87" y="621"/>
                </a:lnTo>
                <a:lnTo>
                  <a:pt x="59" y="616"/>
                </a:lnTo>
                <a:lnTo>
                  <a:pt x="36" y="605"/>
                </a:lnTo>
                <a:lnTo>
                  <a:pt x="18" y="585"/>
                </a:lnTo>
                <a:lnTo>
                  <a:pt x="5" y="563"/>
                </a:lnTo>
                <a:lnTo>
                  <a:pt x="0" y="537"/>
                </a:lnTo>
                <a:lnTo>
                  <a:pt x="0" y="84"/>
                </a:lnTo>
                <a:lnTo>
                  <a:pt x="5" y="57"/>
                </a:lnTo>
                <a:lnTo>
                  <a:pt x="18" y="34"/>
                </a:lnTo>
                <a:lnTo>
                  <a:pt x="36" y="14"/>
                </a:lnTo>
                <a:lnTo>
                  <a:pt x="59" y="3"/>
                </a:lnTo>
                <a:lnTo>
                  <a:pt x="87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</a:t>
            </a:r>
          </a:p>
        </p:txBody>
      </p:sp>
      <p:sp>
        <p:nvSpPr>
          <p:cNvPr id="40" name="PA_库_任意多边形 6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924548" y="2384474"/>
            <a:ext cx="1212848" cy="1212848"/>
          </a:xfrm>
          <a:custGeom>
            <a:avLst/>
            <a:gdLst>
              <a:gd name="T0" fmla="*/ 85 w 621"/>
              <a:gd name="T1" fmla="*/ 0 h 621"/>
              <a:gd name="T2" fmla="*/ 537 w 621"/>
              <a:gd name="T3" fmla="*/ 0 h 621"/>
              <a:gd name="T4" fmla="*/ 563 w 621"/>
              <a:gd name="T5" fmla="*/ 5 h 621"/>
              <a:gd name="T6" fmla="*/ 586 w 621"/>
              <a:gd name="T7" fmla="*/ 16 h 621"/>
              <a:gd name="T8" fmla="*/ 605 w 621"/>
              <a:gd name="T9" fmla="*/ 36 h 621"/>
              <a:gd name="T10" fmla="*/ 617 w 621"/>
              <a:gd name="T11" fmla="*/ 59 h 621"/>
              <a:gd name="T12" fmla="*/ 621 w 621"/>
              <a:gd name="T13" fmla="*/ 85 h 621"/>
              <a:gd name="T14" fmla="*/ 621 w 621"/>
              <a:gd name="T15" fmla="*/ 537 h 621"/>
              <a:gd name="T16" fmla="*/ 617 w 621"/>
              <a:gd name="T17" fmla="*/ 564 h 621"/>
              <a:gd name="T18" fmla="*/ 605 w 621"/>
              <a:gd name="T19" fmla="*/ 587 h 621"/>
              <a:gd name="T20" fmla="*/ 586 w 621"/>
              <a:gd name="T21" fmla="*/ 605 h 621"/>
              <a:gd name="T22" fmla="*/ 563 w 621"/>
              <a:gd name="T23" fmla="*/ 618 h 621"/>
              <a:gd name="T24" fmla="*/ 537 w 621"/>
              <a:gd name="T25" fmla="*/ 621 h 621"/>
              <a:gd name="T26" fmla="*/ 85 w 621"/>
              <a:gd name="T27" fmla="*/ 621 h 621"/>
              <a:gd name="T28" fmla="*/ 57 w 621"/>
              <a:gd name="T29" fmla="*/ 618 h 621"/>
              <a:gd name="T30" fmla="*/ 35 w 621"/>
              <a:gd name="T31" fmla="*/ 605 h 621"/>
              <a:gd name="T32" fmla="*/ 17 w 621"/>
              <a:gd name="T33" fmla="*/ 587 h 621"/>
              <a:gd name="T34" fmla="*/ 4 w 621"/>
              <a:gd name="T35" fmla="*/ 564 h 621"/>
              <a:gd name="T36" fmla="*/ 0 w 621"/>
              <a:gd name="T37" fmla="*/ 537 h 621"/>
              <a:gd name="T38" fmla="*/ 0 w 621"/>
              <a:gd name="T39" fmla="*/ 85 h 621"/>
              <a:gd name="T40" fmla="*/ 4 w 621"/>
              <a:gd name="T41" fmla="*/ 59 h 621"/>
              <a:gd name="T42" fmla="*/ 17 w 621"/>
              <a:gd name="T43" fmla="*/ 36 h 621"/>
              <a:gd name="T44" fmla="*/ 35 w 621"/>
              <a:gd name="T45" fmla="*/ 16 h 621"/>
              <a:gd name="T46" fmla="*/ 57 w 621"/>
              <a:gd name="T47" fmla="*/ 5 h 621"/>
              <a:gd name="T48" fmla="*/ 85 w 621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1" h="621">
                <a:moveTo>
                  <a:pt x="85" y="0"/>
                </a:moveTo>
                <a:lnTo>
                  <a:pt x="537" y="0"/>
                </a:lnTo>
                <a:lnTo>
                  <a:pt x="563" y="5"/>
                </a:lnTo>
                <a:lnTo>
                  <a:pt x="586" y="16"/>
                </a:lnTo>
                <a:lnTo>
                  <a:pt x="605" y="36"/>
                </a:lnTo>
                <a:lnTo>
                  <a:pt x="617" y="59"/>
                </a:lnTo>
                <a:lnTo>
                  <a:pt x="621" y="85"/>
                </a:lnTo>
                <a:lnTo>
                  <a:pt x="621" y="537"/>
                </a:lnTo>
                <a:lnTo>
                  <a:pt x="617" y="564"/>
                </a:lnTo>
                <a:lnTo>
                  <a:pt x="605" y="587"/>
                </a:lnTo>
                <a:lnTo>
                  <a:pt x="586" y="605"/>
                </a:lnTo>
                <a:lnTo>
                  <a:pt x="563" y="618"/>
                </a:lnTo>
                <a:lnTo>
                  <a:pt x="537" y="621"/>
                </a:lnTo>
                <a:lnTo>
                  <a:pt x="85" y="621"/>
                </a:lnTo>
                <a:lnTo>
                  <a:pt x="57" y="618"/>
                </a:lnTo>
                <a:lnTo>
                  <a:pt x="35" y="605"/>
                </a:lnTo>
                <a:lnTo>
                  <a:pt x="17" y="587"/>
                </a:lnTo>
                <a:lnTo>
                  <a:pt x="4" y="564"/>
                </a:lnTo>
                <a:lnTo>
                  <a:pt x="0" y="537"/>
                </a:lnTo>
                <a:lnTo>
                  <a:pt x="0" y="85"/>
                </a:lnTo>
                <a:lnTo>
                  <a:pt x="4" y="59"/>
                </a:lnTo>
                <a:lnTo>
                  <a:pt x="17" y="36"/>
                </a:lnTo>
                <a:lnTo>
                  <a:pt x="35" y="16"/>
                </a:lnTo>
                <a:lnTo>
                  <a:pt x="57" y="5"/>
                </a:lnTo>
                <a:lnTo>
                  <a:pt x="85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</a:t>
            </a:r>
          </a:p>
        </p:txBody>
      </p:sp>
      <p:sp>
        <p:nvSpPr>
          <p:cNvPr id="41" name="PA_库_任意多边形 1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924548" y="3676700"/>
            <a:ext cx="1212848" cy="1212848"/>
          </a:xfrm>
          <a:custGeom>
            <a:avLst/>
            <a:gdLst>
              <a:gd name="T0" fmla="*/ 87 w 623"/>
              <a:gd name="T1" fmla="*/ 0 h 621"/>
              <a:gd name="T2" fmla="*/ 537 w 623"/>
              <a:gd name="T3" fmla="*/ 0 h 621"/>
              <a:gd name="T4" fmla="*/ 564 w 623"/>
              <a:gd name="T5" fmla="*/ 3 h 621"/>
              <a:gd name="T6" fmla="*/ 587 w 623"/>
              <a:gd name="T7" fmla="*/ 14 h 621"/>
              <a:gd name="T8" fmla="*/ 607 w 623"/>
              <a:gd name="T9" fmla="*/ 34 h 621"/>
              <a:gd name="T10" fmla="*/ 618 w 623"/>
              <a:gd name="T11" fmla="*/ 57 h 621"/>
              <a:gd name="T12" fmla="*/ 623 w 623"/>
              <a:gd name="T13" fmla="*/ 84 h 621"/>
              <a:gd name="T14" fmla="*/ 623 w 623"/>
              <a:gd name="T15" fmla="*/ 537 h 621"/>
              <a:gd name="T16" fmla="*/ 618 w 623"/>
              <a:gd name="T17" fmla="*/ 563 h 621"/>
              <a:gd name="T18" fmla="*/ 607 w 623"/>
              <a:gd name="T19" fmla="*/ 585 h 621"/>
              <a:gd name="T20" fmla="*/ 587 w 623"/>
              <a:gd name="T21" fmla="*/ 605 h 621"/>
              <a:gd name="T22" fmla="*/ 564 w 623"/>
              <a:gd name="T23" fmla="*/ 616 h 621"/>
              <a:gd name="T24" fmla="*/ 537 w 623"/>
              <a:gd name="T25" fmla="*/ 621 h 621"/>
              <a:gd name="T26" fmla="*/ 87 w 623"/>
              <a:gd name="T27" fmla="*/ 621 h 621"/>
              <a:gd name="T28" fmla="*/ 59 w 623"/>
              <a:gd name="T29" fmla="*/ 616 h 621"/>
              <a:gd name="T30" fmla="*/ 36 w 623"/>
              <a:gd name="T31" fmla="*/ 605 h 621"/>
              <a:gd name="T32" fmla="*/ 18 w 623"/>
              <a:gd name="T33" fmla="*/ 585 h 621"/>
              <a:gd name="T34" fmla="*/ 5 w 623"/>
              <a:gd name="T35" fmla="*/ 563 h 621"/>
              <a:gd name="T36" fmla="*/ 0 w 623"/>
              <a:gd name="T37" fmla="*/ 537 h 621"/>
              <a:gd name="T38" fmla="*/ 0 w 623"/>
              <a:gd name="T39" fmla="*/ 84 h 621"/>
              <a:gd name="T40" fmla="*/ 5 w 623"/>
              <a:gd name="T41" fmla="*/ 57 h 621"/>
              <a:gd name="T42" fmla="*/ 18 w 623"/>
              <a:gd name="T43" fmla="*/ 34 h 621"/>
              <a:gd name="T44" fmla="*/ 36 w 623"/>
              <a:gd name="T45" fmla="*/ 14 h 621"/>
              <a:gd name="T46" fmla="*/ 59 w 623"/>
              <a:gd name="T47" fmla="*/ 3 h 621"/>
              <a:gd name="T48" fmla="*/ 87 w 623"/>
              <a:gd name="T4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3" h="621">
                <a:moveTo>
                  <a:pt x="87" y="0"/>
                </a:moveTo>
                <a:lnTo>
                  <a:pt x="537" y="0"/>
                </a:lnTo>
                <a:lnTo>
                  <a:pt x="564" y="3"/>
                </a:lnTo>
                <a:lnTo>
                  <a:pt x="587" y="14"/>
                </a:lnTo>
                <a:lnTo>
                  <a:pt x="607" y="34"/>
                </a:lnTo>
                <a:lnTo>
                  <a:pt x="618" y="57"/>
                </a:lnTo>
                <a:lnTo>
                  <a:pt x="623" y="84"/>
                </a:lnTo>
                <a:lnTo>
                  <a:pt x="623" y="537"/>
                </a:lnTo>
                <a:lnTo>
                  <a:pt x="618" y="563"/>
                </a:lnTo>
                <a:lnTo>
                  <a:pt x="607" y="585"/>
                </a:lnTo>
                <a:lnTo>
                  <a:pt x="587" y="605"/>
                </a:lnTo>
                <a:lnTo>
                  <a:pt x="564" y="616"/>
                </a:lnTo>
                <a:lnTo>
                  <a:pt x="537" y="621"/>
                </a:lnTo>
                <a:lnTo>
                  <a:pt x="87" y="621"/>
                </a:lnTo>
                <a:lnTo>
                  <a:pt x="59" y="616"/>
                </a:lnTo>
                <a:lnTo>
                  <a:pt x="36" y="605"/>
                </a:lnTo>
                <a:lnTo>
                  <a:pt x="18" y="585"/>
                </a:lnTo>
                <a:lnTo>
                  <a:pt x="5" y="563"/>
                </a:lnTo>
                <a:lnTo>
                  <a:pt x="0" y="537"/>
                </a:lnTo>
                <a:lnTo>
                  <a:pt x="0" y="84"/>
                </a:lnTo>
                <a:lnTo>
                  <a:pt x="5" y="57"/>
                </a:lnTo>
                <a:lnTo>
                  <a:pt x="18" y="34"/>
                </a:lnTo>
                <a:lnTo>
                  <a:pt x="36" y="14"/>
                </a:lnTo>
                <a:lnTo>
                  <a:pt x="59" y="3"/>
                </a:lnTo>
                <a:lnTo>
                  <a:pt x="87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</a:t>
            </a:r>
          </a:p>
        </p:txBody>
      </p:sp>
      <p:sp>
        <p:nvSpPr>
          <p:cNvPr id="42" name="PA_库_矩形 41"/>
          <p:cNvSpPr/>
          <p:nvPr>
            <p:custDataLst>
              <p:tags r:id="rId5"/>
            </p:custDataLst>
          </p:nvPr>
        </p:nvSpPr>
        <p:spPr>
          <a:xfrm>
            <a:off x="223952" y="3092213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5" name="PA_库_文本框 4"/>
          <p:cNvSpPr txBox="1"/>
          <p:nvPr>
            <p:custDataLst>
              <p:tags r:id="rId6"/>
            </p:custDataLst>
          </p:nvPr>
        </p:nvSpPr>
        <p:spPr>
          <a:xfrm>
            <a:off x="1831440" y="2824396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STRENGTH</a:t>
            </a:r>
          </a:p>
        </p:txBody>
      </p:sp>
      <p:sp>
        <p:nvSpPr>
          <p:cNvPr id="43" name="PA_库_矩形 42"/>
          <p:cNvSpPr/>
          <p:nvPr>
            <p:custDataLst>
              <p:tags r:id="rId7"/>
            </p:custDataLst>
          </p:nvPr>
        </p:nvSpPr>
        <p:spPr>
          <a:xfrm>
            <a:off x="8662915" y="3095595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44" name="PA_库_文本框 43"/>
          <p:cNvSpPr txBox="1"/>
          <p:nvPr>
            <p:custDataLst>
              <p:tags r:id="rId8"/>
            </p:custDataLst>
          </p:nvPr>
        </p:nvSpPr>
        <p:spPr>
          <a:xfrm>
            <a:off x="8667431" y="283957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WEAKNESS</a:t>
            </a:r>
          </a:p>
        </p:txBody>
      </p:sp>
      <p:sp>
        <p:nvSpPr>
          <p:cNvPr id="45" name="PA_库_矩形 44"/>
          <p:cNvSpPr/>
          <p:nvPr>
            <p:custDataLst>
              <p:tags r:id="rId9"/>
            </p:custDataLst>
          </p:nvPr>
        </p:nvSpPr>
        <p:spPr>
          <a:xfrm>
            <a:off x="8696499" y="4365206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46" name="PA_库_文本框 45"/>
          <p:cNvSpPr txBox="1"/>
          <p:nvPr>
            <p:custDataLst>
              <p:tags r:id="rId10"/>
            </p:custDataLst>
          </p:nvPr>
        </p:nvSpPr>
        <p:spPr>
          <a:xfrm>
            <a:off x="8662915" y="4105946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THREATS</a:t>
            </a:r>
          </a:p>
        </p:txBody>
      </p:sp>
      <p:sp>
        <p:nvSpPr>
          <p:cNvPr id="47" name="PA_库_矩形 46"/>
          <p:cNvSpPr/>
          <p:nvPr>
            <p:custDataLst>
              <p:tags r:id="rId11"/>
            </p:custDataLst>
          </p:nvPr>
        </p:nvSpPr>
        <p:spPr>
          <a:xfrm>
            <a:off x="243222" y="4391837"/>
            <a:ext cx="2771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48" name="PA_库_文本框 47"/>
          <p:cNvSpPr txBox="1"/>
          <p:nvPr>
            <p:custDataLst>
              <p:tags r:id="rId12"/>
            </p:custDataLst>
          </p:nvPr>
        </p:nvSpPr>
        <p:spPr>
          <a:xfrm>
            <a:off x="1434392" y="4094278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OPPERTUNITIES</a:t>
            </a:r>
          </a:p>
        </p:txBody>
      </p:sp>
      <p:grpSp>
        <p:nvGrpSpPr>
          <p:cNvPr id="49" name="PA_库_组合 48"/>
          <p:cNvGrpSpPr/>
          <p:nvPr>
            <p:custDataLst>
              <p:tags r:id="rId13"/>
            </p:custDataLst>
          </p:nvPr>
        </p:nvGrpSpPr>
        <p:grpSpPr>
          <a:xfrm>
            <a:off x="7110293" y="2972595"/>
            <a:ext cx="1530035" cy="76200"/>
            <a:chOff x="7137396" y="2923956"/>
            <a:chExt cx="1530035" cy="762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7137396" y="2962056"/>
              <a:ext cx="14583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8591231" y="2923956"/>
              <a:ext cx="76200" cy="762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0" name="PA_库_组合 49"/>
          <p:cNvGrpSpPr/>
          <p:nvPr>
            <p:custDataLst>
              <p:tags r:id="rId14"/>
            </p:custDataLst>
          </p:nvPr>
        </p:nvGrpSpPr>
        <p:grpSpPr>
          <a:xfrm>
            <a:off x="7137396" y="4240844"/>
            <a:ext cx="1530035" cy="76200"/>
            <a:chOff x="7137396" y="2923956"/>
            <a:chExt cx="1530035" cy="76200"/>
          </a:xfrm>
          <a:solidFill>
            <a:schemeClr val="bg1">
              <a:lumMod val="85000"/>
            </a:schemeClr>
          </a:solidFill>
        </p:grpSpPr>
        <p:cxnSp>
          <p:nvCxnSpPr>
            <p:cNvPr id="51" name="Straight Connector 50"/>
            <p:cNvCxnSpPr/>
            <p:nvPr/>
          </p:nvCxnSpPr>
          <p:spPr>
            <a:xfrm>
              <a:off x="7137396" y="2962056"/>
              <a:ext cx="1458351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51"/>
            <p:cNvSpPr/>
            <p:nvPr/>
          </p:nvSpPr>
          <p:spPr>
            <a:xfrm>
              <a:off x="8591231" y="2923956"/>
              <a:ext cx="76200" cy="76200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6" name="PA_库_组合 55"/>
          <p:cNvGrpSpPr/>
          <p:nvPr>
            <p:custDataLst>
              <p:tags r:id="rId15"/>
            </p:custDataLst>
          </p:nvPr>
        </p:nvGrpSpPr>
        <p:grpSpPr>
          <a:xfrm flipH="1">
            <a:off x="3108437" y="2948045"/>
            <a:ext cx="1530035" cy="76200"/>
            <a:chOff x="7137396" y="2923956"/>
            <a:chExt cx="1530035" cy="76200"/>
          </a:xfrm>
        </p:grpSpPr>
        <p:cxnSp>
          <p:nvCxnSpPr>
            <p:cNvPr id="57" name="Straight Connector 56"/>
            <p:cNvCxnSpPr/>
            <p:nvPr/>
          </p:nvCxnSpPr>
          <p:spPr>
            <a:xfrm>
              <a:off x="7137396" y="2962056"/>
              <a:ext cx="14583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/>
            <p:cNvSpPr/>
            <p:nvPr/>
          </p:nvSpPr>
          <p:spPr>
            <a:xfrm>
              <a:off x="8591231" y="2923956"/>
              <a:ext cx="76200" cy="762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9" name="PA_库_组合 58"/>
          <p:cNvGrpSpPr/>
          <p:nvPr>
            <p:custDataLst>
              <p:tags r:id="rId16"/>
            </p:custDataLst>
          </p:nvPr>
        </p:nvGrpSpPr>
        <p:grpSpPr>
          <a:xfrm flipH="1">
            <a:off x="3123688" y="4252512"/>
            <a:ext cx="1530035" cy="76200"/>
            <a:chOff x="7137396" y="2923956"/>
            <a:chExt cx="1530035" cy="76200"/>
          </a:xfrm>
          <a:solidFill>
            <a:schemeClr val="bg1">
              <a:lumMod val="85000"/>
            </a:schemeClr>
          </a:solidFill>
        </p:grpSpPr>
        <p:cxnSp>
          <p:nvCxnSpPr>
            <p:cNvPr id="60" name="Straight Connector 59"/>
            <p:cNvCxnSpPr/>
            <p:nvPr/>
          </p:nvCxnSpPr>
          <p:spPr>
            <a:xfrm>
              <a:off x="7137396" y="2962056"/>
              <a:ext cx="1458351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/>
            <p:cNvSpPr/>
            <p:nvPr/>
          </p:nvSpPr>
          <p:spPr>
            <a:xfrm>
              <a:off x="8591231" y="2923956"/>
              <a:ext cx="76200" cy="76200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3473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8" grpId="1" autoUpdateAnimBg="0"/>
      <p:bldP spid="38" grpId="2" autoUpdateAnimBg="0"/>
      <p:bldP spid="39" grpId="0" autoUpdateAnimBg="0"/>
      <p:bldP spid="39" grpId="1" autoUpdateAnimBg="0"/>
      <p:bldP spid="39" grpId="2" autoUpdateAnimBg="0"/>
      <p:bldP spid="40" grpId="0" autoUpdateAnimBg="0"/>
      <p:bldP spid="40" grpId="1" autoUpdateAnimBg="0"/>
      <p:bldP spid="40" grpId="2" autoUpdateAnimBg="0"/>
      <p:bldP spid="41" grpId="0" autoUpdateAnimBg="0"/>
      <p:bldP spid="41" grpId="1" autoUpdateAnimBg="0"/>
      <p:bldP spid="41" grpId="2" autoUpdateAnimBg="0"/>
      <p:bldP spid="42" grpId="0" autoUpdateAnimBg="0"/>
      <p:bldP spid="5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  <p:bldP spid="4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15" name="PA_库_任意多边形 1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5044176" y="2094497"/>
            <a:ext cx="510149" cy="378861"/>
          </a:xfrm>
          <a:custGeom>
            <a:avLst/>
            <a:gdLst>
              <a:gd name="T0" fmla="*/ 365 w 544"/>
              <a:gd name="T1" fmla="*/ 0 h 405"/>
              <a:gd name="T2" fmla="*/ 529 w 544"/>
              <a:gd name="T3" fmla="*/ 165 h 405"/>
              <a:gd name="T4" fmla="*/ 539 w 544"/>
              <a:gd name="T5" fmla="*/ 179 h 405"/>
              <a:gd name="T6" fmla="*/ 544 w 544"/>
              <a:gd name="T7" fmla="*/ 194 h 405"/>
              <a:gd name="T8" fmla="*/ 544 w 544"/>
              <a:gd name="T9" fmla="*/ 212 h 405"/>
              <a:gd name="T10" fmla="*/ 539 w 544"/>
              <a:gd name="T11" fmla="*/ 227 h 405"/>
              <a:gd name="T12" fmla="*/ 529 w 544"/>
              <a:gd name="T13" fmla="*/ 241 h 405"/>
              <a:gd name="T14" fmla="*/ 365 w 544"/>
              <a:gd name="T15" fmla="*/ 405 h 405"/>
              <a:gd name="T16" fmla="*/ 289 w 544"/>
              <a:gd name="T17" fmla="*/ 328 h 405"/>
              <a:gd name="T18" fmla="*/ 359 w 544"/>
              <a:gd name="T19" fmla="*/ 258 h 405"/>
              <a:gd name="T20" fmla="*/ 0 w 544"/>
              <a:gd name="T21" fmla="*/ 258 h 405"/>
              <a:gd name="T22" fmla="*/ 0 w 544"/>
              <a:gd name="T23" fmla="*/ 148 h 405"/>
              <a:gd name="T24" fmla="*/ 359 w 544"/>
              <a:gd name="T25" fmla="*/ 148 h 405"/>
              <a:gd name="T26" fmla="*/ 289 w 544"/>
              <a:gd name="T27" fmla="*/ 78 h 405"/>
              <a:gd name="T28" fmla="*/ 365 w 544"/>
              <a:gd name="T29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4" h="405">
                <a:moveTo>
                  <a:pt x="365" y="0"/>
                </a:moveTo>
                <a:lnTo>
                  <a:pt x="529" y="165"/>
                </a:lnTo>
                <a:lnTo>
                  <a:pt x="539" y="179"/>
                </a:lnTo>
                <a:lnTo>
                  <a:pt x="544" y="194"/>
                </a:lnTo>
                <a:lnTo>
                  <a:pt x="544" y="212"/>
                </a:lnTo>
                <a:lnTo>
                  <a:pt x="539" y="227"/>
                </a:lnTo>
                <a:lnTo>
                  <a:pt x="529" y="241"/>
                </a:lnTo>
                <a:lnTo>
                  <a:pt x="365" y="405"/>
                </a:lnTo>
                <a:lnTo>
                  <a:pt x="289" y="328"/>
                </a:lnTo>
                <a:lnTo>
                  <a:pt x="359" y="258"/>
                </a:lnTo>
                <a:lnTo>
                  <a:pt x="0" y="258"/>
                </a:lnTo>
                <a:lnTo>
                  <a:pt x="0" y="148"/>
                </a:lnTo>
                <a:lnTo>
                  <a:pt x="359" y="148"/>
                </a:lnTo>
                <a:lnTo>
                  <a:pt x="289" y="78"/>
                </a:lnTo>
                <a:lnTo>
                  <a:pt x="365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PA_库_任意多边形 1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304211" y="2692796"/>
            <a:ext cx="378861" cy="512025"/>
          </a:xfrm>
          <a:custGeom>
            <a:avLst/>
            <a:gdLst>
              <a:gd name="T0" fmla="*/ 148 w 404"/>
              <a:gd name="T1" fmla="*/ 0 h 546"/>
              <a:gd name="T2" fmla="*/ 257 w 404"/>
              <a:gd name="T3" fmla="*/ 0 h 546"/>
              <a:gd name="T4" fmla="*/ 257 w 404"/>
              <a:gd name="T5" fmla="*/ 359 h 546"/>
              <a:gd name="T6" fmla="*/ 327 w 404"/>
              <a:gd name="T7" fmla="*/ 289 h 546"/>
              <a:gd name="T8" fmla="*/ 404 w 404"/>
              <a:gd name="T9" fmla="*/ 366 h 546"/>
              <a:gd name="T10" fmla="*/ 240 w 404"/>
              <a:gd name="T11" fmla="*/ 531 h 546"/>
              <a:gd name="T12" fmla="*/ 229 w 404"/>
              <a:gd name="T13" fmla="*/ 539 h 546"/>
              <a:gd name="T14" fmla="*/ 216 w 404"/>
              <a:gd name="T15" fmla="*/ 545 h 546"/>
              <a:gd name="T16" fmla="*/ 202 w 404"/>
              <a:gd name="T17" fmla="*/ 546 h 546"/>
              <a:gd name="T18" fmla="*/ 188 w 404"/>
              <a:gd name="T19" fmla="*/ 545 h 546"/>
              <a:gd name="T20" fmla="*/ 175 w 404"/>
              <a:gd name="T21" fmla="*/ 539 h 546"/>
              <a:gd name="T22" fmla="*/ 164 w 404"/>
              <a:gd name="T23" fmla="*/ 531 h 546"/>
              <a:gd name="T24" fmla="*/ 0 w 404"/>
              <a:gd name="T25" fmla="*/ 366 h 546"/>
              <a:gd name="T26" fmla="*/ 78 w 404"/>
              <a:gd name="T27" fmla="*/ 289 h 546"/>
              <a:gd name="T28" fmla="*/ 148 w 404"/>
              <a:gd name="T29" fmla="*/ 359 h 546"/>
              <a:gd name="T30" fmla="*/ 148 w 404"/>
              <a:gd name="T31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4" h="546">
                <a:moveTo>
                  <a:pt x="148" y="0"/>
                </a:moveTo>
                <a:lnTo>
                  <a:pt x="257" y="0"/>
                </a:lnTo>
                <a:lnTo>
                  <a:pt x="257" y="359"/>
                </a:lnTo>
                <a:lnTo>
                  <a:pt x="327" y="289"/>
                </a:lnTo>
                <a:lnTo>
                  <a:pt x="404" y="366"/>
                </a:lnTo>
                <a:lnTo>
                  <a:pt x="240" y="531"/>
                </a:lnTo>
                <a:lnTo>
                  <a:pt x="229" y="539"/>
                </a:lnTo>
                <a:lnTo>
                  <a:pt x="216" y="545"/>
                </a:lnTo>
                <a:lnTo>
                  <a:pt x="202" y="546"/>
                </a:lnTo>
                <a:lnTo>
                  <a:pt x="188" y="545"/>
                </a:lnTo>
                <a:lnTo>
                  <a:pt x="175" y="539"/>
                </a:lnTo>
                <a:lnTo>
                  <a:pt x="164" y="531"/>
                </a:lnTo>
                <a:lnTo>
                  <a:pt x="0" y="366"/>
                </a:lnTo>
                <a:lnTo>
                  <a:pt x="78" y="289"/>
                </a:lnTo>
                <a:lnTo>
                  <a:pt x="148" y="359"/>
                </a:lnTo>
                <a:lnTo>
                  <a:pt x="148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PA_库_任意多边形 14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804106" y="4795285"/>
            <a:ext cx="376985" cy="512025"/>
          </a:xfrm>
          <a:custGeom>
            <a:avLst/>
            <a:gdLst>
              <a:gd name="T0" fmla="*/ 193 w 403"/>
              <a:gd name="T1" fmla="*/ 0 h 546"/>
              <a:gd name="T2" fmla="*/ 210 w 403"/>
              <a:gd name="T3" fmla="*/ 0 h 546"/>
              <a:gd name="T4" fmla="*/ 226 w 403"/>
              <a:gd name="T5" fmla="*/ 5 h 546"/>
              <a:gd name="T6" fmla="*/ 240 w 403"/>
              <a:gd name="T7" fmla="*/ 15 h 546"/>
              <a:gd name="T8" fmla="*/ 403 w 403"/>
              <a:gd name="T9" fmla="*/ 180 h 546"/>
              <a:gd name="T10" fmla="*/ 326 w 403"/>
              <a:gd name="T11" fmla="*/ 256 h 546"/>
              <a:gd name="T12" fmla="*/ 255 w 403"/>
              <a:gd name="T13" fmla="*/ 186 h 546"/>
              <a:gd name="T14" fmla="*/ 255 w 403"/>
              <a:gd name="T15" fmla="*/ 546 h 546"/>
              <a:gd name="T16" fmla="*/ 147 w 403"/>
              <a:gd name="T17" fmla="*/ 546 h 546"/>
              <a:gd name="T18" fmla="*/ 147 w 403"/>
              <a:gd name="T19" fmla="*/ 186 h 546"/>
              <a:gd name="T20" fmla="*/ 76 w 403"/>
              <a:gd name="T21" fmla="*/ 256 h 546"/>
              <a:gd name="T22" fmla="*/ 0 w 403"/>
              <a:gd name="T23" fmla="*/ 180 h 546"/>
              <a:gd name="T24" fmla="*/ 163 w 403"/>
              <a:gd name="T25" fmla="*/ 15 h 546"/>
              <a:gd name="T26" fmla="*/ 177 w 403"/>
              <a:gd name="T27" fmla="*/ 5 h 546"/>
              <a:gd name="T28" fmla="*/ 193 w 403"/>
              <a:gd name="T29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3" h="546">
                <a:moveTo>
                  <a:pt x="193" y="0"/>
                </a:moveTo>
                <a:lnTo>
                  <a:pt x="210" y="0"/>
                </a:lnTo>
                <a:lnTo>
                  <a:pt x="226" y="5"/>
                </a:lnTo>
                <a:lnTo>
                  <a:pt x="240" y="15"/>
                </a:lnTo>
                <a:lnTo>
                  <a:pt x="403" y="180"/>
                </a:lnTo>
                <a:lnTo>
                  <a:pt x="326" y="256"/>
                </a:lnTo>
                <a:lnTo>
                  <a:pt x="255" y="186"/>
                </a:lnTo>
                <a:lnTo>
                  <a:pt x="255" y="546"/>
                </a:lnTo>
                <a:lnTo>
                  <a:pt x="147" y="546"/>
                </a:lnTo>
                <a:lnTo>
                  <a:pt x="147" y="186"/>
                </a:lnTo>
                <a:lnTo>
                  <a:pt x="76" y="256"/>
                </a:lnTo>
                <a:lnTo>
                  <a:pt x="0" y="180"/>
                </a:lnTo>
                <a:lnTo>
                  <a:pt x="163" y="15"/>
                </a:lnTo>
                <a:lnTo>
                  <a:pt x="177" y="5"/>
                </a:lnTo>
                <a:lnTo>
                  <a:pt x="193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0" name="PA_库_组合 19"/>
          <p:cNvGrpSpPr/>
          <p:nvPr>
            <p:custDataLst>
              <p:tags r:id="rId4"/>
            </p:custDataLst>
          </p:nvPr>
        </p:nvGrpSpPr>
        <p:grpSpPr>
          <a:xfrm>
            <a:off x="4481512" y="2026977"/>
            <a:ext cx="3214688" cy="3023382"/>
            <a:chOff x="4481512" y="2026977"/>
            <a:chExt cx="3214688" cy="3023382"/>
          </a:xfrm>
          <a:blipFill>
            <a:blip r:embed="rId14"/>
            <a:stretch>
              <a:fillRect/>
            </a:stretch>
          </a:blipFill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604965" y="2026977"/>
              <a:ext cx="919018" cy="922769"/>
            </a:xfrm>
            <a:custGeom>
              <a:avLst/>
              <a:gdLst>
                <a:gd name="T0" fmla="*/ 442 w 980"/>
                <a:gd name="T1" fmla="*/ 112 h 983"/>
                <a:gd name="T2" fmla="*/ 353 w 980"/>
                <a:gd name="T3" fmla="*/ 135 h 983"/>
                <a:gd name="T4" fmla="*/ 272 w 980"/>
                <a:gd name="T5" fmla="*/ 178 h 983"/>
                <a:gd name="T6" fmla="*/ 205 w 980"/>
                <a:gd name="T7" fmla="*/ 238 h 983"/>
                <a:gd name="T8" fmla="*/ 154 w 980"/>
                <a:gd name="T9" fmla="*/ 311 h 983"/>
                <a:gd name="T10" fmla="*/ 120 w 980"/>
                <a:gd name="T11" fmla="*/ 397 h 983"/>
                <a:gd name="T12" fmla="*/ 109 w 980"/>
                <a:gd name="T13" fmla="*/ 491 h 983"/>
                <a:gd name="T14" fmla="*/ 120 w 980"/>
                <a:gd name="T15" fmla="*/ 586 h 983"/>
                <a:gd name="T16" fmla="*/ 154 w 980"/>
                <a:gd name="T17" fmla="*/ 671 h 983"/>
                <a:gd name="T18" fmla="*/ 205 w 980"/>
                <a:gd name="T19" fmla="*/ 746 h 983"/>
                <a:gd name="T20" fmla="*/ 272 w 980"/>
                <a:gd name="T21" fmla="*/ 805 h 983"/>
                <a:gd name="T22" fmla="*/ 353 w 980"/>
                <a:gd name="T23" fmla="*/ 848 h 983"/>
                <a:gd name="T24" fmla="*/ 442 w 980"/>
                <a:gd name="T25" fmla="*/ 871 h 983"/>
                <a:gd name="T26" fmla="*/ 537 w 980"/>
                <a:gd name="T27" fmla="*/ 871 h 983"/>
                <a:gd name="T28" fmla="*/ 627 w 980"/>
                <a:gd name="T29" fmla="*/ 848 h 983"/>
                <a:gd name="T30" fmla="*/ 707 w 980"/>
                <a:gd name="T31" fmla="*/ 805 h 983"/>
                <a:gd name="T32" fmla="*/ 774 w 980"/>
                <a:gd name="T33" fmla="*/ 746 h 983"/>
                <a:gd name="T34" fmla="*/ 826 w 980"/>
                <a:gd name="T35" fmla="*/ 671 h 983"/>
                <a:gd name="T36" fmla="*/ 859 w 980"/>
                <a:gd name="T37" fmla="*/ 586 h 983"/>
                <a:gd name="T38" fmla="*/ 871 w 980"/>
                <a:gd name="T39" fmla="*/ 491 h 983"/>
                <a:gd name="T40" fmla="*/ 859 w 980"/>
                <a:gd name="T41" fmla="*/ 397 h 983"/>
                <a:gd name="T42" fmla="*/ 826 w 980"/>
                <a:gd name="T43" fmla="*/ 311 h 983"/>
                <a:gd name="T44" fmla="*/ 774 w 980"/>
                <a:gd name="T45" fmla="*/ 238 h 983"/>
                <a:gd name="T46" fmla="*/ 707 w 980"/>
                <a:gd name="T47" fmla="*/ 178 h 983"/>
                <a:gd name="T48" fmla="*/ 627 w 980"/>
                <a:gd name="T49" fmla="*/ 135 h 983"/>
                <a:gd name="T50" fmla="*/ 537 w 980"/>
                <a:gd name="T51" fmla="*/ 112 h 983"/>
                <a:gd name="T52" fmla="*/ 489 w 980"/>
                <a:gd name="T53" fmla="*/ 0 h 983"/>
                <a:gd name="T54" fmla="*/ 602 w 980"/>
                <a:gd name="T55" fmla="*/ 13 h 983"/>
                <a:gd name="T56" fmla="*/ 705 w 980"/>
                <a:gd name="T57" fmla="*/ 49 h 983"/>
                <a:gd name="T58" fmla="*/ 796 w 980"/>
                <a:gd name="T59" fmla="*/ 107 h 983"/>
                <a:gd name="T60" fmla="*/ 872 w 980"/>
                <a:gd name="T61" fmla="*/ 184 h 983"/>
                <a:gd name="T62" fmla="*/ 930 w 980"/>
                <a:gd name="T63" fmla="*/ 275 h 983"/>
                <a:gd name="T64" fmla="*/ 967 w 980"/>
                <a:gd name="T65" fmla="*/ 378 h 983"/>
                <a:gd name="T66" fmla="*/ 980 w 980"/>
                <a:gd name="T67" fmla="*/ 491 h 983"/>
                <a:gd name="T68" fmla="*/ 967 w 980"/>
                <a:gd name="T69" fmla="*/ 604 h 983"/>
                <a:gd name="T70" fmla="*/ 930 w 980"/>
                <a:gd name="T71" fmla="*/ 707 h 983"/>
                <a:gd name="T72" fmla="*/ 872 w 980"/>
                <a:gd name="T73" fmla="*/ 798 h 983"/>
                <a:gd name="T74" fmla="*/ 796 w 980"/>
                <a:gd name="T75" fmla="*/ 875 h 983"/>
                <a:gd name="T76" fmla="*/ 705 w 980"/>
                <a:gd name="T77" fmla="*/ 933 h 983"/>
                <a:gd name="T78" fmla="*/ 602 w 980"/>
                <a:gd name="T79" fmla="*/ 970 h 983"/>
                <a:gd name="T80" fmla="*/ 489 w 980"/>
                <a:gd name="T81" fmla="*/ 983 h 983"/>
                <a:gd name="T82" fmla="*/ 378 w 980"/>
                <a:gd name="T83" fmla="*/ 970 h 983"/>
                <a:gd name="T84" fmla="*/ 274 w 980"/>
                <a:gd name="T85" fmla="*/ 933 h 983"/>
                <a:gd name="T86" fmla="*/ 184 w 980"/>
                <a:gd name="T87" fmla="*/ 875 h 983"/>
                <a:gd name="T88" fmla="*/ 108 w 980"/>
                <a:gd name="T89" fmla="*/ 798 h 983"/>
                <a:gd name="T90" fmla="*/ 50 w 980"/>
                <a:gd name="T91" fmla="*/ 707 h 983"/>
                <a:gd name="T92" fmla="*/ 13 w 980"/>
                <a:gd name="T93" fmla="*/ 604 h 983"/>
                <a:gd name="T94" fmla="*/ 0 w 980"/>
                <a:gd name="T95" fmla="*/ 491 h 983"/>
                <a:gd name="T96" fmla="*/ 13 w 980"/>
                <a:gd name="T97" fmla="*/ 378 h 983"/>
                <a:gd name="T98" fmla="*/ 50 w 980"/>
                <a:gd name="T99" fmla="*/ 275 h 983"/>
                <a:gd name="T100" fmla="*/ 108 w 980"/>
                <a:gd name="T101" fmla="*/ 184 h 983"/>
                <a:gd name="T102" fmla="*/ 184 w 980"/>
                <a:gd name="T103" fmla="*/ 107 h 983"/>
                <a:gd name="T104" fmla="*/ 274 w 980"/>
                <a:gd name="T105" fmla="*/ 49 h 983"/>
                <a:gd name="T106" fmla="*/ 378 w 980"/>
                <a:gd name="T107" fmla="*/ 13 h 983"/>
                <a:gd name="T108" fmla="*/ 489 w 980"/>
                <a:gd name="T109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80" h="983">
                  <a:moveTo>
                    <a:pt x="489" y="110"/>
                  </a:moveTo>
                  <a:lnTo>
                    <a:pt x="442" y="112"/>
                  </a:lnTo>
                  <a:lnTo>
                    <a:pt x="397" y="121"/>
                  </a:lnTo>
                  <a:lnTo>
                    <a:pt x="353" y="135"/>
                  </a:lnTo>
                  <a:lnTo>
                    <a:pt x="311" y="153"/>
                  </a:lnTo>
                  <a:lnTo>
                    <a:pt x="272" y="178"/>
                  </a:lnTo>
                  <a:lnTo>
                    <a:pt x="237" y="206"/>
                  </a:lnTo>
                  <a:lnTo>
                    <a:pt x="205" y="238"/>
                  </a:lnTo>
                  <a:lnTo>
                    <a:pt x="177" y="273"/>
                  </a:lnTo>
                  <a:lnTo>
                    <a:pt x="154" y="311"/>
                  </a:lnTo>
                  <a:lnTo>
                    <a:pt x="134" y="353"/>
                  </a:lnTo>
                  <a:lnTo>
                    <a:pt x="120" y="397"/>
                  </a:lnTo>
                  <a:lnTo>
                    <a:pt x="111" y="443"/>
                  </a:lnTo>
                  <a:lnTo>
                    <a:pt x="109" y="491"/>
                  </a:lnTo>
                  <a:lnTo>
                    <a:pt x="111" y="540"/>
                  </a:lnTo>
                  <a:lnTo>
                    <a:pt x="120" y="586"/>
                  </a:lnTo>
                  <a:lnTo>
                    <a:pt x="134" y="630"/>
                  </a:lnTo>
                  <a:lnTo>
                    <a:pt x="154" y="671"/>
                  </a:lnTo>
                  <a:lnTo>
                    <a:pt x="177" y="710"/>
                  </a:lnTo>
                  <a:lnTo>
                    <a:pt x="205" y="746"/>
                  </a:lnTo>
                  <a:lnTo>
                    <a:pt x="237" y="778"/>
                  </a:lnTo>
                  <a:lnTo>
                    <a:pt x="272" y="805"/>
                  </a:lnTo>
                  <a:lnTo>
                    <a:pt x="311" y="829"/>
                  </a:lnTo>
                  <a:lnTo>
                    <a:pt x="353" y="848"/>
                  </a:lnTo>
                  <a:lnTo>
                    <a:pt x="397" y="862"/>
                  </a:lnTo>
                  <a:lnTo>
                    <a:pt x="442" y="871"/>
                  </a:lnTo>
                  <a:lnTo>
                    <a:pt x="489" y="874"/>
                  </a:lnTo>
                  <a:lnTo>
                    <a:pt x="537" y="871"/>
                  </a:lnTo>
                  <a:lnTo>
                    <a:pt x="583" y="862"/>
                  </a:lnTo>
                  <a:lnTo>
                    <a:pt x="627" y="848"/>
                  </a:lnTo>
                  <a:lnTo>
                    <a:pt x="669" y="829"/>
                  </a:lnTo>
                  <a:lnTo>
                    <a:pt x="707" y="805"/>
                  </a:lnTo>
                  <a:lnTo>
                    <a:pt x="743" y="778"/>
                  </a:lnTo>
                  <a:lnTo>
                    <a:pt x="774" y="746"/>
                  </a:lnTo>
                  <a:lnTo>
                    <a:pt x="802" y="710"/>
                  </a:lnTo>
                  <a:lnTo>
                    <a:pt x="826" y="671"/>
                  </a:lnTo>
                  <a:lnTo>
                    <a:pt x="844" y="630"/>
                  </a:lnTo>
                  <a:lnTo>
                    <a:pt x="859" y="586"/>
                  </a:lnTo>
                  <a:lnTo>
                    <a:pt x="867" y="540"/>
                  </a:lnTo>
                  <a:lnTo>
                    <a:pt x="871" y="491"/>
                  </a:lnTo>
                  <a:lnTo>
                    <a:pt x="867" y="443"/>
                  </a:lnTo>
                  <a:lnTo>
                    <a:pt x="859" y="397"/>
                  </a:lnTo>
                  <a:lnTo>
                    <a:pt x="844" y="353"/>
                  </a:lnTo>
                  <a:lnTo>
                    <a:pt x="826" y="311"/>
                  </a:lnTo>
                  <a:lnTo>
                    <a:pt x="802" y="273"/>
                  </a:lnTo>
                  <a:lnTo>
                    <a:pt x="774" y="238"/>
                  </a:lnTo>
                  <a:lnTo>
                    <a:pt x="743" y="206"/>
                  </a:lnTo>
                  <a:lnTo>
                    <a:pt x="707" y="178"/>
                  </a:lnTo>
                  <a:lnTo>
                    <a:pt x="669" y="153"/>
                  </a:lnTo>
                  <a:lnTo>
                    <a:pt x="627" y="135"/>
                  </a:lnTo>
                  <a:lnTo>
                    <a:pt x="583" y="121"/>
                  </a:lnTo>
                  <a:lnTo>
                    <a:pt x="537" y="112"/>
                  </a:lnTo>
                  <a:lnTo>
                    <a:pt x="489" y="110"/>
                  </a:lnTo>
                  <a:close/>
                  <a:moveTo>
                    <a:pt x="489" y="0"/>
                  </a:moveTo>
                  <a:lnTo>
                    <a:pt x="547" y="3"/>
                  </a:lnTo>
                  <a:lnTo>
                    <a:pt x="602" y="13"/>
                  </a:lnTo>
                  <a:lnTo>
                    <a:pt x="654" y="28"/>
                  </a:lnTo>
                  <a:lnTo>
                    <a:pt x="705" y="49"/>
                  </a:lnTo>
                  <a:lnTo>
                    <a:pt x="753" y="77"/>
                  </a:lnTo>
                  <a:lnTo>
                    <a:pt x="796" y="107"/>
                  </a:lnTo>
                  <a:lnTo>
                    <a:pt x="836" y="144"/>
                  </a:lnTo>
                  <a:lnTo>
                    <a:pt x="872" y="184"/>
                  </a:lnTo>
                  <a:lnTo>
                    <a:pt x="903" y="228"/>
                  </a:lnTo>
                  <a:lnTo>
                    <a:pt x="930" y="275"/>
                  </a:lnTo>
                  <a:lnTo>
                    <a:pt x="951" y="326"/>
                  </a:lnTo>
                  <a:lnTo>
                    <a:pt x="967" y="378"/>
                  </a:lnTo>
                  <a:lnTo>
                    <a:pt x="977" y="434"/>
                  </a:lnTo>
                  <a:lnTo>
                    <a:pt x="980" y="491"/>
                  </a:lnTo>
                  <a:lnTo>
                    <a:pt x="977" y="548"/>
                  </a:lnTo>
                  <a:lnTo>
                    <a:pt x="967" y="604"/>
                  </a:lnTo>
                  <a:lnTo>
                    <a:pt x="951" y="657"/>
                  </a:lnTo>
                  <a:lnTo>
                    <a:pt x="930" y="707"/>
                  </a:lnTo>
                  <a:lnTo>
                    <a:pt x="903" y="755"/>
                  </a:lnTo>
                  <a:lnTo>
                    <a:pt x="872" y="798"/>
                  </a:lnTo>
                  <a:lnTo>
                    <a:pt x="836" y="839"/>
                  </a:lnTo>
                  <a:lnTo>
                    <a:pt x="796" y="875"/>
                  </a:lnTo>
                  <a:lnTo>
                    <a:pt x="753" y="906"/>
                  </a:lnTo>
                  <a:lnTo>
                    <a:pt x="705" y="933"/>
                  </a:lnTo>
                  <a:lnTo>
                    <a:pt x="654" y="954"/>
                  </a:lnTo>
                  <a:lnTo>
                    <a:pt x="602" y="970"/>
                  </a:lnTo>
                  <a:lnTo>
                    <a:pt x="547" y="979"/>
                  </a:lnTo>
                  <a:lnTo>
                    <a:pt x="489" y="983"/>
                  </a:lnTo>
                  <a:lnTo>
                    <a:pt x="433" y="979"/>
                  </a:lnTo>
                  <a:lnTo>
                    <a:pt x="378" y="970"/>
                  </a:lnTo>
                  <a:lnTo>
                    <a:pt x="324" y="954"/>
                  </a:lnTo>
                  <a:lnTo>
                    <a:pt x="274" y="933"/>
                  </a:lnTo>
                  <a:lnTo>
                    <a:pt x="227" y="906"/>
                  </a:lnTo>
                  <a:lnTo>
                    <a:pt x="184" y="875"/>
                  </a:lnTo>
                  <a:lnTo>
                    <a:pt x="144" y="839"/>
                  </a:lnTo>
                  <a:lnTo>
                    <a:pt x="108" y="798"/>
                  </a:lnTo>
                  <a:lnTo>
                    <a:pt x="77" y="755"/>
                  </a:lnTo>
                  <a:lnTo>
                    <a:pt x="50" y="707"/>
                  </a:lnTo>
                  <a:lnTo>
                    <a:pt x="28" y="657"/>
                  </a:lnTo>
                  <a:lnTo>
                    <a:pt x="13" y="604"/>
                  </a:lnTo>
                  <a:lnTo>
                    <a:pt x="3" y="548"/>
                  </a:lnTo>
                  <a:lnTo>
                    <a:pt x="0" y="491"/>
                  </a:lnTo>
                  <a:lnTo>
                    <a:pt x="3" y="434"/>
                  </a:lnTo>
                  <a:lnTo>
                    <a:pt x="13" y="378"/>
                  </a:lnTo>
                  <a:lnTo>
                    <a:pt x="28" y="326"/>
                  </a:lnTo>
                  <a:lnTo>
                    <a:pt x="50" y="275"/>
                  </a:lnTo>
                  <a:lnTo>
                    <a:pt x="77" y="228"/>
                  </a:lnTo>
                  <a:lnTo>
                    <a:pt x="108" y="184"/>
                  </a:lnTo>
                  <a:lnTo>
                    <a:pt x="144" y="144"/>
                  </a:lnTo>
                  <a:lnTo>
                    <a:pt x="184" y="107"/>
                  </a:lnTo>
                  <a:lnTo>
                    <a:pt x="227" y="77"/>
                  </a:lnTo>
                  <a:lnTo>
                    <a:pt x="274" y="49"/>
                  </a:lnTo>
                  <a:lnTo>
                    <a:pt x="324" y="28"/>
                  </a:lnTo>
                  <a:lnTo>
                    <a:pt x="378" y="13"/>
                  </a:lnTo>
                  <a:lnTo>
                    <a:pt x="43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4481512" y="3771236"/>
              <a:ext cx="1020298" cy="920894"/>
            </a:xfrm>
            <a:custGeom>
              <a:avLst/>
              <a:gdLst>
                <a:gd name="T0" fmla="*/ 544 w 1088"/>
                <a:gd name="T1" fmla="*/ 165 h 982"/>
                <a:gd name="T2" fmla="*/ 147 w 1088"/>
                <a:gd name="T3" fmla="*/ 872 h 982"/>
                <a:gd name="T4" fmla="*/ 941 w 1088"/>
                <a:gd name="T5" fmla="*/ 872 h 982"/>
                <a:gd name="T6" fmla="*/ 544 w 1088"/>
                <a:gd name="T7" fmla="*/ 165 h 982"/>
                <a:gd name="T8" fmla="*/ 544 w 1088"/>
                <a:gd name="T9" fmla="*/ 0 h 982"/>
                <a:gd name="T10" fmla="*/ 558 w 1088"/>
                <a:gd name="T11" fmla="*/ 2 h 982"/>
                <a:gd name="T12" fmla="*/ 571 w 1088"/>
                <a:gd name="T13" fmla="*/ 7 h 982"/>
                <a:gd name="T14" fmla="*/ 583 w 1088"/>
                <a:gd name="T15" fmla="*/ 16 h 982"/>
                <a:gd name="T16" fmla="*/ 592 w 1088"/>
                <a:gd name="T17" fmla="*/ 27 h 982"/>
                <a:gd name="T18" fmla="*/ 1081 w 1088"/>
                <a:gd name="T19" fmla="*/ 901 h 982"/>
                <a:gd name="T20" fmla="*/ 1087 w 1088"/>
                <a:gd name="T21" fmla="*/ 914 h 982"/>
                <a:gd name="T22" fmla="*/ 1088 w 1088"/>
                <a:gd name="T23" fmla="*/ 928 h 982"/>
                <a:gd name="T24" fmla="*/ 1087 w 1088"/>
                <a:gd name="T25" fmla="*/ 941 h 982"/>
                <a:gd name="T26" fmla="*/ 1081 w 1088"/>
                <a:gd name="T27" fmla="*/ 955 h 982"/>
                <a:gd name="T28" fmla="*/ 1073 w 1088"/>
                <a:gd name="T29" fmla="*/ 967 h 982"/>
                <a:gd name="T30" fmla="*/ 1061 w 1088"/>
                <a:gd name="T31" fmla="*/ 974 h 982"/>
                <a:gd name="T32" fmla="*/ 1048 w 1088"/>
                <a:gd name="T33" fmla="*/ 980 h 982"/>
                <a:gd name="T34" fmla="*/ 1034 w 1088"/>
                <a:gd name="T35" fmla="*/ 982 h 982"/>
                <a:gd name="T36" fmla="*/ 55 w 1088"/>
                <a:gd name="T37" fmla="*/ 982 h 982"/>
                <a:gd name="T38" fmla="*/ 40 w 1088"/>
                <a:gd name="T39" fmla="*/ 980 h 982"/>
                <a:gd name="T40" fmla="*/ 27 w 1088"/>
                <a:gd name="T41" fmla="*/ 974 h 982"/>
                <a:gd name="T42" fmla="*/ 16 w 1088"/>
                <a:gd name="T43" fmla="*/ 967 h 982"/>
                <a:gd name="T44" fmla="*/ 8 w 1088"/>
                <a:gd name="T45" fmla="*/ 955 h 982"/>
                <a:gd name="T46" fmla="*/ 2 w 1088"/>
                <a:gd name="T47" fmla="*/ 941 h 982"/>
                <a:gd name="T48" fmla="*/ 0 w 1088"/>
                <a:gd name="T49" fmla="*/ 928 h 982"/>
                <a:gd name="T50" fmla="*/ 2 w 1088"/>
                <a:gd name="T51" fmla="*/ 914 h 982"/>
                <a:gd name="T52" fmla="*/ 8 w 1088"/>
                <a:gd name="T53" fmla="*/ 901 h 982"/>
                <a:gd name="T54" fmla="*/ 497 w 1088"/>
                <a:gd name="T55" fmla="*/ 27 h 982"/>
                <a:gd name="T56" fmla="*/ 506 w 1088"/>
                <a:gd name="T57" fmla="*/ 16 h 982"/>
                <a:gd name="T58" fmla="*/ 518 w 1088"/>
                <a:gd name="T59" fmla="*/ 7 h 982"/>
                <a:gd name="T60" fmla="*/ 531 w 1088"/>
                <a:gd name="T61" fmla="*/ 2 h 982"/>
                <a:gd name="T62" fmla="*/ 544 w 1088"/>
                <a:gd name="T63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8" h="982">
                  <a:moveTo>
                    <a:pt x="544" y="165"/>
                  </a:moveTo>
                  <a:lnTo>
                    <a:pt x="147" y="872"/>
                  </a:lnTo>
                  <a:lnTo>
                    <a:pt x="941" y="872"/>
                  </a:lnTo>
                  <a:lnTo>
                    <a:pt x="544" y="165"/>
                  </a:lnTo>
                  <a:close/>
                  <a:moveTo>
                    <a:pt x="544" y="0"/>
                  </a:moveTo>
                  <a:lnTo>
                    <a:pt x="558" y="2"/>
                  </a:lnTo>
                  <a:lnTo>
                    <a:pt x="571" y="7"/>
                  </a:lnTo>
                  <a:lnTo>
                    <a:pt x="583" y="16"/>
                  </a:lnTo>
                  <a:lnTo>
                    <a:pt x="592" y="27"/>
                  </a:lnTo>
                  <a:lnTo>
                    <a:pt x="1081" y="901"/>
                  </a:lnTo>
                  <a:lnTo>
                    <a:pt x="1087" y="914"/>
                  </a:lnTo>
                  <a:lnTo>
                    <a:pt x="1088" y="928"/>
                  </a:lnTo>
                  <a:lnTo>
                    <a:pt x="1087" y="941"/>
                  </a:lnTo>
                  <a:lnTo>
                    <a:pt x="1081" y="955"/>
                  </a:lnTo>
                  <a:lnTo>
                    <a:pt x="1073" y="967"/>
                  </a:lnTo>
                  <a:lnTo>
                    <a:pt x="1061" y="974"/>
                  </a:lnTo>
                  <a:lnTo>
                    <a:pt x="1048" y="980"/>
                  </a:lnTo>
                  <a:lnTo>
                    <a:pt x="1034" y="982"/>
                  </a:lnTo>
                  <a:lnTo>
                    <a:pt x="55" y="982"/>
                  </a:lnTo>
                  <a:lnTo>
                    <a:pt x="40" y="980"/>
                  </a:lnTo>
                  <a:lnTo>
                    <a:pt x="27" y="974"/>
                  </a:lnTo>
                  <a:lnTo>
                    <a:pt x="16" y="967"/>
                  </a:lnTo>
                  <a:lnTo>
                    <a:pt x="8" y="955"/>
                  </a:lnTo>
                  <a:lnTo>
                    <a:pt x="2" y="941"/>
                  </a:lnTo>
                  <a:lnTo>
                    <a:pt x="0" y="928"/>
                  </a:lnTo>
                  <a:lnTo>
                    <a:pt x="2" y="914"/>
                  </a:lnTo>
                  <a:lnTo>
                    <a:pt x="8" y="901"/>
                  </a:lnTo>
                  <a:lnTo>
                    <a:pt x="497" y="27"/>
                  </a:lnTo>
                  <a:lnTo>
                    <a:pt x="506" y="16"/>
                  </a:lnTo>
                  <a:lnTo>
                    <a:pt x="518" y="7"/>
                  </a:lnTo>
                  <a:lnTo>
                    <a:pt x="531" y="2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6779057" y="3769361"/>
              <a:ext cx="917143" cy="922769"/>
            </a:xfrm>
            <a:custGeom>
              <a:avLst/>
              <a:gdLst>
                <a:gd name="T0" fmla="*/ 109 w 978"/>
                <a:gd name="T1" fmla="*/ 110 h 984"/>
                <a:gd name="T2" fmla="*/ 109 w 978"/>
                <a:gd name="T3" fmla="*/ 874 h 984"/>
                <a:gd name="T4" fmla="*/ 870 w 978"/>
                <a:gd name="T5" fmla="*/ 874 h 984"/>
                <a:gd name="T6" fmla="*/ 870 w 978"/>
                <a:gd name="T7" fmla="*/ 110 h 984"/>
                <a:gd name="T8" fmla="*/ 109 w 978"/>
                <a:gd name="T9" fmla="*/ 110 h 984"/>
                <a:gd name="T10" fmla="*/ 54 w 978"/>
                <a:gd name="T11" fmla="*/ 0 h 984"/>
                <a:gd name="T12" fmla="*/ 925 w 978"/>
                <a:gd name="T13" fmla="*/ 0 h 984"/>
                <a:gd name="T14" fmla="*/ 941 w 978"/>
                <a:gd name="T15" fmla="*/ 3 h 984"/>
                <a:gd name="T16" fmla="*/ 957 w 978"/>
                <a:gd name="T17" fmla="*/ 11 h 984"/>
                <a:gd name="T18" fmla="*/ 969 w 978"/>
                <a:gd name="T19" fmla="*/ 23 h 984"/>
                <a:gd name="T20" fmla="*/ 976 w 978"/>
                <a:gd name="T21" fmla="*/ 37 h 984"/>
                <a:gd name="T22" fmla="*/ 978 w 978"/>
                <a:gd name="T23" fmla="*/ 55 h 984"/>
                <a:gd name="T24" fmla="*/ 978 w 978"/>
                <a:gd name="T25" fmla="*/ 929 h 984"/>
                <a:gd name="T26" fmla="*/ 976 w 978"/>
                <a:gd name="T27" fmla="*/ 947 h 984"/>
                <a:gd name="T28" fmla="*/ 969 w 978"/>
                <a:gd name="T29" fmla="*/ 962 h 984"/>
                <a:gd name="T30" fmla="*/ 957 w 978"/>
                <a:gd name="T31" fmla="*/ 973 h 984"/>
                <a:gd name="T32" fmla="*/ 941 w 978"/>
                <a:gd name="T33" fmla="*/ 982 h 984"/>
                <a:gd name="T34" fmla="*/ 925 w 978"/>
                <a:gd name="T35" fmla="*/ 984 h 984"/>
                <a:gd name="T36" fmla="*/ 54 w 978"/>
                <a:gd name="T37" fmla="*/ 984 h 984"/>
                <a:gd name="T38" fmla="*/ 37 w 978"/>
                <a:gd name="T39" fmla="*/ 982 h 984"/>
                <a:gd name="T40" fmla="*/ 22 w 978"/>
                <a:gd name="T41" fmla="*/ 973 h 984"/>
                <a:gd name="T42" fmla="*/ 10 w 978"/>
                <a:gd name="T43" fmla="*/ 962 h 984"/>
                <a:gd name="T44" fmla="*/ 2 w 978"/>
                <a:gd name="T45" fmla="*/ 947 h 984"/>
                <a:gd name="T46" fmla="*/ 0 w 978"/>
                <a:gd name="T47" fmla="*/ 929 h 984"/>
                <a:gd name="T48" fmla="*/ 0 w 978"/>
                <a:gd name="T49" fmla="*/ 55 h 984"/>
                <a:gd name="T50" fmla="*/ 2 w 978"/>
                <a:gd name="T51" fmla="*/ 37 h 984"/>
                <a:gd name="T52" fmla="*/ 10 w 978"/>
                <a:gd name="T53" fmla="*/ 23 h 984"/>
                <a:gd name="T54" fmla="*/ 22 w 978"/>
                <a:gd name="T55" fmla="*/ 11 h 984"/>
                <a:gd name="T56" fmla="*/ 37 w 978"/>
                <a:gd name="T57" fmla="*/ 3 h 984"/>
                <a:gd name="T58" fmla="*/ 54 w 978"/>
                <a:gd name="T59" fmla="*/ 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8" h="984">
                  <a:moveTo>
                    <a:pt x="109" y="110"/>
                  </a:moveTo>
                  <a:lnTo>
                    <a:pt x="109" y="874"/>
                  </a:lnTo>
                  <a:lnTo>
                    <a:pt x="870" y="874"/>
                  </a:lnTo>
                  <a:lnTo>
                    <a:pt x="870" y="110"/>
                  </a:lnTo>
                  <a:lnTo>
                    <a:pt x="109" y="110"/>
                  </a:lnTo>
                  <a:close/>
                  <a:moveTo>
                    <a:pt x="54" y="0"/>
                  </a:moveTo>
                  <a:lnTo>
                    <a:pt x="925" y="0"/>
                  </a:lnTo>
                  <a:lnTo>
                    <a:pt x="941" y="3"/>
                  </a:lnTo>
                  <a:lnTo>
                    <a:pt x="957" y="11"/>
                  </a:lnTo>
                  <a:lnTo>
                    <a:pt x="969" y="23"/>
                  </a:lnTo>
                  <a:lnTo>
                    <a:pt x="976" y="37"/>
                  </a:lnTo>
                  <a:lnTo>
                    <a:pt x="978" y="55"/>
                  </a:lnTo>
                  <a:lnTo>
                    <a:pt x="978" y="929"/>
                  </a:lnTo>
                  <a:lnTo>
                    <a:pt x="976" y="947"/>
                  </a:lnTo>
                  <a:lnTo>
                    <a:pt x="969" y="962"/>
                  </a:lnTo>
                  <a:lnTo>
                    <a:pt x="957" y="973"/>
                  </a:lnTo>
                  <a:lnTo>
                    <a:pt x="941" y="982"/>
                  </a:lnTo>
                  <a:lnTo>
                    <a:pt x="925" y="984"/>
                  </a:lnTo>
                  <a:lnTo>
                    <a:pt x="54" y="984"/>
                  </a:lnTo>
                  <a:lnTo>
                    <a:pt x="37" y="982"/>
                  </a:lnTo>
                  <a:lnTo>
                    <a:pt x="22" y="973"/>
                  </a:lnTo>
                  <a:lnTo>
                    <a:pt x="10" y="962"/>
                  </a:lnTo>
                  <a:lnTo>
                    <a:pt x="2" y="947"/>
                  </a:lnTo>
                  <a:lnTo>
                    <a:pt x="0" y="929"/>
                  </a:lnTo>
                  <a:lnTo>
                    <a:pt x="0" y="55"/>
                  </a:lnTo>
                  <a:lnTo>
                    <a:pt x="2" y="37"/>
                  </a:lnTo>
                  <a:lnTo>
                    <a:pt x="10" y="23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5344264" y="4737143"/>
              <a:ext cx="1462927" cy="313216"/>
            </a:xfrm>
            <a:custGeom>
              <a:avLst/>
              <a:gdLst>
                <a:gd name="T0" fmla="*/ 1499 w 1560"/>
                <a:gd name="T1" fmla="*/ 0 h 335"/>
                <a:gd name="T2" fmla="*/ 1560 w 1560"/>
                <a:gd name="T3" fmla="*/ 91 h 335"/>
                <a:gd name="T4" fmla="*/ 1481 w 1560"/>
                <a:gd name="T5" fmla="*/ 142 h 335"/>
                <a:gd name="T6" fmla="*/ 1399 w 1560"/>
                <a:gd name="T7" fmla="*/ 186 h 335"/>
                <a:gd name="T8" fmla="*/ 1314 w 1560"/>
                <a:gd name="T9" fmla="*/ 225 h 335"/>
                <a:gd name="T10" fmla="*/ 1227 w 1560"/>
                <a:gd name="T11" fmla="*/ 258 h 335"/>
                <a:gd name="T12" fmla="*/ 1138 w 1560"/>
                <a:gd name="T13" fmla="*/ 285 h 335"/>
                <a:gd name="T14" fmla="*/ 1047 w 1560"/>
                <a:gd name="T15" fmla="*/ 306 h 335"/>
                <a:gd name="T16" fmla="*/ 955 w 1560"/>
                <a:gd name="T17" fmla="*/ 322 h 335"/>
                <a:gd name="T18" fmla="*/ 862 w 1560"/>
                <a:gd name="T19" fmla="*/ 332 h 335"/>
                <a:gd name="T20" fmla="*/ 767 w 1560"/>
                <a:gd name="T21" fmla="*/ 335 h 335"/>
                <a:gd name="T22" fmla="*/ 677 w 1560"/>
                <a:gd name="T23" fmla="*/ 332 h 335"/>
                <a:gd name="T24" fmla="*/ 587 w 1560"/>
                <a:gd name="T25" fmla="*/ 323 h 335"/>
                <a:gd name="T26" fmla="*/ 498 w 1560"/>
                <a:gd name="T27" fmla="*/ 309 h 335"/>
                <a:gd name="T28" fmla="*/ 410 w 1560"/>
                <a:gd name="T29" fmla="*/ 289 h 335"/>
                <a:gd name="T30" fmla="*/ 324 w 1560"/>
                <a:gd name="T31" fmla="*/ 264 h 335"/>
                <a:gd name="T32" fmla="*/ 240 w 1560"/>
                <a:gd name="T33" fmla="*/ 232 h 335"/>
                <a:gd name="T34" fmla="*/ 158 w 1560"/>
                <a:gd name="T35" fmla="*/ 196 h 335"/>
                <a:gd name="T36" fmla="*/ 77 w 1560"/>
                <a:gd name="T37" fmla="*/ 154 h 335"/>
                <a:gd name="T38" fmla="*/ 0 w 1560"/>
                <a:gd name="T39" fmla="*/ 107 h 335"/>
                <a:gd name="T40" fmla="*/ 60 w 1560"/>
                <a:gd name="T41" fmla="*/ 16 h 335"/>
                <a:gd name="T42" fmla="*/ 131 w 1560"/>
                <a:gd name="T43" fmla="*/ 58 h 335"/>
                <a:gd name="T44" fmla="*/ 205 w 1560"/>
                <a:gd name="T45" fmla="*/ 97 h 335"/>
                <a:gd name="T46" fmla="*/ 280 w 1560"/>
                <a:gd name="T47" fmla="*/ 131 h 335"/>
                <a:gd name="T48" fmla="*/ 359 w 1560"/>
                <a:gd name="T49" fmla="*/ 159 h 335"/>
                <a:gd name="T50" fmla="*/ 438 w 1560"/>
                <a:gd name="T51" fmla="*/ 183 h 335"/>
                <a:gd name="T52" fmla="*/ 518 w 1560"/>
                <a:gd name="T53" fmla="*/ 201 h 335"/>
                <a:gd name="T54" fmla="*/ 601 w 1560"/>
                <a:gd name="T55" fmla="*/ 214 h 335"/>
                <a:gd name="T56" fmla="*/ 684 w 1560"/>
                <a:gd name="T57" fmla="*/ 223 h 335"/>
                <a:gd name="T58" fmla="*/ 767 w 1560"/>
                <a:gd name="T59" fmla="*/ 225 h 335"/>
                <a:gd name="T60" fmla="*/ 855 w 1560"/>
                <a:gd name="T61" fmla="*/ 223 h 335"/>
                <a:gd name="T62" fmla="*/ 941 w 1560"/>
                <a:gd name="T63" fmla="*/ 214 h 335"/>
                <a:gd name="T64" fmla="*/ 1026 w 1560"/>
                <a:gd name="T65" fmla="*/ 200 h 335"/>
                <a:gd name="T66" fmla="*/ 1109 w 1560"/>
                <a:gd name="T67" fmla="*/ 180 h 335"/>
                <a:gd name="T68" fmla="*/ 1191 w 1560"/>
                <a:gd name="T69" fmla="*/ 155 h 335"/>
                <a:gd name="T70" fmla="*/ 1272 w 1560"/>
                <a:gd name="T71" fmla="*/ 124 h 335"/>
                <a:gd name="T72" fmla="*/ 1350 w 1560"/>
                <a:gd name="T73" fmla="*/ 88 h 335"/>
                <a:gd name="T74" fmla="*/ 1426 w 1560"/>
                <a:gd name="T75" fmla="*/ 46 h 335"/>
                <a:gd name="T76" fmla="*/ 1499 w 1560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0" h="335">
                  <a:moveTo>
                    <a:pt x="1499" y="0"/>
                  </a:moveTo>
                  <a:lnTo>
                    <a:pt x="1560" y="91"/>
                  </a:lnTo>
                  <a:lnTo>
                    <a:pt x="1481" y="142"/>
                  </a:lnTo>
                  <a:lnTo>
                    <a:pt x="1399" y="186"/>
                  </a:lnTo>
                  <a:lnTo>
                    <a:pt x="1314" y="225"/>
                  </a:lnTo>
                  <a:lnTo>
                    <a:pt x="1227" y="258"/>
                  </a:lnTo>
                  <a:lnTo>
                    <a:pt x="1138" y="285"/>
                  </a:lnTo>
                  <a:lnTo>
                    <a:pt x="1047" y="306"/>
                  </a:lnTo>
                  <a:lnTo>
                    <a:pt x="955" y="322"/>
                  </a:lnTo>
                  <a:lnTo>
                    <a:pt x="862" y="332"/>
                  </a:lnTo>
                  <a:lnTo>
                    <a:pt x="767" y="335"/>
                  </a:lnTo>
                  <a:lnTo>
                    <a:pt x="677" y="332"/>
                  </a:lnTo>
                  <a:lnTo>
                    <a:pt x="587" y="323"/>
                  </a:lnTo>
                  <a:lnTo>
                    <a:pt x="498" y="309"/>
                  </a:lnTo>
                  <a:lnTo>
                    <a:pt x="410" y="289"/>
                  </a:lnTo>
                  <a:lnTo>
                    <a:pt x="324" y="264"/>
                  </a:lnTo>
                  <a:lnTo>
                    <a:pt x="240" y="232"/>
                  </a:lnTo>
                  <a:lnTo>
                    <a:pt x="158" y="196"/>
                  </a:lnTo>
                  <a:lnTo>
                    <a:pt x="77" y="154"/>
                  </a:lnTo>
                  <a:lnTo>
                    <a:pt x="0" y="107"/>
                  </a:lnTo>
                  <a:lnTo>
                    <a:pt x="60" y="16"/>
                  </a:lnTo>
                  <a:lnTo>
                    <a:pt x="131" y="58"/>
                  </a:lnTo>
                  <a:lnTo>
                    <a:pt x="205" y="97"/>
                  </a:lnTo>
                  <a:lnTo>
                    <a:pt x="280" y="131"/>
                  </a:lnTo>
                  <a:lnTo>
                    <a:pt x="359" y="159"/>
                  </a:lnTo>
                  <a:lnTo>
                    <a:pt x="438" y="183"/>
                  </a:lnTo>
                  <a:lnTo>
                    <a:pt x="518" y="201"/>
                  </a:lnTo>
                  <a:lnTo>
                    <a:pt x="601" y="214"/>
                  </a:lnTo>
                  <a:lnTo>
                    <a:pt x="684" y="223"/>
                  </a:lnTo>
                  <a:lnTo>
                    <a:pt x="767" y="225"/>
                  </a:lnTo>
                  <a:lnTo>
                    <a:pt x="855" y="223"/>
                  </a:lnTo>
                  <a:lnTo>
                    <a:pt x="941" y="214"/>
                  </a:lnTo>
                  <a:lnTo>
                    <a:pt x="1026" y="200"/>
                  </a:lnTo>
                  <a:lnTo>
                    <a:pt x="1109" y="180"/>
                  </a:lnTo>
                  <a:lnTo>
                    <a:pt x="1191" y="155"/>
                  </a:lnTo>
                  <a:lnTo>
                    <a:pt x="1272" y="124"/>
                  </a:lnTo>
                  <a:lnTo>
                    <a:pt x="1350" y="88"/>
                  </a:lnTo>
                  <a:lnTo>
                    <a:pt x="1426" y="46"/>
                  </a:lnTo>
                  <a:lnTo>
                    <a:pt x="14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602756" y="2522122"/>
              <a:ext cx="787730" cy="1147835"/>
            </a:xfrm>
            <a:custGeom>
              <a:avLst/>
              <a:gdLst>
                <a:gd name="T0" fmla="*/ 48 w 840"/>
                <a:gd name="T1" fmla="*/ 0 h 1225"/>
                <a:gd name="T2" fmla="*/ 129 w 840"/>
                <a:gd name="T3" fmla="*/ 44 h 1225"/>
                <a:gd name="T4" fmla="*/ 206 w 840"/>
                <a:gd name="T5" fmla="*/ 91 h 1225"/>
                <a:gd name="T6" fmla="*/ 280 w 840"/>
                <a:gd name="T7" fmla="*/ 144 h 1225"/>
                <a:gd name="T8" fmla="*/ 349 w 840"/>
                <a:gd name="T9" fmla="*/ 200 h 1225"/>
                <a:gd name="T10" fmla="*/ 415 w 840"/>
                <a:gd name="T11" fmla="*/ 260 h 1225"/>
                <a:gd name="T12" fmla="*/ 477 w 840"/>
                <a:gd name="T13" fmla="*/ 325 h 1225"/>
                <a:gd name="T14" fmla="*/ 534 w 840"/>
                <a:gd name="T15" fmla="*/ 393 h 1225"/>
                <a:gd name="T16" fmla="*/ 586 w 840"/>
                <a:gd name="T17" fmla="*/ 464 h 1225"/>
                <a:gd name="T18" fmla="*/ 636 w 840"/>
                <a:gd name="T19" fmla="*/ 539 h 1225"/>
                <a:gd name="T20" fmla="*/ 678 w 840"/>
                <a:gd name="T21" fmla="*/ 616 h 1225"/>
                <a:gd name="T22" fmla="*/ 718 w 840"/>
                <a:gd name="T23" fmla="*/ 696 h 1225"/>
                <a:gd name="T24" fmla="*/ 751 w 840"/>
                <a:gd name="T25" fmla="*/ 778 h 1225"/>
                <a:gd name="T26" fmla="*/ 780 w 840"/>
                <a:gd name="T27" fmla="*/ 864 h 1225"/>
                <a:gd name="T28" fmla="*/ 803 w 840"/>
                <a:gd name="T29" fmla="*/ 950 h 1225"/>
                <a:gd name="T30" fmla="*/ 820 w 840"/>
                <a:gd name="T31" fmla="*/ 1038 h 1225"/>
                <a:gd name="T32" fmla="*/ 833 w 840"/>
                <a:gd name="T33" fmla="*/ 1129 h 1225"/>
                <a:gd name="T34" fmla="*/ 840 w 840"/>
                <a:gd name="T35" fmla="*/ 1220 h 1225"/>
                <a:gd name="T36" fmla="*/ 731 w 840"/>
                <a:gd name="T37" fmla="*/ 1225 h 1225"/>
                <a:gd name="T38" fmla="*/ 724 w 840"/>
                <a:gd name="T39" fmla="*/ 1135 h 1225"/>
                <a:gd name="T40" fmla="*/ 711 w 840"/>
                <a:gd name="T41" fmla="*/ 1047 h 1225"/>
                <a:gd name="T42" fmla="*/ 694 w 840"/>
                <a:gd name="T43" fmla="*/ 960 h 1225"/>
                <a:gd name="T44" fmla="*/ 670 w 840"/>
                <a:gd name="T45" fmla="*/ 876 h 1225"/>
                <a:gd name="T46" fmla="*/ 640 w 840"/>
                <a:gd name="T47" fmla="*/ 792 h 1225"/>
                <a:gd name="T48" fmla="*/ 605 w 840"/>
                <a:gd name="T49" fmla="*/ 712 h 1225"/>
                <a:gd name="T50" fmla="*/ 565 w 840"/>
                <a:gd name="T51" fmla="*/ 636 h 1225"/>
                <a:gd name="T52" fmla="*/ 520 w 840"/>
                <a:gd name="T53" fmla="*/ 561 h 1225"/>
                <a:gd name="T54" fmla="*/ 471 w 840"/>
                <a:gd name="T55" fmla="*/ 490 h 1225"/>
                <a:gd name="T56" fmla="*/ 416 w 840"/>
                <a:gd name="T57" fmla="*/ 422 h 1225"/>
                <a:gd name="T58" fmla="*/ 357 w 840"/>
                <a:gd name="T59" fmla="*/ 357 h 1225"/>
                <a:gd name="T60" fmla="*/ 294 w 840"/>
                <a:gd name="T61" fmla="*/ 297 h 1225"/>
                <a:gd name="T62" fmla="*/ 226 w 840"/>
                <a:gd name="T63" fmla="*/ 241 h 1225"/>
                <a:gd name="T64" fmla="*/ 155 w 840"/>
                <a:gd name="T65" fmla="*/ 188 h 1225"/>
                <a:gd name="T66" fmla="*/ 80 w 840"/>
                <a:gd name="T67" fmla="*/ 141 h 1225"/>
                <a:gd name="T68" fmla="*/ 0 w 840"/>
                <a:gd name="T69" fmla="*/ 99 h 1225"/>
                <a:gd name="T70" fmla="*/ 48 w 840"/>
                <a:gd name="T71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0" h="1225">
                  <a:moveTo>
                    <a:pt x="48" y="0"/>
                  </a:moveTo>
                  <a:lnTo>
                    <a:pt x="129" y="44"/>
                  </a:lnTo>
                  <a:lnTo>
                    <a:pt x="206" y="91"/>
                  </a:lnTo>
                  <a:lnTo>
                    <a:pt x="280" y="144"/>
                  </a:lnTo>
                  <a:lnTo>
                    <a:pt x="349" y="200"/>
                  </a:lnTo>
                  <a:lnTo>
                    <a:pt x="415" y="260"/>
                  </a:lnTo>
                  <a:lnTo>
                    <a:pt x="477" y="325"/>
                  </a:lnTo>
                  <a:lnTo>
                    <a:pt x="534" y="393"/>
                  </a:lnTo>
                  <a:lnTo>
                    <a:pt x="586" y="464"/>
                  </a:lnTo>
                  <a:lnTo>
                    <a:pt x="636" y="539"/>
                  </a:lnTo>
                  <a:lnTo>
                    <a:pt x="678" y="616"/>
                  </a:lnTo>
                  <a:lnTo>
                    <a:pt x="718" y="696"/>
                  </a:lnTo>
                  <a:lnTo>
                    <a:pt x="751" y="778"/>
                  </a:lnTo>
                  <a:lnTo>
                    <a:pt x="780" y="864"/>
                  </a:lnTo>
                  <a:lnTo>
                    <a:pt x="803" y="950"/>
                  </a:lnTo>
                  <a:lnTo>
                    <a:pt x="820" y="1038"/>
                  </a:lnTo>
                  <a:lnTo>
                    <a:pt x="833" y="1129"/>
                  </a:lnTo>
                  <a:lnTo>
                    <a:pt x="840" y="1220"/>
                  </a:lnTo>
                  <a:lnTo>
                    <a:pt x="731" y="1225"/>
                  </a:lnTo>
                  <a:lnTo>
                    <a:pt x="724" y="1135"/>
                  </a:lnTo>
                  <a:lnTo>
                    <a:pt x="711" y="1047"/>
                  </a:lnTo>
                  <a:lnTo>
                    <a:pt x="694" y="960"/>
                  </a:lnTo>
                  <a:lnTo>
                    <a:pt x="670" y="876"/>
                  </a:lnTo>
                  <a:lnTo>
                    <a:pt x="640" y="792"/>
                  </a:lnTo>
                  <a:lnTo>
                    <a:pt x="605" y="712"/>
                  </a:lnTo>
                  <a:lnTo>
                    <a:pt x="565" y="636"/>
                  </a:lnTo>
                  <a:lnTo>
                    <a:pt x="520" y="561"/>
                  </a:lnTo>
                  <a:lnTo>
                    <a:pt x="471" y="490"/>
                  </a:lnTo>
                  <a:lnTo>
                    <a:pt x="416" y="422"/>
                  </a:lnTo>
                  <a:lnTo>
                    <a:pt x="357" y="357"/>
                  </a:lnTo>
                  <a:lnTo>
                    <a:pt x="294" y="297"/>
                  </a:lnTo>
                  <a:lnTo>
                    <a:pt x="226" y="241"/>
                  </a:lnTo>
                  <a:lnTo>
                    <a:pt x="155" y="188"/>
                  </a:lnTo>
                  <a:lnTo>
                    <a:pt x="80" y="141"/>
                  </a:lnTo>
                  <a:lnTo>
                    <a:pt x="0" y="99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736586" y="2522122"/>
              <a:ext cx="787730" cy="1303506"/>
            </a:xfrm>
            <a:custGeom>
              <a:avLst/>
              <a:gdLst>
                <a:gd name="T0" fmla="*/ 793 w 840"/>
                <a:gd name="T1" fmla="*/ 0 h 1390"/>
                <a:gd name="T2" fmla="*/ 840 w 840"/>
                <a:gd name="T3" fmla="*/ 99 h 1390"/>
                <a:gd name="T4" fmla="*/ 762 w 840"/>
                <a:gd name="T5" fmla="*/ 141 h 1390"/>
                <a:gd name="T6" fmla="*/ 688 w 840"/>
                <a:gd name="T7" fmla="*/ 187 h 1390"/>
                <a:gd name="T8" fmla="*/ 618 w 840"/>
                <a:gd name="T9" fmla="*/ 237 h 1390"/>
                <a:gd name="T10" fmla="*/ 551 w 840"/>
                <a:gd name="T11" fmla="*/ 291 h 1390"/>
                <a:gd name="T12" fmla="*/ 489 w 840"/>
                <a:gd name="T13" fmla="*/ 350 h 1390"/>
                <a:gd name="T14" fmla="*/ 431 w 840"/>
                <a:gd name="T15" fmla="*/ 412 h 1390"/>
                <a:gd name="T16" fmla="*/ 378 w 840"/>
                <a:gd name="T17" fmla="*/ 478 h 1390"/>
                <a:gd name="T18" fmla="*/ 329 w 840"/>
                <a:gd name="T19" fmla="*/ 547 h 1390"/>
                <a:gd name="T20" fmla="*/ 284 w 840"/>
                <a:gd name="T21" fmla="*/ 618 h 1390"/>
                <a:gd name="T22" fmla="*/ 243 w 840"/>
                <a:gd name="T23" fmla="*/ 693 h 1390"/>
                <a:gd name="T24" fmla="*/ 209 w 840"/>
                <a:gd name="T25" fmla="*/ 770 h 1390"/>
                <a:gd name="T26" fmla="*/ 179 w 840"/>
                <a:gd name="T27" fmla="*/ 849 h 1390"/>
                <a:gd name="T28" fmla="*/ 154 w 840"/>
                <a:gd name="T29" fmla="*/ 932 h 1390"/>
                <a:gd name="T30" fmla="*/ 134 w 840"/>
                <a:gd name="T31" fmla="*/ 1015 h 1390"/>
                <a:gd name="T32" fmla="*/ 121 w 840"/>
                <a:gd name="T33" fmla="*/ 1101 h 1390"/>
                <a:gd name="T34" fmla="*/ 112 w 840"/>
                <a:gd name="T35" fmla="*/ 1188 h 1390"/>
                <a:gd name="T36" fmla="*/ 109 w 840"/>
                <a:gd name="T37" fmla="*/ 1276 h 1390"/>
                <a:gd name="T38" fmla="*/ 110 w 840"/>
                <a:gd name="T39" fmla="*/ 1330 h 1390"/>
                <a:gd name="T40" fmla="*/ 113 w 840"/>
                <a:gd name="T41" fmla="*/ 1381 h 1390"/>
                <a:gd name="T42" fmla="*/ 4 w 840"/>
                <a:gd name="T43" fmla="*/ 1390 h 1390"/>
                <a:gd name="T44" fmla="*/ 1 w 840"/>
                <a:gd name="T45" fmla="*/ 1334 h 1390"/>
                <a:gd name="T46" fmla="*/ 0 w 840"/>
                <a:gd name="T47" fmla="*/ 1276 h 1390"/>
                <a:gd name="T48" fmla="*/ 3 w 840"/>
                <a:gd name="T49" fmla="*/ 1186 h 1390"/>
                <a:gd name="T50" fmla="*/ 11 w 840"/>
                <a:gd name="T51" fmla="*/ 1097 h 1390"/>
                <a:gd name="T52" fmla="*/ 25 w 840"/>
                <a:gd name="T53" fmla="*/ 1010 h 1390"/>
                <a:gd name="T54" fmla="*/ 44 w 840"/>
                <a:gd name="T55" fmla="*/ 923 h 1390"/>
                <a:gd name="T56" fmla="*/ 68 w 840"/>
                <a:gd name="T57" fmla="*/ 838 h 1390"/>
                <a:gd name="T58" fmla="*/ 97 w 840"/>
                <a:gd name="T59" fmla="*/ 756 h 1390"/>
                <a:gd name="T60" fmla="*/ 131 w 840"/>
                <a:gd name="T61" fmla="*/ 676 h 1390"/>
                <a:gd name="T62" fmla="*/ 170 w 840"/>
                <a:gd name="T63" fmla="*/ 599 h 1390"/>
                <a:gd name="T64" fmla="*/ 213 w 840"/>
                <a:gd name="T65" fmla="*/ 525 h 1390"/>
                <a:gd name="T66" fmla="*/ 261 w 840"/>
                <a:gd name="T67" fmla="*/ 452 h 1390"/>
                <a:gd name="T68" fmla="*/ 313 w 840"/>
                <a:gd name="T69" fmla="*/ 383 h 1390"/>
                <a:gd name="T70" fmla="*/ 370 w 840"/>
                <a:gd name="T71" fmla="*/ 317 h 1390"/>
                <a:gd name="T72" fmla="*/ 430 w 840"/>
                <a:gd name="T73" fmla="*/ 255 h 1390"/>
                <a:gd name="T74" fmla="*/ 496 w 840"/>
                <a:gd name="T75" fmla="*/ 196 h 1390"/>
                <a:gd name="T76" fmla="*/ 565 w 840"/>
                <a:gd name="T77" fmla="*/ 141 h 1390"/>
                <a:gd name="T78" fmla="*/ 637 w 840"/>
                <a:gd name="T79" fmla="*/ 90 h 1390"/>
                <a:gd name="T80" fmla="*/ 713 w 840"/>
                <a:gd name="T81" fmla="*/ 43 h 1390"/>
                <a:gd name="T82" fmla="*/ 793 w 840"/>
                <a:gd name="T83" fmla="*/ 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0" h="1390">
                  <a:moveTo>
                    <a:pt x="793" y="0"/>
                  </a:moveTo>
                  <a:lnTo>
                    <a:pt x="840" y="99"/>
                  </a:lnTo>
                  <a:lnTo>
                    <a:pt x="762" y="141"/>
                  </a:lnTo>
                  <a:lnTo>
                    <a:pt x="688" y="187"/>
                  </a:lnTo>
                  <a:lnTo>
                    <a:pt x="618" y="237"/>
                  </a:lnTo>
                  <a:lnTo>
                    <a:pt x="551" y="291"/>
                  </a:lnTo>
                  <a:lnTo>
                    <a:pt x="489" y="350"/>
                  </a:lnTo>
                  <a:lnTo>
                    <a:pt x="431" y="412"/>
                  </a:lnTo>
                  <a:lnTo>
                    <a:pt x="378" y="478"/>
                  </a:lnTo>
                  <a:lnTo>
                    <a:pt x="329" y="547"/>
                  </a:lnTo>
                  <a:lnTo>
                    <a:pt x="284" y="618"/>
                  </a:lnTo>
                  <a:lnTo>
                    <a:pt x="243" y="693"/>
                  </a:lnTo>
                  <a:lnTo>
                    <a:pt x="209" y="770"/>
                  </a:lnTo>
                  <a:lnTo>
                    <a:pt x="179" y="849"/>
                  </a:lnTo>
                  <a:lnTo>
                    <a:pt x="154" y="932"/>
                  </a:lnTo>
                  <a:lnTo>
                    <a:pt x="134" y="1015"/>
                  </a:lnTo>
                  <a:lnTo>
                    <a:pt x="121" y="1101"/>
                  </a:lnTo>
                  <a:lnTo>
                    <a:pt x="112" y="1188"/>
                  </a:lnTo>
                  <a:lnTo>
                    <a:pt x="109" y="1276"/>
                  </a:lnTo>
                  <a:lnTo>
                    <a:pt x="110" y="1330"/>
                  </a:lnTo>
                  <a:lnTo>
                    <a:pt x="113" y="1381"/>
                  </a:lnTo>
                  <a:lnTo>
                    <a:pt x="4" y="1390"/>
                  </a:lnTo>
                  <a:lnTo>
                    <a:pt x="1" y="1334"/>
                  </a:lnTo>
                  <a:lnTo>
                    <a:pt x="0" y="1276"/>
                  </a:lnTo>
                  <a:lnTo>
                    <a:pt x="3" y="1186"/>
                  </a:lnTo>
                  <a:lnTo>
                    <a:pt x="11" y="1097"/>
                  </a:lnTo>
                  <a:lnTo>
                    <a:pt x="25" y="1010"/>
                  </a:lnTo>
                  <a:lnTo>
                    <a:pt x="44" y="923"/>
                  </a:lnTo>
                  <a:lnTo>
                    <a:pt x="68" y="838"/>
                  </a:lnTo>
                  <a:lnTo>
                    <a:pt x="97" y="756"/>
                  </a:lnTo>
                  <a:lnTo>
                    <a:pt x="131" y="676"/>
                  </a:lnTo>
                  <a:lnTo>
                    <a:pt x="170" y="599"/>
                  </a:lnTo>
                  <a:lnTo>
                    <a:pt x="213" y="525"/>
                  </a:lnTo>
                  <a:lnTo>
                    <a:pt x="261" y="452"/>
                  </a:lnTo>
                  <a:lnTo>
                    <a:pt x="313" y="383"/>
                  </a:lnTo>
                  <a:lnTo>
                    <a:pt x="370" y="317"/>
                  </a:lnTo>
                  <a:lnTo>
                    <a:pt x="430" y="255"/>
                  </a:lnTo>
                  <a:lnTo>
                    <a:pt x="496" y="196"/>
                  </a:lnTo>
                  <a:lnTo>
                    <a:pt x="565" y="141"/>
                  </a:lnTo>
                  <a:lnTo>
                    <a:pt x="637" y="90"/>
                  </a:lnTo>
                  <a:lnTo>
                    <a:pt x="713" y="43"/>
                  </a:lnTo>
                  <a:lnTo>
                    <a:pt x="7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6013834" y="3266714"/>
              <a:ext cx="510149" cy="999667"/>
            </a:xfrm>
            <a:custGeom>
              <a:avLst/>
              <a:gdLst>
                <a:gd name="T0" fmla="*/ 299 w 544"/>
                <a:gd name="T1" fmla="*/ 0 h 1066"/>
                <a:gd name="T2" fmla="*/ 343 w 544"/>
                <a:gd name="T3" fmla="*/ 28 h 1066"/>
                <a:gd name="T4" fmla="*/ 382 w 544"/>
                <a:gd name="T5" fmla="*/ 61 h 1066"/>
                <a:gd name="T6" fmla="*/ 418 w 544"/>
                <a:gd name="T7" fmla="*/ 97 h 1066"/>
                <a:gd name="T8" fmla="*/ 450 w 544"/>
                <a:gd name="T9" fmla="*/ 138 h 1066"/>
                <a:gd name="T10" fmla="*/ 478 w 544"/>
                <a:gd name="T11" fmla="*/ 181 h 1066"/>
                <a:gd name="T12" fmla="*/ 501 w 544"/>
                <a:gd name="T13" fmla="*/ 226 h 1066"/>
                <a:gd name="T14" fmla="*/ 519 w 544"/>
                <a:gd name="T15" fmla="*/ 274 h 1066"/>
                <a:gd name="T16" fmla="*/ 533 w 544"/>
                <a:gd name="T17" fmla="*/ 323 h 1066"/>
                <a:gd name="T18" fmla="*/ 541 w 544"/>
                <a:gd name="T19" fmla="*/ 374 h 1066"/>
                <a:gd name="T20" fmla="*/ 544 w 544"/>
                <a:gd name="T21" fmla="*/ 426 h 1066"/>
                <a:gd name="T22" fmla="*/ 541 w 544"/>
                <a:gd name="T23" fmla="*/ 483 h 1066"/>
                <a:gd name="T24" fmla="*/ 531 w 544"/>
                <a:gd name="T25" fmla="*/ 538 h 1066"/>
                <a:gd name="T26" fmla="*/ 515 w 544"/>
                <a:gd name="T27" fmla="*/ 591 h 1066"/>
                <a:gd name="T28" fmla="*/ 495 w 544"/>
                <a:gd name="T29" fmla="*/ 640 h 1066"/>
                <a:gd name="T30" fmla="*/ 468 w 544"/>
                <a:gd name="T31" fmla="*/ 687 h 1066"/>
                <a:gd name="T32" fmla="*/ 437 w 544"/>
                <a:gd name="T33" fmla="*/ 731 h 1066"/>
                <a:gd name="T34" fmla="*/ 402 w 544"/>
                <a:gd name="T35" fmla="*/ 772 h 1066"/>
                <a:gd name="T36" fmla="*/ 363 w 544"/>
                <a:gd name="T37" fmla="*/ 807 h 1066"/>
                <a:gd name="T38" fmla="*/ 319 w 544"/>
                <a:gd name="T39" fmla="*/ 839 h 1066"/>
                <a:gd name="T40" fmla="*/ 273 w 544"/>
                <a:gd name="T41" fmla="*/ 865 h 1066"/>
                <a:gd name="T42" fmla="*/ 223 w 544"/>
                <a:gd name="T43" fmla="*/ 887 h 1066"/>
                <a:gd name="T44" fmla="*/ 170 w 544"/>
                <a:gd name="T45" fmla="*/ 904 h 1066"/>
                <a:gd name="T46" fmla="*/ 255 w 544"/>
                <a:gd name="T47" fmla="*/ 989 h 1066"/>
                <a:gd name="T48" fmla="*/ 179 w 544"/>
                <a:gd name="T49" fmla="*/ 1066 h 1066"/>
                <a:gd name="T50" fmla="*/ 15 w 544"/>
                <a:gd name="T51" fmla="*/ 903 h 1066"/>
                <a:gd name="T52" fmla="*/ 5 w 544"/>
                <a:gd name="T53" fmla="*/ 888 h 1066"/>
                <a:gd name="T54" fmla="*/ 0 w 544"/>
                <a:gd name="T55" fmla="*/ 872 h 1066"/>
                <a:gd name="T56" fmla="*/ 0 w 544"/>
                <a:gd name="T57" fmla="*/ 855 h 1066"/>
                <a:gd name="T58" fmla="*/ 5 w 544"/>
                <a:gd name="T59" fmla="*/ 839 h 1066"/>
                <a:gd name="T60" fmla="*/ 113 w 544"/>
                <a:gd name="T61" fmla="*/ 621 h 1066"/>
                <a:gd name="T62" fmla="*/ 212 w 544"/>
                <a:gd name="T63" fmla="*/ 669 h 1066"/>
                <a:gd name="T64" fmla="*/ 148 w 544"/>
                <a:gd name="T65" fmla="*/ 796 h 1066"/>
                <a:gd name="T66" fmla="*/ 192 w 544"/>
                <a:gd name="T67" fmla="*/ 782 h 1066"/>
                <a:gd name="T68" fmla="*/ 233 w 544"/>
                <a:gd name="T69" fmla="*/ 763 h 1066"/>
                <a:gd name="T70" fmla="*/ 272 w 544"/>
                <a:gd name="T71" fmla="*/ 739 h 1066"/>
                <a:gd name="T72" fmla="*/ 307 w 544"/>
                <a:gd name="T73" fmla="*/ 712 h 1066"/>
                <a:gd name="T74" fmla="*/ 338 w 544"/>
                <a:gd name="T75" fmla="*/ 680 h 1066"/>
                <a:gd name="T76" fmla="*/ 367 w 544"/>
                <a:gd name="T77" fmla="*/ 644 h 1066"/>
                <a:gd name="T78" fmla="*/ 390 w 544"/>
                <a:gd name="T79" fmla="*/ 605 h 1066"/>
                <a:gd name="T80" fmla="*/ 408 w 544"/>
                <a:gd name="T81" fmla="*/ 564 h 1066"/>
                <a:gd name="T82" fmla="*/ 423 w 544"/>
                <a:gd name="T83" fmla="*/ 520 h 1066"/>
                <a:gd name="T84" fmla="*/ 431 w 544"/>
                <a:gd name="T85" fmla="*/ 474 h 1066"/>
                <a:gd name="T86" fmla="*/ 435 w 544"/>
                <a:gd name="T87" fmla="*/ 426 h 1066"/>
                <a:gd name="T88" fmla="*/ 432 w 544"/>
                <a:gd name="T89" fmla="*/ 381 h 1066"/>
                <a:gd name="T90" fmla="*/ 424 w 544"/>
                <a:gd name="T91" fmla="*/ 338 h 1066"/>
                <a:gd name="T92" fmla="*/ 412 w 544"/>
                <a:gd name="T93" fmla="*/ 295 h 1066"/>
                <a:gd name="T94" fmla="*/ 394 w 544"/>
                <a:gd name="T95" fmla="*/ 254 h 1066"/>
                <a:gd name="T96" fmla="*/ 372 w 544"/>
                <a:gd name="T97" fmla="*/ 216 h 1066"/>
                <a:gd name="T98" fmla="*/ 346 w 544"/>
                <a:gd name="T99" fmla="*/ 181 h 1066"/>
                <a:gd name="T100" fmla="*/ 316 w 544"/>
                <a:gd name="T101" fmla="*/ 149 h 1066"/>
                <a:gd name="T102" fmla="*/ 282 w 544"/>
                <a:gd name="T103" fmla="*/ 119 h 1066"/>
                <a:gd name="T104" fmla="*/ 245 w 544"/>
                <a:gd name="T105" fmla="*/ 95 h 1066"/>
                <a:gd name="T106" fmla="*/ 299 w 544"/>
                <a:gd name="T107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4" h="1066">
                  <a:moveTo>
                    <a:pt x="299" y="0"/>
                  </a:moveTo>
                  <a:lnTo>
                    <a:pt x="343" y="28"/>
                  </a:lnTo>
                  <a:lnTo>
                    <a:pt x="382" y="61"/>
                  </a:lnTo>
                  <a:lnTo>
                    <a:pt x="418" y="97"/>
                  </a:lnTo>
                  <a:lnTo>
                    <a:pt x="450" y="138"/>
                  </a:lnTo>
                  <a:lnTo>
                    <a:pt x="478" y="181"/>
                  </a:lnTo>
                  <a:lnTo>
                    <a:pt x="501" y="226"/>
                  </a:lnTo>
                  <a:lnTo>
                    <a:pt x="519" y="274"/>
                  </a:lnTo>
                  <a:lnTo>
                    <a:pt x="533" y="323"/>
                  </a:lnTo>
                  <a:lnTo>
                    <a:pt x="541" y="374"/>
                  </a:lnTo>
                  <a:lnTo>
                    <a:pt x="544" y="426"/>
                  </a:lnTo>
                  <a:lnTo>
                    <a:pt x="541" y="483"/>
                  </a:lnTo>
                  <a:lnTo>
                    <a:pt x="531" y="538"/>
                  </a:lnTo>
                  <a:lnTo>
                    <a:pt x="515" y="591"/>
                  </a:lnTo>
                  <a:lnTo>
                    <a:pt x="495" y="640"/>
                  </a:lnTo>
                  <a:lnTo>
                    <a:pt x="468" y="687"/>
                  </a:lnTo>
                  <a:lnTo>
                    <a:pt x="437" y="731"/>
                  </a:lnTo>
                  <a:lnTo>
                    <a:pt x="402" y="772"/>
                  </a:lnTo>
                  <a:lnTo>
                    <a:pt x="363" y="807"/>
                  </a:lnTo>
                  <a:lnTo>
                    <a:pt x="319" y="839"/>
                  </a:lnTo>
                  <a:lnTo>
                    <a:pt x="273" y="865"/>
                  </a:lnTo>
                  <a:lnTo>
                    <a:pt x="223" y="887"/>
                  </a:lnTo>
                  <a:lnTo>
                    <a:pt x="170" y="904"/>
                  </a:lnTo>
                  <a:lnTo>
                    <a:pt x="255" y="989"/>
                  </a:lnTo>
                  <a:lnTo>
                    <a:pt x="179" y="1066"/>
                  </a:lnTo>
                  <a:lnTo>
                    <a:pt x="15" y="903"/>
                  </a:lnTo>
                  <a:lnTo>
                    <a:pt x="5" y="888"/>
                  </a:lnTo>
                  <a:lnTo>
                    <a:pt x="0" y="872"/>
                  </a:lnTo>
                  <a:lnTo>
                    <a:pt x="0" y="855"/>
                  </a:lnTo>
                  <a:lnTo>
                    <a:pt x="5" y="839"/>
                  </a:lnTo>
                  <a:lnTo>
                    <a:pt x="113" y="621"/>
                  </a:lnTo>
                  <a:lnTo>
                    <a:pt x="212" y="669"/>
                  </a:lnTo>
                  <a:lnTo>
                    <a:pt x="148" y="796"/>
                  </a:lnTo>
                  <a:lnTo>
                    <a:pt x="192" y="782"/>
                  </a:lnTo>
                  <a:lnTo>
                    <a:pt x="233" y="763"/>
                  </a:lnTo>
                  <a:lnTo>
                    <a:pt x="272" y="739"/>
                  </a:lnTo>
                  <a:lnTo>
                    <a:pt x="307" y="712"/>
                  </a:lnTo>
                  <a:lnTo>
                    <a:pt x="338" y="680"/>
                  </a:lnTo>
                  <a:lnTo>
                    <a:pt x="367" y="644"/>
                  </a:lnTo>
                  <a:lnTo>
                    <a:pt x="390" y="605"/>
                  </a:lnTo>
                  <a:lnTo>
                    <a:pt x="408" y="564"/>
                  </a:lnTo>
                  <a:lnTo>
                    <a:pt x="423" y="520"/>
                  </a:lnTo>
                  <a:lnTo>
                    <a:pt x="431" y="474"/>
                  </a:lnTo>
                  <a:lnTo>
                    <a:pt x="435" y="426"/>
                  </a:lnTo>
                  <a:lnTo>
                    <a:pt x="432" y="381"/>
                  </a:lnTo>
                  <a:lnTo>
                    <a:pt x="424" y="338"/>
                  </a:lnTo>
                  <a:lnTo>
                    <a:pt x="412" y="295"/>
                  </a:lnTo>
                  <a:lnTo>
                    <a:pt x="394" y="254"/>
                  </a:lnTo>
                  <a:lnTo>
                    <a:pt x="372" y="216"/>
                  </a:lnTo>
                  <a:lnTo>
                    <a:pt x="346" y="181"/>
                  </a:lnTo>
                  <a:lnTo>
                    <a:pt x="316" y="149"/>
                  </a:lnTo>
                  <a:lnTo>
                    <a:pt x="282" y="119"/>
                  </a:lnTo>
                  <a:lnTo>
                    <a:pt x="245" y="95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604965" y="3067906"/>
              <a:ext cx="510149" cy="999667"/>
            </a:xfrm>
            <a:custGeom>
              <a:avLst/>
              <a:gdLst>
                <a:gd name="T0" fmla="*/ 365 w 544"/>
                <a:gd name="T1" fmla="*/ 0 h 1065"/>
                <a:gd name="T2" fmla="*/ 528 w 544"/>
                <a:gd name="T3" fmla="*/ 163 h 1065"/>
                <a:gd name="T4" fmla="*/ 539 w 544"/>
                <a:gd name="T5" fmla="*/ 178 h 1065"/>
                <a:gd name="T6" fmla="*/ 544 w 544"/>
                <a:gd name="T7" fmla="*/ 193 h 1065"/>
                <a:gd name="T8" fmla="*/ 544 w 544"/>
                <a:gd name="T9" fmla="*/ 211 h 1065"/>
                <a:gd name="T10" fmla="*/ 539 w 544"/>
                <a:gd name="T11" fmla="*/ 227 h 1065"/>
                <a:gd name="T12" fmla="*/ 429 w 544"/>
                <a:gd name="T13" fmla="*/ 445 h 1065"/>
                <a:gd name="T14" fmla="*/ 332 w 544"/>
                <a:gd name="T15" fmla="*/ 396 h 1065"/>
                <a:gd name="T16" fmla="*/ 395 w 544"/>
                <a:gd name="T17" fmla="*/ 269 h 1065"/>
                <a:gd name="T18" fmla="*/ 352 w 544"/>
                <a:gd name="T19" fmla="*/ 283 h 1065"/>
                <a:gd name="T20" fmla="*/ 310 w 544"/>
                <a:gd name="T21" fmla="*/ 303 h 1065"/>
                <a:gd name="T22" fmla="*/ 272 w 544"/>
                <a:gd name="T23" fmla="*/ 326 h 1065"/>
                <a:gd name="T24" fmla="*/ 237 w 544"/>
                <a:gd name="T25" fmla="*/ 354 h 1065"/>
                <a:gd name="T26" fmla="*/ 205 w 544"/>
                <a:gd name="T27" fmla="*/ 386 h 1065"/>
                <a:gd name="T28" fmla="*/ 177 w 544"/>
                <a:gd name="T29" fmla="*/ 421 h 1065"/>
                <a:gd name="T30" fmla="*/ 154 w 544"/>
                <a:gd name="T31" fmla="*/ 460 h 1065"/>
                <a:gd name="T32" fmla="*/ 134 w 544"/>
                <a:gd name="T33" fmla="*/ 501 h 1065"/>
                <a:gd name="T34" fmla="*/ 120 w 544"/>
                <a:gd name="T35" fmla="*/ 545 h 1065"/>
                <a:gd name="T36" fmla="*/ 111 w 544"/>
                <a:gd name="T37" fmla="*/ 591 h 1065"/>
                <a:gd name="T38" fmla="*/ 109 w 544"/>
                <a:gd name="T39" fmla="*/ 639 h 1065"/>
                <a:gd name="T40" fmla="*/ 111 w 544"/>
                <a:gd name="T41" fmla="*/ 684 h 1065"/>
                <a:gd name="T42" fmla="*/ 119 w 544"/>
                <a:gd name="T43" fmla="*/ 728 h 1065"/>
                <a:gd name="T44" fmla="*/ 132 w 544"/>
                <a:gd name="T45" fmla="*/ 770 h 1065"/>
                <a:gd name="T46" fmla="*/ 150 w 544"/>
                <a:gd name="T47" fmla="*/ 811 h 1065"/>
                <a:gd name="T48" fmla="*/ 172 w 544"/>
                <a:gd name="T49" fmla="*/ 849 h 1065"/>
                <a:gd name="T50" fmla="*/ 198 w 544"/>
                <a:gd name="T51" fmla="*/ 885 h 1065"/>
                <a:gd name="T52" fmla="*/ 228 w 544"/>
                <a:gd name="T53" fmla="*/ 917 h 1065"/>
                <a:gd name="T54" fmla="*/ 262 w 544"/>
                <a:gd name="T55" fmla="*/ 945 h 1065"/>
                <a:gd name="T56" fmla="*/ 299 w 544"/>
                <a:gd name="T57" fmla="*/ 971 h 1065"/>
                <a:gd name="T58" fmla="*/ 245 w 544"/>
                <a:gd name="T59" fmla="*/ 1065 h 1065"/>
                <a:gd name="T60" fmla="*/ 202 w 544"/>
                <a:gd name="T61" fmla="*/ 1037 h 1065"/>
                <a:gd name="T62" fmla="*/ 162 w 544"/>
                <a:gd name="T63" fmla="*/ 1004 h 1065"/>
                <a:gd name="T64" fmla="*/ 126 w 544"/>
                <a:gd name="T65" fmla="*/ 967 h 1065"/>
                <a:gd name="T66" fmla="*/ 94 w 544"/>
                <a:gd name="T67" fmla="*/ 928 h 1065"/>
                <a:gd name="T68" fmla="*/ 66 w 544"/>
                <a:gd name="T69" fmla="*/ 885 h 1065"/>
                <a:gd name="T70" fmla="*/ 43 w 544"/>
                <a:gd name="T71" fmla="*/ 839 h 1065"/>
                <a:gd name="T72" fmla="*/ 25 w 544"/>
                <a:gd name="T73" fmla="*/ 792 h 1065"/>
                <a:gd name="T74" fmla="*/ 11 w 544"/>
                <a:gd name="T75" fmla="*/ 743 h 1065"/>
                <a:gd name="T76" fmla="*/ 3 w 544"/>
                <a:gd name="T77" fmla="*/ 691 h 1065"/>
                <a:gd name="T78" fmla="*/ 0 w 544"/>
                <a:gd name="T79" fmla="*/ 639 h 1065"/>
                <a:gd name="T80" fmla="*/ 3 w 544"/>
                <a:gd name="T81" fmla="*/ 582 h 1065"/>
                <a:gd name="T82" fmla="*/ 13 w 544"/>
                <a:gd name="T83" fmla="*/ 528 h 1065"/>
                <a:gd name="T84" fmla="*/ 28 w 544"/>
                <a:gd name="T85" fmla="*/ 475 h 1065"/>
                <a:gd name="T86" fmla="*/ 49 w 544"/>
                <a:gd name="T87" fmla="*/ 424 h 1065"/>
                <a:gd name="T88" fmla="*/ 75 w 544"/>
                <a:gd name="T89" fmla="*/ 377 h 1065"/>
                <a:gd name="T90" fmla="*/ 107 w 544"/>
                <a:gd name="T91" fmla="*/ 333 h 1065"/>
                <a:gd name="T92" fmla="*/ 142 w 544"/>
                <a:gd name="T93" fmla="*/ 294 h 1065"/>
                <a:gd name="T94" fmla="*/ 181 w 544"/>
                <a:gd name="T95" fmla="*/ 258 h 1065"/>
                <a:gd name="T96" fmla="*/ 225 w 544"/>
                <a:gd name="T97" fmla="*/ 226 h 1065"/>
                <a:gd name="T98" fmla="*/ 271 w 544"/>
                <a:gd name="T99" fmla="*/ 200 h 1065"/>
                <a:gd name="T100" fmla="*/ 321 w 544"/>
                <a:gd name="T101" fmla="*/ 178 h 1065"/>
                <a:gd name="T102" fmla="*/ 373 w 544"/>
                <a:gd name="T103" fmla="*/ 162 h 1065"/>
                <a:gd name="T104" fmla="*/ 288 w 544"/>
                <a:gd name="T105" fmla="*/ 77 h 1065"/>
                <a:gd name="T106" fmla="*/ 365 w 544"/>
                <a:gd name="T107" fmla="*/ 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4" h="1065">
                  <a:moveTo>
                    <a:pt x="365" y="0"/>
                  </a:moveTo>
                  <a:lnTo>
                    <a:pt x="528" y="163"/>
                  </a:lnTo>
                  <a:lnTo>
                    <a:pt x="539" y="178"/>
                  </a:lnTo>
                  <a:lnTo>
                    <a:pt x="544" y="193"/>
                  </a:lnTo>
                  <a:lnTo>
                    <a:pt x="544" y="211"/>
                  </a:lnTo>
                  <a:lnTo>
                    <a:pt x="539" y="227"/>
                  </a:lnTo>
                  <a:lnTo>
                    <a:pt x="429" y="445"/>
                  </a:lnTo>
                  <a:lnTo>
                    <a:pt x="332" y="396"/>
                  </a:lnTo>
                  <a:lnTo>
                    <a:pt x="395" y="269"/>
                  </a:lnTo>
                  <a:lnTo>
                    <a:pt x="352" y="283"/>
                  </a:lnTo>
                  <a:lnTo>
                    <a:pt x="310" y="303"/>
                  </a:lnTo>
                  <a:lnTo>
                    <a:pt x="272" y="326"/>
                  </a:lnTo>
                  <a:lnTo>
                    <a:pt x="237" y="354"/>
                  </a:lnTo>
                  <a:lnTo>
                    <a:pt x="205" y="386"/>
                  </a:lnTo>
                  <a:lnTo>
                    <a:pt x="177" y="421"/>
                  </a:lnTo>
                  <a:lnTo>
                    <a:pt x="154" y="460"/>
                  </a:lnTo>
                  <a:lnTo>
                    <a:pt x="134" y="501"/>
                  </a:lnTo>
                  <a:lnTo>
                    <a:pt x="120" y="545"/>
                  </a:lnTo>
                  <a:lnTo>
                    <a:pt x="111" y="591"/>
                  </a:lnTo>
                  <a:lnTo>
                    <a:pt x="109" y="639"/>
                  </a:lnTo>
                  <a:lnTo>
                    <a:pt x="111" y="684"/>
                  </a:lnTo>
                  <a:lnTo>
                    <a:pt x="119" y="728"/>
                  </a:lnTo>
                  <a:lnTo>
                    <a:pt x="132" y="770"/>
                  </a:lnTo>
                  <a:lnTo>
                    <a:pt x="150" y="811"/>
                  </a:lnTo>
                  <a:lnTo>
                    <a:pt x="172" y="849"/>
                  </a:lnTo>
                  <a:lnTo>
                    <a:pt x="198" y="885"/>
                  </a:lnTo>
                  <a:lnTo>
                    <a:pt x="228" y="917"/>
                  </a:lnTo>
                  <a:lnTo>
                    <a:pt x="262" y="945"/>
                  </a:lnTo>
                  <a:lnTo>
                    <a:pt x="299" y="971"/>
                  </a:lnTo>
                  <a:lnTo>
                    <a:pt x="245" y="1065"/>
                  </a:lnTo>
                  <a:lnTo>
                    <a:pt x="202" y="1037"/>
                  </a:lnTo>
                  <a:lnTo>
                    <a:pt x="162" y="1004"/>
                  </a:lnTo>
                  <a:lnTo>
                    <a:pt x="126" y="967"/>
                  </a:lnTo>
                  <a:lnTo>
                    <a:pt x="94" y="928"/>
                  </a:lnTo>
                  <a:lnTo>
                    <a:pt x="66" y="885"/>
                  </a:lnTo>
                  <a:lnTo>
                    <a:pt x="43" y="839"/>
                  </a:lnTo>
                  <a:lnTo>
                    <a:pt x="25" y="792"/>
                  </a:lnTo>
                  <a:lnTo>
                    <a:pt x="11" y="743"/>
                  </a:lnTo>
                  <a:lnTo>
                    <a:pt x="3" y="691"/>
                  </a:lnTo>
                  <a:lnTo>
                    <a:pt x="0" y="639"/>
                  </a:lnTo>
                  <a:lnTo>
                    <a:pt x="3" y="582"/>
                  </a:lnTo>
                  <a:lnTo>
                    <a:pt x="13" y="528"/>
                  </a:lnTo>
                  <a:lnTo>
                    <a:pt x="28" y="475"/>
                  </a:lnTo>
                  <a:lnTo>
                    <a:pt x="49" y="424"/>
                  </a:lnTo>
                  <a:lnTo>
                    <a:pt x="75" y="377"/>
                  </a:lnTo>
                  <a:lnTo>
                    <a:pt x="107" y="333"/>
                  </a:lnTo>
                  <a:lnTo>
                    <a:pt x="142" y="294"/>
                  </a:lnTo>
                  <a:lnTo>
                    <a:pt x="181" y="258"/>
                  </a:lnTo>
                  <a:lnTo>
                    <a:pt x="225" y="226"/>
                  </a:lnTo>
                  <a:lnTo>
                    <a:pt x="271" y="200"/>
                  </a:lnTo>
                  <a:lnTo>
                    <a:pt x="321" y="178"/>
                  </a:lnTo>
                  <a:lnTo>
                    <a:pt x="373" y="162"/>
                  </a:lnTo>
                  <a:lnTo>
                    <a:pt x="288" y="77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1" name="PA_库_矩形 20"/>
          <p:cNvSpPr/>
          <p:nvPr>
            <p:custDataLst>
              <p:tags r:id="rId5"/>
            </p:custDataLst>
          </p:nvPr>
        </p:nvSpPr>
        <p:spPr>
          <a:xfrm>
            <a:off x="3026701" y="2292084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22" name="PA_库_文本框 21"/>
          <p:cNvSpPr txBox="1"/>
          <p:nvPr>
            <p:custDataLst>
              <p:tags r:id="rId6"/>
            </p:custDataLst>
          </p:nvPr>
        </p:nvSpPr>
        <p:spPr>
          <a:xfrm>
            <a:off x="2909817" y="20269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PA_库_矩形 22"/>
          <p:cNvSpPr/>
          <p:nvPr>
            <p:custDataLst>
              <p:tags r:id="rId7"/>
            </p:custDataLst>
          </p:nvPr>
        </p:nvSpPr>
        <p:spPr>
          <a:xfrm>
            <a:off x="7390486" y="2236107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24" name="PA_库_文本框 23"/>
          <p:cNvSpPr txBox="1"/>
          <p:nvPr>
            <p:custDataLst>
              <p:tags r:id="rId8"/>
            </p:custDataLst>
          </p:nvPr>
        </p:nvSpPr>
        <p:spPr>
          <a:xfrm>
            <a:off x="7390486" y="195288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PA_库_矩形 24"/>
          <p:cNvSpPr/>
          <p:nvPr>
            <p:custDataLst>
              <p:tags r:id="rId9"/>
            </p:custDataLst>
          </p:nvPr>
        </p:nvSpPr>
        <p:spPr>
          <a:xfrm>
            <a:off x="4822876" y="5609083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26" name="PA_库_文本框 25"/>
          <p:cNvSpPr txBox="1"/>
          <p:nvPr>
            <p:custDataLst>
              <p:tags r:id="rId10"/>
            </p:custDataLst>
          </p:nvPr>
        </p:nvSpPr>
        <p:spPr>
          <a:xfrm>
            <a:off x="4822876" y="532585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2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9" name="PA_库_任意多边形 6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885532" y="2471420"/>
            <a:ext cx="2709862" cy="2743200"/>
          </a:xfrm>
          <a:custGeom>
            <a:avLst/>
            <a:gdLst>
              <a:gd name="T0" fmla="*/ 1900 w 3414"/>
              <a:gd name="T1" fmla="*/ 2942 h 3456"/>
              <a:gd name="T2" fmla="*/ 2000 w 3414"/>
              <a:gd name="T3" fmla="*/ 3163 h 3456"/>
              <a:gd name="T4" fmla="*/ 1900 w 3414"/>
              <a:gd name="T5" fmla="*/ 3385 h 3456"/>
              <a:gd name="T6" fmla="*/ 1664 w 3414"/>
              <a:gd name="T7" fmla="*/ 3453 h 3456"/>
              <a:gd name="T8" fmla="*/ 1462 w 3414"/>
              <a:gd name="T9" fmla="*/ 3324 h 3456"/>
              <a:gd name="T10" fmla="*/ 1427 w 3414"/>
              <a:gd name="T11" fmla="*/ 3079 h 3456"/>
              <a:gd name="T12" fmla="*/ 1584 w 3414"/>
              <a:gd name="T13" fmla="*/ 2898 h 3456"/>
              <a:gd name="T14" fmla="*/ 1791 w 3414"/>
              <a:gd name="T15" fmla="*/ 1225 h 3456"/>
              <a:gd name="T16" fmla="*/ 1972 w 3414"/>
              <a:gd name="T17" fmla="*/ 1382 h 3456"/>
              <a:gd name="T18" fmla="*/ 1972 w 3414"/>
              <a:gd name="T19" fmla="*/ 1629 h 3456"/>
              <a:gd name="T20" fmla="*/ 1791 w 3414"/>
              <a:gd name="T21" fmla="*/ 1786 h 3456"/>
              <a:gd name="T22" fmla="*/ 1548 w 3414"/>
              <a:gd name="T23" fmla="*/ 1751 h 3456"/>
              <a:gd name="T24" fmla="*/ 1417 w 3414"/>
              <a:gd name="T25" fmla="*/ 1549 h 3456"/>
              <a:gd name="T26" fmla="*/ 1486 w 3414"/>
              <a:gd name="T27" fmla="*/ 1314 h 3456"/>
              <a:gd name="T28" fmla="*/ 1706 w 3414"/>
              <a:gd name="T29" fmla="*/ 1212 h 3456"/>
              <a:gd name="T30" fmla="*/ 2975 w 3414"/>
              <a:gd name="T31" fmla="*/ 1171 h 3456"/>
              <a:gd name="T32" fmla="*/ 3231 w 3414"/>
              <a:gd name="T33" fmla="*/ 1275 h 3456"/>
              <a:gd name="T34" fmla="*/ 3229 w 3414"/>
              <a:gd name="T35" fmla="*/ 1840 h 3456"/>
              <a:gd name="T36" fmla="*/ 3026 w 3414"/>
              <a:gd name="T37" fmla="*/ 2361 h 3456"/>
              <a:gd name="T38" fmla="*/ 2660 w 3414"/>
              <a:gd name="T39" fmla="*/ 2770 h 3456"/>
              <a:gd name="T40" fmla="*/ 2170 w 3414"/>
              <a:gd name="T41" fmla="*/ 3028 h 3456"/>
              <a:gd name="T42" fmla="*/ 2001 w 3414"/>
              <a:gd name="T43" fmla="*/ 2782 h 3456"/>
              <a:gd name="T44" fmla="*/ 1870 w 3414"/>
              <a:gd name="T45" fmla="*/ 1960 h 3456"/>
              <a:gd name="T46" fmla="*/ 2113 w 3414"/>
              <a:gd name="T47" fmla="*/ 1764 h 3456"/>
              <a:gd name="T48" fmla="*/ 2187 w 3414"/>
              <a:gd name="T49" fmla="*/ 1465 h 3456"/>
              <a:gd name="T50" fmla="*/ 1232 w 3414"/>
              <a:gd name="T51" fmla="*/ 1425 h 3456"/>
              <a:gd name="T52" fmla="*/ 1274 w 3414"/>
              <a:gd name="T53" fmla="*/ 1717 h 3456"/>
              <a:gd name="T54" fmla="*/ 1495 w 3414"/>
              <a:gd name="T55" fmla="*/ 1939 h 3456"/>
              <a:gd name="T56" fmla="*/ 1455 w 3414"/>
              <a:gd name="T57" fmla="*/ 2752 h 3456"/>
              <a:gd name="T58" fmla="*/ 1262 w 3414"/>
              <a:gd name="T59" fmla="*/ 2980 h 3456"/>
              <a:gd name="T60" fmla="*/ 829 w 3414"/>
              <a:gd name="T61" fmla="*/ 2825 h 3456"/>
              <a:gd name="T62" fmla="*/ 439 w 3414"/>
              <a:gd name="T63" fmla="*/ 2438 h 3456"/>
              <a:gd name="T64" fmla="*/ 206 w 3414"/>
              <a:gd name="T65" fmla="*/ 1932 h 3456"/>
              <a:gd name="T66" fmla="*/ 170 w 3414"/>
              <a:gd name="T67" fmla="*/ 1364 h 3456"/>
              <a:gd name="T68" fmla="*/ 392 w 3414"/>
              <a:gd name="T69" fmla="*/ 1184 h 3456"/>
              <a:gd name="T70" fmla="*/ 643 w 3414"/>
              <a:gd name="T71" fmla="*/ 1043 h 3456"/>
              <a:gd name="T72" fmla="*/ 3299 w 3414"/>
              <a:gd name="T73" fmla="*/ 480 h 3456"/>
              <a:gd name="T74" fmla="*/ 3412 w 3414"/>
              <a:gd name="T75" fmla="*/ 676 h 3456"/>
              <a:gd name="T76" fmla="*/ 3355 w 3414"/>
              <a:gd name="T77" fmla="*/ 889 h 3456"/>
              <a:gd name="T78" fmla="*/ 3159 w 3414"/>
              <a:gd name="T79" fmla="*/ 1003 h 3456"/>
              <a:gd name="T80" fmla="*/ 2943 w 3414"/>
              <a:gd name="T81" fmla="*/ 945 h 3456"/>
              <a:gd name="T82" fmla="*/ 2831 w 3414"/>
              <a:gd name="T83" fmla="*/ 751 h 3456"/>
              <a:gd name="T84" fmla="*/ 2889 w 3414"/>
              <a:gd name="T85" fmla="*/ 534 h 3456"/>
              <a:gd name="T86" fmla="*/ 3082 w 3414"/>
              <a:gd name="T87" fmla="*/ 422 h 3456"/>
              <a:gd name="T88" fmla="*/ 439 w 3414"/>
              <a:gd name="T89" fmla="*/ 458 h 3456"/>
              <a:gd name="T90" fmla="*/ 576 w 3414"/>
              <a:gd name="T91" fmla="*/ 636 h 3456"/>
              <a:gd name="T92" fmla="*/ 547 w 3414"/>
              <a:gd name="T93" fmla="*/ 858 h 3456"/>
              <a:gd name="T94" fmla="*/ 370 w 3414"/>
              <a:gd name="T95" fmla="*/ 995 h 3456"/>
              <a:gd name="T96" fmla="*/ 146 w 3414"/>
              <a:gd name="T97" fmla="*/ 966 h 3456"/>
              <a:gd name="T98" fmla="*/ 11 w 3414"/>
              <a:gd name="T99" fmla="*/ 788 h 3456"/>
              <a:gd name="T100" fmla="*/ 22 w 3414"/>
              <a:gd name="T101" fmla="*/ 600 h 3456"/>
              <a:gd name="T102" fmla="*/ 181 w 3414"/>
              <a:gd name="T103" fmla="*/ 442 h 3456"/>
              <a:gd name="T104" fmla="*/ 1806 w 3414"/>
              <a:gd name="T105" fmla="*/ 4 h 3456"/>
              <a:gd name="T106" fmla="*/ 2362 w 3414"/>
              <a:gd name="T107" fmla="*/ 146 h 3456"/>
              <a:gd name="T108" fmla="*/ 2719 w 3414"/>
              <a:gd name="T109" fmla="*/ 446 h 3456"/>
              <a:gd name="T110" fmla="*/ 2640 w 3414"/>
              <a:gd name="T111" fmla="*/ 747 h 3456"/>
              <a:gd name="T112" fmla="*/ 1956 w 3414"/>
              <a:gd name="T113" fmla="*/ 1092 h 3456"/>
              <a:gd name="T114" fmla="*/ 1653 w 3414"/>
              <a:gd name="T115" fmla="*/ 1026 h 3456"/>
              <a:gd name="T116" fmla="*/ 1377 w 3414"/>
              <a:gd name="T117" fmla="*/ 1154 h 3456"/>
              <a:gd name="T118" fmla="*/ 770 w 3414"/>
              <a:gd name="T119" fmla="*/ 640 h 3456"/>
              <a:gd name="T120" fmla="*/ 735 w 3414"/>
              <a:gd name="T121" fmla="*/ 344 h 3456"/>
              <a:gd name="T122" fmla="*/ 1228 w 3414"/>
              <a:gd name="T123" fmla="*/ 76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14" h="3456">
                <a:moveTo>
                  <a:pt x="1707" y="2870"/>
                </a:moveTo>
                <a:lnTo>
                  <a:pt x="1750" y="2873"/>
                </a:lnTo>
                <a:lnTo>
                  <a:pt x="1791" y="2883"/>
                </a:lnTo>
                <a:lnTo>
                  <a:pt x="1830" y="2898"/>
                </a:lnTo>
                <a:lnTo>
                  <a:pt x="1866" y="2918"/>
                </a:lnTo>
                <a:lnTo>
                  <a:pt x="1900" y="2942"/>
                </a:lnTo>
                <a:lnTo>
                  <a:pt x="1928" y="2971"/>
                </a:lnTo>
                <a:lnTo>
                  <a:pt x="1952" y="3004"/>
                </a:lnTo>
                <a:lnTo>
                  <a:pt x="1972" y="3040"/>
                </a:lnTo>
                <a:lnTo>
                  <a:pt x="1987" y="3079"/>
                </a:lnTo>
                <a:lnTo>
                  <a:pt x="1997" y="3120"/>
                </a:lnTo>
                <a:lnTo>
                  <a:pt x="2000" y="3163"/>
                </a:lnTo>
                <a:lnTo>
                  <a:pt x="1997" y="3207"/>
                </a:lnTo>
                <a:lnTo>
                  <a:pt x="1987" y="3248"/>
                </a:lnTo>
                <a:lnTo>
                  <a:pt x="1972" y="3287"/>
                </a:lnTo>
                <a:lnTo>
                  <a:pt x="1952" y="3324"/>
                </a:lnTo>
                <a:lnTo>
                  <a:pt x="1928" y="3356"/>
                </a:lnTo>
                <a:lnTo>
                  <a:pt x="1900" y="3385"/>
                </a:lnTo>
                <a:lnTo>
                  <a:pt x="1866" y="3410"/>
                </a:lnTo>
                <a:lnTo>
                  <a:pt x="1830" y="3430"/>
                </a:lnTo>
                <a:lnTo>
                  <a:pt x="1791" y="3445"/>
                </a:lnTo>
                <a:lnTo>
                  <a:pt x="1750" y="3453"/>
                </a:lnTo>
                <a:lnTo>
                  <a:pt x="1707" y="3456"/>
                </a:lnTo>
                <a:lnTo>
                  <a:pt x="1664" y="3453"/>
                </a:lnTo>
                <a:lnTo>
                  <a:pt x="1623" y="3445"/>
                </a:lnTo>
                <a:lnTo>
                  <a:pt x="1584" y="3430"/>
                </a:lnTo>
                <a:lnTo>
                  <a:pt x="1548" y="3410"/>
                </a:lnTo>
                <a:lnTo>
                  <a:pt x="1515" y="3385"/>
                </a:lnTo>
                <a:lnTo>
                  <a:pt x="1486" y="3356"/>
                </a:lnTo>
                <a:lnTo>
                  <a:pt x="1462" y="3324"/>
                </a:lnTo>
                <a:lnTo>
                  <a:pt x="1442" y="3287"/>
                </a:lnTo>
                <a:lnTo>
                  <a:pt x="1427" y="3248"/>
                </a:lnTo>
                <a:lnTo>
                  <a:pt x="1417" y="3207"/>
                </a:lnTo>
                <a:lnTo>
                  <a:pt x="1414" y="3163"/>
                </a:lnTo>
                <a:lnTo>
                  <a:pt x="1417" y="3120"/>
                </a:lnTo>
                <a:lnTo>
                  <a:pt x="1427" y="3079"/>
                </a:lnTo>
                <a:lnTo>
                  <a:pt x="1442" y="3040"/>
                </a:lnTo>
                <a:lnTo>
                  <a:pt x="1462" y="3004"/>
                </a:lnTo>
                <a:lnTo>
                  <a:pt x="1486" y="2971"/>
                </a:lnTo>
                <a:lnTo>
                  <a:pt x="1515" y="2942"/>
                </a:lnTo>
                <a:lnTo>
                  <a:pt x="1548" y="2918"/>
                </a:lnTo>
                <a:lnTo>
                  <a:pt x="1584" y="2898"/>
                </a:lnTo>
                <a:lnTo>
                  <a:pt x="1623" y="2883"/>
                </a:lnTo>
                <a:lnTo>
                  <a:pt x="1664" y="2873"/>
                </a:lnTo>
                <a:lnTo>
                  <a:pt x="1707" y="2870"/>
                </a:lnTo>
                <a:close/>
                <a:moveTo>
                  <a:pt x="1706" y="1212"/>
                </a:moveTo>
                <a:lnTo>
                  <a:pt x="1750" y="1216"/>
                </a:lnTo>
                <a:lnTo>
                  <a:pt x="1791" y="1225"/>
                </a:lnTo>
                <a:lnTo>
                  <a:pt x="1830" y="1240"/>
                </a:lnTo>
                <a:lnTo>
                  <a:pt x="1866" y="1260"/>
                </a:lnTo>
                <a:lnTo>
                  <a:pt x="1899" y="1284"/>
                </a:lnTo>
                <a:lnTo>
                  <a:pt x="1928" y="1314"/>
                </a:lnTo>
                <a:lnTo>
                  <a:pt x="1952" y="1346"/>
                </a:lnTo>
                <a:lnTo>
                  <a:pt x="1972" y="1382"/>
                </a:lnTo>
                <a:lnTo>
                  <a:pt x="1987" y="1421"/>
                </a:lnTo>
                <a:lnTo>
                  <a:pt x="1997" y="1462"/>
                </a:lnTo>
                <a:lnTo>
                  <a:pt x="2000" y="1505"/>
                </a:lnTo>
                <a:lnTo>
                  <a:pt x="1997" y="1549"/>
                </a:lnTo>
                <a:lnTo>
                  <a:pt x="1987" y="1590"/>
                </a:lnTo>
                <a:lnTo>
                  <a:pt x="1972" y="1629"/>
                </a:lnTo>
                <a:lnTo>
                  <a:pt x="1952" y="1665"/>
                </a:lnTo>
                <a:lnTo>
                  <a:pt x="1928" y="1697"/>
                </a:lnTo>
                <a:lnTo>
                  <a:pt x="1899" y="1727"/>
                </a:lnTo>
                <a:lnTo>
                  <a:pt x="1866" y="1751"/>
                </a:lnTo>
                <a:lnTo>
                  <a:pt x="1830" y="1771"/>
                </a:lnTo>
                <a:lnTo>
                  <a:pt x="1791" y="1786"/>
                </a:lnTo>
                <a:lnTo>
                  <a:pt x="1750" y="1795"/>
                </a:lnTo>
                <a:lnTo>
                  <a:pt x="1706" y="1798"/>
                </a:lnTo>
                <a:lnTo>
                  <a:pt x="1664" y="1795"/>
                </a:lnTo>
                <a:lnTo>
                  <a:pt x="1623" y="1786"/>
                </a:lnTo>
                <a:lnTo>
                  <a:pt x="1584" y="1771"/>
                </a:lnTo>
                <a:lnTo>
                  <a:pt x="1548" y="1751"/>
                </a:lnTo>
                <a:lnTo>
                  <a:pt x="1515" y="1727"/>
                </a:lnTo>
                <a:lnTo>
                  <a:pt x="1486" y="1697"/>
                </a:lnTo>
                <a:lnTo>
                  <a:pt x="1462" y="1665"/>
                </a:lnTo>
                <a:lnTo>
                  <a:pt x="1442" y="1629"/>
                </a:lnTo>
                <a:lnTo>
                  <a:pt x="1427" y="1590"/>
                </a:lnTo>
                <a:lnTo>
                  <a:pt x="1417" y="1549"/>
                </a:lnTo>
                <a:lnTo>
                  <a:pt x="1414" y="1505"/>
                </a:lnTo>
                <a:lnTo>
                  <a:pt x="1417" y="1462"/>
                </a:lnTo>
                <a:lnTo>
                  <a:pt x="1427" y="1421"/>
                </a:lnTo>
                <a:lnTo>
                  <a:pt x="1442" y="1382"/>
                </a:lnTo>
                <a:lnTo>
                  <a:pt x="1462" y="1346"/>
                </a:lnTo>
                <a:lnTo>
                  <a:pt x="1486" y="1314"/>
                </a:lnTo>
                <a:lnTo>
                  <a:pt x="1515" y="1284"/>
                </a:lnTo>
                <a:lnTo>
                  <a:pt x="1548" y="1260"/>
                </a:lnTo>
                <a:lnTo>
                  <a:pt x="1584" y="1240"/>
                </a:lnTo>
                <a:lnTo>
                  <a:pt x="1623" y="1225"/>
                </a:lnTo>
                <a:lnTo>
                  <a:pt x="1664" y="1216"/>
                </a:lnTo>
                <a:lnTo>
                  <a:pt x="1706" y="1212"/>
                </a:lnTo>
                <a:close/>
                <a:moveTo>
                  <a:pt x="2771" y="1043"/>
                </a:moveTo>
                <a:lnTo>
                  <a:pt x="2806" y="1077"/>
                </a:lnTo>
                <a:lnTo>
                  <a:pt x="2844" y="1107"/>
                </a:lnTo>
                <a:lnTo>
                  <a:pt x="2885" y="1132"/>
                </a:lnTo>
                <a:lnTo>
                  <a:pt x="2930" y="1154"/>
                </a:lnTo>
                <a:lnTo>
                  <a:pt x="2975" y="1171"/>
                </a:lnTo>
                <a:lnTo>
                  <a:pt x="3023" y="1184"/>
                </a:lnTo>
                <a:lnTo>
                  <a:pt x="3072" y="1192"/>
                </a:lnTo>
                <a:lnTo>
                  <a:pt x="3121" y="1195"/>
                </a:lnTo>
                <a:lnTo>
                  <a:pt x="3168" y="1192"/>
                </a:lnTo>
                <a:lnTo>
                  <a:pt x="3212" y="1186"/>
                </a:lnTo>
                <a:lnTo>
                  <a:pt x="3231" y="1275"/>
                </a:lnTo>
                <a:lnTo>
                  <a:pt x="3244" y="1364"/>
                </a:lnTo>
                <a:lnTo>
                  <a:pt x="3253" y="1457"/>
                </a:lnTo>
                <a:lnTo>
                  <a:pt x="3255" y="1550"/>
                </a:lnTo>
                <a:lnTo>
                  <a:pt x="3253" y="1648"/>
                </a:lnTo>
                <a:lnTo>
                  <a:pt x="3243" y="1745"/>
                </a:lnTo>
                <a:lnTo>
                  <a:pt x="3229" y="1840"/>
                </a:lnTo>
                <a:lnTo>
                  <a:pt x="3208" y="1932"/>
                </a:lnTo>
                <a:lnTo>
                  <a:pt x="3181" y="2023"/>
                </a:lnTo>
                <a:lnTo>
                  <a:pt x="3150" y="2111"/>
                </a:lnTo>
                <a:lnTo>
                  <a:pt x="3114" y="2198"/>
                </a:lnTo>
                <a:lnTo>
                  <a:pt x="3072" y="2281"/>
                </a:lnTo>
                <a:lnTo>
                  <a:pt x="3026" y="2361"/>
                </a:lnTo>
                <a:lnTo>
                  <a:pt x="2975" y="2438"/>
                </a:lnTo>
                <a:lnTo>
                  <a:pt x="2920" y="2512"/>
                </a:lnTo>
                <a:lnTo>
                  <a:pt x="2861" y="2583"/>
                </a:lnTo>
                <a:lnTo>
                  <a:pt x="2798" y="2649"/>
                </a:lnTo>
                <a:lnTo>
                  <a:pt x="2731" y="2712"/>
                </a:lnTo>
                <a:lnTo>
                  <a:pt x="2660" y="2770"/>
                </a:lnTo>
                <a:lnTo>
                  <a:pt x="2585" y="2825"/>
                </a:lnTo>
                <a:lnTo>
                  <a:pt x="2508" y="2876"/>
                </a:lnTo>
                <a:lnTo>
                  <a:pt x="2428" y="2921"/>
                </a:lnTo>
                <a:lnTo>
                  <a:pt x="2344" y="2962"/>
                </a:lnTo>
                <a:lnTo>
                  <a:pt x="2259" y="2998"/>
                </a:lnTo>
                <a:lnTo>
                  <a:pt x="2170" y="3028"/>
                </a:lnTo>
                <a:lnTo>
                  <a:pt x="2152" y="2980"/>
                </a:lnTo>
                <a:lnTo>
                  <a:pt x="2131" y="2935"/>
                </a:lnTo>
                <a:lnTo>
                  <a:pt x="2104" y="2891"/>
                </a:lnTo>
                <a:lnTo>
                  <a:pt x="2073" y="2851"/>
                </a:lnTo>
                <a:lnTo>
                  <a:pt x="2039" y="2814"/>
                </a:lnTo>
                <a:lnTo>
                  <a:pt x="2001" y="2782"/>
                </a:lnTo>
                <a:lnTo>
                  <a:pt x="1959" y="2752"/>
                </a:lnTo>
                <a:lnTo>
                  <a:pt x="1914" y="2728"/>
                </a:lnTo>
                <a:lnTo>
                  <a:pt x="1867" y="2709"/>
                </a:lnTo>
                <a:lnTo>
                  <a:pt x="1818" y="2694"/>
                </a:lnTo>
                <a:lnTo>
                  <a:pt x="1818" y="1974"/>
                </a:lnTo>
                <a:lnTo>
                  <a:pt x="1870" y="1960"/>
                </a:lnTo>
                <a:lnTo>
                  <a:pt x="1919" y="1939"/>
                </a:lnTo>
                <a:lnTo>
                  <a:pt x="1965" y="1912"/>
                </a:lnTo>
                <a:lnTo>
                  <a:pt x="2008" y="1882"/>
                </a:lnTo>
                <a:lnTo>
                  <a:pt x="2048" y="1846"/>
                </a:lnTo>
                <a:lnTo>
                  <a:pt x="2083" y="1807"/>
                </a:lnTo>
                <a:lnTo>
                  <a:pt x="2113" y="1764"/>
                </a:lnTo>
                <a:lnTo>
                  <a:pt x="2140" y="1717"/>
                </a:lnTo>
                <a:lnTo>
                  <a:pt x="2161" y="1668"/>
                </a:lnTo>
                <a:lnTo>
                  <a:pt x="2177" y="1616"/>
                </a:lnTo>
                <a:lnTo>
                  <a:pt x="2186" y="1561"/>
                </a:lnTo>
                <a:lnTo>
                  <a:pt x="2189" y="1505"/>
                </a:lnTo>
                <a:lnTo>
                  <a:pt x="2187" y="1465"/>
                </a:lnTo>
                <a:lnTo>
                  <a:pt x="2182" y="1425"/>
                </a:lnTo>
                <a:lnTo>
                  <a:pt x="2175" y="1387"/>
                </a:lnTo>
                <a:lnTo>
                  <a:pt x="2771" y="1043"/>
                </a:lnTo>
                <a:close/>
                <a:moveTo>
                  <a:pt x="643" y="1043"/>
                </a:moveTo>
                <a:lnTo>
                  <a:pt x="1239" y="1387"/>
                </a:lnTo>
                <a:lnTo>
                  <a:pt x="1232" y="1425"/>
                </a:lnTo>
                <a:lnTo>
                  <a:pt x="1227" y="1465"/>
                </a:lnTo>
                <a:lnTo>
                  <a:pt x="1225" y="1505"/>
                </a:lnTo>
                <a:lnTo>
                  <a:pt x="1228" y="1561"/>
                </a:lnTo>
                <a:lnTo>
                  <a:pt x="1237" y="1616"/>
                </a:lnTo>
                <a:lnTo>
                  <a:pt x="1253" y="1668"/>
                </a:lnTo>
                <a:lnTo>
                  <a:pt x="1274" y="1717"/>
                </a:lnTo>
                <a:lnTo>
                  <a:pt x="1301" y="1764"/>
                </a:lnTo>
                <a:lnTo>
                  <a:pt x="1331" y="1807"/>
                </a:lnTo>
                <a:lnTo>
                  <a:pt x="1366" y="1846"/>
                </a:lnTo>
                <a:lnTo>
                  <a:pt x="1406" y="1882"/>
                </a:lnTo>
                <a:lnTo>
                  <a:pt x="1449" y="1912"/>
                </a:lnTo>
                <a:lnTo>
                  <a:pt x="1495" y="1939"/>
                </a:lnTo>
                <a:lnTo>
                  <a:pt x="1545" y="1960"/>
                </a:lnTo>
                <a:lnTo>
                  <a:pt x="1596" y="1974"/>
                </a:lnTo>
                <a:lnTo>
                  <a:pt x="1596" y="2694"/>
                </a:lnTo>
                <a:lnTo>
                  <a:pt x="1547" y="2709"/>
                </a:lnTo>
                <a:lnTo>
                  <a:pt x="1500" y="2728"/>
                </a:lnTo>
                <a:lnTo>
                  <a:pt x="1455" y="2752"/>
                </a:lnTo>
                <a:lnTo>
                  <a:pt x="1413" y="2782"/>
                </a:lnTo>
                <a:lnTo>
                  <a:pt x="1375" y="2814"/>
                </a:lnTo>
                <a:lnTo>
                  <a:pt x="1341" y="2851"/>
                </a:lnTo>
                <a:lnTo>
                  <a:pt x="1310" y="2891"/>
                </a:lnTo>
                <a:lnTo>
                  <a:pt x="1284" y="2935"/>
                </a:lnTo>
                <a:lnTo>
                  <a:pt x="1262" y="2980"/>
                </a:lnTo>
                <a:lnTo>
                  <a:pt x="1245" y="3029"/>
                </a:lnTo>
                <a:lnTo>
                  <a:pt x="1156" y="2998"/>
                </a:lnTo>
                <a:lnTo>
                  <a:pt x="1070" y="2962"/>
                </a:lnTo>
                <a:lnTo>
                  <a:pt x="987" y="2921"/>
                </a:lnTo>
                <a:lnTo>
                  <a:pt x="906" y="2876"/>
                </a:lnTo>
                <a:lnTo>
                  <a:pt x="829" y="2825"/>
                </a:lnTo>
                <a:lnTo>
                  <a:pt x="754" y="2771"/>
                </a:lnTo>
                <a:lnTo>
                  <a:pt x="683" y="2712"/>
                </a:lnTo>
                <a:lnTo>
                  <a:pt x="616" y="2649"/>
                </a:lnTo>
                <a:lnTo>
                  <a:pt x="553" y="2583"/>
                </a:lnTo>
                <a:lnTo>
                  <a:pt x="494" y="2512"/>
                </a:lnTo>
                <a:lnTo>
                  <a:pt x="439" y="2438"/>
                </a:lnTo>
                <a:lnTo>
                  <a:pt x="388" y="2361"/>
                </a:lnTo>
                <a:lnTo>
                  <a:pt x="342" y="2281"/>
                </a:lnTo>
                <a:lnTo>
                  <a:pt x="300" y="2198"/>
                </a:lnTo>
                <a:lnTo>
                  <a:pt x="263" y="2111"/>
                </a:lnTo>
                <a:lnTo>
                  <a:pt x="233" y="2023"/>
                </a:lnTo>
                <a:lnTo>
                  <a:pt x="206" y="1932"/>
                </a:lnTo>
                <a:lnTo>
                  <a:pt x="185" y="1840"/>
                </a:lnTo>
                <a:lnTo>
                  <a:pt x="171" y="1745"/>
                </a:lnTo>
                <a:lnTo>
                  <a:pt x="161" y="1648"/>
                </a:lnTo>
                <a:lnTo>
                  <a:pt x="158" y="1550"/>
                </a:lnTo>
                <a:lnTo>
                  <a:pt x="161" y="1457"/>
                </a:lnTo>
                <a:lnTo>
                  <a:pt x="170" y="1364"/>
                </a:lnTo>
                <a:lnTo>
                  <a:pt x="183" y="1275"/>
                </a:lnTo>
                <a:lnTo>
                  <a:pt x="202" y="1186"/>
                </a:lnTo>
                <a:lnTo>
                  <a:pt x="247" y="1192"/>
                </a:lnTo>
                <a:lnTo>
                  <a:pt x="293" y="1195"/>
                </a:lnTo>
                <a:lnTo>
                  <a:pt x="342" y="1192"/>
                </a:lnTo>
                <a:lnTo>
                  <a:pt x="392" y="1184"/>
                </a:lnTo>
                <a:lnTo>
                  <a:pt x="439" y="1171"/>
                </a:lnTo>
                <a:lnTo>
                  <a:pt x="484" y="1154"/>
                </a:lnTo>
                <a:lnTo>
                  <a:pt x="529" y="1132"/>
                </a:lnTo>
                <a:lnTo>
                  <a:pt x="570" y="1107"/>
                </a:lnTo>
                <a:lnTo>
                  <a:pt x="609" y="1077"/>
                </a:lnTo>
                <a:lnTo>
                  <a:pt x="643" y="1043"/>
                </a:lnTo>
                <a:close/>
                <a:moveTo>
                  <a:pt x="3121" y="419"/>
                </a:moveTo>
                <a:lnTo>
                  <a:pt x="3159" y="422"/>
                </a:lnTo>
                <a:lnTo>
                  <a:pt x="3197" y="429"/>
                </a:lnTo>
                <a:lnTo>
                  <a:pt x="3233" y="442"/>
                </a:lnTo>
                <a:lnTo>
                  <a:pt x="3268" y="458"/>
                </a:lnTo>
                <a:lnTo>
                  <a:pt x="3299" y="480"/>
                </a:lnTo>
                <a:lnTo>
                  <a:pt x="3328" y="504"/>
                </a:lnTo>
                <a:lnTo>
                  <a:pt x="3353" y="534"/>
                </a:lnTo>
                <a:lnTo>
                  <a:pt x="3375" y="565"/>
                </a:lnTo>
                <a:lnTo>
                  <a:pt x="3392" y="601"/>
                </a:lnTo>
                <a:lnTo>
                  <a:pt x="3405" y="638"/>
                </a:lnTo>
                <a:lnTo>
                  <a:pt x="3412" y="676"/>
                </a:lnTo>
                <a:lnTo>
                  <a:pt x="3414" y="714"/>
                </a:lnTo>
                <a:lnTo>
                  <a:pt x="3412" y="751"/>
                </a:lnTo>
                <a:lnTo>
                  <a:pt x="3405" y="788"/>
                </a:lnTo>
                <a:lnTo>
                  <a:pt x="3392" y="824"/>
                </a:lnTo>
                <a:lnTo>
                  <a:pt x="3375" y="857"/>
                </a:lnTo>
                <a:lnTo>
                  <a:pt x="3355" y="889"/>
                </a:lnTo>
                <a:lnTo>
                  <a:pt x="3330" y="918"/>
                </a:lnTo>
                <a:lnTo>
                  <a:pt x="3300" y="944"/>
                </a:lnTo>
                <a:lnTo>
                  <a:pt x="3268" y="966"/>
                </a:lnTo>
                <a:lnTo>
                  <a:pt x="3233" y="983"/>
                </a:lnTo>
                <a:lnTo>
                  <a:pt x="3197" y="995"/>
                </a:lnTo>
                <a:lnTo>
                  <a:pt x="3159" y="1003"/>
                </a:lnTo>
                <a:lnTo>
                  <a:pt x="3121" y="1006"/>
                </a:lnTo>
                <a:lnTo>
                  <a:pt x="3082" y="1003"/>
                </a:lnTo>
                <a:lnTo>
                  <a:pt x="3045" y="995"/>
                </a:lnTo>
                <a:lnTo>
                  <a:pt x="3009" y="983"/>
                </a:lnTo>
                <a:lnTo>
                  <a:pt x="2975" y="966"/>
                </a:lnTo>
                <a:lnTo>
                  <a:pt x="2943" y="945"/>
                </a:lnTo>
                <a:lnTo>
                  <a:pt x="2915" y="919"/>
                </a:lnTo>
                <a:lnTo>
                  <a:pt x="2890" y="891"/>
                </a:lnTo>
                <a:lnTo>
                  <a:pt x="2867" y="858"/>
                </a:lnTo>
                <a:lnTo>
                  <a:pt x="2851" y="824"/>
                </a:lnTo>
                <a:lnTo>
                  <a:pt x="2838" y="788"/>
                </a:lnTo>
                <a:lnTo>
                  <a:pt x="2831" y="751"/>
                </a:lnTo>
                <a:lnTo>
                  <a:pt x="2829" y="713"/>
                </a:lnTo>
                <a:lnTo>
                  <a:pt x="2831" y="674"/>
                </a:lnTo>
                <a:lnTo>
                  <a:pt x="2838" y="636"/>
                </a:lnTo>
                <a:lnTo>
                  <a:pt x="2851" y="599"/>
                </a:lnTo>
                <a:lnTo>
                  <a:pt x="2867" y="565"/>
                </a:lnTo>
                <a:lnTo>
                  <a:pt x="2889" y="534"/>
                </a:lnTo>
                <a:lnTo>
                  <a:pt x="2914" y="505"/>
                </a:lnTo>
                <a:lnTo>
                  <a:pt x="2942" y="480"/>
                </a:lnTo>
                <a:lnTo>
                  <a:pt x="2975" y="458"/>
                </a:lnTo>
                <a:lnTo>
                  <a:pt x="3010" y="441"/>
                </a:lnTo>
                <a:lnTo>
                  <a:pt x="3045" y="429"/>
                </a:lnTo>
                <a:lnTo>
                  <a:pt x="3082" y="422"/>
                </a:lnTo>
                <a:lnTo>
                  <a:pt x="3121" y="419"/>
                </a:lnTo>
                <a:close/>
                <a:moveTo>
                  <a:pt x="294" y="419"/>
                </a:moveTo>
                <a:lnTo>
                  <a:pt x="332" y="422"/>
                </a:lnTo>
                <a:lnTo>
                  <a:pt x="369" y="429"/>
                </a:lnTo>
                <a:lnTo>
                  <a:pt x="405" y="441"/>
                </a:lnTo>
                <a:lnTo>
                  <a:pt x="439" y="458"/>
                </a:lnTo>
                <a:lnTo>
                  <a:pt x="472" y="480"/>
                </a:lnTo>
                <a:lnTo>
                  <a:pt x="500" y="505"/>
                </a:lnTo>
                <a:lnTo>
                  <a:pt x="525" y="534"/>
                </a:lnTo>
                <a:lnTo>
                  <a:pt x="547" y="565"/>
                </a:lnTo>
                <a:lnTo>
                  <a:pt x="563" y="599"/>
                </a:lnTo>
                <a:lnTo>
                  <a:pt x="576" y="636"/>
                </a:lnTo>
                <a:lnTo>
                  <a:pt x="583" y="674"/>
                </a:lnTo>
                <a:lnTo>
                  <a:pt x="587" y="713"/>
                </a:lnTo>
                <a:lnTo>
                  <a:pt x="583" y="751"/>
                </a:lnTo>
                <a:lnTo>
                  <a:pt x="576" y="788"/>
                </a:lnTo>
                <a:lnTo>
                  <a:pt x="563" y="824"/>
                </a:lnTo>
                <a:lnTo>
                  <a:pt x="547" y="858"/>
                </a:lnTo>
                <a:lnTo>
                  <a:pt x="525" y="891"/>
                </a:lnTo>
                <a:lnTo>
                  <a:pt x="500" y="919"/>
                </a:lnTo>
                <a:lnTo>
                  <a:pt x="471" y="945"/>
                </a:lnTo>
                <a:lnTo>
                  <a:pt x="439" y="966"/>
                </a:lnTo>
                <a:lnTo>
                  <a:pt x="405" y="983"/>
                </a:lnTo>
                <a:lnTo>
                  <a:pt x="370" y="995"/>
                </a:lnTo>
                <a:lnTo>
                  <a:pt x="332" y="1003"/>
                </a:lnTo>
                <a:lnTo>
                  <a:pt x="293" y="1006"/>
                </a:lnTo>
                <a:lnTo>
                  <a:pt x="255" y="1003"/>
                </a:lnTo>
                <a:lnTo>
                  <a:pt x="217" y="995"/>
                </a:lnTo>
                <a:lnTo>
                  <a:pt x="181" y="983"/>
                </a:lnTo>
                <a:lnTo>
                  <a:pt x="146" y="966"/>
                </a:lnTo>
                <a:lnTo>
                  <a:pt x="115" y="945"/>
                </a:lnTo>
                <a:lnTo>
                  <a:pt x="85" y="919"/>
                </a:lnTo>
                <a:lnTo>
                  <a:pt x="60" y="891"/>
                </a:lnTo>
                <a:lnTo>
                  <a:pt x="39" y="859"/>
                </a:lnTo>
                <a:lnTo>
                  <a:pt x="22" y="825"/>
                </a:lnTo>
                <a:lnTo>
                  <a:pt x="11" y="788"/>
                </a:lnTo>
                <a:lnTo>
                  <a:pt x="2" y="750"/>
                </a:lnTo>
                <a:lnTo>
                  <a:pt x="0" y="712"/>
                </a:lnTo>
                <a:lnTo>
                  <a:pt x="0" y="712"/>
                </a:lnTo>
                <a:lnTo>
                  <a:pt x="2" y="674"/>
                </a:lnTo>
                <a:lnTo>
                  <a:pt x="9" y="637"/>
                </a:lnTo>
                <a:lnTo>
                  <a:pt x="22" y="600"/>
                </a:lnTo>
                <a:lnTo>
                  <a:pt x="39" y="565"/>
                </a:lnTo>
                <a:lnTo>
                  <a:pt x="61" y="534"/>
                </a:lnTo>
                <a:lnTo>
                  <a:pt x="86" y="504"/>
                </a:lnTo>
                <a:lnTo>
                  <a:pt x="115" y="480"/>
                </a:lnTo>
                <a:lnTo>
                  <a:pt x="146" y="458"/>
                </a:lnTo>
                <a:lnTo>
                  <a:pt x="181" y="442"/>
                </a:lnTo>
                <a:lnTo>
                  <a:pt x="217" y="429"/>
                </a:lnTo>
                <a:lnTo>
                  <a:pt x="255" y="422"/>
                </a:lnTo>
                <a:lnTo>
                  <a:pt x="294" y="419"/>
                </a:lnTo>
                <a:close/>
                <a:moveTo>
                  <a:pt x="1706" y="0"/>
                </a:moveTo>
                <a:lnTo>
                  <a:pt x="1706" y="0"/>
                </a:lnTo>
                <a:lnTo>
                  <a:pt x="1806" y="4"/>
                </a:lnTo>
                <a:lnTo>
                  <a:pt x="1904" y="13"/>
                </a:lnTo>
                <a:lnTo>
                  <a:pt x="2001" y="28"/>
                </a:lnTo>
                <a:lnTo>
                  <a:pt x="2095" y="49"/>
                </a:lnTo>
                <a:lnTo>
                  <a:pt x="2186" y="76"/>
                </a:lnTo>
                <a:lnTo>
                  <a:pt x="2276" y="108"/>
                </a:lnTo>
                <a:lnTo>
                  <a:pt x="2362" y="146"/>
                </a:lnTo>
                <a:lnTo>
                  <a:pt x="2446" y="188"/>
                </a:lnTo>
                <a:lnTo>
                  <a:pt x="2527" y="235"/>
                </a:lnTo>
                <a:lnTo>
                  <a:pt x="2604" y="288"/>
                </a:lnTo>
                <a:lnTo>
                  <a:pt x="2679" y="344"/>
                </a:lnTo>
                <a:lnTo>
                  <a:pt x="2750" y="405"/>
                </a:lnTo>
                <a:lnTo>
                  <a:pt x="2719" y="446"/>
                </a:lnTo>
                <a:lnTo>
                  <a:pt x="2693" y="491"/>
                </a:lnTo>
                <a:lnTo>
                  <a:pt x="2672" y="538"/>
                </a:lnTo>
                <a:lnTo>
                  <a:pt x="2656" y="587"/>
                </a:lnTo>
                <a:lnTo>
                  <a:pt x="2644" y="640"/>
                </a:lnTo>
                <a:lnTo>
                  <a:pt x="2639" y="694"/>
                </a:lnTo>
                <a:lnTo>
                  <a:pt x="2640" y="747"/>
                </a:lnTo>
                <a:lnTo>
                  <a:pt x="2647" y="799"/>
                </a:lnTo>
                <a:lnTo>
                  <a:pt x="2660" y="851"/>
                </a:lnTo>
                <a:lnTo>
                  <a:pt x="2071" y="1190"/>
                </a:lnTo>
                <a:lnTo>
                  <a:pt x="2037" y="1154"/>
                </a:lnTo>
                <a:lnTo>
                  <a:pt x="1998" y="1122"/>
                </a:lnTo>
                <a:lnTo>
                  <a:pt x="1956" y="1092"/>
                </a:lnTo>
                <a:lnTo>
                  <a:pt x="1910" y="1068"/>
                </a:lnTo>
                <a:lnTo>
                  <a:pt x="1863" y="1049"/>
                </a:lnTo>
                <a:lnTo>
                  <a:pt x="1813" y="1035"/>
                </a:lnTo>
                <a:lnTo>
                  <a:pt x="1761" y="1026"/>
                </a:lnTo>
                <a:lnTo>
                  <a:pt x="1706" y="1023"/>
                </a:lnTo>
                <a:lnTo>
                  <a:pt x="1653" y="1026"/>
                </a:lnTo>
                <a:lnTo>
                  <a:pt x="1601" y="1035"/>
                </a:lnTo>
                <a:lnTo>
                  <a:pt x="1551" y="1049"/>
                </a:lnTo>
                <a:lnTo>
                  <a:pt x="1503" y="1068"/>
                </a:lnTo>
                <a:lnTo>
                  <a:pt x="1458" y="1092"/>
                </a:lnTo>
                <a:lnTo>
                  <a:pt x="1416" y="1121"/>
                </a:lnTo>
                <a:lnTo>
                  <a:pt x="1377" y="1154"/>
                </a:lnTo>
                <a:lnTo>
                  <a:pt x="1343" y="1190"/>
                </a:lnTo>
                <a:lnTo>
                  <a:pt x="755" y="851"/>
                </a:lnTo>
                <a:lnTo>
                  <a:pt x="768" y="799"/>
                </a:lnTo>
                <a:lnTo>
                  <a:pt x="774" y="747"/>
                </a:lnTo>
                <a:lnTo>
                  <a:pt x="775" y="694"/>
                </a:lnTo>
                <a:lnTo>
                  <a:pt x="770" y="640"/>
                </a:lnTo>
                <a:lnTo>
                  <a:pt x="758" y="587"/>
                </a:lnTo>
                <a:lnTo>
                  <a:pt x="742" y="538"/>
                </a:lnTo>
                <a:lnTo>
                  <a:pt x="721" y="491"/>
                </a:lnTo>
                <a:lnTo>
                  <a:pt x="695" y="446"/>
                </a:lnTo>
                <a:lnTo>
                  <a:pt x="664" y="405"/>
                </a:lnTo>
                <a:lnTo>
                  <a:pt x="735" y="344"/>
                </a:lnTo>
                <a:lnTo>
                  <a:pt x="810" y="287"/>
                </a:lnTo>
                <a:lnTo>
                  <a:pt x="888" y="235"/>
                </a:lnTo>
                <a:lnTo>
                  <a:pt x="968" y="188"/>
                </a:lnTo>
                <a:lnTo>
                  <a:pt x="1052" y="146"/>
                </a:lnTo>
                <a:lnTo>
                  <a:pt x="1138" y="108"/>
                </a:lnTo>
                <a:lnTo>
                  <a:pt x="1228" y="76"/>
                </a:lnTo>
                <a:lnTo>
                  <a:pt x="1319" y="49"/>
                </a:lnTo>
                <a:lnTo>
                  <a:pt x="1413" y="28"/>
                </a:lnTo>
                <a:lnTo>
                  <a:pt x="1510" y="13"/>
                </a:lnTo>
                <a:lnTo>
                  <a:pt x="1607" y="4"/>
                </a:lnTo>
                <a:lnTo>
                  <a:pt x="1706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3" name="PA_库_组合 9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4337050" y="2713831"/>
            <a:ext cx="422275" cy="528637"/>
            <a:chOff x="6272" y="1394"/>
            <a:chExt cx="266" cy="333"/>
          </a:xfrm>
          <a:blipFill>
            <a:blip r:embed="rId14"/>
            <a:stretch>
              <a:fillRect/>
            </a:stretch>
          </a:blipFill>
        </p:grpSpPr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6272" y="1394"/>
              <a:ext cx="266" cy="333"/>
            </a:xfrm>
            <a:custGeom>
              <a:avLst/>
              <a:gdLst>
                <a:gd name="T0" fmla="*/ 138 w 2664"/>
                <a:gd name="T1" fmla="*/ 2952 h 3335"/>
                <a:gd name="T2" fmla="*/ 183 w 2664"/>
                <a:gd name="T3" fmla="*/ 3058 h 3335"/>
                <a:gd name="T4" fmla="*/ 272 w 2664"/>
                <a:gd name="T5" fmla="*/ 3141 h 3335"/>
                <a:gd name="T6" fmla="*/ 392 w 2664"/>
                <a:gd name="T7" fmla="*/ 3191 h 3335"/>
                <a:gd name="T8" fmla="*/ 2180 w 2664"/>
                <a:gd name="T9" fmla="*/ 3201 h 3335"/>
                <a:gd name="T10" fmla="*/ 2315 w 2664"/>
                <a:gd name="T11" fmla="*/ 3177 h 3335"/>
                <a:gd name="T12" fmla="*/ 2425 w 2664"/>
                <a:gd name="T13" fmla="*/ 3117 h 3335"/>
                <a:gd name="T14" fmla="*/ 2500 w 2664"/>
                <a:gd name="T15" fmla="*/ 3025 h 3335"/>
                <a:gd name="T16" fmla="*/ 2529 w 2664"/>
                <a:gd name="T17" fmla="*/ 2912 h 3335"/>
                <a:gd name="T18" fmla="*/ 1975 w 2664"/>
                <a:gd name="T19" fmla="*/ 1103 h 3335"/>
                <a:gd name="T20" fmla="*/ 1956 w 2664"/>
                <a:gd name="T21" fmla="*/ 1150 h 3335"/>
                <a:gd name="T22" fmla="*/ 1909 w 2664"/>
                <a:gd name="T23" fmla="*/ 1170 h 3335"/>
                <a:gd name="T24" fmla="*/ 1861 w 2664"/>
                <a:gd name="T25" fmla="*/ 1150 h 3335"/>
                <a:gd name="T26" fmla="*/ 1841 w 2664"/>
                <a:gd name="T27" fmla="*/ 1103 h 3335"/>
                <a:gd name="T28" fmla="*/ 822 w 2664"/>
                <a:gd name="T29" fmla="*/ 1103 h 3335"/>
                <a:gd name="T30" fmla="*/ 803 w 2664"/>
                <a:gd name="T31" fmla="*/ 1150 h 3335"/>
                <a:gd name="T32" fmla="*/ 755 w 2664"/>
                <a:gd name="T33" fmla="*/ 1170 h 3335"/>
                <a:gd name="T34" fmla="*/ 707 w 2664"/>
                <a:gd name="T35" fmla="*/ 1150 h 3335"/>
                <a:gd name="T36" fmla="*/ 688 w 2664"/>
                <a:gd name="T37" fmla="*/ 1103 h 3335"/>
                <a:gd name="T38" fmla="*/ 1331 w 2664"/>
                <a:gd name="T39" fmla="*/ 134 h 3335"/>
                <a:gd name="T40" fmla="*/ 1171 w 2664"/>
                <a:gd name="T41" fmla="*/ 160 h 3335"/>
                <a:gd name="T42" fmla="*/ 1030 w 2664"/>
                <a:gd name="T43" fmla="*/ 232 h 3335"/>
                <a:gd name="T44" fmla="*/ 920 w 2664"/>
                <a:gd name="T45" fmla="*/ 342 h 3335"/>
                <a:gd name="T46" fmla="*/ 847 w 2664"/>
                <a:gd name="T47" fmla="*/ 482 h 3335"/>
                <a:gd name="T48" fmla="*/ 822 w 2664"/>
                <a:gd name="T49" fmla="*/ 643 h 3335"/>
                <a:gd name="T50" fmla="*/ 1841 w 2664"/>
                <a:gd name="T51" fmla="*/ 643 h 3335"/>
                <a:gd name="T52" fmla="*/ 1816 w 2664"/>
                <a:gd name="T53" fmla="*/ 482 h 3335"/>
                <a:gd name="T54" fmla="*/ 1743 w 2664"/>
                <a:gd name="T55" fmla="*/ 342 h 3335"/>
                <a:gd name="T56" fmla="*/ 1632 w 2664"/>
                <a:gd name="T57" fmla="*/ 232 h 3335"/>
                <a:gd name="T58" fmla="*/ 1493 w 2664"/>
                <a:gd name="T59" fmla="*/ 160 h 3335"/>
                <a:gd name="T60" fmla="*/ 1331 w 2664"/>
                <a:gd name="T61" fmla="*/ 134 h 3335"/>
                <a:gd name="T62" fmla="*/ 1453 w 2664"/>
                <a:gd name="T63" fmla="*/ 11 h 3335"/>
                <a:gd name="T64" fmla="*/ 1622 w 2664"/>
                <a:gd name="T65" fmla="*/ 69 h 3335"/>
                <a:gd name="T66" fmla="*/ 1766 w 2664"/>
                <a:gd name="T67" fmla="*/ 169 h 3335"/>
                <a:gd name="T68" fmla="*/ 1878 w 2664"/>
                <a:gd name="T69" fmla="*/ 302 h 3335"/>
                <a:gd name="T70" fmla="*/ 1950 w 2664"/>
                <a:gd name="T71" fmla="*/ 462 h 3335"/>
                <a:gd name="T72" fmla="*/ 1975 w 2664"/>
                <a:gd name="T73" fmla="*/ 643 h 3335"/>
                <a:gd name="T74" fmla="*/ 2422 w 2664"/>
                <a:gd name="T75" fmla="*/ 661 h 3335"/>
                <a:gd name="T76" fmla="*/ 2464 w 2664"/>
                <a:gd name="T77" fmla="*/ 700 h 3335"/>
                <a:gd name="T78" fmla="*/ 2664 w 2664"/>
                <a:gd name="T79" fmla="*/ 2910 h 3335"/>
                <a:gd name="T80" fmla="*/ 2635 w 2664"/>
                <a:gd name="T81" fmla="*/ 3054 h 3335"/>
                <a:gd name="T82" fmla="*/ 2557 w 2664"/>
                <a:gd name="T83" fmla="*/ 3175 h 3335"/>
                <a:gd name="T84" fmla="*/ 2439 w 2664"/>
                <a:gd name="T85" fmla="*/ 3269 h 3335"/>
                <a:gd name="T86" fmla="*/ 2292 w 2664"/>
                <a:gd name="T87" fmla="*/ 3324 h 3335"/>
                <a:gd name="T88" fmla="*/ 483 w 2664"/>
                <a:gd name="T89" fmla="*/ 3335 h 3335"/>
                <a:gd name="T90" fmla="*/ 320 w 2664"/>
                <a:gd name="T91" fmla="*/ 3309 h 3335"/>
                <a:gd name="T92" fmla="*/ 181 w 2664"/>
                <a:gd name="T93" fmla="*/ 3241 h 3335"/>
                <a:gd name="T94" fmla="*/ 75 w 2664"/>
                <a:gd name="T95" fmla="*/ 3138 h 3335"/>
                <a:gd name="T96" fmla="*/ 13 w 2664"/>
                <a:gd name="T97" fmla="*/ 3007 h 3335"/>
                <a:gd name="T98" fmla="*/ 0 w 2664"/>
                <a:gd name="T99" fmla="*/ 2904 h 3335"/>
                <a:gd name="T100" fmla="*/ 210 w 2664"/>
                <a:gd name="T101" fmla="*/ 684 h 3335"/>
                <a:gd name="T102" fmla="*/ 261 w 2664"/>
                <a:gd name="T103" fmla="*/ 658 h 3335"/>
                <a:gd name="T104" fmla="*/ 691 w 2664"/>
                <a:gd name="T105" fmla="*/ 581 h 3335"/>
                <a:gd name="T106" fmla="*/ 732 w 2664"/>
                <a:gd name="T107" fmla="*/ 406 h 3335"/>
                <a:gd name="T108" fmla="*/ 819 w 2664"/>
                <a:gd name="T109" fmla="*/ 254 h 3335"/>
                <a:gd name="T110" fmla="*/ 942 w 2664"/>
                <a:gd name="T111" fmla="*/ 131 h 3335"/>
                <a:gd name="T112" fmla="*/ 1094 w 2664"/>
                <a:gd name="T113" fmla="*/ 45 h 3335"/>
                <a:gd name="T114" fmla="*/ 1269 w 2664"/>
                <a:gd name="T115" fmla="*/ 3 h 3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3335">
                  <a:moveTo>
                    <a:pt x="323" y="792"/>
                  </a:moveTo>
                  <a:lnTo>
                    <a:pt x="134" y="2912"/>
                  </a:lnTo>
                  <a:lnTo>
                    <a:pt x="138" y="2952"/>
                  </a:lnTo>
                  <a:lnTo>
                    <a:pt x="148" y="2990"/>
                  </a:lnTo>
                  <a:lnTo>
                    <a:pt x="163" y="3025"/>
                  </a:lnTo>
                  <a:lnTo>
                    <a:pt x="183" y="3058"/>
                  </a:lnTo>
                  <a:lnTo>
                    <a:pt x="208" y="3089"/>
                  </a:lnTo>
                  <a:lnTo>
                    <a:pt x="238" y="3117"/>
                  </a:lnTo>
                  <a:lnTo>
                    <a:pt x="272" y="3141"/>
                  </a:lnTo>
                  <a:lnTo>
                    <a:pt x="308" y="3161"/>
                  </a:lnTo>
                  <a:lnTo>
                    <a:pt x="349" y="3177"/>
                  </a:lnTo>
                  <a:lnTo>
                    <a:pt x="392" y="3191"/>
                  </a:lnTo>
                  <a:lnTo>
                    <a:pt x="436" y="3198"/>
                  </a:lnTo>
                  <a:lnTo>
                    <a:pt x="483" y="3201"/>
                  </a:lnTo>
                  <a:lnTo>
                    <a:pt x="2180" y="3201"/>
                  </a:lnTo>
                  <a:lnTo>
                    <a:pt x="2227" y="3198"/>
                  </a:lnTo>
                  <a:lnTo>
                    <a:pt x="2272" y="3191"/>
                  </a:lnTo>
                  <a:lnTo>
                    <a:pt x="2315" y="3177"/>
                  </a:lnTo>
                  <a:lnTo>
                    <a:pt x="2355" y="3161"/>
                  </a:lnTo>
                  <a:lnTo>
                    <a:pt x="2391" y="3141"/>
                  </a:lnTo>
                  <a:lnTo>
                    <a:pt x="2425" y="3117"/>
                  </a:lnTo>
                  <a:lnTo>
                    <a:pt x="2454" y="3089"/>
                  </a:lnTo>
                  <a:lnTo>
                    <a:pt x="2480" y="3058"/>
                  </a:lnTo>
                  <a:lnTo>
                    <a:pt x="2500" y="3025"/>
                  </a:lnTo>
                  <a:lnTo>
                    <a:pt x="2515" y="2990"/>
                  </a:lnTo>
                  <a:lnTo>
                    <a:pt x="2525" y="2952"/>
                  </a:lnTo>
                  <a:lnTo>
                    <a:pt x="2529" y="2912"/>
                  </a:lnTo>
                  <a:lnTo>
                    <a:pt x="2340" y="792"/>
                  </a:lnTo>
                  <a:lnTo>
                    <a:pt x="1975" y="792"/>
                  </a:lnTo>
                  <a:lnTo>
                    <a:pt x="1975" y="1103"/>
                  </a:lnTo>
                  <a:lnTo>
                    <a:pt x="1973" y="1120"/>
                  </a:lnTo>
                  <a:lnTo>
                    <a:pt x="1967" y="1136"/>
                  </a:lnTo>
                  <a:lnTo>
                    <a:pt x="1956" y="1150"/>
                  </a:lnTo>
                  <a:lnTo>
                    <a:pt x="1943" y="1161"/>
                  </a:lnTo>
                  <a:lnTo>
                    <a:pt x="1926" y="1167"/>
                  </a:lnTo>
                  <a:lnTo>
                    <a:pt x="1909" y="1170"/>
                  </a:lnTo>
                  <a:lnTo>
                    <a:pt x="1891" y="1167"/>
                  </a:lnTo>
                  <a:lnTo>
                    <a:pt x="1875" y="1161"/>
                  </a:lnTo>
                  <a:lnTo>
                    <a:pt x="1861" y="1150"/>
                  </a:lnTo>
                  <a:lnTo>
                    <a:pt x="1850" y="1136"/>
                  </a:lnTo>
                  <a:lnTo>
                    <a:pt x="1844" y="1120"/>
                  </a:lnTo>
                  <a:lnTo>
                    <a:pt x="1841" y="1103"/>
                  </a:lnTo>
                  <a:lnTo>
                    <a:pt x="1841" y="792"/>
                  </a:lnTo>
                  <a:lnTo>
                    <a:pt x="822" y="792"/>
                  </a:lnTo>
                  <a:lnTo>
                    <a:pt x="822" y="1103"/>
                  </a:lnTo>
                  <a:lnTo>
                    <a:pt x="819" y="1120"/>
                  </a:lnTo>
                  <a:lnTo>
                    <a:pt x="813" y="1136"/>
                  </a:lnTo>
                  <a:lnTo>
                    <a:pt x="803" y="1150"/>
                  </a:lnTo>
                  <a:lnTo>
                    <a:pt x="788" y="1161"/>
                  </a:lnTo>
                  <a:lnTo>
                    <a:pt x="772" y="1167"/>
                  </a:lnTo>
                  <a:lnTo>
                    <a:pt x="755" y="1170"/>
                  </a:lnTo>
                  <a:lnTo>
                    <a:pt x="736" y="1167"/>
                  </a:lnTo>
                  <a:lnTo>
                    <a:pt x="720" y="1161"/>
                  </a:lnTo>
                  <a:lnTo>
                    <a:pt x="707" y="1150"/>
                  </a:lnTo>
                  <a:lnTo>
                    <a:pt x="697" y="1136"/>
                  </a:lnTo>
                  <a:lnTo>
                    <a:pt x="690" y="1120"/>
                  </a:lnTo>
                  <a:lnTo>
                    <a:pt x="688" y="1103"/>
                  </a:lnTo>
                  <a:lnTo>
                    <a:pt x="688" y="792"/>
                  </a:lnTo>
                  <a:lnTo>
                    <a:pt x="323" y="792"/>
                  </a:lnTo>
                  <a:close/>
                  <a:moveTo>
                    <a:pt x="1331" y="134"/>
                  </a:moveTo>
                  <a:lnTo>
                    <a:pt x="1276" y="137"/>
                  </a:lnTo>
                  <a:lnTo>
                    <a:pt x="1223" y="145"/>
                  </a:lnTo>
                  <a:lnTo>
                    <a:pt x="1171" y="160"/>
                  </a:lnTo>
                  <a:lnTo>
                    <a:pt x="1121" y="179"/>
                  </a:lnTo>
                  <a:lnTo>
                    <a:pt x="1074" y="203"/>
                  </a:lnTo>
                  <a:lnTo>
                    <a:pt x="1030" y="232"/>
                  </a:lnTo>
                  <a:lnTo>
                    <a:pt x="990" y="265"/>
                  </a:lnTo>
                  <a:lnTo>
                    <a:pt x="953" y="302"/>
                  </a:lnTo>
                  <a:lnTo>
                    <a:pt x="920" y="342"/>
                  </a:lnTo>
                  <a:lnTo>
                    <a:pt x="891" y="386"/>
                  </a:lnTo>
                  <a:lnTo>
                    <a:pt x="867" y="433"/>
                  </a:lnTo>
                  <a:lnTo>
                    <a:pt x="847" y="482"/>
                  </a:lnTo>
                  <a:lnTo>
                    <a:pt x="833" y="534"/>
                  </a:lnTo>
                  <a:lnTo>
                    <a:pt x="825" y="587"/>
                  </a:lnTo>
                  <a:lnTo>
                    <a:pt x="822" y="643"/>
                  </a:lnTo>
                  <a:lnTo>
                    <a:pt x="822" y="658"/>
                  </a:lnTo>
                  <a:lnTo>
                    <a:pt x="1841" y="658"/>
                  </a:lnTo>
                  <a:lnTo>
                    <a:pt x="1841" y="643"/>
                  </a:lnTo>
                  <a:lnTo>
                    <a:pt x="1839" y="587"/>
                  </a:lnTo>
                  <a:lnTo>
                    <a:pt x="1830" y="534"/>
                  </a:lnTo>
                  <a:lnTo>
                    <a:pt x="1816" y="482"/>
                  </a:lnTo>
                  <a:lnTo>
                    <a:pt x="1796" y="433"/>
                  </a:lnTo>
                  <a:lnTo>
                    <a:pt x="1772" y="386"/>
                  </a:lnTo>
                  <a:lnTo>
                    <a:pt x="1743" y="342"/>
                  </a:lnTo>
                  <a:lnTo>
                    <a:pt x="1710" y="302"/>
                  </a:lnTo>
                  <a:lnTo>
                    <a:pt x="1673" y="265"/>
                  </a:lnTo>
                  <a:lnTo>
                    <a:pt x="1632" y="232"/>
                  </a:lnTo>
                  <a:lnTo>
                    <a:pt x="1589" y="203"/>
                  </a:lnTo>
                  <a:lnTo>
                    <a:pt x="1542" y="179"/>
                  </a:lnTo>
                  <a:lnTo>
                    <a:pt x="1493" y="160"/>
                  </a:lnTo>
                  <a:lnTo>
                    <a:pt x="1441" y="145"/>
                  </a:lnTo>
                  <a:lnTo>
                    <a:pt x="1387" y="137"/>
                  </a:lnTo>
                  <a:lnTo>
                    <a:pt x="1331" y="134"/>
                  </a:lnTo>
                  <a:close/>
                  <a:moveTo>
                    <a:pt x="1331" y="0"/>
                  </a:moveTo>
                  <a:lnTo>
                    <a:pt x="1393" y="3"/>
                  </a:lnTo>
                  <a:lnTo>
                    <a:pt x="1453" y="11"/>
                  </a:lnTo>
                  <a:lnTo>
                    <a:pt x="1512" y="25"/>
                  </a:lnTo>
                  <a:lnTo>
                    <a:pt x="1568" y="45"/>
                  </a:lnTo>
                  <a:lnTo>
                    <a:pt x="1622" y="69"/>
                  </a:lnTo>
                  <a:lnTo>
                    <a:pt x="1673" y="98"/>
                  </a:lnTo>
                  <a:lnTo>
                    <a:pt x="1721" y="131"/>
                  </a:lnTo>
                  <a:lnTo>
                    <a:pt x="1766" y="169"/>
                  </a:lnTo>
                  <a:lnTo>
                    <a:pt x="1807" y="209"/>
                  </a:lnTo>
                  <a:lnTo>
                    <a:pt x="1844" y="254"/>
                  </a:lnTo>
                  <a:lnTo>
                    <a:pt x="1878" y="302"/>
                  </a:lnTo>
                  <a:lnTo>
                    <a:pt x="1906" y="352"/>
                  </a:lnTo>
                  <a:lnTo>
                    <a:pt x="1931" y="406"/>
                  </a:lnTo>
                  <a:lnTo>
                    <a:pt x="1950" y="462"/>
                  </a:lnTo>
                  <a:lnTo>
                    <a:pt x="1964" y="521"/>
                  </a:lnTo>
                  <a:lnTo>
                    <a:pt x="1973" y="581"/>
                  </a:lnTo>
                  <a:lnTo>
                    <a:pt x="1975" y="643"/>
                  </a:lnTo>
                  <a:lnTo>
                    <a:pt x="1975" y="658"/>
                  </a:lnTo>
                  <a:lnTo>
                    <a:pt x="2401" y="658"/>
                  </a:lnTo>
                  <a:lnTo>
                    <a:pt x="2422" y="661"/>
                  </a:lnTo>
                  <a:lnTo>
                    <a:pt x="2439" y="670"/>
                  </a:lnTo>
                  <a:lnTo>
                    <a:pt x="2453" y="684"/>
                  </a:lnTo>
                  <a:lnTo>
                    <a:pt x="2464" y="700"/>
                  </a:lnTo>
                  <a:lnTo>
                    <a:pt x="2469" y="719"/>
                  </a:lnTo>
                  <a:lnTo>
                    <a:pt x="2664" y="2904"/>
                  </a:lnTo>
                  <a:lnTo>
                    <a:pt x="2664" y="2910"/>
                  </a:lnTo>
                  <a:lnTo>
                    <a:pt x="2660" y="2959"/>
                  </a:lnTo>
                  <a:lnTo>
                    <a:pt x="2651" y="3007"/>
                  </a:lnTo>
                  <a:lnTo>
                    <a:pt x="2635" y="3054"/>
                  </a:lnTo>
                  <a:lnTo>
                    <a:pt x="2614" y="3096"/>
                  </a:lnTo>
                  <a:lnTo>
                    <a:pt x="2589" y="3138"/>
                  </a:lnTo>
                  <a:lnTo>
                    <a:pt x="2557" y="3175"/>
                  </a:lnTo>
                  <a:lnTo>
                    <a:pt x="2521" y="3210"/>
                  </a:lnTo>
                  <a:lnTo>
                    <a:pt x="2483" y="3241"/>
                  </a:lnTo>
                  <a:lnTo>
                    <a:pt x="2439" y="3269"/>
                  </a:lnTo>
                  <a:lnTo>
                    <a:pt x="2393" y="3291"/>
                  </a:lnTo>
                  <a:lnTo>
                    <a:pt x="2343" y="3309"/>
                  </a:lnTo>
                  <a:lnTo>
                    <a:pt x="2292" y="3324"/>
                  </a:lnTo>
                  <a:lnTo>
                    <a:pt x="2237" y="3332"/>
                  </a:lnTo>
                  <a:lnTo>
                    <a:pt x="2181" y="3335"/>
                  </a:lnTo>
                  <a:lnTo>
                    <a:pt x="483" y="3335"/>
                  </a:lnTo>
                  <a:lnTo>
                    <a:pt x="427" y="3332"/>
                  </a:lnTo>
                  <a:lnTo>
                    <a:pt x="372" y="3324"/>
                  </a:lnTo>
                  <a:lnTo>
                    <a:pt x="320" y="3309"/>
                  </a:lnTo>
                  <a:lnTo>
                    <a:pt x="271" y="3291"/>
                  </a:lnTo>
                  <a:lnTo>
                    <a:pt x="225" y="3269"/>
                  </a:lnTo>
                  <a:lnTo>
                    <a:pt x="181" y="3241"/>
                  </a:lnTo>
                  <a:lnTo>
                    <a:pt x="142" y="3210"/>
                  </a:lnTo>
                  <a:lnTo>
                    <a:pt x="107" y="3175"/>
                  </a:lnTo>
                  <a:lnTo>
                    <a:pt x="75" y="3138"/>
                  </a:lnTo>
                  <a:lnTo>
                    <a:pt x="50" y="3096"/>
                  </a:lnTo>
                  <a:lnTo>
                    <a:pt x="28" y="3054"/>
                  </a:lnTo>
                  <a:lnTo>
                    <a:pt x="13" y="3007"/>
                  </a:lnTo>
                  <a:lnTo>
                    <a:pt x="4" y="2959"/>
                  </a:lnTo>
                  <a:lnTo>
                    <a:pt x="0" y="2910"/>
                  </a:lnTo>
                  <a:lnTo>
                    <a:pt x="0" y="2904"/>
                  </a:lnTo>
                  <a:lnTo>
                    <a:pt x="194" y="719"/>
                  </a:lnTo>
                  <a:lnTo>
                    <a:pt x="199" y="700"/>
                  </a:lnTo>
                  <a:lnTo>
                    <a:pt x="210" y="684"/>
                  </a:lnTo>
                  <a:lnTo>
                    <a:pt x="224" y="670"/>
                  </a:lnTo>
                  <a:lnTo>
                    <a:pt x="242" y="661"/>
                  </a:lnTo>
                  <a:lnTo>
                    <a:pt x="261" y="658"/>
                  </a:lnTo>
                  <a:lnTo>
                    <a:pt x="688" y="658"/>
                  </a:lnTo>
                  <a:lnTo>
                    <a:pt x="688" y="643"/>
                  </a:lnTo>
                  <a:lnTo>
                    <a:pt x="691" y="581"/>
                  </a:lnTo>
                  <a:lnTo>
                    <a:pt x="699" y="521"/>
                  </a:lnTo>
                  <a:lnTo>
                    <a:pt x="713" y="462"/>
                  </a:lnTo>
                  <a:lnTo>
                    <a:pt x="732" y="406"/>
                  </a:lnTo>
                  <a:lnTo>
                    <a:pt x="757" y="352"/>
                  </a:lnTo>
                  <a:lnTo>
                    <a:pt x="785" y="302"/>
                  </a:lnTo>
                  <a:lnTo>
                    <a:pt x="819" y="254"/>
                  </a:lnTo>
                  <a:lnTo>
                    <a:pt x="856" y="209"/>
                  </a:lnTo>
                  <a:lnTo>
                    <a:pt x="897" y="169"/>
                  </a:lnTo>
                  <a:lnTo>
                    <a:pt x="942" y="131"/>
                  </a:lnTo>
                  <a:lnTo>
                    <a:pt x="990" y="98"/>
                  </a:lnTo>
                  <a:lnTo>
                    <a:pt x="1041" y="69"/>
                  </a:lnTo>
                  <a:lnTo>
                    <a:pt x="1094" y="45"/>
                  </a:lnTo>
                  <a:lnTo>
                    <a:pt x="1151" y="25"/>
                  </a:lnTo>
                  <a:lnTo>
                    <a:pt x="1209" y="11"/>
                  </a:lnTo>
                  <a:lnTo>
                    <a:pt x="1269" y="3"/>
                  </a:lnTo>
                  <a:lnTo>
                    <a:pt x="1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358" y="1565"/>
              <a:ext cx="95" cy="69"/>
            </a:xfrm>
            <a:custGeom>
              <a:avLst/>
              <a:gdLst>
                <a:gd name="T0" fmla="*/ 883 w 950"/>
                <a:gd name="T1" fmla="*/ 0 h 688"/>
                <a:gd name="T2" fmla="*/ 901 w 950"/>
                <a:gd name="T3" fmla="*/ 2 h 688"/>
                <a:gd name="T4" fmla="*/ 916 w 950"/>
                <a:gd name="T5" fmla="*/ 9 h 688"/>
                <a:gd name="T6" fmla="*/ 930 w 950"/>
                <a:gd name="T7" fmla="*/ 20 h 688"/>
                <a:gd name="T8" fmla="*/ 941 w 950"/>
                <a:gd name="T9" fmla="*/ 34 h 688"/>
                <a:gd name="T10" fmla="*/ 948 w 950"/>
                <a:gd name="T11" fmla="*/ 50 h 688"/>
                <a:gd name="T12" fmla="*/ 950 w 950"/>
                <a:gd name="T13" fmla="*/ 67 h 688"/>
                <a:gd name="T14" fmla="*/ 948 w 950"/>
                <a:gd name="T15" fmla="*/ 85 h 688"/>
                <a:gd name="T16" fmla="*/ 941 w 950"/>
                <a:gd name="T17" fmla="*/ 101 h 688"/>
                <a:gd name="T18" fmla="*/ 930 w 950"/>
                <a:gd name="T19" fmla="*/ 115 h 688"/>
                <a:gd name="T20" fmla="*/ 377 w 950"/>
                <a:gd name="T21" fmla="*/ 667 h 688"/>
                <a:gd name="T22" fmla="*/ 363 w 950"/>
                <a:gd name="T23" fmla="*/ 679 h 688"/>
                <a:gd name="T24" fmla="*/ 346 w 950"/>
                <a:gd name="T25" fmla="*/ 685 h 688"/>
                <a:gd name="T26" fmla="*/ 329 w 950"/>
                <a:gd name="T27" fmla="*/ 688 h 688"/>
                <a:gd name="T28" fmla="*/ 312 w 950"/>
                <a:gd name="T29" fmla="*/ 685 h 688"/>
                <a:gd name="T30" fmla="*/ 296 w 950"/>
                <a:gd name="T31" fmla="*/ 679 h 688"/>
                <a:gd name="T32" fmla="*/ 282 w 950"/>
                <a:gd name="T33" fmla="*/ 667 h 688"/>
                <a:gd name="T34" fmla="*/ 21 w 950"/>
                <a:gd name="T35" fmla="*/ 407 h 688"/>
                <a:gd name="T36" fmla="*/ 10 w 950"/>
                <a:gd name="T37" fmla="*/ 393 h 688"/>
                <a:gd name="T38" fmla="*/ 2 w 950"/>
                <a:gd name="T39" fmla="*/ 377 h 688"/>
                <a:gd name="T40" fmla="*/ 0 w 950"/>
                <a:gd name="T41" fmla="*/ 360 h 688"/>
                <a:gd name="T42" fmla="*/ 2 w 950"/>
                <a:gd name="T43" fmla="*/ 342 h 688"/>
                <a:gd name="T44" fmla="*/ 10 w 950"/>
                <a:gd name="T45" fmla="*/ 326 h 688"/>
                <a:gd name="T46" fmla="*/ 21 w 950"/>
                <a:gd name="T47" fmla="*/ 312 h 688"/>
                <a:gd name="T48" fmla="*/ 35 w 950"/>
                <a:gd name="T49" fmla="*/ 301 h 688"/>
                <a:gd name="T50" fmla="*/ 51 w 950"/>
                <a:gd name="T51" fmla="*/ 295 h 688"/>
                <a:gd name="T52" fmla="*/ 69 w 950"/>
                <a:gd name="T53" fmla="*/ 293 h 688"/>
                <a:gd name="T54" fmla="*/ 85 w 950"/>
                <a:gd name="T55" fmla="*/ 295 h 688"/>
                <a:gd name="T56" fmla="*/ 101 w 950"/>
                <a:gd name="T57" fmla="*/ 301 h 688"/>
                <a:gd name="T58" fmla="*/ 115 w 950"/>
                <a:gd name="T59" fmla="*/ 312 h 688"/>
                <a:gd name="T60" fmla="*/ 329 w 950"/>
                <a:gd name="T61" fmla="*/ 525 h 688"/>
                <a:gd name="T62" fmla="*/ 835 w 950"/>
                <a:gd name="T63" fmla="*/ 20 h 688"/>
                <a:gd name="T64" fmla="*/ 850 w 950"/>
                <a:gd name="T65" fmla="*/ 9 h 688"/>
                <a:gd name="T66" fmla="*/ 866 w 950"/>
                <a:gd name="T67" fmla="*/ 2 h 688"/>
                <a:gd name="T68" fmla="*/ 883 w 950"/>
                <a:gd name="T6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0" h="688">
                  <a:moveTo>
                    <a:pt x="883" y="0"/>
                  </a:moveTo>
                  <a:lnTo>
                    <a:pt x="901" y="2"/>
                  </a:lnTo>
                  <a:lnTo>
                    <a:pt x="916" y="9"/>
                  </a:lnTo>
                  <a:lnTo>
                    <a:pt x="930" y="20"/>
                  </a:lnTo>
                  <a:lnTo>
                    <a:pt x="941" y="34"/>
                  </a:lnTo>
                  <a:lnTo>
                    <a:pt x="948" y="50"/>
                  </a:lnTo>
                  <a:lnTo>
                    <a:pt x="950" y="67"/>
                  </a:lnTo>
                  <a:lnTo>
                    <a:pt x="948" y="85"/>
                  </a:lnTo>
                  <a:lnTo>
                    <a:pt x="941" y="101"/>
                  </a:lnTo>
                  <a:lnTo>
                    <a:pt x="930" y="115"/>
                  </a:lnTo>
                  <a:lnTo>
                    <a:pt x="377" y="667"/>
                  </a:lnTo>
                  <a:lnTo>
                    <a:pt x="363" y="679"/>
                  </a:lnTo>
                  <a:lnTo>
                    <a:pt x="346" y="685"/>
                  </a:lnTo>
                  <a:lnTo>
                    <a:pt x="329" y="688"/>
                  </a:lnTo>
                  <a:lnTo>
                    <a:pt x="312" y="685"/>
                  </a:lnTo>
                  <a:lnTo>
                    <a:pt x="296" y="679"/>
                  </a:lnTo>
                  <a:lnTo>
                    <a:pt x="282" y="667"/>
                  </a:lnTo>
                  <a:lnTo>
                    <a:pt x="21" y="407"/>
                  </a:lnTo>
                  <a:lnTo>
                    <a:pt x="10" y="393"/>
                  </a:lnTo>
                  <a:lnTo>
                    <a:pt x="2" y="377"/>
                  </a:lnTo>
                  <a:lnTo>
                    <a:pt x="0" y="360"/>
                  </a:lnTo>
                  <a:lnTo>
                    <a:pt x="2" y="342"/>
                  </a:lnTo>
                  <a:lnTo>
                    <a:pt x="10" y="326"/>
                  </a:lnTo>
                  <a:lnTo>
                    <a:pt x="21" y="312"/>
                  </a:lnTo>
                  <a:lnTo>
                    <a:pt x="35" y="301"/>
                  </a:lnTo>
                  <a:lnTo>
                    <a:pt x="51" y="295"/>
                  </a:lnTo>
                  <a:lnTo>
                    <a:pt x="69" y="293"/>
                  </a:lnTo>
                  <a:lnTo>
                    <a:pt x="85" y="295"/>
                  </a:lnTo>
                  <a:lnTo>
                    <a:pt x="101" y="301"/>
                  </a:lnTo>
                  <a:lnTo>
                    <a:pt x="115" y="312"/>
                  </a:lnTo>
                  <a:lnTo>
                    <a:pt x="329" y="525"/>
                  </a:lnTo>
                  <a:lnTo>
                    <a:pt x="835" y="20"/>
                  </a:lnTo>
                  <a:lnTo>
                    <a:pt x="850" y="9"/>
                  </a:lnTo>
                  <a:lnTo>
                    <a:pt x="866" y="2"/>
                  </a:lnTo>
                  <a:lnTo>
                    <a:pt x="8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8" name="PA_库_组合 15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7719612" y="2741612"/>
            <a:ext cx="527050" cy="527050"/>
            <a:chOff x="5064" y="1316"/>
            <a:chExt cx="332" cy="332"/>
          </a:xfrm>
          <a:blipFill>
            <a:blip r:embed="rId14"/>
            <a:stretch>
              <a:fillRect/>
            </a:stretch>
          </a:blipFill>
        </p:grpSpPr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064" y="1316"/>
              <a:ext cx="332" cy="332"/>
            </a:xfrm>
            <a:custGeom>
              <a:avLst/>
              <a:gdLst>
                <a:gd name="T0" fmla="*/ 1335 w 3326"/>
                <a:gd name="T1" fmla="*/ 883 h 3327"/>
                <a:gd name="T2" fmla="*/ 1160 w 3326"/>
                <a:gd name="T3" fmla="*/ 1102 h 3327"/>
                <a:gd name="T4" fmla="*/ 1146 w 3326"/>
                <a:gd name="T5" fmla="*/ 2178 h 3327"/>
                <a:gd name="T6" fmla="*/ 1296 w 3326"/>
                <a:gd name="T7" fmla="*/ 2415 h 3327"/>
                <a:gd name="T8" fmla="*/ 1565 w 3326"/>
                <a:gd name="T9" fmla="*/ 2510 h 3327"/>
                <a:gd name="T10" fmla="*/ 1992 w 3326"/>
                <a:gd name="T11" fmla="*/ 2443 h 3327"/>
                <a:gd name="T12" fmla="*/ 2166 w 3326"/>
                <a:gd name="T13" fmla="*/ 2224 h 3327"/>
                <a:gd name="T14" fmla="*/ 2181 w 3326"/>
                <a:gd name="T15" fmla="*/ 1148 h 3327"/>
                <a:gd name="T16" fmla="*/ 2031 w 3326"/>
                <a:gd name="T17" fmla="*/ 910 h 3327"/>
                <a:gd name="T18" fmla="*/ 1762 w 3326"/>
                <a:gd name="T19" fmla="*/ 816 h 3327"/>
                <a:gd name="T20" fmla="*/ 2057 w 3326"/>
                <a:gd name="T21" fmla="*/ 47 h 3327"/>
                <a:gd name="T22" fmla="*/ 2582 w 3326"/>
                <a:gd name="T23" fmla="*/ 277 h 3327"/>
                <a:gd name="T24" fmla="*/ 2993 w 3326"/>
                <a:gd name="T25" fmla="*/ 666 h 3327"/>
                <a:gd name="T26" fmla="*/ 3252 w 3326"/>
                <a:gd name="T27" fmla="*/ 1174 h 3327"/>
                <a:gd name="T28" fmla="*/ 3323 w 3326"/>
                <a:gd name="T29" fmla="*/ 1761 h 3327"/>
                <a:gd name="T30" fmla="*/ 3195 w 3326"/>
                <a:gd name="T31" fmla="*/ 2312 h 3327"/>
                <a:gd name="T32" fmla="*/ 2893 w 3326"/>
                <a:gd name="T33" fmla="*/ 2784 h 3327"/>
                <a:gd name="T34" fmla="*/ 2444 w 3326"/>
                <a:gd name="T35" fmla="*/ 3132 h 3327"/>
                <a:gd name="T36" fmla="*/ 1934 w 3326"/>
                <a:gd name="T37" fmla="*/ 3305 h 3327"/>
                <a:gd name="T38" fmla="*/ 1374 w 3326"/>
                <a:gd name="T39" fmla="*/ 3302 h 3327"/>
                <a:gd name="T40" fmla="*/ 794 w 3326"/>
                <a:gd name="T41" fmla="*/ 3103 h 3327"/>
                <a:gd name="T42" fmla="*/ 408 w 3326"/>
                <a:gd name="T43" fmla="*/ 2801 h 3327"/>
                <a:gd name="T44" fmla="*/ 126 w 3326"/>
                <a:gd name="T45" fmla="*/ 2319 h 3327"/>
                <a:gd name="T46" fmla="*/ 0 w 3326"/>
                <a:gd name="T47" fmla="*/ 1672 h 3327"/>
                <a:gd name="T48" fmla="*/ 102 w 3326"/>
                <a:gd name="T49" fmla="*/ 1089 h 3327"/>
                <a:gd name="T50" fmla="*/ 368 w 3326"/>
                <a:gd name="T51" fmla="*/ 620 h 3327"/>
                <a:gd name="T52" fmla="*/ 605 w 3326"/>
                <a:gd name="T53" fmla="*/ 405 h 3327"/>
                <a:gd name="T54" fmla="*/ 668 w 3326"/>
                <a:gd name="T55" fmla="*/ 477 h 3327"/>
                <a:gd name="T56" fmla="*/ 453 w 3326"/>
                <a:gd name="T57" fmla="*/ 727 h 3327"/>
                <a:gd name="T58" fmla="*/ 203 w 3326"/>
                <a:gd name="T59" fmla="*/ 1202 h 3327"/>
                <a:gd name="T60" fmla="*/ 137 w 3326"/>
                <a:gd name="T61" fmla="*/ 1734 h 3327"/>
                <a:gd name="T62" fmla="*/ 258 w 3326"/>
                <a:gd name="T63" fmla="*/ 2287 h 3327"/>
                <a:gd name="T64" fmla="*/ 531 w 3326"/>
                <a:gd name="T65" fmla="*/ 2738 h 3327"/>
                <a:gd name="T66" fmla="*/ 951 w 3326"/>
                <a:gd name="T67" fmla="*/ 3032 h 3327"/>
                <a:gd name="T68" fmla="*/ 1533 w 3326"/>
                <a:gd name="T69" fmla="*/ 3187 h 3327"/>
                <a:gd name="T70" fmla="*/ 2102 w 3326"/>
                <a:gd name="T71" fmla="*/ 3129 h 3327"/>
                <a:gd name="T72" fmla="*/ 2600 w 3326"/>
                <a:gd name="T73" fmla="*/ 2871 h 3327"/>
                <a:gd name="T74" fmla="*/ 2952 w 3326"/>
                <a:gd name="T75" fmla="*/ 2489 h 3327"/>
                <a:gd name="T76" fmla="*/ 3151 w 3326"/>
                <a:gd name="T77" fmla="*/ 2014 h 3327"/>
                <a:gd name="T78" fmla="*/ 3179 w 3326"/>
                <a:gd name="T79" fmla="*/ 1469 h 3327"/>
                <a:gd name="T80" fmla="*/ 3007 w 3326"/>
                <a:gd name="T81" fmla="*/ 937 h 3327"/>
                <a:gd name="T82" fmla="*/ 2665 w 3326"/>
                <a:gd name="T83" fmla="*/ 509 h 3327"/>
                <a:gd name="T84" fmla="*/ 2194 w 3326"/>
                <a:gd name="T85" fmla="*/ 229 h 3327"/>
                <a:gd name="T86" fmla="*/ 1729 w 3326"/>
                <a:gd name="T87" fmla="*/ 681 h 3327"/>
                <a:gd name="T88" fmla="*/ 2030 w 3326"/>
                <a:gd name="T89" fmla="*/ 750 h 3327"/>
                <a:gd name="T90" fmla="*/ 2257 w 3326"/>
                <a:gd name="T91" fmla="*/ 978 h 3327"/>
                <a:gd name="T92" fmla="*/ 2325 w 3326"/>
                <a:gd name="T93" fmla="*/ 2080 h 3327"/>
                <a:gd name="T94" fmla="*/ 2229 w 3326"/>
                <a:gd name="T95" fmla="*/ 2395 h 3327"/>
                <a:gd name="T96" fmla="*/ 1980 w 3326"/>
                <a:gd name="T97" fmla="*/ 2600 h 3327"/>
                <a:gd name="T98" fmla="*/ 1507 w 3326"/>
                <a:gd name="T99" fmla="*/ 2641 h 3327"/>
                <a:gd name="T100" fmla="*/ 1205 w 3326"/>
                <a:gd name="T101" fmla="*/ 2516 h 3327"/>
                <a:gd name="T102" fmla="*/ 1025 w 3326"/>
                <a:gd name="T103" fmla="*/ 2248 h 3327"/>
                <a:gd name="T104" fmla="*/ 1012 w 3326"/>
                <a:gd name="T105" fmla="*/ 1133 h 3327"/>
                <a:gd name="T106" fmla="*/ 1166 w 3326"/>
                <a:gd name="T107" fmla="*/ 847 h 3327"/>
                <a:gd name="T108" fmla="*/ 1451 w 3326"/>
                <a:gd name="T109" fmla="*/ 694 h 3327"/>
                <a:gd name="T110" fmla="*/ 1605 w 3326"/>
                <a:gd name="T111" fmla="*/ 32 h 3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6" h="3327">
                  <a:moveTo>
                    <a:pt x="1565" y="816"/>
                  </a:moveTo>
                  <a:lnTo>
                    <a:pt x="1516" y="819"/>
                  </a:lnTo>
                  <a:lnTo>
                    <a:pt x="1467" y="827"/>
                  </a:lnTo>
                  <a:lnTo>
                    <a:pt x="1421" y="841"/>
                  </a:lnTo>
                  <a:lnTo>
                    <a:pt x="1376" y="860"/>
                  </a:lnTo>
                  <a:lnTo>
                    <a:pt x="1335" y="883"/>
                  </a:lnTo>
                  <a:lnTo>
                    <a:pt x="1296" y="910"/>
                  </a:lnTo>
                  <a:lnTo>
                    <a:pt x="1261" y="943"/>
                  </a:lnTo>
                  <a:lnTo>
                    <a:pt x="1229" y="977"/>
                  </a:lnTo>
                  <a:lnTo>
                    <a:pt x="1202" y="1016"/>
                  </a:lnTo>
                  <a:lnTo>
                    <a:pt x="1179" y="1057"/>
                  </a:lnTo>
                  <a:lnTo>
                    <a:pt x="1160" y="1102"/>
                  </a:lnTo>
                  <a:lnTo>
                    <a:pt x="1146" y="1148"/>
                  </a:lnTo>
                  <a:lnTo>
                    <a:pt x="1137" y="1197"/>
                  </a:lnTo>
                  <a:lnTo>
                    <a:pt x="1135" y="1246"/>
                  </a:lnTo>
                  <a:lnTo>
                    <a:pt x="1135" y="2079"/>
                  </a:lnTo>
                  <a:lnTo>
                    <a:pt x="1137" y="2129"/>
                  </a:lnTo>
                  <a:lnTo>
                    <a:pt x="1146" y="2178"/>
                  </a:lnTo>
                  <a:lnTo>
                    <a:pt x="1160" y="2224"/>
                  </a:lnTo>
                  <a:lnTo>
                    <a:pt x="1179" y="2268"/>
                  </a:lnTo>
                  <a:lnTo>
                    <a:pt x="1202" y="2309"/>
                  </a:lnTo>
                  <a:lnTo>
                    <a:pt x="1229" y="2348"/>
                  </a:lnTo>
                  <a:lnTo>
                    <a:pt x="1261" y="2383"/>
                  </a:lnTo>
                  <a:lnTo>
                    <a:pt x="1296" y="2415"/>
                  </a:lnTo>
                  <a:lnTo>
                    <a:pt x="1335" y="2443"/>
                  </a:lnTo>
                  <a:lnTo>
                    <a:pt x="1376" y="2466"/>
                  </a:lnTo>
                  <a:lnTo>
                    <a:pt x="1421" y="2485"/>
                  </a:lnTo>
                  <a:lnTo>
                    <a:pt x="1467" y="2499"/>
                  </a:lnTo>
                  <a:lnTo>
                    <a:pt x="1516" y="2507"/>
                  </a:lnTo>
                  <a:lnTo>
                    <a:pt x="1565" y="2510"/>
                  </a:lnTo>
                  <a:lnTo>
                    <a:pt x="1762" y="2510"/>
                  </a:lnTo>
                  <a:lnTo>
                    <a:pt x="1811" y="2507"/>
                  </a:lnTo>
                  <a:lnTo>
                    <a:pt x="1860" y="2499"/>
                  </a:lnTo>
                  <a:lnTo>
                    <a:pt x="1906" y="2485"/>
                  </a:lnTo>
                  <a:lnTo>
                    <a:pt x="1951" y="2466"/>
                  </a:lnTo>
                  <a:lnTo>
                    <a:pt x="1992" y="2443"/>
                  </a:lnTo>
                  <a:lnTo>
                    <a:pt x="2031" y="2415"/>
                  </a:lnTo>
                  <a:lnTo>
                    <a:pt x="2065" y="2383"/>
                  </a:lnTo>
                  <a:lnTo>
                    <a:pt x="2098" y="2348"/>
                  </a:lnTo>
                  <a:lnTo>
                    <a:pt x="2125" y="2309"/>
                  </a:lnTo>
                  <a:lnTo>
                    <a:pt x="2148" y="2268"/>
                  </a:lnTo>
                  <a:lnTo>
                    <a:pt x="2166" y="2224"/>
                  </a:lnTo>
                  <a:lnTo>
                    <a:pt x="2181" y="2178"/>
                  </a:lnTo>
                  <a:lnTo>
                    <a:pt x="2189" y="2129"/>
                  </a:lnTo>
                  <a:lnTo>
                    <a:pt x="2192" y="2079"/>
                  </a:lnTo>
                  <a:lnTo>
                    <a:pt x="2192" y="1246"/>
                  </a:lnTo>
                  <a:lnTo>
                    <a:pt x="2189" y="1197"/>
                  </a:lnTo>
                  <a:lnTo>
                    <a:pt x="2181" y="1148"/>
                  </a:lnTo>
                  <a:lnTo>
                    <a:pt x="2166" y="1102"/>
                  </a:lnTo>
                  <a:lnTo>
                    <a:pt x="2148" y="1057"/>
                  </a:lnTo>
                  <a:lnTo>
                    <a:pt x="2125" y="1016"/>
                  </a:lnTo>
                  <a:lnTo>
                    <a:pt x="2098" y="977"/>
                  </a:lnTo>
                  <a:lnTo>
                    <a:pt x="2065" y="943"/>
                  </a:lnTo>
                  <a:lnTo>
                    <a:pt x="2031" y="910"/>
                  </a:lnTo>
                  <a:lnTo>
                    <a:pt x="1992" y="883"/>
                  </a:lnTo>
                  <a:lnTo>
                    <a:pt x="1951" y="860"/>
                  </a:lnTo>
                  <a:lnTo>
                    <a:pt x="1906" y="841"/>
                  </a:lnTo>
                  <a:lnTo>
                    <a:pt x="1860" y="827"/>
                  </a:lnTo>
                  <a:lnTo>
                    <a:pt x="1811" y="819"/>
                  </a:lnTo>
                  <a:lnTo>
                    <a:pt x="1762" y="816"/>
                  </a:lnTo>
                  <a:lnTo>
                    <a:pt x="1565" y="816"/>
                  </a:lnTo>
                  <a:close/>
                  <a:moveTo>
                    <a:pt x="1663" y="0"/>
                  </a:moveTo>
                  <a:lnTo>
                    <a:pt x="1765" y="3"/>
                  </a:lnTo>
                  <a:lnTo>
                    <a:pt x="1864" y="12"/>
                  </a:lnTo>
                  <a:lnTo>
                    <a:pt x="1962" y="26"/>
                  </a:lnTo>
                  <a:lnTo>
                    <a:pt x="2057" y="47"/>
                  </a:lnTo>
                  <a:lnTo>
                    <a:pt x="2151" y="73"/>
                  </a:lnTo>
                  <a:lnTo>
                    <a:pt x="2242" y="104"/>
                  </a:lnTo>
                  <a:lnTo>
                    <a:pt x="2331" y="140"/>
                  </a:lnTo>
                  <a:lnTo>
                    <a:pt x="2418" y="181"/>
                  </a:lnTo>
                  <a:lnTo>
                    <a:pt x="2501" y="227"/>
                  </a:lnTo>
                  <a:lnTo>
                    <a:pt x="2582" y="277"/>
                  </a:lnTo>
                  <a:lnTo>
                    <a:pt x="2659" y="332"/>
                  </a:lnTo>
                  <a:lnTo>
                    <a:pt x="2734" y="392"/>
                  </a:lnTo>
                  <a:lnTo>
                    <a:pt x="2804" y="455"/>
                  </a:lnTo>
                  <a:lnTo>
                    <a:pt x="2871" y="521"/>
                  </a:lnTo>
                  <a:lnTo>
                    <a:pt x="2934" y="592"/>
                  </a:lnTo>
                  <a:lnTo>
                    <a:pt x="2993" y="666"/>
                  </a:lnTo>
                  <a:lnTo>
                    <a:pt x="3048" y="743"/>
                  </a:lnTo>
                  <a:lnTo>
                    <a:pt x="3098" y="824"/>
                  </a:lnTo>
                  <a:lnTo>
                    <a:pt x="3144" y="908"/>
                  </a:lnTo>
                  <a:lnTo>
                    <a:pt x="3185" y="994"/>
                  </a:lnTo>
                  <a:lnTo>
                    <a:pt x="3222" y="1083"/>
                  </a:lnTo>
                  <a:lnTo>
                    <a:pt x="3252" y="1174"/>
                  </a:lnTo>
                  <a:lnTo>
                    <a:pt x="3278" y="1269"/>
                  </a:lnTo>
                  <a:lnTo>
                    <a:pt x="3299" y="1365"/>
                  </a:lnTo>
                  <a:lnTo>
                    <a:pt x="3314" y="1462"/>
                  </a:lnTo>
                  <a:lnTo>
                    <a:pt x="3323" y="1562"/>
                  </a:lnTo>
                  <a:lnTo>
                    <a:pt x="3326" y="1663"/>
                  </a:lnTo>
                  <a:lnTo>
                    <a:pt x="3323" y="1761"/>
                  </a:lnTo>
                  <a:lnTo>
                    <a:pt x="3315" y="1857"/>
                  </a:lnTo>
                  <a:lnTo>
                    <a:pt x="3301" y="1951"/>
                  </a:lnTo>
                  <a:lnTo>
                    <a:pt x="3282" y="2044"/>
                  </a:lnTo>
                  <a:lnTo>
                    <a:pt x="3258" y="2136"/>
                  </a:lnTo>
                  <a:lnTo>
                    <a:pt x="3229" y="2225"/>
                  </a:lnTo>
                  <a:lnTo>
                    <a:pt x="3195" y="2312"/>
                  </a:lnTo>
                  <a:lnTo>
                    <a:pt x="3156" y="2399"/>
                  </a:lnTo>
                  <a:lnTo>
                    <a:pt x="3112" y="2481"/>
                  </a:lnTo>
                  <a:lnTo>
                    <a:pt x="3065" y="2561"/>
                  </a:lnTo>
                  <a:lnTo>
                    <a:pt x="3012" y="2638"/>
                  </a:lnTo>
                  <a:lnTo>
                    <a:pt x="2955" y="2712"/>
                  </a:lnTo>
                  <a:lnTo>
                    <a:pt x="2893" y="2784"/>
                  </a:lnTo>
                  <a:lnTo>
                    <a:pt x="2827" y="2852"/>
                  </a:lnTo>
                  <a:lnTo>
                    <a:pt x="2757" y="2916"/>
                  </a:lnTo>
                  <a:lnTo>
                    <a:pt x="2683" y="2977"/>
                  </a:lnTo>
                  <a:lnTo>
                    <a:pt x="2606" y="3033"/>
                  </a:lnTo>
                  <a:lnTo>
                    <a:pt x="2524" y="3086"/>
                  </a:lnTo>
                  <a:lnTo>
                    <a:pt x="2444" y="3132"/>
                  </a:lnTo>
                  <a:lnTo>
                    <a:pt x="2362" y="3173"/>
                  </a:lnTo>
                  <a:lnTo>
                    <a:pt x="2279" y="3208"/>
                  </a:lnTo>
                  <a:lnTo>
                    <a:pt x="2194" y="3240"/>
                  </a:lnTo>
                  <a:lnTo>
                    <a:pt x="2109" y="3266"/>
                  </a:lnTo>
                  <a:lnTo>
                    <a:pt x="2022" y="3288"/>
                  </a:lnTo>
                  <a:lnTo>
                    <a:pt x="1934" y="3305"/>
                  </a:lnTo>
                  <a:lnTo>
                    <a:pt x="1845" y="3317"/>
                  </a:lnTo>
                  <a:lnTo>
                    <a:pt x="1756" y="3324"/>
                  </a:lnTo>
                  <a:lnTo>
                    <a:pt x="1665" y="3327"/>
                  </a:lnTo>
                  <a:lnTo>
                    <a:pt x="1568" y="3324"/>
                  </a:lnTo>
                  <a:lnTo>
                    <a:pt x="1471" y="3316"/>
                  </a:lnTo>
                  <a:lnTo>
                    <a:pt x="1374" y="3302"/>
                  </a:lnTo>
                  <a:lnTo>
                    <a:pt x="1277" y="3282"/>
                  </a:lnTo>
                  <a:lnTo>
                    <a:pt x="1179" y="3258"/>
                  </a:lnTo>
                  <a:lnTo>
                    <a:pt x="1082" y="3228"/>
                  </a:lnTo>
                  <a:lnTo>
                    <a:pt x="986" y="3191"/>
                  </a:lnTo>
                  <a:lnTo>
                    <a:pt x="889" y="3151"/>
                  </a:lnTo>
                  <a:lnTo>
                    <a:pt x="794" y="3103"/>
                  </a:lnTo>
                  <a:lnTo>
                    <a:pt x="721" y="3063"/>
                  </a:lnTo>
                  <a:lnTo>
                    <a:pt x="653" y="3018"/>
                  </a:lnTo>
                  <a:lnTo>
                    <a:pt x="586" y="2970"/>
                  </a:lnTo>
                  <a:lnTo>
                    <a:pt x="523" y="2917"/>
                  </a:lnTo>
                  <a:lnTo>
                    <a:pt x="463" y="2861"/>
                  </a:lnTo>
                  <a:lnTo>
                    <a:pt x="408" y="2801"/>
                  </a:lnTo>
                  <a:lnTo>
                    <a:pt x="355" y="2739"/>
                  </a:lnTo>
                  <a:lnTo>
                    <a:pt x="307" y="2672"/>
                  </a:lnTo>
                  <a:lnTo>
                    <a:pt x="262" y="2603"/>
                  </a:lnTo>
                  <a:lnTo>
                    <a:pt x="222" y="2530"/>
                  </a:lnTo>
                  <a:lnTo>
                    <a:pt x="171" y="2425"/>
                  </a:lnTo>
                  <a:lnTo>
                    <a:pt x="126" y="2319"/>
                  </a:lnTo>
                  <a:lnTo>
                    <a:pt x="88" y="2212"/>
                  </a:lnTo>
                  <a:lnTo>
                    <a:pt x="58" y="2104"/>
                  </a:lnTo>
                  <a:lnTo>
                    <a:pt x="32" y="1997"/>
                  </a:lnTo>
                  <a:lnTo>
                    <a:pt x="15" y="1888"/>
                  </a:lnTo>
                  <a:lnTo>
                    <a:pt x="4" y="1780"/>
                  </a:lnTo>
                  <a:lnTo>
                    <a:pt x="0" y="1672"/>
                  </a:lnTo>
                  <a:lnTo>
                    <a:pt x="3" y="1564"/>
                  </a:lnTo>
                  <a:lnTo>
                    <a:pt x="12" y="1457"/>
                  </a:lnTo>
                  <a:lnTo>
                    <a:pt x="29" y="1351"/>
                  </a:lnTo>
                  <a:lnTo>
                    <a:pt x="49" y="1263"/>
                  </a:lnTo>
                  <a:lnTo>
                    <a:pt x="73" y="1176"/>
                  </a:lnTo>
                  <a:lnTo>
                    <a:pt x="102" y="1089"/>
                  </a:lnTo>
                  <a:lnTo>
                    <a:pt x="136" y="1006"/>
                  </a:lnTo>
                  <a:lnTo>
                    <a:pt x="173" y="924"/>
                  </a:lnTo>
                  <a:lnTo>
                    <a:pt x="216" y="844"/>
                  </a:lnTo>
                  <a:lnTo>
                    <a:pt x="263" y="766"/>
                  </a:lnTo>
                  <a:lnTo>
                    <a:pt x="314" y="692"/>
                  </a:lnTo>
                  <a:lnTo>
                    <a:pt x="368" y="620"/>
                  </a:lnTo>
                  <a:lnTo>
                    <a:pt x="427" y="551"/>
                  </a:lnTo>
                  <a:lnTo>
                    <a:pt x="490" y="485"/>
                  </a:lnTo>
                  <a:lnTo>
                    <a:pt x="555" y="422"/>
                  </a:lnTo>
                  <a:lnTo>
                    <a:pt x="571" y="412"/>
                  </a:lnTo>
                  <a:lnTo>
                    <a:pt x="588" y="407"/>
                  </a:lnTo>
                  <a:lnTo>
                    <a:pt x="605" y="405"/>
                  </a:lnTo>
                  <a:lnTo>
                    <a:pt x="621" y="409"/>
                  </a:lnTo>
                  <a:lnTo>
                    <a:pt x="637" y="416"/>
                  </a:lnTo>
                  <a:lnTo>
                    <a:pt x="651" y="427"/>
                  </a:lnTo>
                  <a:lnTo>
                    <a:pt x="661" y="443"/>
                  </a:lnTo>
                  <a:lnTo>
                    <a:pt x="667" y="460"/>
                  </a:lnTo>
                  <a:lnTo>
                    <a:pt x="668" y="477"/>
                  </a:lnTo>
                  <a:lnTo>
                    <a:pt x="665" y="493"/>
                  </a:lnTo>
                  <a:lnTo>
                    <a:pt x="657" y="509"/>
                  </a:lnTo>
                  <a:lnTo>
                    <a:pt x="646" y="522"/>
                  </a:lnTo>
                  <a:lnTo>
                    <a:pt x="577" y="588"/>
                  </a:lnTo>
                  <a:lnTo>
                    <a:pt x="513" y="656"/>
                  </a:lnTo>
                  <a:lnTo>
                    <a:pt x="453" y="727"/>
                  </a:lnTo>
                  <a:lnTo>
                    <a:pt x="400" y="801"/>
                  </a:lnTo>
                  <a:lnTo>
                    <a:pt x="350" y="877"/>
                  </a:lnTo>
                  <a:lnTo>
                    <a:pt x="306" y="955"/>
                  </a:lnTo>
                  <a:lnTo>
                    <a:pt x="267" y="1035"/>
                  </a:lnTo>
                  <a:lnTo>
                    <a:pt x="233" y="1118"/>
                  </a:lnTo>
                  <a:lnTo>
                    <a:pt x="203" y="1202"/>
                  </a:lnTo>
                  <a:lnTo>
                    <a:pt x="179" y="1288"/>
                  </a:lnTo>
                  <a:lnTo>
                    <a:pt x="160" y="1375"/>
                  </a:lnTo>
                  <a:lnTo>
                    <a:pt x="147" y="1463"/>
                  </a:lnTo>
                  <a:lnTo>
                    <a:pt x="138" y="1552"/>
                  </a:lnTo>
                  <a:lnTo>
                    <a:pt x="135" y="1643"/>
                  </a:lnTo>
                  <a:lnTo>
                    <a:pt x="137" y="1734"/>
                  </a:lnTo>
                  <a:lnTo>
                    <a:pt x="143" y="1825"/>
                  </a:lnTo>
                  <a:lnTo>
                    <a:pt x="156" y="1918"/>
                  </a:lnTo>
                  <a:lnTo>
                    <a:pt x="173" y="2010"/>
                  </a:lnTo>
                  <a:lnTo>
                    <a:pt x="195" y="2103"/>
                  </a:lnTo>
                  <a:lnTo>
                    <a:pt x="224" y="2195"/>
                  </a:lnTo>
                  <a:lnTo>
                    <a:pt x="258" y="2287"/>
                  </a:lnTo>
                  <a:lnTo>
                    <a:pt x="296" y="2378"/>
                  </a:lnTo>
                  <a:lnTo>
                    <a:pt x="341" y="2469"/>
                  </a:lnTo>
                  <a:lnTo>
                    <a:pt x="381" y="2541"/>
                  </a:lnTo>
                  <a:lnTo>
                    <a:pt x="427" y="2610"/>
                  </a:lnTo>
                  <a:lnTo>
                    <a:pt x="477" y="2676"/>
                  </a:lnTo>
                  <a:lnTo>
                    <a:pt x="531" y="2738"/>
                  </a:lnTo>
                  <a:lnTo>
                    <a:pt x="589" y="2795"/>
                  </a:lnTo>
                  <a:lnTo>
                    <a:pt x="651" y="2849"/>
                  </a:lnTo>
                  <a:lnTo>
                    <a:pt x="715" y="2899"/>
                  </a:lnTo>
                  <a:lnTo>
                    <a:pt x="784" y="2944"/>
                  </a:lnTo>
                  <a:lnTo>
                    <a:pt x="856" y="2986"/>
                  </a:lnTo>
                  <a:lnTo>
                    <a:pt x="951" y="3032"/>
                  </a:lnTo>
                  <a:lnTo>
                    <a:pt x="1047" y="3073"/>
                  </a:lnTo>
                  <a:lnTo>
                    <a:pt x="1144" y="3107"/>
                  </a:lnTo>
                  <a:lnTo>
                    <a:pt x="1242" y="3137"/>
                  </a:lnTo>
                  <a:lnTo>
                    <a:pt x="1339" y="3159"/>
                  </a:lnTo>
                  <a:lnTo>
                    <a:pt x="1436" y="3176"/>
                  </a:lnTo>
                  <a:lnTo>
                    <a:pt x="1533" y="3187"/>
                  </a:lnTo>
                  <a:lnTo>
                    <a:pt x="1629" y="3192"/>
                  </a:lnTo>
                  <a:lnTo>
                    <a:pt x="1725" y="3191"/>
                  </a:lnTo>
                  <a:lnTo>
                    <a:pt x="1821" y="3185"/>
                  </a:lnTo>
                  <a:lnTo>
                    <a:pt x="1915" y="3172"/>
                  </a:lnTo>
                  <a:lnTo>
                    <a:pt x="2009" y="3154"/>
                  </a:lnTo>
                  <a:lnTo>
                    <a:pt x="2102" y="3129"/>
                  </a:lnTo>
                  <a:lnTo>
                    <a:pt x="2192" y="3099"/>
                  </a:lnTo>
                  <a:lnTo>
                    <a:pt x="2281" y="3063"/>
                  </a:lnTo>
                  <a:lnTo>
                    <a:pt x="2369" y="3020"/>
                  </a:lnTo>
                  <a:lnTo>
                    <a:pt x="2454" y="2973"/>
                  </a:lnTo>
                  <a:lnTo>
                    <a:pt x="2529" y="2924"/>
                  </a:lnTo>
                  <a:lnTo>
                    <a:pt x="2600" y="2871"/>
                  </a:lnTo>
                  <a:lnTo>
                    <a:pt x="2668" y="2816"/>
                  </a:lnTo>
                  <a:lnTo>
                    <a:pt x="2733" y="2757"/>
                  </a:lnTo>
                  <a:lnTo>
                    <a:pt x="2794" y="2694"/>
                  </a:lnTo>
                  <a:lnTo>
                    <a:pt x="2850" y="2628"/>
                  </a:lnTo>
                  <a:lnTo>
                    <a:pt x="2903" y="2561"/>
                  </a:lnTo>
                  <a:lnTo>
                    <a:pt x="2952" y="2489"/>
                  </a:lnTo>
                  <a:lnTo>
                    <a:pt x="2995" y="2415"/>
                  </a:lnTo>
                  <a:lnTo>
                    <a:pt x="3036" y="2339"/>
                  </a:lnTo>
                  <a:lnTo>
                    <a:pt x="3071" y="2261"/>
                  </a:lnTo>
                  <a:lnTo>
                    <a:pt x="3102" y="2180"/>
                  </a:lnTo>
                  <a:lnTo>
                    <a:pt x="3130" y="2098"/>
                  </a:lnTo>
                  <a:lnTo>
                    <a:pt x="3151" y="2014"/>
                  </a:lnTo>
                  <a:lnTo>
                    <a:pt x="3169" y="1928"/>
                  </a:lnTo>
                  <a:lnTo>
                    <a:pt x="3181" y="1841"/>
                  </a:lnTo>
                  <a:lnTo>
                    <a:pt x="3188" y="1753"/>
                  </a:lnTo>
                  <a:lnTo>
                    <a:pt x="3191" y="1663"/>
                  </a:lnTo>
                  <a:lnTo>
                    <a:pt x="3188" y="1565"/>
                  </a:lnTo>
                  <a:lnTo>
                    <a:pt x="3179" y="1469"/>
                  </a:lnTo>
                  <a:lnTo>
                    <a:pt x="3164" y="1375"/>
                  </a:lnTo>
                  <a:lnTo>
                    <a:pt x="3144" y="1283"/>
                  </a:lnTo>
                  <a:lnTo>
                    <a:pt x="3117" y="1193"/>
                  </a:lnTo>
                  <a:lnTo>
                    <a:pt x="3086" y="1105"/>
                  </a:lnTo>
                  <a:lnTo>
                    <a:pt x="3049" y="1020"/>
                  </a:lnTo>
                  <a:lnTo>
                    <a:pt x="3007" y="937"/>
                  </a:lnTo>
                  <a:lnTo>
                    <a:pt x="2962" y="858"/>
                  </a:lnTo>
                  <a:lnTo>
                    <a:pt x="2911" y="781"/>
                  </a:lnTo>
                  <a:lnTo>
                    <a:pt x="2855" y="708"/>
                  </a:lnTo>
                  <a:lnTo>
                    <a:pt x="2796" y="638"/>
                  </a:lnTo>
                  <a:lnTo>
                    <a:pt x="2733" y="572"/>
                  </a:lnTo>
                  <a:lnTo>
                    <a:pt x="2665" y="509"/>
                  </a:lnTo>
                  <a:lnTo>
                    <a:pt x="2595" y="452"/>
                  </a:lnTo>
                  <a:lnTo>
                    <a:pt x="2521" y="398"/>
                  </a:lnTo>
                  <a:lnTo>
                    <a:pt x="2444" y="348"/>
                  </a:lnTo>
                  <a:lnTo>
                    <a:pt x="2363" y="304"/>
                  </a:lnTo>
                  <a:lnTo>
                    <a:pt x="2280" y="263"/>
                  </a:lnTo>
                  <a:lnTo>
                    <a:pt x="2194" y="229"/>
                  </a:lnTo>
                  <a:lnTo>
                    <a:pt x="2105" y="199"/>
                  </a:lnTo>
                  <a:lnTo>
                    <a:pt x="2014" y="174"/>
                  </a:lnTo>
                  <a:lnTo>
                    <a:pt x="1921" y="155"/>
                  </a:lnTo>
                  <a:lnTo>
                    <a:pt x="1826" y="142"/>
                  </a:lnTo>
                  <a:lnTo>
                    <a:pt x="1729" y="135"/>
                  </a:lnTo>
                  <a:lnTo>
                    <a:pt x="1729" y="681"/>
                  </a:lnTo>
                  <a:lnTo>
                    <a:pt x="1761" y="681"/>
                  </a:lnTo>
                  <a:lnTo>
                    <a:pt x="1818" y="684"/>
                  </a:lnTo>
                  <a:lnTo>
                    <a:pt x="1875" y="693"/>
                  </a:lnTo>
                  <a:lnTo>
                    <a:pt x="1929" y="707"/>
                  </a:lnTo>
                  <a:lnTo>
                    <a:pt x="1980" y="726"/>
                  </a:lnTo>
                  <a:lnTo>
                    <a:pt x="2030" y="750"/>
                  </a:lnTo>
                  <a:lnTo>
                    <a:pt x="2076" y="779"/>
                  </a:lnTo>
                  <a:lnTo>
                    <a:pt x="2120" y="811"/>
                  </a:lnTo>
                  <a:lnTo>
                    <a:pt x="2160" y="847"/>
                  </a:lnTo>
                  <a:lnTo>
                    <a:pt x="2197" y="887"/>
                  </a:lnTo>
                  <a:lnTo>
                    <a:pt x="2229" y="930"/>
                  </a:lnTo>
                  <a:lnTo>
                    <a:pt x="2257" y="978"/>
                  </a:lnTo>
                  <a:lnTo>
                    <a:pt x="2281" y="1027"/>
                  </a:lnTo>
                  <a:lnTo>
                    <a:pt x="2300" y="1079"/>
                  </a:lnTo>
                  <a:lnTo>
                    <a:pt x="2314" y="1133"/>
                  </a:lnTo>
                  <a:lnTo>
                    <a:pt x="2322" y="1189"/>
                  </a:lnTo>
                  <a:lnTo>
                    <a:pt x="2325" y="1246"/>
                  </a:lnTo>
                  <a:lnTo>
                    <a:pt x="2325" y="2080"/>
                  </a:lnTo>
                  <a:lnTo>
                    <a:pt x="2322" y="2137"/>
                  </a:lnTo>
                  <a:lnTo>
                    <a:pt x="2314" y="2194"/>
                  </a:lnTo>
                  <a:lnTo>
                    <a:pt x="2300" y="2248"/>
                  </a:lnTo>
                  <a:lnTo>
                    <a:pt x="2281" y="2299"/>
                  </a:lnTo>
                  <a:lnTo>
                    <a:pt x="2257" y="2349"/>
                  </a:lnTo>
                  <a:lnTo>
                    <a:pt x="2229" y="2395"/>
                  </a:lnTo>
                  <a:lnTo>
                    <a:pt x="2197" y="2439"/>
                  </a:lnTo>
                  <a:lnTo>
                    <a:pt x="2159" y="2480"/>
                  </a:lnTo>
                  <a:lnTo>
                    <a:pt x="2120" y="2516"/>
                  </a:lnTo>
                  <a:lnTo>
                    <a:pt x="2076" y="2548"/>
                  </a:lnTo>
                  <a:lnTo>
                    <a:pt x="2030" y="2577"/>
                  </a:lnTo>
                  <a:lnTo>
                    <a:pt x="1980" y="2600"/>
                  </a:lnTo>
                  <a:lnTo>
                    <a:pt x="1929" y="2619"/>
                  </a:lnTo>
                  <a:lnTo>
                    <a:pt x="1874" y="2633"/>
                  </a:lnTo>
                  <a:lnTo>
                    <a:pt x="1818" y="2641"/>
                  </a:lnTo>
                  <a:lnTo>
                    <a:pt x="1761" y="2645"/>
                  </a:lnTo>
                  <a:lnTo>
                    <a:pt x="1564" y="2645"/>
                  </a:lnTo>
                  <a:lnTo>
                    <a:pt x="1507" y="2641"/>
                  </a:lnTo>
                  <a:lnTo>
                    <a:pt x="1451" y="2633"/>
                  </a:lnTo>
                  <a:lnTo>
                    <a:pt x="1396" y="2619"/>
                  </a:lnTo>
                  <a:lnTo>
                    <a:pt x="1345" y="2600"/>
                  </a:lnTo>
                  <a:lnTo>
                    <a:pt x="1295" y="2577"/>
                  </a:lnTo>
                  <a:lnTo>
                    <a:pt x="1249" y="2548"/>
                  </a:lnTo>
                  <a:lnTo>
                    <a:pt x="1205" y="2516"/>
                  </a:lnTo>
                  <a:lnTo>
                    <a:pt x="1166" y="2478"/>
                  </a:lnTo>
                  <a:lnTo>
                    <a:pt x="1129" y="2439"/>
                  </a:lnTo>
                  <a:lnTo>
                    <a:pt x="1097" y="2395"/>
                  </a:lnTo>
                  <a:lnTo>
                    <a:pt x="1069" y="2349"/>
                  </a:lnTo>
                  <a:lnTo>
                    <a:pt x="1044" y="2299"/>
                  </a:lnTo>
                  <a:lnTo>
                    <a:pt x="1025" y="2248"/>
                  </a:lnTo>
                  <a:lnTo>
                    <a:pt x="1012" y="2193"/>
                  </a:lnTo>
                  <a:lnTo>
                    <a:pt x="1003" y="2137"/>
                  </a:lnTo>
                  <a:lnTo>
                    <a:pt x="1000" y="2080"/>
                  </a:lnTo>
                  <a:lnTo>
                    <a:pt x="1000" y="1247"/>
                  </a:lnTo>
                  <a:lnTo>
                    <a:pt x="1003" y="1190"/>
                  </a:lnTo>
                  <a:lnTo>
                    <a:pt x="1012" y="1133"/>
                  </a:lnTo>
                  <a:lnTo>
                    <a:pt x="1025" y="1079"/>
                  </a:lnTo>
                  <a:lnTo>
                    <a:pt x="1044" y="1028"/>
                  </a:lnTo>
                  <a:lnTo>
                    <a:pt x="1069" y="978"/>
                  </a:lnTo>
                  <a:lnTo>
                    <a:pt x="1097" y="932"/>
                  </a:lnTo>
                  <a:lnTo>
                    <a:pt x="1129" y="888"/>
                  </a:lnTo>
                  <a:lnTo>
                    <a:pt x="1166" y="847"/>
                  </a:lnTo>
                  <a:lnTo>
                    <a:pt x="1206" y="811"/>
                  </a:lnTo>
                  <a:lnTo>
                    <a:pt x="1250" y="779"/>
                  </a:lnTo>
                  <a:lnTo>
                    <a:pt x="1296" y="750"/>
                  </a:lnTo>
                  <a:lnTo>
                    <a:pt x="1345" y="727"/>
                  </a:lnTo>
                  <a:lnTo>
                    <a:pt x="1397" y="708"/>
                  </a:lnTo>
                  <a:lnTo>
                    <a:pt x="1451" y="694"/>
                  </a:lnTo>
                  <a:lnTo>
                    <a:pt x="1507" y="685"/>
                  </a:lnTo>
                  <a:lnTo>
                    <a:pt x="1564" y="682"/>
                  </a:lnTo>
                  <a:lnTo>
                    <a:pt x="1596" y="682"/>
                  </a:lnTo>
                  <a:lnTo>
                    <a:pt x="1596" y="67"/>
                  </a:lnTo>
                  <a:lnTo>
                    <a:pt x="1599" y="49"/>
                  </a:lnTo>
                  <a:lnTo>
                    <a:pt x="1605" y="32"/>
                  </a:lnTo>
                  <a:lnTo>
                    <a:pt x="1616" y="19"/>
                  </a:lnTo>
                  <a:lnTo>
                    <a:pt x="1629" y="9"/>
                  </a:lnTo>
                  <a:lnTo>
                    <a:pt x="1645" y="2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5223" y="1418"/>
              <a:ext cx="14" cy="47"/>
            </a:xfrm>
            <a:custGeom>
              <a:avLst/>
              <a:gdLst>
                <a:gd name="T0" fmla="*/ 67 w 134"/>
                <a:gd name="T1" fmla="*/ 0 h 466"/>
                <a:gd name="T2" fmla="*/ 85 w 134"/>
                <a:gd name="T3" fmla="*/ 3 h 466"/>
                <a:gd name="T4" fmla="*/ 101 w 134"/>
                <a:gd name="T5" fmla="*/ 9 h 466"/>
                <a:gd name="T6" fmla="*/ 115 w 134"/>
                <a:gd name="T7" fmla="*/ 20 h 466"/>
                <a:gd name="T8" fmla="*/ 125 w 134"/>
                <a:gd name="T9" fmla="*/ 33 h 466"/>
                <a:gd name="T10" fmla="*/ 132 w 134"/>
                <a:gd name="T11" fmla="*/ 49 h 466"/>
                <a:gd name="T12" fmla="*/ 134 w 134"/>
                <a:gd name="T13" fmla="*/ 66 h 466"/>
                <a:gd name="T14" fmla="*/ 134 w 134"/>
                <a:gd name="T15" fmla="*/ 400 h 466"/>
                <a:gd name="T16" fmla="*/ 132 w 134"/>
                <a:gd name="T17" fmla="*/ 418 h 466"/>
                <a:gd name="T18" fmla="*/ 125 w 134"/>
                <a:gd name="T19" fmla="*/ 433 h 466"/>
                <a:gd name="T20" fmla="*/ 115 w 134"/>
                <a:gd name="T21" fmla="*/ 447 h 466"/>
                <a:gd name="T22" fmla="*/ 101 w 134"/>
                <a:gd name="T23" fmla="*/ 457 h 466"/>
                <a:gd name="T24" fmla="*/ 85 w 134"/>
                <a:gd name="T25" fmla="*/ 464 h 466"/>
                <a:gd name="T26" fmla="*/ 67 w 134"/>
                <a:gd name="T27" fmla="*/ 466 h 466"/>
                <a:gd name="T28" fmla="*/ 49 w 134"/>
                <a:gd name="T29" fmla="*/ 464 h 466"/>
                <a:gd name="T30" fmla="*/ 33 w 134"/>
                <a:gd name="T31" fmla="*/ 457 h 466"/>
                <a:gd name="T32" fmla="*/ 20 w 134"/>
                <a:gd name="T33" fmla="*/ 447 h 466"/>
                <a:gd name="T34" fmla="*/ 9 w 134"/>
                <a:gd name="T35" fmla="*/ 433 h 466"/>
                <a:gd name="T36" fmla="*/ 3 w 134"/>
                <a:gd name="T37" fmla="*/ 417 h 466"/>
                <a:gd name="T38" fmla="*/ 0 w 134"/>
                <a:gd name="T39" fmla="*/ 400 h 466"/>
                <a:gd name="T40" fmla="*/ 0 w 134"/>
                <a:gd name="T41" fmla="*/ 66 h 466"/>
                <a:gd name="T42" fmla="*/ 3 w 134"/>
                <a:gd name="T43" fmla="*/ 49 h 466"/>
                <a:gd name="T44" fmla="*/ 9 w 134"/>
                <a:gd name="T45" fmla="*/ 33 h 466"/>
                <a:gd name="T46" fmla="*/ 20 w 134"/>
                <a:gd name="T47" fmla="*/ 20 h 466"/>
                <a:gd name="T48" fmla="*/ 33 w 134"/>
                <a:gd name="T49" fmla="*/ 9 h 466"/>
                <a:gd name="T50" fmla="*/ 49 w 134"/>
                <a:gd name="T51" fmla="*/ 3 h 466"/>
                <a:gd name="T52" fmla="*/ 67 w 134"/>
                <a:gd name="T53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466">
                  <a:moveTo>
                    <a:pt x="67" y="0"/>
                  </a:moveTo>
                  <a:lnTo>
                    <a:pt x="85" y="3"/>
                  </a:lnTo>
                  <a:lnTo>
                    <a:pt x="101" y="9"/>
                  </a:lnTo>
                  <a:lnTo>
                    <a:pt x="115" y="20"/>
                  </a:lnTo>
                  <a:lnTo>
                    <a:pt x="125" y="33"/>
                  </a:lnTo>
                  <a:lnTo>
                    <a:pt x="132" y="49"/>
                  </a:lnTo>
                  <a:lnTo>
                    <a:pt x="134" y="66"/>
                  </a:lnTo>
                  <a:lnTo>
                    <a:pt x="134" y="400"/>
                  </a:lnTo>
                  <a:lnTo>
                    <a:pt x="132" y="418"/>
                  </a:lnTo>
                  <a:lnTo>
                    <a:pt x="125" y="433"/>
                  </a:lnTo>
                  <a:lnTo>
                    <a:pt x="115" y="447"/>
                  </a:lnTo>
                  <a:lnTo>
                    <a:pt x="101" y="457"/>
                  </a:lnTo>
                  <a:lnTo>
                    <a:pt x="85" y="464"/>
                  </a:lnTo>
                  <a:lnTo>
                    <a:pt x="67" y="466"/>
                  </a:lnTo>
                  <a:lnTo>
                    <a:pt x="49" y="464"/>
                  </a:lnTo>
                  <a:lnTo>
                    <a:pt x="33" y="457"/>
                  </a:lnTo>
                  <a:lnTo>
                    <a:pt x="20" y="447"/>
                  </a:lnTo>
                  <a:lnTo>
                    <a:pt x="9" y="433"/>
                  </a:lnTo>
                  <a:lnTo>
                    <a:pt x="3" y="417"/>
                  </a:lnTo>
                  <a:lnTo>
                    <a:pt x="0" y="400"/>
                  </a:lnTo>
                  <a:lnTo>
                    <a:pt x="0" y="66"/>
                  </a:lnTo>
                  <a:lnTo>
                    <a:pt x="3" y="49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3" y="9"/>
                  </a:lnTo>
                  <a:lnTo>
                    <a:pt x="49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3" name="PA_库_组合 21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5976938" y="5367342"/>
            <a:ext cx="527050" cy="438150"/>
            <a:chOff x="5546" y="2421"/>
            <a:chExt cx="332" cy="276"/>
          </a:xfrm>
          <a:blipFill>
            <a:blip r:embed="rId14"/>
            <a:stretch>
              <a:fillRect/>
            </a:stretch>
          </a:blipFill>
        </p:grpSpPr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5597" y="2644"/>
              <a:ext cx="230" cy="23"/>
            </a:xfrm>
            <a:custGeom>
              <a:avLst/>
              <a:gdLst>
                <a:gd name="T0" fmla="*/ 847 w 2292"/>
                <a:gd name="T1" fmla="*/ 0 h 234"/>
                <a:gd name="T2" fmla="*/ 881 w 2292"/>
                <a:gd name="T3" fmla="*/ 10 h 234"/>
                <a:gd name="T4" fmla="*/ 905 w 2292"/>
                <a:gd name="T5" fmla="*/ 33 h 234"/>
                <a:gd name="T6" fmla="*/ 915 w 2292"/>
                <a:gd name="T7" fmla="*/ 68 h 234"/>
                <a:gd name="T8" fmla="*/ 917 w 2292"/>
                <a:gd name="T9" fmla="*/ 91 h 234"/>
                <a:gd name="T10" fmla="*/ 932 w 2292"/>
                <a:gd name="T11" fmla="*/ 100 h 234"/>
                <a:gd name="T12" fmla="*/ 1369 w 2292"/>
                <a:gd name="T13" fmla="*/ 98 h 234"/>
                <a:gd name="T14" fmla="*/ 1378 w 2292"/>
                <a:gd name="T15" fmla="*/ 83 h 234"/>
                <a:gd name="T16" fmla="*/ 1381 w 2292"/>
                <a:gd name="T17" fmla="*/ 50 h 234"/>
                <a:gd name="T18" fmla="*/ 1398 w 2292"/>
                <a:gd name="T19" fmla="*/ 20 h 234"/>
                <a:gd name="T20" fmla="*/ 1428 w 2292"/>
                <a:gd name="T21" fmla="*/ 3 h 234"/>
                <a:gd name="T22" fmla="*/ 2226 w 2292"/>
                <a:gd name="T23" fmla="*/ 0 h 234"/>
                <a:gd name="T24" fmla="*/ 2260 w 2292"/>
                <a:gd name="T25" fmla="*/ 10 h 234"/>
                <a:gd name="T26" fmla="*/ 2283 w 2292"/>
                <a:gd name="T27" fmla="*/ 33 h 234"/>
                <a:gd name="T28" fmla="*/ 2292 w 2292"/>
                <a:gd name="T29" fmla="*/ 68 h 234"/>
                <a:gd name="T30" fmla="*/ 2283 w 2292"/>
                <a:gd name="T31" fmla="*/ 102 h 234"/>
                <a:gd name="T32" fmla="*/ 2260 w 2292"/>
                <a:gd name="T33" fmla="*/ 125 h 234"/>
                <a:gd name="T34" fmla="*/ 2226 w 2292"/>
                <a:gd name="T35" fmla="*/ 134 h 234"/>
                <a:gd name="T36" fmla="*/ 1491 w 2292"/>
                <a:gd name="T37" fmla="*/ 159 h 234"/>
                <a:gd name="T38" fmla="*/ 1458 w 2292"/>
                <a:gd name="T39" fmla="*/ 199 h 234"/>
                <a:gd name="T40" fmla="*/ 1413 w 2292"/>
                <a:gd name="T41" fmla="*/ 225 h 234"/>
                <a:gd name="T42" fmla="*/ 1360 w 2292"/>
                <a:gd name="T43" fmla="*/ 234 h 234"/>
                <a:gd name="T44" fmla="*/ 904 w 2292"/>
                <a:gd name="T45" fmla="*/ 232 h 234"/>
                <a:gd name="T46" fmla="*/ 854 w 2292"/>
                <a:gd name="T47" fmla="*/ 214 h 234"/>
                <a:gd name="T48" fmla="*/ 815 w 2292"/>
                <a:gd name="T49" fmla="*/ 180 h 234"/>
                <a:gd name="T50" fmla="*/ 789 w 2292"/>
                <a:gd name="T51" fmla="*/ 134 h 234"/>
                <a:gd name="T52" fmla="*/ 49 w 2292"/>
                <a:gd name="T53" fmla="*/ 132 h 234"/>
                <a:gd name="T54" fmla="*/ 19 w 2292"/>
                <a:gd name="T55" fmla="*/ 115 h 234"/>
                <a:gd name="T56" fmla="*/ 2 w 2292"/>
                <a:gd name="T57" fmla="*/ 86 h 234"/>
                <a:gd name="T58" fmla="*/ 2 w 2292"/>
                <a:gd name="T59" fmla="*/ 50 h 234"/>
                <a:gd name="T60" fmla="*/ 19 w 2292"/>
                <a:gd name="T61" fmla="*/ 20 h 234"/>
                <a:gd name="T62" fmla="*/ 49 w 2292"/>
                <a:gd name="T63" fmla="*/ 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92" h="234">
                  <a:moveTo>
                    <a:pt x="66" y="0"/>
                  </a:moveTo>
                  <a:lnTo>
                    <a:pt x="847" y="0"/>
                  </a:lnTo>
                  <a:lnTo>
                    <a:pt x="864" y="3"/>
                  </a:lnTo>
                  <a:lnTo>
                    <a:pt x="881" y="10"/>
                  </a:lnTo>
                  <a:lnTo>
                    <a:pt x="895" y="20"/>
                  </a:lnTo>
                  <a:lnTo>
                    <a:pt x="905" y="33"/>
                  </a:lnTo>
                  <a:lnTo>
                    <a:pt x="912" y="50"/>
                  </a:lnTo>
                  <a:lnTo>
                    <a:pt x="915" y="68"/>
                  </a:lnTo>
                  <a:lnTo>
                    <a:pt x="915" y="83"/>
                  </a:lnTo>
                  <a:lnTo>
                    <a:pt x="917" y="91"/>
                  </a:lnTo>
                  <a:lnTo>
                    <a:pt x="923" y="98"/>
                  </a:lnTo>
                  <a:lnTo>
                    <a:pt x="932" y="100"/>
                  </a:lnTo>
                  <a:lnTo>
                    <a:pt x="1361" y="100"/>
                  </a:lnTo>
                  <a:lnTo>
                    <a:pt x="1369" y="98"/>
                  </a:lnTo>
                  <a:lnTo>
                    <a:pt x="1376" y="91"/>
                  </a:lnTo>
                  <a:lnTo>
                    <a:pt x="1378" y="83"/>
                  </a:lnTo>
                  <a:lnTo>
                    <a:pt x="1378" y="68"/>
                  </a:lnTo>
                  <a:lnTo>
                    <a:pt x="1381" y="50"/>
                  </a:lnTo>
                  <a:lnTo>
                    <a:pt x="1387" y="33"/>
                  </a:lnTo>
                  <a:lnTo>
                    <a:pt x="1398" y="20"/>
                  </a:lnTo>
                  <a:lnTo>
                    <a:pt x="1411" y="10"/>
                  </a:lnTo>
                  <a:lnTo>
                    <a:pt x="1428" y="3"/>
                  </a:lnTo>
                  <a:lnTo>
                    <a:pt x="1446" y="0"/>
                  </a:lnTo>
                  <a:lnTo>
                    <a:pt x="2226" y="0"/>
                  </a:lnTo>
                  <a:lnTo>
                    <a:pt x="2244" y="3"/>
                  </a:lnTo>
                  <a:lnTo>
                    <a:pt x="2260" y="10"/>
                  </a:lnTo>
                  <a:lnTo>
                    <a:pt x="2273" y="20"/>
                  </a:lnTo>
                  <a:lnTo>
                    <a:pt x="2283" y="33"/>
                  </a:lnTo>
                  <a:lnTo>
                    <a:pt x="2290" y="50"/>
                  </a:lnTo>
                  <a:lnTo>
                    <a:pt x="2292" y="68"/>
                  </a:lnTo>
                  <a:lnTo>
                    <a:pt x="2290" y="86"/>
                  </a:lnTo>
                  <a:lnTo>
                    <a:pt x="2283" y="102"/>
                  </a:lnTo>
                  <a:lnTo>
                    <a:pt x="2273" y="115"/>
                  </a:lnTo>
                  <a:lnTo>
                    <a:pt x="2260" y="125"/>
                  </a:lnTo>
                  <a:lnTo>
                    <a:pt x="2244" y="132"/>
                  </a:lnTo>
                  <a:lnTo>
                    <a:pt x="2226" y="134"/>
                  </a:lnTo>
                  <a:lnTo>
                    <a:pt x="1502" y="134"/>
                  </a:lnTo>
                  <a:lnTo>
                    <a:pt x="1491" y="159"/>
                  </a:lnTo>
                  <a:lnTo>
                    <a:pt x="1476" y="180"/>
                  </a:lnTo>
                  <a:lnTo>
                    <a:pt x="1458" y="199"/>
                  </a:lnTo>
                  <a:lnTo>
                    <a:pt x="1437" y="214"/>
                  </a:lnTo>
                  <a:lnTo>
                    <a:pt x="1413" y="225"/>
                  </a:lnTo>
                  <a:lnTo>
                    <a:pt x="1387" y="232"/>
                  </a:lnTo>
                  <a:lnTo>
                    <a:pt x="1360" y="234"/>
                  </a:lnTo>
                  <a:lnTo>
                    <a:pt x="932" y="234"/>
                  </a:lnTo>
                  <a:lnTo>
                    <a:pt x="904" y="232"/>
                  </a:lnTo>
                  <a:lnTo>
                    <a:pt x="879" y="225"/>
                  </a:lnTo>
                  <a:lnTo>
                    <a:pt x="854" y="214"/>
                  </a:lnTo>
                  <a:lnTo>
                    <a:pt x="833" y="199"/>
                  </a:lnTo>
                  <a:lnTo>
                    <a:pt x="815" y="180"/>
                  </a:lnTo>
                  <a:lnTo>
                    <a:pt x="800" y="159"/>
                  </a:lnTo>
                  <a:lnTo>
                    <a:pt x="789" y="134"/>
                  </a:lnTo>
                  <a:lnTo>
                    <a:pt x="66" y="134"/>
                  </a:lnTo>
                  <a:lnTo>
                    <a:pt x="49" y="132"/>
                  </a:lnTo>
                  <a:lnTo>
                    <a:pt x="33" y="125"/>
                  </a:lnTo>
                  <a:lnTo>
                    <a:pt x="19" y="115"/>
                  </a:lnTo>
                  <a:lnTo>
                    <a:pt x="9" y="102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2" y="50"/>
                  </a:lnTo>
                  <a:lnTo>
                    <a:pt x="9" y="33"/>
                  </a:lnTo>
                  <a:lnTo>
                    <a:pt x="19" y="20"/>
                  </a:lnTo>
                  <a:lnTo>
                    <a:pt x="33" y="10"/>
                  </a:lnTo>
                  <a:lnTo>
                    <a:pt x="49" y="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5546" y="2483"/>
              <a:ext cx="332" cy="214"/>
            </a:xfrm>
            <a:custGeom>
              <a:avLst/>
              <a:gdLst>
                <a:gd name="T0" fmla="*/ 328 w 3323"/>
                <a:gd name="T1" fmla="*/ 2 h 2146"/>
                <a:gd name="T2" fmla="*/ 357 w 3323"/>
                <a:gd name="T3" fmla="*/ 19 h 2146"/>
                <a:gd name="T4" fmla="*/ 374 w 3323"/>
                <a:gd name="T5" fmla="*/ 48 h 2146"/>
                <a:gd name="T6" fmla="*/ 376 w 3323"/>
                <a:gd name="T7" fmla="*/ 1680 h 2146"/>
                <a:gd name="T8" fmla="*/ 367 w 3323"/>
                <a:gd name="T9" fmla="*/ 1714 h 2146"/>
                <a:gd name="T10" fmla="*/ 344 w 3323"/>
                <a:gd name="T11" fmla="*/ 1737 h 2146"/>
                <a:gd name="T12" fmla="*/ 310 w 3323"/>
                <a:gd name="T13" fmla="*/ 1746 h 2146"/>
                <a:gd name="T14" fmla="*/ 134 w 3323"/>
                <a:gd name="T15" fmla="*/ 1839 h 2146"/>
                <a:gd name="T16" fmla="*/ 145 w 3323"/>
                <a:gd name="T17" fmla="*/ 1899 h 2146"/>
                <a:gd name="T18" fmla="*/ 175 w 3323"/>
                <a:gd name="T19" fmla="*/ 1950 h 2146"/>
                <a:gd name="T20" fmla="*/ 220 w 3323"/>
                <a:gd name="T21" fmla="*/ 1987 h 2146"/>
                <a:gd name="T22" fmla="*/ 275 w 3323"/>
                <a:gd name="T23" fmla="*/ 2009 h 2146"/>
                <a:gd name="T24" fmla="*/ 3016 w 3323"/>
                <a:gd name="T25" fmla="*/ 2012 h 2146"/>
                <a:gd name="T26" fmla="*/ 3077 w 3323"/>
                <a:gd name="T27" fmla="*/ 2001 h 2146"/>
                <a:gd name="T28" fmla="*/ 3127 w 3323"/>
                <a:gd name="T29" fmla="*/ 1970 h 2146"/>
                <a:gd name="T30" fmla="*/ 3166 w 3323"/>
                <a:gd name="T31" fmla="*/ 1926 h 2146"/>
                <a:gd name="T32" fmla="*/ 3186 w 3323"/>
                <a:gd name="T33" fmla="*/ 1869 h 2146"/>
                <a:gd name="T34" fmla="*/ 3189 w 3323"/>
                <a:gd name="T35" fmla="*/ 1746 h 2146"/>
                <a:gd name="T36" fmla="*/ 2995 w 3323"/>
                <a:gd name="T37" fmla="*/ 1744 h 2146"/>
                <a:gd name="T38" fmla="*/ 2966 w 3323"/>
                <a:gd name="T39" fmla="*/ 1727 h 2146"/>
                <a:gd name="T40" fmla="*/ 2948 w 3323"/>
                <a:gd name="T41" fmla="*/ 1698 h 2146"/>
                <a:gd name="T42" fmla="*/ 2946 w 3323"/>
                <a:gd name="T43" fmla="*/ 66 h 2146"/>
                <a:gd name="T44" fmla="*/ 2955 w 3323"/>
                <a:gd name="T45" fmla="*/ 33 h 2146"/>
                <a:gd name="T46" fmla="*/ 2979 w 3323"/>
                <a:gd name="T47" fmla="*/ 9 h 2146"/>
                <a:gd name="T48" fmla="*/ 3012 w 3323"/>
                <a:gd name="T49" fmla="*/ 0 h 2146"/>
                <a:gd name="T50" fmla="*/ 3046 w 3323"/>
                <a:gd name="T51" fmla="*/ 9 h 2146"/>
                <a:gd name="T52" fmla="*/ 3071 w 3323"/>
                <a:gd name="T53" fmla="*/ 33 h 2146"/>
                <a:gd name="T54" fmla="*/ 3080 w 3323"/>
                <a:gd name="T55" fmla="*/ 66 h 2146"/>
                <a:gd name="T56" fmla="*/ 3255 w 3323"/>
                <a:gd name="T57" fmla="*/ 1612 h 2146"/>
                <a:gd name="T58" fmla="*/ 3290 w 3323"/>
                <a:gd name="T59" fmla="*/ 1622 h 2146"/>
                <a:gd name="T60" fmla="*/ 3314 w 3323"/>
                <a:gd name="T61" fmla="*/ 1645 h 2146"/>
                <a:gd name="T62" fmla="*/ 3323 w 3323"/>
                <a:gd name="T63" fmla="*/ 1680 h 2146"/>
                <a:gd name="T64" fmla="*/ 3320 w 3323"/>
                <a:gd name="T65" fmla="*/ 1881 h 2146"/>
                <a:gd name="T66" fmla="*/ 3299 w 3323"/>
                <a:gd name="T67" fmla="*/ 1958 h 2146"/>
                <a:gd name="T68" fmla="*/ 3259 w 3323"/>
                <a:gd name="T69" fmla="*/ 2026 h 2146"/>
                <a:gd name="T70" fmla="*/ 3204 w 3323"/>
                <a:gd name="T71" fmla="*/ 2081 h 2146"/>
                <a:gd name="T72" fmla="*/ 3135 w 3323"/>
                <a:gd name="T73" fmla="*/ 2122 h 2146"/>
                <a:gd name="T74" fmla="*/ 3058 w 3323"/>
                <a:gd name="T75" fmla="*/ 2143 h 2146"/>
                <a:gd name="T76" fmla="*/ 307 w 3323"/>
                <a:gd name="T77" fmla="*/ 2146 h 2146"/>
                <a:gd name="T78" fmla="*/ 225 w 3323"/>
                <a:gd name="T79" fmla="*/ 2135 h 2146"/>
                <a:gd name="T80" fmla="*/ 152 w 3323"/>
                <a:gd name="T81" fmla="*/ 2104 h 2146"/>
                <a:gd name="T82" fmla="*/ 90 w 3323"/>
                <a:gd name="T83" fmla="*/ 2055 h 2146"/>
                <a:gd name="T84" fmla="*/ 42 w 3323"/>
                <a:gd name="T85" fmla="*/ 1994 h 2146"/>
                <a:gd name="T86" fmla="*/ 11 w 3323"/>
                <a:gd name="T87" fmla="*/ 1920 h 2146"/>
                <a:gd name="T88" fmla="*/ 0 w 3323"/>
                <a:gd name="T89" fmla="*/ 1839 h 2146"/>
                <a:gd name="T90" fmla="*/ 2 w 3323"/>
                <a:gd name="T91" fmla="*/ 1662 h 2146"/>
                <a:gd name="T92" fmla="*/ 19 w 3323"/>
                <a:gd name="T93" fmla="*/ 1632 h 2146"/>
                <a:gd name="T94" fmla="*/ 49 w 3323"/>
                <a:gd name="T95" fmla="*/ 1615 h 2146"/>
                <a:gd name="T96" fmla="*/ 242 w 3323"/>
                <a:gd name="T97" fmla="*/ 1612 h 2146"/>
                <a:gd name="T98" fmla="*/ 245 w 3323"/>
                <a:gd name="T99" fmla="*/ 48 h 2146"/>
                <a:gd name="T100" fmla="*/ 262 w 3323"/>
                <a:gd name="T101" fmla="*/ 19 h 2146"/>
                <a:gd name="T102" fmla="*/ 292 w 3323"/>
                <a:gd name="T103" fmla="*/ 2 h 2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23" h="2146">
                  <a:moveTo>
                    <a:pt x="310" y="0"/>
                  </a:moveTo>
                  <a:lnTo>
                    <a:pt x="328" y="2"/>
                  </a:lnTo>
                  <a:lnTo>
                    <a:pt x="344" y="9"/>
                  </a:lnTo>
                  <a:lnTo>
                    <a:pt x="357" y="19"/>
                  </a:lnTo>
                  <a:lnTo>
                    <a:pt x="367" y="33"/>
                  </a:lnTo>
                  <a:lnTo>
                    <a:pt x="374" y="48"/>
                  </a:lnTo>
                  <a:lnTo>
                    <a:pt x="376" y="66"/>
                  </a:lnTo>
                  <a:lnTo>
                    <a:pt x="376" y="1680"/>
                  </a:lnTo>
                  <a:lnTo>
                    <a:pt x="374" y="1698"/>
                  </a:lnTo>
                  <a:lnTo>
                    <a:pt x="367" y="1714"/>
                  </a:lnTo>
                  <a:lnTo>
                    <a:pt x="357" y="1727"/>
                  </a:lnTo>
                  <a:lnTo>
                    <a:pt x="344" y="1737"/>
                  </a:lnTo>
                  <a:lnTo>
                    <a:pt x="328" y="1744"/>
                  </a:lnTo>
                  <a:lnTo>
                    <a:pt x="310" y="1746"/>
                  </a:lnTo>
                  <a:lnTo>
                    <a:pt x="134" y="1746"/>
                  </a:lnTo>
                  <a:lnTo>
                    <a:pt x="134" y="1839"/>
                  </a:lnTo>
                  <a:lnTo>
                    <a:pt x="137" y="1869"/>
                  </a:lnTo>
                  <a:lnTo>
                    <a:pt x="145" y="1899"/>
                  </a:lnTo>
                  <a:lnTo>
                    <a:pt x="157" y="1926"/>
                  </a:lnTo>
                  <a:lnTo>
                    <a:pt x="175" y="1950"/>
                  </a:lnTo>
                  <a:lnTo>
                    <a:pt x="196" y="1970"/>
                  </a:lnTo>
                  <a:lnTo>
                    <a:pt x="220" y="1987"/>
                  </a:lnTo>
                  <a:lnTo>
                    <a:pt x="246" y="2001"/>
                  </a:lnTo>
                  <a:lnTo>
                    <a:pt x="275" y="2009"/>
                  </a:lnTo>
                  <a:lnTo>
                    <a:pt x="307" y="2012"/>
                  </a:lnTo>
                  <a:lnTo>
                    <a:pt x="3016" y="2012"/>
                  </a:lnTo>
                  <a:lnTo>
                    <a:pt x="3047" y="2009"/>
                  </a:lnTo>
                  <a:lnTo>
                    <a:pt x="3077" y="2001"/>
                  </a:lnTo>
                  <a:lnTo>
                    <a:pt x="3103" y="1987"/>
                  </a:lnTo>
                  <a:lnTo>
                    <a:pt x="3127" y="1970"/>
                  </a:lnTo>
                  <a:lnTo>
                    <a:pt x="3148" y="1950"/>
                  </a:lnTo>
                  <a:lnTo>
                    <a:pt x="3166" y="1926"/>
                  </a:lnTo>
                  <a:lnTo>
                    <a:pt x="3178" y="1899"/>
                  </a:lnTo>
                  <a:lnTo>
                    <a:pt x="3186" y="1869"/>
                  </a:lnTo>
                  <a:lnTo>
                    <a:pt x="3189" y="1839"/>
                  </a:lnTo>
                  <a:lnTo>
                    <a:pt x="3189" y="1746"/>
                  </a:lnTo>
                  <a:lnTo>
                    <a:pt x="3013" y="1746"/>
                  </a:lnTo>
                  <a:lnTo>
                    <a:pt x="2995" y="1744"/>
                  </a:lnTo>
                  <a:lnTo>
                    <a:pt x="2979" y="1737"/>
                  </a:lnTo>
                  <a:lnTo>
                    <a:pt x="2966" y="1727"/>
                  </a:lnTo>
                  <a:lnTo>
                    <a:pt x="2955" y="1714"/>
                  </a:lnTo>
                  <a:lnTo>
                    <a:pt x="2948" y="1698"/>
                  </a:lnTo>
                  <a:lnTo>
                    <a:pt x="2946" y="1680"/>
                  </a:lnTo>
                  <a:lnTo>
                    <a:pt x="2946" y="66"/>
                  </a:lnTo>
                  <a:lnTo>
                    <a:pt x="2948" y="48"/>
                  </a:lnTo>
                  <a:lnTo>
                    <a:pt x="2955" y="33"/>
                  </a:lnTo>
                  <a:lnTo>
                    <a:pt x="2965" y="19"/>
                  </a:lnTo>
                  <a:lnTo>
                    <a:pt x="2979" y="9"/>
                  </a:lnTo>
                  <a:lnTo>
                    <a:pt x="2995" y="2"/>
                  </a:lnTo>
                  <a:lnTo>
                    <a:pt x="3012" y="0"/>
                  </a:lnTo>
                  <a:lnTo>
                    <a:pt x="3030" y="2"/>
                  </a:lnTo>
                  <a:lnTo>
                    <a:pt x="3046" y="9"/>
                  </a:lnTo>
                  <a:lnTo>
                    <a:pt x="3060" y="19"/>
                  </a:lnTo>
                  <a:lnTo>
                    <a:pt x="3071" y="33"/>
                  </a:lnTo>
                  <a:lnTo>
                    <a:pt x="3077" y="48"/>
                  </a:lnTo>
                  <a:lnTo>
                    <a:pt x="3080" y="66"/>
                  </a:lnTo>
                  <a:lnTo>
                    <a:pt x="3080" y="1612"/>
                  </a:lnTo>
                  <a:lnTo>
                    <a:pt x="3255" y="1612"/>
                  </a:lnTo>
                  <a:lnTo>
                    <a:pt x="3273" y="1615"/>
                  </a:lnTo>
                  <a:lnTo>
                    <a:pt x="3290" y="1622"/>
                  </a:lnTo>
                  <a:lnTo>
                    <a:pt x="3304" y="1632"/>
                  </a:lnTo>
                  <a:lnTo>
                    <a:pt x="3314" y="1645"/>
                  </a:lnTo>
                  <a:lnTo>
                    <a:pt x="3321" y="1662"/>
                  </a:lnTo>
                  <a:lnTo>
                    <a:pt x="3323" y="1680"/>
                  </a:lnTo>
                  <a:lnTo>
                    <a:pt x="3323" y="1839"/>
                  </a:lnTo>
                  <a:lnTo>
                    <a:pt x="3320" y="1881"/>
                  </a:lnTo>
                  <a:lnTo>
                    <a:pt x="3312" y="1920"/>
                  </a:lnTo>
                  <a:lnTo>
                    <a:pt x="3299" y="1958"/>
                  </a:lnTo>
                  <a:lnTo>
                    <a:pt x="3281" y="1994"/>
                  </a:lnTo>
                  <a:lnTo>
                    <a:pt x="3259" y="2026"/>
                  </a:lnTo>
                  <a:lnTo>
                    <a:pt x="3233" y="2055"/>
                  </a:lnTo>
                  <a:lnTo>
                    <a:pt x="3204" y="2081"/>
                  </a:lnTo>
                  <a:lnTo>
                    <a:pt x="3171" y="2104"/>
                  </a:lnTo>
                  <a:lnTo>
                    <a:pt x="3135" y="2122"/>
                  </a:lnTo>
                  <a:lnTo>
                    <a:pt x="3098" y="2135"/>
                  </a:lnTo>
                  <a:lnTo>
                    <a:pt x="3058" y="2143"/>
                  </a:lnTo>
                  <a:lnTo>
                    <a:pt x="3016" y="2146"/>
                  </a:lnTo>
                  <a:lnTo>
                    <a:pt x="307" y="2146"/>
                  </a:lnTo>
                  <a:lnTo>
                    <a:pt x="265" y="2143"/>
                  </a:lnTo>
                  <a:lnTo>
                    <a:pt x="225" y="2135"/>
                  </a:lnTo>
                  <a:lnTo>
                    <a:pt x="188" y="2122"/>
                  </a:lnTo>
                  <a:lnTo>
                    <a:pt x="152" y="2104"/>
                  </a:lnTo>
                  <a:lnTo>
                    <a:pt x="119" y="2081"/>
                  </a:lnTo>
                  <a:lnTo>
                    <a:pt x="90" y="2055"/>
                  </a:lnTo>
                  <a:lnTo>
                    <a:pt x="64" y="2026"/>
                  </a:lnTo>
                  <a:lnTo>
                    <a:pt x="42" y="1994"/>
                  </a:lnTo>
                  <a:lnTo>
                    <a:pt x="24" y="1958"/>
                  </a:lnTo>
                  <a:lnTo>
                    <a:pt x="11" y="1920"/>
                  </a:lnTo>
                  <a:lnTo>
                    <a:pt x="3" y="1881"/>
                  </a:lnTo>
                  <a:lnTo>
                    <a:pt x="0" y="1839"/>
                  </a:lnTo>
                  <a:lnTo>
                    <a:pt x="0" y="1680"/>
                  </a:lnTo>
                  <a:lnTo>
                    <a:pt x="2" y="1662"/>
                  </a:lnTo>
                  <a:lnTo>
                    <a:pt x="9" y="1645"/>
                  </a:lnTo>
                  <a:lnTo>
                    <a:pt x="19" y="1632"/>
                  </a:lnTo>
                  <a:lnTo>
                    <a:pt x="33" y="1622"/>
                  </a:lnTo>
                  <a:lnTo>
                    <a:pt x="49" y="1615"/>
                  </a:lnTo>
                  <a:lnTo>
                    <a:pt x="68" y="1612"/>
                  </a:lnTo>
                  <a:lnTo>
                    <a:pt x="242" y="1612"/>
                  </a:lnTo>
                  <a:lnTo>
                    <a:pt x="242" y="66"/>
                  </a:lnTo>
                  <a:lnTo>
                    <a:pt x="245" y="48"/>
                  </a:lnTo>
                  <a:lnTo>
                    <a:pt x="252" y="33"/>
                  </a:lnTo>
                  <a:lnTo>
                    <a:pt x="262" y="19"/>
                  </a:lnTo>
                  <a:lnTo>
                    <a:pt x="275" y="9"/>
                  </a:lnTo>
                  <a:lnTo>
                    <a:pt x="292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5675" y="2467"/>
              <a:ext cx="75" cy="56"/>
            </a:xfrm>
            <a:custGeom>
              <a:avLst/>
              <a:gdLst>
                <a:gd name="T0" fmla="*/ 684 w 751"/>
                <a:gd name="T1" fmla="*/ 0 h 566"/>
                <a:gd name="T2" fmla="*/ 701 w 751"/>
                <a:gd name="T3" fmla="*/ 2 h 566"/>
                <a:gd name="T4" fmla="*/ 717 w 751"/>
                <a:gd name="T5" fmla="*/ 9 h 566"/>
                <a:gd name="T6" fmla="*/ 731 w 751"/>
                <a:gd name="T7" fmla="*/ 19 h 566"/>
                <a:gd name="T8" fmla="*/ 742 w 751"/>
                <a:gd name="T9" fmla="*/ 34 h 566"/>
                <a:gd name="T10" fmla="*/ 749 w 751"/>
                <a:gd name="T11" fmla="*/ 51 h 566"/>
                <a:gd name="T12" fmla="*/ 751 w 751"/>
                <a:gd name="T13" fmla="*/ 67 h 566"/>
                <a:gd name="T14" fmla="*/ 749 w 751"/>
                <a:gd name="T15" fmla="*/ 84 h 566"/>
                <a:gd name="T16" fmla="*/ 742 w 751"/>
                <a:gd name="T17" fmla="*/ 100 h 566"/>
                <a:gd name="T18" fmla="*/ 731 w 751"/>
                <a:gd name="T19" fmla="*/ 114 h 566"/>
                <a:gd name="T20" fmla="*/ 296 w 751"/>
                <a:gd name="T21" fmla="*/ 547 h 566"/>
                <a:gd name="T22" fmla="*/ 281 w 751"/>
                <a:gd name="T23" fmla="*/ 558 h 566"/>
                <a:gd name="T24" fmla="*/ 266 w 751"/>
                <a:gd name="T25" fmla="*/ 564 h 566"/>
                <a:gd name="T26" fmla="*/ 249 w 751"/>
                <a:gd name="T27" fmla="*/ 566 h 566"/>
                <a:gd name="T28" fmla="*/ 232 w 751"/>
                <a:gd name="T29" fmla="*/ 564 h 566"/>
                <a:gd name="T30" fmla="*/ 216 w 751"/>
                <a:gd name="T31" fmla="*/ 558 h 566"/>
                <a:gd name="T32" fmla="*/ 201 w 751"/>
                <a:gd name="T33" fmla="*/ 547 h 566"/>
                <a:gd name="T34" fmla="*/ 20 w 751"/>
                <a:gd name="T35" fmla="*/ 364 h 566"/>
                <a:gd name="T36" fmla="*/ 9 w 751"/>
                <a:gd name="T37" fmla="*/ 349 h 566"/>
                <a:gd name="T38" fmla="*/ 2 w 751"/>
                <a:gd name="T39" fmla="*/ 333 h 566"/>
                <a:gd name="T40" fmla="*/ 0 w 751"/>
                <a:gd name="T41" fmla="*/ 317 h 566"/>
                <a:gd name="T42" fmla="*/ 2 w 751"/>
                <a:gd name="T43" fmla="*/ 300 h 566"/>
                <a:gd name="T44" fmla="*/ 9 w 751"/>
                <a:gd name="T45" fmla="*/ 284 h 566"/>
                <a:gd name="T46" fmla="*/ 20 w 751"/>
                <a:gd name="T47" fmla="*/ 270 h 566"/>
                <a:gd name="T48" fmla="*/ 34 w 751"/>
                <a:gd name="T49" fmla="*/ 258 h 566"/>
                <a:gd name="T50" fmla="*/ 50 w 751"/>
                <a:gd name="T51" fmla="*/ 251 h 566"/>
                <a:gd name="T52" fmla="*/ 67 w 751"/>
                <a:gd name="T53" fmla="*/ 249 h 566"/>
                <a:gd name="T54" fmla="*/ 84 w 751"/>
                <a:gd name="T55" fmla="*/ 251 h 566"/>
                <a:gd name="T56" fmla="*/ 100 w 751"/>
                <a:gd name="T57" fmla="*/ 258 h 566"/>
                <a:gd name="T58" fmla="*/ 115 w 751"/>
                <a:gd name="T59" fmla="*/ 270 h 566"/>
                <a:gd name="T60" fmla="*/ 250 w 751"/>
                <a:gd name="T61" fmla="*/ 405 h 566"/>
                <a:gd name="T62" fmla="*/ 636 w 751"/>
                <a:gd name="T63" fmla="*/ 19 h 566"/>
                <a:gd name="T64" fmla="*/ 650 w 751"/>
                <a:gd name="T65" fmla="*/ 8 h 566"/>
                <a:gd name="T66" fmla="*/ 667 w 751"/>
                <a:gd name="T67" fmla="*/ 2 h 566"/>
                <a:gd name="T68" fmla="*/ 684 w 751"/>
                <a:gd name="T6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1" h="566">
                  <a:moveTo>
                    <a:pt x="684" y="0"/>
                  </a:moveTo>
                  <a:lnTo>
                    <a:pt x="701" y="2"/>
                  </a:lnTo>
                  <a:lnTo>
                    <a:pt x="717" y="9"/>
                  </a:lnTo>
                  <a:lnTo>
                    <a:pt x="731" y="19"/>
                  </a:lnTo>
                  <a:lnTo>
                    <a:pt x="742" y="34"/>
                  </a:lnTo>
                  <a:lnTo>
                    <a:pt x="749" y="51"/>
                  </a:lnTo>
                  <a:lnTo>
                    <a:pt x="751" y="67"/>
                  </a:lnTo>
                  <a:lnTo>
                    <a:pt x="749" y="84"/>
                  </a:lnTo>
                  <a:lnTo>
                    <a:pt x="742" y="100"/>
                  </a:lnTo>
                  <a:lnTo>
                    <a:pt x="731" y="114"/>
                  </a:lnTo>
                  <a:lnTo>
                    <a:pt x="296" y="547"/>
                  </a:lnTo>
                  <a:lnTo>
                    <a:pt x="281" y="558"/>
                  </a:lnTo>
                  <a:lnTo>
                    <a:pt x="266" y="564"/>
                  </a:lnTo>
                  <a:lnTo>
                    <a:pt x="249" y="566"/>
                  </a:lnTo>
                  <a:lnTo>
                    <a:pt x="232" y="564"/>
                  </a:lnTo>
                  <a:lnTo>
                    <a:pt x="216" y="558"/>
                  </a:lnTo>
                  <a:lnTo>
                    <a:pt x="201" y="547"/>
                  </a:lnTo>
                  <a:lnTo>
                    <a:pt x="20" y="364"/>
                  </a:lnTo>
                  <a:lnTo>
                    <a:pt x="9" y="349"/>
                  </a:lnTo>
                  <a:lnTo>
                    <a:pt x="2" y="333"/>
                  </a:lnTo>
                  <a:lnTo>
                    <a:pt x="0" y="317"/>
                  </a:lnTo>
                  <a:lnTo>
                    <a:pt x="2" y="300"/>
                  </a:lnTo>
                  <a:lnTo>
                    <a:pt x="9" y="284"/>
                  </a:lnTo>
                  <a:lnTo>
                    <a:pt x="20" y="270"/>
                  </a:lnTo>
                  <a:lnTo>
                    <a:pt x="34" y="258"/>
                  </a:lnTo>
                  <a:lnTo>
                    <a:pt x="50" y="251"/>
                  </a:lnTo>
                  <a:lnTo>
                    <a:pt x="67" y="249"/>
                  </a:lnTo>
                  <a:lnTo>
                    <a:pt x="84" y="251"/>
                  </a:lnTo>
                  <a:lnTo>
                    <a:pt x="100" y="258"/>
                  </a:lnTo>
                  <a:lnTo>
                    <a:pt x="115" y="270"/>
                  </a:lnTo>
                  <a:lnTo>
                    <a:pt x="250" y="405"/>
                  </a:lnTo>
                  <a:lnTo>
                    <a:pt x="636" y="19"/>
                  </a:lnTo>
                  <a:lnTo>
                    <a:pt x="650" y="8"/>
                  </a:lnTo>
                  <a:lnTo>
                    <a:pt x="667" y="2"/>
                  </a:lnTo>
                  <a:lnTo>
                    <a:pt x="6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5605" y="2421"/>
              <a:ext cx="215" cy="187"/>
            </a:xfrm>
            <a:custGeom>
              <a:avLst/>
              <a:gdLst>
                <a:gd name="T0" fmla="*/ 220 w 2149"/>
                <a:gd name="T1" fmla="*/ 137 h 1865"/>
                <a:gd name="T2" fmla="*/ 176 w 2149"/>
                <a:gd name="T3" fmla="*/ 158 h 1865"/>
                <a:gd name="T4" fmla="*/ 145 w 2149"/>
                <a:gd name="T5" fmla="*/ 197 h 1865"/>
                <a:gd name="T6" fmla="*/ 133 w 2149"/>
                <a:gd name="T7" fmla="*/ 246 h 1865"/>
                <a:gd name="T8" fmla="*/ 137 w 2149"/>
                <a:gd name="T9" fmla="*/ 1250 h 1865"/>
                <a:gd name="T10" fmla="*/ 158 w 2149"/>
                <a:gd name="T11" fmla="*/ 1295 h 1865"/>
                <a:gd name="T12" fmla="*/ 196 w 2149"/>
                <a:gd name="T13" fmla="*/ 1325 h 1865"/>
                <a:gd name="T14" fmla="*/ 246 w 2149"/>
                <a:gd name="T15" fmla="*/ 1337 h 1865"/>
                <a:gd name="T16" fmla="*/ 400 w 2149"/>
                <a:gd name="T17" fmla="*/ 1339 h 1865"/>
                <a:gd name="T18" fmla="*/ 430 w 2149"/>
                <a:gd name="T19" fmla="*/ 1356 h 1865"/>
                <a:gd name="T20" fmla="*/ 447 w 2149"/>
                <a:gd name="T21" fmla="*/ 1386 h 1865"/>
                <a:gd name="T22" fmla="*/ 449 w 2149"/>
                <a:gd name="T23" fmla="*/ 1671 h 1865"/>
                <a:gd name="T24" fmla="*/ 729 w 2149"/>
                <a:gd name="T25" fmla="*/ 1350 h 1865"/>
                <a:gd name="T26" fmla="*/ 755 w 2149"/>
                <a:gd name="T27" fmla="*/ 1338 h 1865"/>
                <a:gd name="T28" fmla="*/ 1902 w 2149"/>
                <a:gd name="T29" fmla="*/ 1337 h 1865"/>
                <a:gd name="T30" fmla="*/ 1952 w 2149"/>
                <a:gd name="T31" fmla="*/ 1325 h 1865"/>
                <a:gd name="T32" fmla="*/ 1990 w 2149"/>
                <a:gd name="T33" fmla="*/ 1295 h 1865"/>
                <a:gd name="T34" fmla="*/ 2011 w 2149"/>
                <a:gd name="T35" fmla="*/ 1250 h 1865"/>
                <a:gd name="T36" fmla="*/ 2014 w 2149"/>
                <a:gd name="T37" fmla="*/ 1225 h 1865"/>
                <a:gd name="T38" fmla="*/ 2011 w 2149"/>
                <a:gd name="T39" fmla="*/ 220 h 1865"/>
                <a:gd name="T40" fmla="*/ 1989 w 2149"/>
                <a:gd name="T41" fmla="*/ 176 h 1865"/>
                <a:gd name="T42" fmla="*/ 1951 w 2149"/>
                <a:gd name="T43" fmla="*/ 145 h 1865"/>
                <a:gd name="T44" fmla="*/ 1902 w 2149"/>
                <a:gd name="T45" fmla="*/ 134 h 1865"/>
                <a:gd name="T46" fmla="*/ 247 w 2149"/>
                <a:gd name="T47" fmla="*/ 0 h 1865"/>
                <a:gd name="T48" fmla="*/ 1939 w 2149"/>
                <a:gd name="T49" fmla="*/ 2 h 1865"/>
                <a:gd name="T50" fmla="*/ 2006 w 2149"/>
                <a:gd name="T51" fmla="*/ 23 h 1865"/>
                <a:gd name="T52" fmla="*/ 2064 w 2149"/>
                <a:gd name="T53" fmla="*/ 61 h 1865"/>
                <a:gd name="T54" fmla="*/ 2109 w 2149"/>
                <a:gd name="T55" fmla="*/ 112 h 1865"/>
                <a:gd name="T56" fmla="*/ 2139 w 2149"/>
                <a:gd name="T57" fmla="*/ 175 h 1865"/>
                <a:gd name="T58" fmla="*/ 2149 w 2149"/>
                <a:gd name="T59" fmla="*/ 246 h 1865"/>
                <a:gd name="T60" fmla="*/ 2147 w 2149"/>
                <a:gd name="T61" fmla="*/ 1261 h 1865"/>
                <a:gd name="T62" fmla="*/ 2125 w 2149"/>
                <a:gd name="T63" fmla="*/ 1328 h 1865"/>
                <a:gd name="T64" fmla="*/ 2088 w 2149"/>
                <a:gd name="T65" fmla="*/ 1387 h 1865"/>
                <a:gd name="T66" fmla="*/ 2037 w 2149"/>
                <a:gd name="T67" fmla="*/ 1431 h 1865"/>
                <a:gd name="T68" fmla="*/ 1974 w 2149"/>
                <a:gd name="T69" fmla="*/ 1460 h 1865"/>
                <a:gd name="T70" fmla="*/ 1902 w 2149"/>
                <a:gd name="T71" fmla="*/ 1471 h 1865"/>
                <a:gd name="T72" fmla="*/ 490 w 2149"/>
                <a:gd name="T73" fmla="*/ 1831 h 1865"/>
                <a:gd name="T74" fmla="*/ 456 w 2149"/>
                <a:gd name="T75" fmla="*/ 1856 h 1865"/>
                <a:gd name="T76" fmla="*/ 416 w 2149"/>
                <a:gd name="T77" fmla="*/ 1865 h 1865"/>
                <a:gd name="T78" fmla="*/ 372 w 2149"/>
                <a:gd name="T79" fmla="*/ 1855 h 1865"/>
                <a:gd name="T80" fmla="*/ 338 w 2149"/>
                <a:gd name="T81" fmla="*/ 1828 h 1865"/>
                <a:gd name="T82" fmla="*/ 318 w 2149"/>
                <a:gd name="T83" fmla="*/ 1788 h 1865"/>
                <a:gd name="T84" fmla="*/ 316 w 2149"/>
                <a:gd name="T85" fmla="*/ 1471 h 1865"/>
                <a:gd name="T86" fmla="*/ 210 w 2149"/>
                <a:gd name="T87" fmla="*/ 1468 h 1865"/>
                <a:gd name="T88" fmla="*/ 143 w 2149"/>
                <a:gd name="T89" fmla="*/ 1448 h 1865"/>
                <a:gd name="T90" fmla="*/ 85 w 2149"/>
                <a:gd name="T91" fmla="*/ 1411 h 1865"/>
                <a:gd name="T92" fmla="*/ 40 w 2149"/>
                <a:gd name="T93" fmla="*/ 1358 h 1865"/>
                <a:gd name="T94" fmla="*/ 10 w 2149"/>
                <a:gd name="T95" fmla="*/ 1296 h 1865"/>
                <a:gd name="T96" fmla="*/ 0 w 2149"/>
                <a:gd name="T97" fmla="*/ 1225 h 1865"/>
                <a:gd name="T98" fmla="*/ 2 w 2149"/>
                <a:gd name="T99" fmla="*/ 210 h 1865"/>
                <a:gd name="T100" fmla="*/ 22 w 2149"/>
                <a:gd name="T101" fmla="*/ 142 h 1865"/>
                <a:gd name="T102" fmla="*/ 61 w 2149"/>
                <a:gd name="T103" fmla="*/ 85 h 1865"/>
                <a:gd name="T104" fmla="*/ 112 w 2149"/>
                <a:gd name="T105" fmla="*/ 39 h 1865"/>
                <a:gd name="T106" fmla="*/ 175 w 2149"/>
                <a:gd name="T107" fmla="*/ 10 h 1865"/>
                <a:gd name="T108" fmla="*/ 247 w 2149"/>
                <a:gd name="T109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49" h="1865">
                  <a:moveTo>
                    <a:pt x="246" y="134"/>
                  </a:moveTo>
                  <a:lnTo>
                    <a:pt x="220" y="137"/>
                  </a:lnTo>
                  <a:lnTo>
                    <a:pt x="196" y="145"/>
                  </a:lnTo>
                  <a:lnTo>
                    <a:pt x="176" y="158"/>
                  </a:lnTo>
                  <a:lnTo>
                    <a:pt x="158" y="176"/>
                  </a:lnTo>
                  <a:lnTo>
                    <a:pt x="145" y="197"/>
                  </a:lnTo>
                  <a:lnTo>
                    <a:pt x="137" y="220"/>
                  </a:lnTo>
                  <a:lnTo>
                    <a:pt x="133" y="246"/>
                  </a:lnTo>
                  <a:lnTo>
                    <a:pt x="133" y="1225"/>
                  </a:lnTo>
                  <a:lnTo>
                    <a:pt x="137" y="1250"/>
                  </a:lnTo>
                  <a:lnTo>
                    <a:pt x="145" y="1274"/>
                  </a:lnTo>
                  <a:lnTo>
                    <a:pt x="158" y="1295"/>
                  </a:lnTo>
                  <a:lnTo>
                    <a:pt x="176" y="1312"/>
                  </a:lnTo>
                  <a:lnTo>
                    <a:pt x="196" y="1325"/>
                  </a:lnTo>
                  <a:lnTo>
                    <a:pt x="220" y="1334"/>
                  </a:lnTo>
                  <a:lnTo>
                    <a:pt x="246" y="1337"/>
                  </a:lnTo>
                  <a:lnTo>
                    <a:pt x="383" y="1337"/>
                  </a:lnTo>
                  <a:lnTo>
                    <a:pt x="400" y="1339"/>
                  </a:lnTo>
                  <a:lnTo>
                    <a:pt x="416" y="1346"/>
                  </a:lnTo>
                  <a:lnTo>
                    <a:pt x="430" y="1356"/>
                  </a:lnTo>
                  <a:lnTo>
                    <a:pt x="440" y="1369"/>
                  </a:lnTo>
                  <a:lnTo>
                    <a:pt x="447" y="1386"/>
                  </a:lnTo>
                  <a:lnTo>
                    <a:pt x="449" y="1404"/>
                  </a:lnTo>
                  <a:lnTo>
                    <a:pt x="449" y="1671"/>
                  </a:lnTo>
                  <a:lnTo>
                    <a:pt x="719" y="1359"/>
                  </a:lnTo>
                  <a:lnTo>
                    <a:pt x="729" y="1350"/>
                  </a:lnTo>
                  <a:lnTo>
                    <a:pt x="741" y="1342"/>
                  </a:lnTo>
                  <a:lnTo>
                    <a:pt x="755" y="1338"/>
                  </a:lnTo>
                  <a:lnTo>
                    <a:pt x="769" y="1337"/>
                  </a:lnTo>
                  <a:lnTo>
                    <a:pt x="1902" y="1337"/>
                  </a:lnTo>
                  <a:lnTo>
                    <a:pt x="1929" y="1334"/>
                  </a:lnTo>
                  <a:lnTo>
                    <a:pt x="1952" y="1325"/>
                  </a:lnTo>
                  <a:lnTo>
                    <a:pt x="1973" y="1312"/>
                  </a:lnTo>
                  <a:lnTo>
                    <a:pt x="1990" y="1295"/>
                  </a:lnTo>
                  <a:lnTo>
                    <a:pt x="2003" y="1274"/>
                  </a:lnTo>
                  <a:lnTo>
                    <a:pt x="2011" y="1250"/>
                  </a:lnTo>
                  <a:lnTo>
                    <a:pt x="2014" y="1225"/>
                  </a:lnTo>
                  <a:lnTo>
                    <a:pt x="2014" y="1225"/>
                  </a:lnTo>
                  <a:lnTo>
                    <a:pt x="2014" y="246"/>
                  </a:lnTo>
                  <a:lnTo>
                    <a:pt x="2011" y="220"/>
                  </a:lnTo>
                  <a:lnTo>
                    <a:pt x="2002" y="197"/>
                  </a:lnTo>
                  <a:lnTo>
                    <a:pt x="1989" y="176"/>
                  </a:lnTo>
                  <a:lnTo>
                    <a:pt x="1972" y="158"/>
                  </a:lnTo>
                  <a:lnTo>
                    <a:pt x="1951" y="145"/>
                  </a:lnTo>
                  <a:lnTo>
                    <a:pt x="1928" y="137"/>
                  </a:lnTo>
                  <a:lnTo>
                    <a:pt x="1902" y="134"/>
                  </a:lnTo>
                  <a:lnTo>
                    <a:pt x="246" y="134"/>
                  </a:lnTo>
                  <a:close/>
                  <a:moveTo>
                    <a:pt x="247" y="0"/>
                  </a:moveTo>
                  <a:lnTo>
                    <a:pt x="1902" y="0"/>
                  </a:lnTo>
                  <a:lnTo>
                    <a:pt x="1939" y="2"/>
                  </a:lnTo>
                  <a:lnTo>
                    <a:pt x="1974" y="10"/>
                  </a:lnTo>
                  <a:lnTo>
                    <a:pt x="2006" y="23"/>
                  </a:lnTo>
                  <a:lnTo>
                    <a:pt x="2037" y="39"/>
                  </a:lnTo>
                  <a:lnTo>
                    <a:pt x="2064" y="61"/>
                  </a:lnTo>
                  <a:lnTo>
                    <a:pt x="2088" y="85"/>
                  </a:lnTo>
                  <a:lnTo>
                    <a:pt x="2109" y="112"/>
                  </a:lnTo>
                  <a:lnTo>
                    <a:pt x="2125" y="142"/>
                  </a:lnTo>
                  <a:lnTo>
                    <a:pt x="2139" y="175"/>
                  </a:lnTo>
                  <a:lnTo>
                    <a:pt x="2147" y="210"/>
                  </a:lnTo>
                  <a:lnTo>
                    <a:pt x="2149" y="246"/>
                  </a:lnTo>
                  <a:lnTo>
                    <a:pt x="2149" y="1225"/>
                  </a:lnTo>
                  <a:lnTo>
                    <a:pt x="2147" y="1261"/>
                  </a:lnTo>
                  <a:lnTo>
                    <a:pt x="2139" y="1296"/>
                  </a:lnTo>
                  <a:lnTo>
                    <a:pt x="2125" y="1328"/>
                  </a:lnTo>
                  <a:lnTo>
                    <a:pt x="2109" y="1358"/>
                  </a:lnTo>
                  <a:lnTo>
                    <a:pt x="2088" y="1387"/>
                  </a:lnTo>
                  <a:lnTo>
                    <a:pt x="2064" y="1411"/>
                  </a:lnTo>
                  <a:lnTo>
                    <a:pt x="2037" y="1431"/>
                  </a:lnTo>
                  <a:lnTo>
                    <a:pt x="2006" y="1448"/>
                  </a:lnTo>
                  <a:lnTo>
                    <a:pt x="1974" y="1460"/>
                  </a:lnTo>
                  <a:lnTo>
                    <a:pt x="1939" y="1468"/>
                  </a:lnTo>
                  <a:lnTo>
                    <a:pt x="1902" y="1471"/>
                  </a:lnTo>
                  <a:lnTo>
                    <a:pt x="801" y="1471"/>
                  </a:lnTo>
                  <a:lnTo>
                    <a:pt x="490" y="1831"/>
                  </a:lnTo>
                  <a:lnTo>
                    <a:pt x="475" y="1845"/>
                  </a:lnTo>
                  <a:lnTo>
                    <a:pt x="456" y="1856"/>
                  </a:lnTo>
                  <a:lnTo>
                    <a:pt x="436" y="1863"/>
                  </a:lnTo>
                  <a:lnTo>
                    <a:pt x="416" y="1865"/>
                  </a:lnTo>
                  <a:lnTo>
                    <a:pt x="393" y="1862"/>
                  </a:lnTo>
                  <a:lnTo>
                    <a:pt x="372" y="1855"/>
                  </a:lnTo>
                  <a:lnTo>
                    <a:pt x="353" y="1843"/>
                  </a:lnTo>
                  <a:lnTo>
                    <a:pt x="338" y="1828"/>
                  </a:lnTo>
                  <a:lnTo>
                    <a:pt x="326" y="1809"/>
                  </a:lnTo>
                  <a:lnTo>
                    <a:pt x="318" y="1788"/>
                  </a:lnTo>
                  <a:lnTo>
                    <a:pt x="316" y="1766"/>
                  </a:lnTo>
                  <a:lnTo>
                    <a:pt x="316" y="1471"/>
                  </a:lnTo>
                  <a:lnTo>
                    <a:pt x="247" y="1471"/>
                  </a:lnTo>
                  <a:lnTo>
                    <a:pt x="210" y="1468"/>
                  </a:lnTo>
                  <a:lnTo>
                    <a:pt x="175" y="1460"/>
                  </a:lnTo>
                  <a:lnTo>
                    <a:pt x="143" y="1448"/>
                  </a:lnTo>
                  <a:lnTo>
                    <a:pt x="112" y="1431"/>
                  </a:lnTo>
                  <a:lnTo>
                    <a:pt x="85" y="1411"/>
                  </a:lnTo>
                  <a:lnTo>
                    <a:pt x="61" y="1387"/>
                  </a:lnTo>
                  <a:lnTo>
                    <a:pt x="40" y="1358"/>
                  </a:lnTo>
                  <a:lnTo>
                    <a:pt x="22" y="1328"/>
                  </a:lnTo>
                  <a:lnTo>
                    <a:pt x="10" y="1296"/>
                  </a:lnTo>
                  <a:lnTo>
                    <a:pt x="2" y="1261"/>
                  </a:lnTo>
                  <a:lnTo>
                    <a:pt x="0" y="1225"/>
                  </a:lnTo>
                  <a:lnTo>
                    <a:pt x="0" y="246"/>
                  </a:lnTo>
                  <a:lnTo>
                    <a:pt x="2" y="210"/>
                  </a:lnTo>
                  <a:lnTo>
                    <a:pt x="10" y="175"/>
                  </a:lnTo>
                  <a:lnTo>
                    <a:pt x="22" y="142"/>
                  </a:lnTo>
                  <a:lnTo>
                    <a:pt x="40" y="112"/>
                  </a:lnTo>
                  <a:lnTo>
                    <a:pt x="61" y="85"/>
                  </a:lnTo>
                  <a:lnTo>
                    <a:pt x="85" y="61"/>
                  </a:lnTo>
                  <a:lnTo>
                    <a:pt x="112" y="39"/>
                  </a:lnTo>
                  <a:lnTo>
                    <a:pt x="143" y="23"/>
                  </a:lnTo>
                  <a:lnTo>
                    <a:pt x="175" y="10"/>
                  </a:lnTo>
                  <a:lnTo>
                    <a:pt x="210" y="2"/>
                  </a:lnTo>
                  <a:lnTo>
                    <a:pt x="2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PA_库_矩形 29"/>
          <p:cNvSpPr/>
          <p:nvPr>
            <p:custDataLst>
              <p:tags r:id="rId5"/>
            </p:custDataLst>
          </p:nvPr>
        </p:nvSpPr>
        <p:spPr>
          <a:xfrm>
            <a:off x="2214102" y="2978938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31" name="PA_库_文本框 30"/>
          <p:cNvSpPr txBox="1"/>
          <p:nvPr>
            <p:custDataLst>
              <p:tags r:id="rId6"/>
            </p:custDataLst>
          </p:nvPr>
        </p:nvSpPr>
        <p:spPr>
          <a:xfrm>
            <a:off x="2079165" y="263049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PA_库_矩形 31"/>
          <p:cNvSpPr/>
          <p:nvPr>
            <p:custDataLst>
              <p:tags r:id="rId7"/>
            </p:custDataLst>
          </p:nvPr>
        </p:nvSpPr>
        <p:spPr>
          <a:xfrm>
            <a:off x="3866690" y="5559980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33" name="PA_库_文本框 32"/>
          <p:cNvSpPr txBox="1"/>
          <p:nvPr>
            <p:custDataLst>
              <p:tags r:id="rId8"/>
            </p:custDataLst>
          </p:nvPr>
        </p:nvSpPr>
        <p:spPr>
          <a:xfrm>
            <a:off x="3755565" y="523873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PA_库_矩形 33"/>
          <p:cNvSpPr/>
          <p:nvPr>
            <p:custDataLst>
              <p:tags r:id="rId9"/>
            </p:custDataLst>
          </p:nvPr>
        </p:nvSpPr>
        <p:spPr>
          <a:xfrm>
            <a:off x="8370880" y="2942163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35" name="PA_库_文本框 34"/>
          <p:cNvSpPr txBox="1"/>
          <p:nvPr>
            <p:custDataLst>
              <p:tags r:id="rId10"/>
            </p:custDataLst>
          </p:nvPr>
        </p:nvSpPr>
        <p:spPr>
          <a:xfrm>
            <a:off x="8370880" y="267072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24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矩形 2"/>
          <p:cNvSpPr/>
          <p:nvPr>
            <p:custDataLst>
              <p:tags r:id="rId1"/>
            </p:custDataLst>
          </p:nvPr>
        </p:nvSpPr>
        <p:spPr>
          <a:xfrm>
            <a:off x="2552700" y="4328160"/>
            <a:ext cx="1466850" cy="571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绿浅-瑞雨体" panose="000B0600050302020204" pitchFamily="34" charset="-122"/>
                <a:ea typeface="绿浅-瑞雨体" panose="000B0600050302020204" pitchFamily="34" charset="-122"/>
              </a:rPr>
              <a:t>前言</a:t>
            </a:r>
            <a:endParaRPr lang="en-GB" sz="3200" dirty="0"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4" name="PA_库_矩形 3"/>
          <p:cNvSpPr/>
          <p:nvPr>
            <p:custDataLst>
              <p:tags r:id="rId2"/>
            </p:custDataLst>
          </p:nvPr>
        </p:nvSpPr>
        <p:spPr>
          <a:xfrm>
            <a:off x="2552700" y="4965536"/>
            <a:ext cx="687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/>
              <a:t>Lorem ipsum </a:t>
            </a:r>
            <a:r>
              <a:rPr lang="en-GB" sz="1200" dirty="0" err="1"/>
              <a:t>dolor</a:t>
            </a:r>
            <a:r>
              <a:rPr lang="en-GB" sz="1200" dirty="0"/>
              <a:t> sit </a:t>
            </a:r>
            <a:r>
              <a:rPr lang="en-GB" sz="1200" dirty="0" err="1"/>
              <a:t>amet</a:t>
            </a:r>
            <a:r>
              <a:rPr lang="en-GB" sz="1200" dirty="0"/>
              <a:t>, </a:t>
            </a:r>
            <a:r>
              <a:rPr lang="en-GB" sz="1200" dirty="0" err="1"/>
              <a:t>consectetur</a:t>
            </a:r>
            <a:r>
              <a:rPr lang="en-GB" sz="1200" dirty="0"/>
              <a:t> </a:t>
            </a:r>
            <a:r>
              <a:rPr lang="en-GB" sz="1200" dirty="0" err="1"/>
              <a:t>adipiscing</a:t>
            </a:r>
            <a:r>
              <a:rPr lang="en-GB" sz="1200" dirty="0"/>
              <a:t> </a:t>
            </a:r>
            <a:r>
              <a:rPr lang="en-GB" sz="1200" dirty="0" err="1"/>
              <a:t>elit</a:t>
            </a:r>
            <a:r>
              <a:rPr lang="en-GB" sz="1200" dirty="0"/>
              <a:t>. </a:t>
            </a:r>
            <a:r>
              <a:rPr lang="en-GB" sz="1200" dirty="0" err="1"/>
              <a:t>Quae</a:t>
            </a:r>
            <a:r>
              <a:rPr lang="en-GB" sz="1200" dirty="0"/>
              <a:t> cum </a:t>
            </a:r>
            <a:r>
              <a:rPr lang="en-GB" sz="1200" dirty="0" err="1"/>
              <a:t>dixisset</a:t>
            </a:r>
            <a:r>
              <a:rPr lang="en-GB" sz="1200" dirty="0"/>
              <a:t>, finem </a:t>
            </a:r>
            <a:r>
              <a:rPr lang="en-GB" sz="1200" dirty="0" err="1"/>
              <a:t>ille</a:t>
            </a:r>
            <a:r>
              <a:rPr lang="en-GB" sz="1200" dirty="0"/>
              <a:t>. </a:t>
            </a:r>
            <a:r>
              <a:rPr lang="en-GB" sz="1200" dirty="0" err="1"/>
              <a:t>Certe</a:t>
            </a:r>
            <a:r>
              <a:rPr lang="en-GB" sz="1200" dirty="0"/>
              <a:t> non </a:t>
            </a:r>
            <a:r>
              <a:rPr lang="en-GB" sz="1200" dirty="0" err="1"/>
              <a:t>potest</a:t>
            </a:r>
            <a:r>
              <a:rPr lang="en-GB" sz="1200" dirty="0"/>
              <a:t>. </a:t>
            </a:r>
            <a:r>
              <a:rPr lang="en-GB" sz="1200" dirty="0" err="1"/>
              <a:t>Sed</a:t>
            </a:r>
            <a:r>
              <a:rPr lang="en-GB" sz="1200" dirty="0"/>
              <a:t> ad bona </a:t>
            </a:r>
            <a:r>
              <a:rPr lang="en-GB" sz="1200" dirty="0" err="1"/>
              <a:t>praeterita</a:t>
            </a:r>
            <a:r>
              <a:rPr lang="en-GB" sz="1200" dirty="0"/>
              <a:t> </a:t>
            </a:r>
            <a:r>
              <a:rPr lang="en-GB" sz="1200" dirty="0" err="1"/>
              <a:t>redeamus</a:t>
            </a:r>
            <a:r>
              <a:rPr lang="en-GB" sz="1200" dirty="0"/>
              <a:t>. Duo </a:t>
            </a:r>
            <a:r>
              <a:rPr lang="en-GB" sz="1200" dirty="0" err="1"/>
              <a:t>Reges</a:t>
            </a:r>
            <a:r>
              <a:rPr lang="en-GB" sz="1200" dirty="0"/>
              <a:t>: </a:t>
            </a:r>
            <a:r>
              <a:rPr lang="en-GB" sz="1200" dirty="0" err="1"/>
              <a:t>constructio</a:t>
            </a:r>
            <a:r>
              <a:rPr lang="en-GB" sz="1200" dirty="0"/>
              <a:t> </a:t>
            </a:r>
            <a:r>
              <a:rPr lang="en-GB" sz="1200" dirty="0" err="1"/>
              <a:t>interrete</a:t>
            </a:r>
            <a:r>
              <a:rPr lang="en-GB" sz="1200" dirty="0"/>
              <a:t>. </a:t>
            </a:r>
            <a:r>
              <a:rPr lang="en-GB" sz="1200" dirty="0" err="1"/>
              <a:t>Memini</a:t>
            </a:r>
            <a:r>
              <a:rPr lang="en-GB" sz="1200" dirty="0"/>
              <a:t> me </a:t>
            </a:r>
            <a:r>
              <a:rPr lang="en-GB" sz="1200" dirty="0" err="1"/>
              <a:t>adesse</a:t>
            </a:r>
            <a:r>
              <a:rPr lang="en-GB" sz="1200" dirty="0"/>
              <a:t> P. Non </a:t>
            </a:r>
            <a:r>
              <a:rPr lang="en-GB" sz="1200" dirty="0" err="1"/>
              <a:t>igitur</a:t>
            </a:r>
            <a:r>
              <a:rPr lang="en-GB" sz="1200" dirty="0"/>
              <a:t> bene. </a:t>
            </a:r>
          </a:p>
        </p:txBody>
      </p:sp>
      <p:pic>
        <p:nvPicPr>
          <p:cNvPr id="6" name="PA_库_PicturePlaceholder 5">
            <a:extLst>
              <a:ext uri="{FF2B5EF4-FFF2-40B4-BE49-F238E27FC236}">
                <a16:creationId xmlns:a16="http://schemas.microsoft.com/office/drawing/2014/main" xmlns="" id="{1836C450-1768-40F8-9454-F9848975BE14}"/>
              </a:ext>
            </a:extLst>
          </p:cNvPr>
          <p:cNvPicPr>
            <a:picLocks noGrp="1" noChangeAspect="1"/>
          </p:cNvPicPr>
          <p:nvPr>
            <p:ph type="pic" sz="quarter" idx="10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4" r="141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559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omb/>
      </p:transition>
    </mc:Choice>
    <mc:Fallback xmlns=""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3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03263"/>
            <a:ext cx="9144000" cy="630237"/>
          </a:xfrm>
        </p:spPr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270000"/>
            <a:ext cx="9144000" cy="303212"/>
          </a:xfrm>
        </p:spPr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20</a:t>
            </a:fld>
            <a:endParaRPr lang="en-GB"/>
          </a:p>
        </p:txBody>
      </p:sp>
      <p:grpSp>
        <p:nvGrpSpPr>
          <p:cNvPr id="18" name="PA_库_组合 17"/>
          <p:cNvGrpSpPr/>
          <p:nvPr>
            <p:custDataLst>
              <p:tags r:id="rId1"/>
            </p:custDataLst>
          </p:nvPr>
        </p:nvGrpSpPr>
        <p:grpSpPr>
          <a:xfrm>
            <a:off x="4906965" y="4500563"/>
            <a:ext cx="723900" cy="723900"/>
            <a:chOff x="4906965" y="4500563"/>
            <a:chExt cx="723900" cy="723900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226052" y="4760913"/>
              <a:ext cx="82550" cy="122238"/>
            </a:xfrm>
            <a:custGeom>
              <a:avLst/>
              <a:gdLst>
                <a:gd name="T0" fmla="*/ 51 w 102"/>
                <a:gd name="T1" fmla="*/ 0 h 155"/>
                <a:gd name="T2" fmla="*/ 57 w 102"/>
                <a:gd name="T3" fmla="*/ 22 h 155"/>
                <a:gd name="T4" fmla="*/ 64 w 102"/>
                <a:gd name="T5" fmla="*/ 44 h 155"/>
                <a:gd name="T6" fmla="*/ 102 w 102"/>
                <a:gd name="T7" fmla="*/ 155 h 155"/>
                <a:gd name="T8" fmla="*/ 0 w 102"/>
                <a:gd name="T9" fmla="*/ 155 h 155"/>
                <a:gd name="T10" fmla="*/ 38 w 102"/>
                <a:gd name="T11" fmla="*/ 43 h 155"/>
                <a:gd name="T12" fmla="*/ 51 w 102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5">
                  <a:moveTo>
                    <a:pt x="51" y="0"/>
                  </a:moveTo>
                  <a:lnTo>
                    <a:pt x="57" y="22"/>
                  </a:lnTo>
                  <a:lnTo>
                    <a:pt x="64" y="44"/>
                  </a:lnTo>
                  <a:lnTo>
                    <a:pt x="102" y="155"/>
                  </a:lnTo>
                  <a:lnTo>
                    <a:pt x="0" y="155"/>
                  </a:lnTo>
                  <a:lnTo>
                    <a:pt x="38" y="4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906965" y="4500563"/>
              <a:ext cx="723900" cy="723900"/>
            </a:xfrm>
            <a:custGeom>
              <a:avLst/>
              <a:gdLst>
                <a:gd name="T0" fmla="*/ 413 w 911"/>
                <a:gd name="T1" fmla="*/ 227 h 912"/>
                <a:gd name="T2" fmla="*/ 257 w 911"/>
                <a:gd name="T3" fmla="*/ 687 h 912"/>
                <a:gd name="T4" fmla="*/ 338 w 911"/>
                <a:gd name="T5" fmla="*/ 687 h 912"/>
                <a:gd name="T6" fmla="*/ 383 w 911"/>
                <a:gd name="T7" fmla="*/ 549 h 912"/>
                <a:gd name="T8" fmla="*/ 523 w 911"/>
                <a:gd name="T9" fmla="*/ 549 h 912"/>
                <a:gd name="T10" fmla="*/ 570 w 911"/>
                <a:gd name="T11" fmla="*/ 687 h 912"/>
                <a:gd name="T12" fmla="*/ 654 w 911"/>
                <a:gd name="T13" fmla="*/ 687 h 912"/>
                <a:gd name="T14" fmla="*/ 497 w 911"/>
                <a:gd name="T15" fmla="*/ 227 h 912"/>
                <a:gd name="T16" fmla="*/ 413 w 911"/>
                <a:gd name="T17" fmla="*/ 227 h 912"/>
                <a:gd name="T18" fmla="*/ 1 w 911"/>
                <a:gd name="T19" fmla="*/ 0 h 912"/>
                <a:gd name="T20" fmla="*/ 911 w 911"/>
                <a:gd name="T21" fmla="*/ 0 h 912"/>
                <a:gd name="T22" fmla="*/ 909 w 911"/>
                <a:gd name="T23" fmla="*/ 2 h 912"/>
                <a:gd name="T24" fmla="*/ 909 w 911"/>
                <a:gd name="T25" fmla="*/ 2 h 912"/>
                <a:gd name="T26" fmla="*/ 909 w 911"/>
                <a:gd name="T27" fmla="*/ 912 h 912"/>
                <a:gd name="T28" fmla="*/ 0 w 911"/>
                <a:gd name="T29" fmla="*/ 912 h 912"/>
                <a:gd name="T30" fmla="*/ 0 w 911"/>
                <a:gd name="T31" fmla="*/ 2 h 912"/>
                <a:gd name="T32" fmla="*/ 0 w 911"/>
                <a:gd name="T33" fmla="*/ 2 h 912"/>
                <a:gd name="T34" fmla="*/ 1 w 911"/>
                <a:gd name="T35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1" h="912">
                  <a:moveTo>
                    <a:pt x="413" y="227"/>
                  </a:moveTo>
                  <a:lnTo>
                    <a:pt x="257" y="687"/>
                  </a:lnTo>
                  <a:lnTo>
                    <a:pt x="338" y="687"/>
                  </a:lnTo>
                  <a:lnTo>
                    <a:pt x="383" y="549"/>
                  </a:lnTo>
                  <a:lnTo>
                    <a:pt x="523" y="549"/>
                  </a:lnTo>
                  <a:lnTo>
                    <a:pt x="570" y="687"/>
                  </a:lnTo>
                  <a:lnTo>
                    <a:pt x="654" y="687"/>
                  </a:lnTo>
                  <a:lnTo>
                    <a:pt x="497" y="227"/>
                  </a:lnTo>
                  <a:lnTo>
                    <a:pt x="413" y="227"/>
                  </a:lnTo>
                  <a:close/>
                  <a:moveTo>
                    <a:pt x="1" y="0"/>
                  </a:moveTo>
                  <a:lnTo>
                    <a:pt x="911" y="0"/>
                  </a:lnTo>
                  <a:lnTo>
                    <a:pt x="909" y="2"/>
                  </a:lnTo>
                  <a:lnTo>
                    <a:pt x="909" y="2"/>
                  </a:lnTo>
                  <a:lnTo>
                    <a:pt x="909" y="912"/>
                  </a:lnTo>
                  <a:lnTo>
                    <a:pt x="0" y="91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3" name="PA_库_任意多边形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843715" y="4500563"/>
            <a:ext cx="722313" cy="723900"/>
          </a:xfrm>
          <a:custGeom>
            <a:avLst/>
            <a:gdLst>
              <a:gd name="T0" fmla="*/ 476 w 909"/>
              <a:gd name="T1" fmla="*/ 223 h 912"/>
              <a:gd name="T2" fmla="*/ 403 w 909"/>
              <a:gd name="T3" fmla="*/ 245 h 912"/>
              <a:gd name="T4" fmla="*/ 344 w 909"/>
              <a:gd name="T5" fmla="*/ 288 h 912"/>
              <a:gd name="T6" fmla="*/ 301 w 909"/>
              <a:gd name="T7" fmla="*/ 347 h 912"/>
              <a:gd name="T8" fmla="*/ 280 w 909"/>
              <a:gd name="T9" fmla="*/ 420 h 912"/>
              <a:gd name="T10" fmla="*/ 280 w 909"/>
              <a:gd name="T11" fmla="*/ 502 h 912"/>
              <a:gd name="T12" fmla="*/ 299 w 909"/>
              <a:gd name="T13" fmla="*/ 573 h 912"/>
              <a:gd name="T14" fmla="*/ 338 w 909"/>
              <a:gd name="T15" fmla="*/ 630 h 912"/>
              <a:gd name="T16" fmla="*/ 394 w 909"/>
              <a:gd name="T17" fmla="*/ 670 h 912"/>
              <a:gd name="T18" fmla="*/ 464 w 909"/>
              <a:gd name="T19" fmla="*/ 691 h 912"/>
              <a:gd name="T20" fmla="*/ 536 w 909"/>
              <a:gd name="T21" fmla="*/ 692 h 912"/>
              <a:gd name="T22" fmla="*/ 589 w 909"/>
              <a:gd name="T23" fmla="*/ 684 h 912"/>
              <a:gd name="T24" fmla="*/ 624 w 909"/>
              <a:gd name="T25" fmla="*/ 671 h 912"/>
              <a:gd name="T26" fmla="*/ 615 w 909"/>
              <a:gd name="T27" fmla="*/ 602 h 912"/>
              <a:gd name="T28" fmla="*/ 585 w 909"/>
              <a:gd name="T29" fmla="*/ 615 h 912"/>
              <a:gd name="T30" fmla="*/ 540 w 909"/>
              <a:gd name="T31" fmla="*/ 623 h 912"/>
              <a:gd name="T32" fmla="*/ 484 w 909"/>
              <a:gd name="T33" fmla="*/ 622 h 912"/>
              <a:gd name="T34" fmla="*/ 431 w 909"/>
              <a:gd name="T35" fmla="*/ 605 h 912"/>
              <a:gd name="T36" fmla="*/ 392 w 909"/>
              <a:gd name="T37" fmla="*/ 571 h 912"/>
              <a:gd name="T38" fmla="*/ 367 w 909"/>
              <a:gd name="T39" fmla="*/ 522 h 912"/>
              <a:gd name="T40" fmla="*/ 358 w 909"/>
              <a:gd name="T41" fmla="*/ 459 h 912"/>
              <a:gd name="T42" fmla="*/ 367 w 909"/>
              <a:gd name="T43" fmla="*/ 394 h 912"/>
              <a:gd name="T44" fmla="*/ 392 w 909"/>
              <a:gd name="T45" fmla="*/ 344 h 912"/>
              <a:gd name="T46" fmla="*/ 432 w 909"/>
              <a:gd name="T47" fmla="*/ 310 h 912"/>
              <a:gd name="T48" fmla="*/ 487 w 909"/>
              <a:gd name="T49" fmla="*/ 292 h 912"/>
              <a:gd name="T50" fmla="*/ 549 w 909"/>
              <a:gd name="T51" fmla="*/ 291 h 912"/>
              <a:gd name="T52" fmla="*/ 602 w 909"/>
              <a:gd name="T53" fmla="*/ 306 h 912"/>
              <a:gd name="T54" fmla="*/ 633 w 909"/>
              <a:gd name="T55" fmla="*/ 245 h 912"/>
              <a:gd name="T56" fmla="*/ 618 w 909"/>
              <a:gd name="T57" fmla="*/ 238 h 912"/>
              <a:gd name="T58" fmla="*/ 591 w 909"/>
              <a:gd name="T59" fmla="*/ 229 h 912"/>
              <a:gd name="T60" fmla="*/ 545 w 909"/>
              <a:gd name="T61" fmla="*/ 221 h 912"/>
              <a:gd name="T62" fmla="*/ 0 w 909"/>
              <a:gd name="T63" fmla="*/ 0 h 912"/>
              <a:gd name="T64" fmla="*/ 909 w 909"/>
              <a:gd name="T65" fmla="*/ 2 h 912"/>
              <a:gd name="T66" fmla="*/ 909 w 909"/>
              <a:gd name="T67" fmla="*/ 912 h 912"/>
              <a:gd name="T68" fmla="*/ 1 w 909"/>
              <a:gd name="T69" fmla="*/ 2 h 912"/>
              <a:gd name="T70" fmla="*/ 0 w 909"/>
              <a:gd name="T71" fmla="*/ 0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09" h="912">
                <a:moveTo>
                  <a:pt x="516" y="220"/>
                </a:moveTo>
                <a:lnTo>
                  <a:pt x="476" y="223"/>
                </a:lnTo>
                <a:lnTo>
                  <a:pt x="438" y="232"/>
                </a:lnTo>
                <a:lnTo>
                  <a:pt x="403" y="245"/>
                </a:lnTo>
                <a:lnTo>
                  <a:pt x="371" y="265"/>
                </a:lnTo>
                <a:lnTo>
                  <a:pt x="344" y="288"/>
                </a:lnTo>
                <a:lnTo>
                  <a:pt x="320" y="315"/>
                </a:lnTo>
                <a:lnTo>
                  <a:pt x="301" y="347"/>
                </a:lnTo>
                <a:lnTo>
                  <a:pt x="288" y="381"/>
                </a:lnTo>
                <a:lnTo>
                  <a:pt x="280" y="420"/>
                </a:lnTo>
                <a:lnTo>
                  <a:pt x="276" y="461"/>
                </a:lnTo>
                <a:lnTo>
                  <a:pt x="280" y="502"/>
                </a:lnTo>
                <a:lnTo>
                  <a:pt x="287" y="539"/>
                </a:lnTo>
                <a:lnTo>
                  <a:pt x="299" y="573"/>
                </a:lnTo>
                <a:lnTo>
                  <a:pt x="317" y="604"/>
                </a:lnTo>
                <a:lnTo>
                  <a:pt x="338" y="630"/>
                </a:lnTo>
                <a:lnTo>
                  <a:pt x="365" y="653"/>
                </a:lnTo>
                <a:lnTo>
                  <a:pt x="394" y="670"/>
                </a:lnTo>
                <a:lnTo>
                  <a:pt x="427" y="683"/>
                </a:lnTo>
                <a:lnTo>
                  <a:pt x="464" y="691"/>
                </a:lnTo>
                <a:lnTo>
                  <a:pt x="504" y="693"/>
                </a:lnTo>
                <a:lnTo>
                  <a:pt x="536" y="692"/>
                </a:lnTo>
                <a:lnTo>
                  <a:pt x="564" y="689"/>
                </a:lnTo>
                <a:lnTo>
                  <a:pt x="589" y="684"/>
                </a:lnTo>
                <a:lnTo>
                  <a:pt x="609" y="678"/>
                </a:lnTo>
                <a:lnTo>
                  <a:pt x="624" y="671"/>
                </a:lnTo>
                <a:lnTo>
                  <a:pt x="633" y="668"/>
                </a:lnTo>
                <a:lnTo>
                  <a:pt x="615" y="602"/>
                </a:lnTo>
                <a:lnTo>
                  <a:pt x="603" y="607"/>
                </a:lnTo>
                <a:lnTo>
                  <a:pt x="585" y="615"/>
                </a:lnTo>
                <a:lnTo>
                  <a:pt x="563" y="620"/>
                </a:lnTo>
                <a:lnTo>
                  <a:pt x="540" y="623"/>
                </a:lnTo>
                <a:lnTo>
                  <a:pt x="515" y="624"/>
                </a:lnTo>
                <a:lnTo>
                  <a:pt x="484" y="622"/>
                </a:lnTo>
                <a:lnTo>
                  <a:pt x="456" y="616"/>
                </a:lnTo>
                <a:lnTo>
                  <a:pt x="431" y="605"/>
                </a:lnTo>
                <a:lnTo>
                  <a:pt x="409" y="590"/>
                </a:lnTo>
                <a:lnTo>
                  <a:pt x="392" y="571"/>
                </a:lnTo>
                <a:lnTo>
                  <a:pt x="377" y="548"/>
                </a:lnTo>
                <a:lnTo>
                  <a:pt x="367" y="522"/>
                </a:lnTo>
                <a:lnTo>
                  <a:pt x="360" y="493"/>
                </a:lnTo>
                <a:lnTo>
                  <a:pt x="358" y="459"/>
                </a:lnTo>
                <a:lnTo>
                  <a:pt x="360" y="425"/>
                </a:lnTo>
                <a:lnTo>
                  <a:pt x="367" y="394"/>
                </a:lnTo>
                <a:lnTo>
                  <a:pt x="378" y="368"/>
                </a:lnTo>
                <a:lnTo>
                  <a:pt x="392" y="344"/>
                </a:lnTo>
                <a:lnTo>
                  <a:pt x="410" y="325"/>
                </a:lnTo>
                <a:lnTo>
                  <a:pt x="432" y="310"/>
                </a:lnTo>
                <a:lnTo>
                  <a:pt x="457" y="299"/>
                </a:lnTo>
                <a:lnTo>
                  <a:pt x="487" y="292"/>
                </a:lnTo>
                <a:lnTo>
                  <a:pt x="518" y="290"/>
                </a:lnTo>
                <a:lnTo>
                  <a:pt x="549" y="291"/>
                </a:lnTo>
                <a:lnTo>
                  <a:pt x="577" y="298"/>
                </a:lnTo>
                <a:lnTo>
                  <a:pt x="602" y="306"/>
                </a:lnTo>
                <a:lnTo>
                  <a:pt x="613" y="312"/>
                </a:lnTo>
                <a:lnTo>
                  <a:pt x="633" y="245"/>
                </a:lnTo>
                <a:lnTo>
                  <a:pt x="625" y="241"/>
                </a:lnTo>
                <a:lnTo>
                  <a:pt x="618" y="238"/>
                </a:lnTo>
                <a:lnTo>
                  <a:pt x="606" y="233"/>
                </a:lnTo>
                <a:lnTo>
                  <a:pt x="591" y="229"/>
                </a:lnTo>
                <a:lnTo>
                  <a:pt x="570" y="225"/>
                </a:lnTo>
                <a:lnTo>
                  <a:pt x="545" y="221"/>
                </a:lnTo>
                <a:lnTo>
                  <a:pt x="516" y="220"/>
                </a:lnTo>
                <a:close/>
                <a:moveTo>
                  <a:pt x="0" y="0"/>
                </a:moveTo>
                <a:lnTo>
                  <a:pt x="908" y="0"/>
                </a:lnTo>
                <a:lnTo>
                  <a:pt x="909" y="2"/>
                </a:lnTo>
                <a:lnTo>
                  <a:pt x="909" y="2"/>
                </a:lnTo>
                <a:lnTo>
                  <a:pt x="909" y="912"/>
                </a:lnTo>
                <a:lnTo>
                  <a:pt x="1" y="912"/>
                </a:lnTo>
                <a:lnTo>
                  <a:pt x="1" y="2"/>
                </a:ln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PA_库_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857752" y="2376488"/>
            <a:ext cx="2757488" cy="2014538"/>
          </a:xfrm>
          <a:custGeom>
            <a:avLst/>
            <a:gdLst>
              <a:gd name="T0" fmla="*/ 1736 w 3472"/>
              <a:gd name="T1" fmla="*/ 0 h 2537"/>
              <a:gd name="T2" fmla="*/ 1736 w 3472"/>
              <a:gd name="T3" fmla="*/ 0 h 2537"/>
              <a:gd name="T4" fmla="*/ 2445 w 3472"/>
              <a:gd name="T5" fmla="*/ 962 h 2537"/>
              <a:gd name="T6" fmla="*/ 2190 w 3472"/>
              <a:gd name="T7" fmla="*/ 962 h 2537"/>
              <a:gd name="T8" fmla="*/ 2190 w 3472"/>
              <a:gd name="T9" fmla="*/ 1492 h 2537"/>
              <a:gd name="T10" fmla="*/ 2763 w 3472"/>
              <a:gd name="T11" fmla="*/ 714 h 2537"/>
              <a:gd name="T12" fmla="*/ 3472 w 3472"/>
              <a:gd name="T13" fmla="*/ 1676 h 2537"/>
              <a:gd name="T14" fmla="*/ 3219 w 3472"/>
              <a:gd name="T15" fmla="*/ 1676 h 2537"/>
              <a:gd name="T16" fmla="*/ 3219 w 3472"/>
              <a:gd name="T17" fmla="*/ 2217 h 2537"/>
              <a:gd name="T18" fmla="*/ 3219 w 3472"/>
              <a:gd name="T19" fmla="*/ 2217 h 2537"/>
              <a:gd name="T20" fmla="*/ 3352 w 3472"/>
              <a:gd name="T21" fmla="*/ 2537 h 2537"/>
              <a:gd name="T22" fmla="*/ 2443 w 3472"/>
              <a:gd name="T23" fmla="*/ 2537 h 2537"/>
              <a:gd name="T24" fmla="*/ 2309 w 3472"/>
              <a:gd name="T25" fmla="*/ 2217 h 2537"/>
              <a:gd name="T26" fmla="*/ 2309 w 3472"/>
              <a:gd name="T27" fmla="*/ 2217 h 2537"/>
              <a:gd name="T28" fmla="*/ 2309 w 3472"/>
              <a:gd name="T29" fmla="*/ 1676 h 2537"/>
              <a:gd name="T30" fmla="*/ 2190 w 3472"/>
              <a:gd name="T31" fmla="*/ 1676 h 2537"/>
              <a:gd name="T32" fmla="*/ 2190 w 3472"/>
              <a:gd name="T33" fmla="*/ 2537 h 2537"/>
              <a:gd name="T34" fmla="*/ 1282 w 3472"/>
              <a:gd name="T35" fmla="*/ 2537 h 2537"/>
              <a:gd name="T36" fmla="*/ 1282 w 3472"/>
              <a:gd name="T37" fmla="*/ 1676 h 2537"/>
              <a:gd name="T38" fmla="*/ 1163 w 3472"/>
              <a:gd name="T39" fmla="*/ 1676 h 2537"/>
              <a:gd name="T40" fmla="*/ 1163 w 3472"/>
              <a:gd name="T41" fmla="*/ 2217 h 2537"/>
              <a:gd name="T42" fmla="*/ 1163 w 3472"/>
              <a:gd name="T43" fmla="*/ 2217 h 2537"/>
              <a:gd name="T44" fmla="*/ 1029 w 3472"/>
              <a:gd name="T45" fmla="*/ 2537 h 2537"/>
              <a:gd name="T46" fmla="*/ 121 w 3472"/>
              <a:gd name="T47" fmla="*/ 2537 h 2537"/>
              <a:gd name="T48" fmla="*/ 255 w 3472"/>
              <a:gd name="T49" fmla="*/ 2217 h 2537"/>
              <a:gd name="T50" fmla="*/ 255 w 3472"/>
              <a:gd name="T51" fmla="*/ 2217 h 2537"/>
              <a:gd name="T52" fmla="*/ 255 w 3472"/>
              <a:gd name="T53" fmla="*/ 1676 h 2537"/>
              <a:gd name="T54" fmla="*/ 0 w 3472"/>
              <a:gd name="T55" fmla="*/ 1676 h 2537"/>
              <a:gd name="T56" fmla="*/ 709 w 3472"/>
              <a:gd name="T57" fmla="*/ 714 h 2537"/>
              <a:gd name="T58" fmla="*/ 1282 w 3472"/>
              <a:gd name="T59" fmla="*/ 1492 h 2537"/>
              <a:gd name="T60" fmla="*/ 1282 w 3472"/>
              <a:gd name="T61" fmla="*/ 962 h 2537"/>
              <a:gd name="T62" fmla="*/ 1027 w 3472"/>
              <a:gd name="T63" fmla="*/ 962 h 2537"/>
              <a:gd name="T64" fmla="*/ 1736 w 3472"/>
              <a:gd name="T65" fmla="*/ 0 h 2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72" h="2537">
                <a:moveTo>
                  <a:pt x="1736" y="0"/>
                </a:moveTo>
                <a:lnTo>
                  <a:pt x="1736" y="0"/>
                </a:lnTo>
                <a:lnTo>
                  <a:pt x="2445" y="962"/>
                </a:lnTo>
                <a:lnTo>
                  <a:pt x="2190" y="962"/>
                </a:lnTo>
                <a:lnTo>
                  <a:pt x="2190" y="1492"/>
                </a:lnTo>
                <a:lnTo>
                  <a:pt x="2763" y="714"/>
                </a:lnTo>
                <a:lnTo>
                  <a:pt x="3472" y="1676"/>
                </a:lnTo>
                <a:lnTo>
                  <a:pt x="3219" y="1676"/>
                </a:lnTo>
                <a:lnTo>
                  <a:pt x="3219" y="2217"/>
                </a:lnTo>
                <a:lnTo>
                  <a:pt x="3219" y="2217"/>
                </a:lnTo>
                <a:lnTo>
                  <a:pt x="3352" y="2537"/>
                </a:lnTo>
                <a:lnTo>
                  <a:pt x="2443" y="2537"/>
                </a:lnTo>
                <a:lnTo>
                  <a:pt x="2309" y="2217"/>
                </a:lnTo>
                <a:lnTo>
                  <a:pt x="2309" y="2217"/>
                </a:lnTo>
                <a:lnTo>
                  <a:pt x="2309" y="1676"/>
                </a:lnTo>
                <a:lnTo>
                  <a:pt x="2190" y="1676"/>
                </a:lnTo>
                <a:lnTo>
                  <a:pt x="2190" y="2537"/>
                </a:lnTo>
                <a:lnTo>
                  <a:pt x="1282" y="2537"/>
                </a:lnTo>
                <a:lnTo>
                  <a:pt x="1282" y="1676"/>
                </a:lnTo>
                <a:lnTo>
                  <a:pt x="1163" y="1676"/>
                </a:lnTo>
                <a:lnTo>
                  <a:pt x="1163" y="2217"/>
                </a:lnTo>
                <a:lnTo>
                  <a:pt x="1163" y="2217"/>
                </a:lnTo>
                <a:lnTo>
                  <a:pt x="1029" y="2537"/>
                </a:lnTo>
                <a:lnTo>
                  <a:pt x="121" y="2537"/>
                </a:lnTo>
                <a:lnTo>
                  <a:pt x="255" y="2217"/>
                </a:lnTo>
                <a:lnTo>
                  <a:pt x="255" y="2217"/>
                </a:lnTo>
                <a:lnTo>
                  <a:pt x="255" y="1676"/>
                </a:lnTo>
                <a:lnTo>
                  <a:pt x="0" y="1676"/>
                </a:lnTo>
                <a:lnTo>
                  <a:pt x="709" y="714"/>
                </a:lnTo>
                <a:lnTo>
                  <a:pt x="1282" y="1492"/>
                </a:lnTo>
                <a:lnTo>
                  <a:pt x="1282" y="962"/>
                </a:lnTo>
                <a:lnTo>
                  <a:pt x="1027" y="962"/>
                </a:lnTo>
                <a:lnTo>
                  <a:pt x="1736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7" name="PA_库_组合 16"/>
          <p:cNvGrpSpPr/>
          <p:nvPr>
            <p:custDataLst>
              <p:tags r:id="rId4"/>
            </p:custDataLst>
          </p:nvPr>
        </p:nvGrpSpPr>
        <p:grpSpPr>
          <a:xfrm>
            <a:off x="5875340" y="4500563"/>
            <a:ext cx="722313" cy="723900"/>
            <a:chOff x="5875340" y="4500563"/>
            <a:chExt cx="722313" cy="723900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180140" y="4729163"/>
              <a:ext cx="100013" cy="96838"/>
            </a:xfrm>
            <a:custGeom>
              <a:avLst/>
              <a:gdLst>
                <a:gd name="T0" fmla="*/ 40 w 126"/>
                <a:gd name="T1" fmla="*/ 0 h 123"/>
                <a:gd name="T2" fmla="*/ 63 w 126"/>
                <a:gd name="T3" fmla="*/ 1 h 123"/>
                <a:gd name="T4" fmla="*/ 81 w 126"/>
                <a:gd name="T5" fmla="*/ 4 h 123"/>
                <a:gd name="T6" fmla="*/ 96 w 126"/>
                <a:gd name="T7" fmla="*/ 10 h 123"/>
                <a:gd name="T8" fmla="*/ 107 w 126"/>
                <a:gd name="T9" fmla="*/ 17 h 123"/>
                <a:gd name="T10" fmla="*/ 115 w 126"/>
                <a:gd name="T11" fmla="*/ 25 h 123"/>
                <a:gd name="T12" fmla="*/ 120 w 126"/>
                <a:gd name="T13" fmla="*/ 32 h 123"/>
                <a:gd name="T14" fmla="*/ 122 w 126"/>
                <a:gd name="T15" fmla="*/ 41 h 123"/>
                <a:gd name="T16" fmla="*/ 124 w 126"/>
                <a:gd name="T17" fmla="*/ 49 h 123"/>
                <a:gd name="T18" fmla="*/ 124 w 126"/>
                <a:gd name="T19" fmla="*/ 55 h 123"/>
                <a:gd name="T20" fmla="*/ 126 w 126"/>
                <a:gd name="T21" fmla="*/ 61 h 123"/>
                <a:gd name="T22" fmla="*/ 122 w 126"/>
                <a:gd name="T23" fmla="*/ 78 h 123"/>
                <a:gd name="T24" fmla="*/ 115 w 126"/>
                <a:gd name="T25" fmla="*/ 94 h 123"/>
                <a:gd name="T26" fmla="*/ 103 w 126"/>
                <a:gd name="T27" fmla="*/ 105 h 123"/>
                <a:gd name="T28" fmla="*/ 85 w 126"/>
                <a:gd name="T29" fmla="*/ 115 h 123"/>
                <a:gd name="T30" fmla="*/ 65 w 126"/>
                <a:gd name="T31" fmla="*/ 121 h 123"/>
                <a:gd name="T32" fmla="*/ 41 w 126"/>
                <a:gd name="T33" fmla="*/ 123 h 123"/>
                <a:gd name="T34" fmla="*/ 0 w 126"/>
                <a:gd name="T35" fmla="*/ 123 h 123"/>
                <a:gd name="T36" fmla="*/ 0 w 126"/>
                <a:gd name="T37" fmla="*/ 2 h 123"/>
                <a:gd name="T38" fmla="*/ 19 w 126"/>
                <a:gd name="T39" fmla="*/ 0 h 123"/>
                <a:gd name="T40" fmla="*/ 40 w 126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23">
                  <a:moveTo>
                    <a:pt x="40" y="0"/>
                  </a:moveTo>
                  <a:lnTo>
                    <a:pt x="63" y="1"/>
                  </a:lnTo>
                  <a:lnTo>
                    <a:pt x="81" y="4"/>
                  </a:lnTo>
                  <a:lnTo>
                    <a:pt x="96" y="10"/>
                  </a:lnTo>
                  <a:lnTo>
                    <a:pt x="107" y="17"/>
                  </a:lnTo>
                  <a:lnTo>
                    <a:pt x="115" y="25"/>
                  </a:lnTo>
                  <a:lnTo>
                    <a:pt x="120" y="32"/>
                  </a:lnTo>
                  <a:lnTo>
                    <a:pt x="122" y="41"/>
                  </a:lnTo>
                  <a:lnTo>
                    <a:pt x="124" y="49"/>
                  </a:lnTo>
                  <a:lnTo>
                    <a:pt x="124" y="55"/>
                  </a:lnTo>
                  <a:lnTo>
                    <a:pt x="126" y="61"/>
                  </a:lnTo>
                  <a:lnTo>
                    <a:pt x="122" y="78"/>
                  </a:lnTo>
                  <a:lnTo>
                    <a:pt x="115" y="94"/>
                  </a:lnTo>
                  <a:lnTo>
                    <a:pt x="103" y="105"/>
                  </a:lnTo>
                  <a:lnTo>
                    <a:pt x="85" y="115"/>
                  </a:lnTo>
                  <a:lnTo>
                    <a:pt x="65" y="121"/>
                  </a:lnTo>
                  <a:lnTo>
                    <a:pt x="41" y="123"/>
                  </a:lnTo>
                  <a:lnTo>
                    <a:pt x="0" y="123"/>
                  </a:lnTo>
                  <a:lnTo>
                    <a:pt x="0" y="2"/>
                  </a:lnTo>
                  <a:lnTo>
                    <a:pt x="19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180140" y="4878388"/>
              <a:ext cx="109538" cy="117475"/>
            </a:xfrm>
            <a:custGeom>
              <a:avLst/>
              <a:gdLst>
                <a:gd name="T0" fmla="*/ 0 w 139"/>
                <a:gd name="T1" fmla="*/ 0 h 148"/>
                <a:gd name="T2" fmla="*/ 36 w 139"/>
                <a:gd name="T3" fmla="*/ 0 h 148"/>
                <a:gd name="T4" fmla="*/ 47 w 139"/>
                <a:gd name="T5" fmla="*/ 1 h 148"/>
                <a:gd name="T6" fmla="*/ 59 w 139"/>
                <a:gd name="T7" fmla="*/ 1 h 148"/>
                <a:gd name="T8" fmla="*/ 72 w 139"/>
                <a:gd name="T9" fmla="*/ 3 h 148"/>
                <a:gd name="T10" fmla="*/ 85 w 139"/>
                <a:gd name="T11" fmla="*/ 7 h 148"/>
                <a:gd name="T12" fmla="*/ 99 w 139"/>
                <a:gd name="T13" fmla="*/ 12 h 148"/>
                <a:gd name="T14" fmla="*/ 111 w 139"/>
                <a:gd name="T15" fmla="*/ 20 h 148"/>
                <a:gd name="T16" fmla="*/ 122 w 139"/>
                <a:gd name="T17" fmla="*/ 29 h 148"/>
                <a:gd name="T18" fmla="*/ 131 w 139"/>
                <a:gd name="T19" fmla="*/ 41 h 148"/>
                <a:gd name="T20" fmla="*/ 136 w 139"/>
                <a:gd name="T21" fmla="*/ 56 h 148"/>
                <a:gd name="T22" fmla="*/ 139 w 139"/>
                <a:gd name="T23" fmla="*/ 74 h 148"/>
                <a:gd name="T24" fmla="*/ 136 w 139"/>
                <a:gd name="T25" fmla="*/ 92 h 148"/>
                <a:gd name="T26" fmla="*/ 132 w 139"/>
                <a:gd name="T27" fmla="*/ 107 h 148"/>
                <a:gd name="T28" fmla="*/ 124 w 139"/>
                <a:gd name="T29" fmla="*/ 119 h 148"/>
                <a:gd name="T30" fmla="*/ 114 w 139"/>
                <a:gd name="T31" fmla="*/ 128 h 148"/>
                <a:gd name="T32" fmla="*/ 103 w 139"/>
                <a:gd name="T33" fmla="*/ 135 h 148"/>
                <a:gd name="T34" fmla="*/ 90 w 139"/>
                <a:gd name="T35" fmla="*/ 141 h 148"/>
                <a:gd name="T36" fmla="*/ 75 w 139"/>
                <a:gd name="T37" fmla="*/ 144 h 148"/>
                <a:gd name="T38" fmla="*/ 62 w 139"/>
                <a:gd name="T39" fmla="*/ 147 h 148"/>
                <a:gd name="T40" fmla="*/ 49 w 139"/>
                <a:gd name="T41" fmla="*/ 148 h 148"/>
                <a:gd name="T42" fmla="*/ 37 w 139"/>
                <a:gd name="T43" fmla="*/ 148 h 148"/>
                <a:gd name="T44" fmla="*/ 17 w 139"/>
                <a:gd name="T45" fmla="*/ 148 h 148"/>
                <a:gd name="T46" fmla="*/ 0 w 139"/>
                <a:gd name="T47" fmla="*/ 147 h 148"/>
                <a:gd name="T48" fmla="*/ 0 w 13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48">
                  <a:moveTo>
                    <a:pt x="0" y="0"/>
                  </a:moveTo>
                  <a:lnTo>
                    <a:pt x="36" y="0"/>
                  </a:lnTo>
                  <a:lnTo>
                    <a:pt x="47" y="1"/>
                  </a:lnTo>
                  <a:lnTo>
                    <a:pt x="59" y="1"/>
                  </a:lnTo>
                  <a:lnTo>
                    <a:pt x="72" y="3"/>
                  </a:lnTo>
                  <a:lnTo>
                    <a:pt x="85" y="7"/>
                  </a:lnTo>
                  <a:lnTo>
                    <a:pt x="99" y="12"/>
                  </a:lnTo>
                  <a:lnTo>
                    <a:pt x="111" y="20"/>
                  </a:lnTo>
                  <a:lnTo>
                    <a:pt x="122" y="29"/>
                  </a:lnTo>
                  <a:lnTo>
                    <a:pt x="131" y="41"/>
                  </a:lnTo>
                  <a:lnTo>
                    <a:pt x="136" y="56"/>
                  </a:lnTo>
                  <a:lnTo>
                    <a:pt x="139" y="74"/>
                  </a:lnTo>
                  <a:lnTo>
                    <a:pt x="136" y="92"/>
                  </a:lnTo>
                  <a:lnTo>
                    <a:pt x="132" y="107"/>
                  </a:lnTo>
                  <a:lnTo>
                    <a:pt x="124" y="119"/>
                  </a:lnTo>
                  <a:lnTo>
                    <a:pt x="114" y="128"/>
                  </a:lnTo>
                  <a:lnTo>
                    <a:pt x="103" y="135"/>
                  </a:lnTo>
                  <a:lnTo>
                    <a:pt x="90" y="141"/>
                  </a:lnTo>
                  <a:lnTo>
                    <a:pt x="75" y="144"/>
                  </a:lnTo>
                  <a:lnTo>
                    <a:pt x="62" y="147"/>
                  </a:lnTo>
                  <a:lnTo>
                    <a:pt x="49" y="148"/>
                  </a:lnTo>
                  <a:lnTo>
                    <a:pt x="37" y="148"/>
                  </a:lnTo>
                  <a:lnTo>
                    <a:pt x="17" y="148"/>
                  </a:ln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5875340" y="4500563"/>
              <a:ext cx="722313" cy="723900"/>
            </a:xfrm>
            <a:custGeom>
              <a:avLst/>
              <a:gdLst>
                <a:gd name="T0" fmla="*/ 419 w 908"/>
                <a:gd name="T1" fmla="*/ 223 h 912"/>
                <a:gd name="T2" fmla="*/ 391 w 908"/>
                <a:gd name="T3" fmla="*/ 225 h 912"/>
                <a:gd name="T4" fmla="*/ 363 w 908"/>
                <a:gd name="T5" fmla="*/ 226 h 912"/>
                <a:gd name="T6" fmla="*/ 336 w 908"/>
                <a:gd name="T7" fmla="*/ 229 h 912"/>
                <a:gd name="T8" fmla="*/ 314 w 908"/>
                <a:gd name="T9" fmla="*/ 233 h 912"/>
                <a:gd name="T10" fmla="*/ 306 w 908"/>
                <a:gd name="T11" fmla="*/ 234 h 912"/>
                <a:gd name="T12" fmla="*/ 306 w 908"/>
                <a:gd name="T13" fmla="*/ 683 h 912"/>
                <a:gd name="T14" fmla="*/ 315 w 908"/>
                <a:gd name="T15" fmla="*/ 685 h 912"/>
                <a:gd name="T16" fmla="*/ 329 w 908"/>
                <a:gd name="T17" fmla="*/ 687 h 912"/>
                <a:gd name="T18" fmla="*/ 348 w 908"/>
                <a:gd name="T19" fmla="*/ 689 h 912"/>
                <a:gd name="T20" fmla="*/ 373 w 908"/>
                <a:gd name="T21" fmla="*/ 690 h 912"/>
                <a:gd name="T22" fmla="*/ 404 w 908"/>
                <a:gd name="T23" fmla="*/ 690 h 912"/>
                <a:gd name="T24" fmla="*/ 439 w 908"/>
                <a:gd name="T25" fmla="*/ 689 h 912"/>
                <a:gd name="T26" fmla="*/ 472 w 908"/>
                <a:gd name="T27" fmla="*/ 685 h 912"/>
                <a:gd name="T28" fmla="*/ 499 w 908"/>
                <a:gd name="T29" fmla="*/ 679 h 912"/>
                <a:gd name="T30" fmla="*/ 524 w 908"/>
                <a:gd name="T31" fmla="*/ 671 h 912"/>
                <a:gd name="T32" fmla="*/ 545 w 908"/>
                <a:gd name="T33" fmla="*/ 659 h 912"/>
                <a:gd name="T34" fmla="*/ 563 w 908"/>
                <a:gd name="T35" fmla="*/ 646 h 912"/>
                <a:gd name="T36" fmla="*/ 580 w 908"/>
                <a:gd name="T37" fmla="*/ 626 h 912"/>
                <a:gd name="T38" fmla="*/ 594 w 908"/>
                <a:gd name="T39" fmla="*/ 603 h 912"/>
                <a:gd name="T40" fmla="*/ 600 w 908"/>
                <a:gd name="T41" fmla="*/ 578 h 912"/>
                <a:gd name="T42" fmla="*/ 603 w 908"/>
                <a:gd name="T43" fmla="*/ 550 h 912"/>
                <a:gd name="T44" fmla="*/ 601 w 908"/>
                <a:gd name="T45" fmla="*/ 527 h 912"/>
                <a:gd name="T46" fmla="*/ 595 w 908"/>
                <a:gd name="T47" fmla="*/ 506 h 912"/>
                <a:gd name="T48" fmla="*/ 586 w 908"/>
                <a:gd name="T49" fmla="*/ 488 h 912"/>
                <a:gd name="T50" fmla="*/ 574 w 908"/>
                <a:gd name="T51" fmla="*/ 472 h 912"/>
                <a:gd name="T52" fmla="*/ 561 w 908"/>
                <a:gd name="T53" fmla="*/ 459 h 912"/>
                <a:gd name="T54" fmla="*/ 546 w 908"/>
                <a:gd name="T55" fmla="*/ 448 h 912"/>
                <a:gd name="T56" fmla="*/ 529 w 908"/>
                <a:gd name="T57" fmla="*/ 439 h 912"/>
                <a:gd name="T58" fmla="*/ 549 w 908"/>
                <a:gd name="T59" fmla="*/ 425 h 912"/>
                <a:gd name="T60" fmla="*/ 565 w 908"/>
                <a:gd name="T61" fmla="*/ 408 h 912"/>
                <a:gd name="T62" fmla="*/ 577 w 908"/>
                <a:gd name="T63" fmla="*/ 388 h 912"/>
                <a:gd name="T64" fmla="*/ 585 w 908"/>
                <a:gd name="T65" fmla="*/ 366 h 912"/>
                <a:gd name="T66" fmla="*/ 587 w 908"/>
                <a:gd name="T67" fmla="*/ 343 h 912"/>
                <a:gd name="T68" fmla="*/ 585 w 908"/>
                <a:gd name="T69" fmla="*/ 317 h 912"/>
                <a:gd name="T70" fmla="*/ 576 w 908"/>
                <a:gd name="T71" fmla="*/ 294 h 912"/>
                <a:gd name="T72" fmla="*/ 564 w 908"/>
                <a:gd name="T73" fmla="*/ 275 h 912"/>
                <a:gd name="T74" fmla="*/ 547 w 908"/>
                <a:gd name="T75" fmla="*/ 258 h 912"/>
                <a:gd name="T76" fmla="*/ 528 w 908"/>
                <a:gd name="T77" fmla="*/ 245 h 912"/>
                <a:gd name="T78" fmla="*/ 506 w 908"/>
                <a:gd name="T79" fmla="*/ 235 h 912"/>
                <a:gd name="T80" fmla="*/ 481 w 908"/>
                <a:gd name="T81" fmla="*/ 229 h 912"/>
                <a:gd name="T82" fmla="*/ 453 w 908"/>
                <a:gd name="T83" fmla="*/ 225 h 912"/>
                <a:gd name="T84" fmla="*/ 419 w 908"/>
                <a:gd name="T85" fmla="*/ 223 h 912"/>
                <a:gd name="T86" fmla="*/ 0 w 908"/>
                <a:gd name="T87" fmla="*/ 0 h 912"/>
                <a:gd name="T88" fmla="*/ 908 w 908"/>
                <a:gd name="T89" fmla="*/ 0 h 912"/>
                <a:gd name="T90" fmla="*/ 908 w 908"/>
                <a:gd name="T91" fmla="*/ 912 h 912"/>
                <a:gd name="T92" fmla="*/ 0 w 908"/>
                <a:gd name="T93" fmla="*/ 912 h 912"/>
                <a:gd name="T94" fmla="*/ 0 w 908"/>
                <a:gd name="T95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8" h="912">
                  <a:moveTo>
                    <a:pt x="419" y="223"/>
                  </a:moveTo>
                  <a:lnTo>
                    <a:pt x="391" y="225"/>
                  </a:lnTo>
                  <a:lnTo>
                    <a:pt x="363" y="226"/>
                  </a:lnTo>
                  <a:lnTo>
                    <a:pt x="336" y="229"/>
                  </a:lnTo>
                  <a:lnTo>
                    <a:pt x="314" y="233"/>
                  </a:lnTo>
                  <a:lnTo>
                    <a:pt x="306" y="234"/>
                  </a:lnTo>
                  <a:lnTo>
                    <a:pt x="306" y="683"/>
                  </a:lnTo>
                  <a:lnTo>
                    <a:pt x="315" y="685"/>
                  </a:lnTo>
                  <a:lnTo>
                    <a:pt x="329" y="687"/>
                  </a:lnTo>
                  <a:lnTo>
                    <a:pt x="348" y="689"/>
                  </a:lnTo>
                  <a:lnTo>
                    <a:pt x="373" y="690"/>
                  </a:lnTo>
                  <a:lnTo>
                    <a:pt x="404" y="690"/>
                  </a:lnTo>
                  <a:lnTo>
                    <a:pt x="439" y="689"/>
                  </a:lnTo>
                  <a:lnTo>
                    <a:pt x="472" y="685"/>
                  </a:lnTo>
                  <a:lnTo>
                    <a:pt x="499" y="679"/>
                  </a:lnTo>
                  <a:lnTo>
                    <a:pt x="524" y="671"/>
                  </a:lnTo>
                  <a:lnTo>
                    <a:pt x="545" y="659"/>
                  </a:lnTo>
                  <a:lnTo>
                    <a:pt x="563" y="646"/>
                  </a:lnTo>
                  <a:lnTo>
                    <a:pt x="580" y="626"/>
                  </a:lnTo>
                  <a:lnTo>
                    <a:pt x="594" y="603"/>
                  </a:lnTo>
                  <a:lnTo>
                    <a:pt x="600" y="578"/>
                  </a:lnTo>
                  <a:lnTo>
                    <a:pt x="603" y="550"/>
                  </a:lnTo>
                  <a:lnTo>
                    <a:pt x="601" y="527"/>
                  </a:lnTo>
                  <a:lnTo>
                    <a:pt x="595" y="506"/>
                  </a:lnTo>
                  <a:lnTo>
                    <a:pt x="586" y="488"/>
                  </a:lnTo>
                  <a:lnTo>
                    <a:pt x="574" y="472"/>
                  </a:lnTo>
                  <a:lnTo>
                    <a:pt x="561" y="459"/>
                  </a:lnTo>
                  <a:lnTo>
                    <a:pt x="546" y="448"/>
                  </a:lnTo>
                  <a:lnTo>
                    <a:pt x="529" y="439"/>
                  </a:lnTo>
                  <a:lnTo>
                    <a:pt x="549" y="425"/>
                  </a:lnTo>
                  <a:lnTo>
                    <a:pt x="565" y="408"/>
                  </a:lnTo>
                  <a:lnTo>
                    <a:pt x="577" y="388"/>
                  </a:lnTo>
                  <a:lnTo>
                    <a:pt x="585" y="366"/>
                  </a:lnTo>
                  <a:lnTo>
                    <a:pt x="587" y="343"/>
                  </a:lnTo>
                  <a:lnTo>
                    <a:pt x="585" y="317"/>
                  </a:lnTo>
                  <a:lnTo>
                    <a:pt x="576" y="294"/>
                  </a:lnTo>
                  <a:lnTo>
                    <a:pt x="564" y="275"/>
                  </a:lnTo>
                  <a:lnTo>
                    <a:pt x="547" y="258"/>
                  </a:lnTo>
                  <a:lnTo>
                    <a:pt x="528" y="245"/>
                  </a:lnTo>
                  <a:lnTo>
                    <a:pt x="506" y="235"/>
                  </a:lnTo>
                  <a:lnTo>
                    <a:pt x="481" y="229"/>
                  </a:lnTo>
                  <a:lnTo>
                    <a:pt x="453" y="225"/>
                  </a:lnTo>
                  <a:lnTo>
                    <a:pt x="419" y="223"/>
                  </a:lnTo>
                  <a:close/>
                  <a:moveTo>
                    <a:pt x="0" y="0"/>
                  </a:moveTo>
                  <a:lnTo>
                    <a:pt x="908" y="0"/>
                  </a:lnTo>
                  <a:lnTo>
                    <a:pt x="908" y="912"/>
                  </a:lnTo>
                  <a:lnTo>
                    <a:pt x="0" y="9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9" name="PA_库_矩形 18"/>
          <p:cNvSpPr/>
          <p:nvPr>
            <p:custDataLst>
              <p:tags r:id="rId5"/>
            </p:custDataLst>
          </p:nvPr>
        </p:nvSpPr>
        <p:spPr>
          <a:xfrm>
            <a:off x="2731864" y="4767561"/>
            <a:ext cx="1994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200" dirty="0"/>
          </a:p>
        </p:txBody>
      </p:sp>
      <p:sp>
        <p:nvSpPr>
          <p:cNvPr id="20" name="PA_库_文本框 19"/>
          <p:cNvSpPr txBox="1"/>
          <p:nvPr>
            <p:custDataLst>
              <p:tags r:id="rId6"/>
            </p:custDataLst>
          </p:nvPr>
        </p:nvSpPr>
        <p:spPr>
          <a:xfrm>
            <a:off x="3464031" y="453534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PA_库_矩形 20"/>
          <p:cNvSpPr/>
          <p:nvPr>
            <p:custDataLst>
              <p:tags r:id="rId7"/>
            </p:custDataLst>
          </p:nvPr>
        </p:nvSpPr>
        <p:spPr>
          <a:xfrm>
            <a:off x="5243437" y="5731818"/>
            <a:ext cx="1994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200" dirty="0"/>
          </a:p>
        </p:txBody>
      </p:sp>
      <p:sp>
        <p:nvSpPr>
          <p:cNvPr id="22" name="PA_库_文本框 21"/>
          <p:cNvSpPr txBox="1"/>
          <p:nvPr>
            <p:custDataLst>
              <p:tags r:id="rId8"/>
            </p:custDataLst>
          </p:nvPr>
        </p:nvSpPr>
        <p:spPr>
          <a:xfrm>
            <a:off x="5609521" y="547052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PA_库_矩形 22"/>
          <p:cNvSpPr/>
          <p:nvPr>
            <p:custDataLst>
              <p:tags r:id="rId9"/>
            </p:custDataLst>
          </p:nvPr>
        </p:nvSpPr>
        <p:spPr>
          <a:xfrm>
            <a:off x="7735890" y="4760912"/>
            <a:ext cx="1994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200" dirty="0"/>
          </a:p>
        </p:txBody>
      </p:sp>
      <p:sp>
        <p:nvSpPr>
          <p:cNvPr id="24" name="PA_库_文本框 23"/>
          <p:cNvSpPr txBox="1"/>
          <p:nvPr>
            <p:custDataLst>
              <p:tags r:id="rId10"/>
            </p:custDataLst>
          </p:nvPr>
        </p:nvSpPr>
        <p:spPr>
          <a:xfrm>
            <a:off x="7735890" y="455473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" name="PA_库_组合 15"/>
          <p:cNvGrpSpPr>
            <a:grpSpLocks noChangeAspect="1"/>
          </p:cNvGrpSpPr>
          <p:nvPr>
            <p:custDataLst>
              <p:tags r:id="rId11"/>
            </p:custDataLst>
          </p:nvPr>
        </p:nvGrpSpPr>
        <p:grpSpPr bwMode="auto">
          <a:xfrm>
            <a:off x="5128260" y="2125038"/>
            <a:ext cx="623888" cy="697287"/>
            <a:chOff x="3252" y="907"/>
            <a:chExt cx="357" cy="399"/>
          </a:xfrm>
          <a:blipFill>
            <a:blip r:embed="rId16"/>
            <a:stretch>
              <a:fillRect/>
            </a:stretch>
          </a:blipFill>
        </p:grpSpPr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3369" y="907"/>
              <a:ext cx="240" cy="239"/>
            </a:xfrm>
            <a:custGeom>
              <a:avLst/>
              <a:gdLst>
                <a:gd name="T0" fmla="*/ 993 w 2153"/>
                <a:gd name="T1" fmla="*/ 287 h 2148"/>
                <a:gd name="T2" fmla="*/ 825 w 2153"/>
                <a:gd name="T3" fmla="*/ 390 h 2148"/>
                <a:gd name="T4" fmla="*/ 598 w 2153"/>
                <a:gd name="T5" fmla="*/ 470 h 2148"/>
                <a:gd name="T6" fmla="*/ 473 w 2153"/>
                <a:gd name="T7" fmla="*/ 362 h 2148"/>
                <a:gd name="T8" fmla="*/ 474 w 2153"/>
                <a:gd name="T9" fmla="*/ 592 h 2148"/>
                <a:gd name="T10" fmla="*/ 393 w 2153"/>
                <a:gd name="T11" fmla="*/ 820 h 2148"/>
                <a:gd name="T12" fmla="*/ 291 w 2153"/>
                <a:gd name="T13" fmla="*/ 988 h 2148"/>
                <a:gd name="T14" fmla="*/ 147 w 2153"/>
                <a:gd name="T15" fmla="*/ 1143 h 2148"/>
                <a:gd name="T16" fmla="*/ 311 w 2153"/>
                <a:gd name="T17" fmla="*/ 1159 h 2148"/>
                <a:gd name="T18" fmla="*/ 415 w 2153"/>
                <a:gd name="T19" fmla="*/ 1377 h 2148"/>
                <a:gd name="T20" fmla="*/ 462 w 2153"/>
                <a:gd name="T21" fmla="*/ 1568 h 2148"/>
                <a:gd name="T22" fmla="*/ 476 w 2153"/>
                <a:gd name="T23" fmla="*/ 1783 h 2148"/>
                <a:gd name="T24" fmla="*/ 613 w 2153"/>
                <a:gd name="T25" fmla="*/ 1668 h 2148"/>
                <a:gd name="T26" fmla="*/ 877 w 2153"/>
                <a:gd name="T27" fmla="*/ 1773 h 2148"/>
                <a:gd name="T28" fmla="*/ 992 w 2153"/>
                <a:gd name="T29" fmla="*/ 1989 h 2148"/>
                <a:gd name="T30" fmla="*/ 1152 w 2153"/>
                <a:gd name="T31" fmla="*/ 2001 h 2148"/>
                <a:gd name="T32" fmla="*/ 1172 w 2153"/>
                <a:gd name="T33" fmla="*/ 1820 h 2148"/>
                <a:gd name="T34" fmla="*/ 1433 w 2153"/>
                <a:gd name="T35" fmla="*/ 1707 h 2148"/>
                <a:gd name="T36" fmla="*/ 1667 w 2153"/>
                <a:gd name="T37" fmla="*/ 1779 h 2148"/>
                <a:gd name="T38" fmla="*/ 1786 w 2153"/>
                <a:gd name="T39" fmla="*/ 1679 h 2148"/>
                <a:gd name="T40" fmla="*/ 1671 w 2153"/>
                <a:gd name="T41" fmla="*/ 1514 h 2148"/>
                <a:gd name="T42" fmla="*/ 1793 w 2153"/>
                <a:gd name="T43" fmla="*/ 1215 h 2148"/>
                <a:gd name="T44" fmla="*/ 2000 w 2153"/>
                <a:gd name="T45" fmla="*/ 1156 h 2148"/>
                <a:gd name="T46" fmla="*/ 2005 w 2153"/>
                <a:gd name="T47" fmla="*/ 995 h 2148"/>
                <a:gd name="T48" fmla="*/ 1810 w 2153"/>
                <a:gd name="T49" fmla="*/ 967 h 2148"/>
                <a:gd name="T50" fmla="*/ 1683 w 2153"/>
                <a:gd name="T51" fmla="*/ 670 h 2148"/>
                <a:gd name="T52" fmla="*/ 1791 w 2153"/>
                <a:gd name="T53" fmla="*/ 479 h 2148"/>
                <a:gd name="T54" fmla="*/ 1675 w 2153"/>
                <a:gd name="T55" fmla="*/ 362 h 2148"/>
                <a:gd name="T56" fmla="*/ 1502 w 2153"/>
                <a:gd name="T57" fmla="*/ 477 h 2148"/>
                <a:gd name="T58" fmla="*/ 1201 w 2153"/>
                <a:gd name="T59" fmla="*/ 352 h 2148"/>
                <a:gd name="T60" fmla="*/ 1160 w 2153"/>
                <a:gd name="T61" fmla="*/ 150 h 2148"/>
                <a:gd name="T62" fmla="*/ 1180 w 2153"/>
                <a:gd name="T63" fmla="*/ 3 h 2148"/>
                <a:gd name="T64" fmla="*/ 1306 w 2153"/>
                <a:gd name="T65" fmla="*/ 157 h 2148"/>
                <a:gd name="T66" fmla="*/ 1604 w 2153"/>
                <a:gd name="T67" fmla="*/ 235 h 2148"/>
                <a:gd name="T68" fmla="*/ 1768 w 2153"/>
                <a:gd name="T69" fmla="*/ 248 h 2148"/>
                <a:gd name="T70" fmla="*/ 1934 w 2153"/>
                <a:gd name="T71" fmla="*/ 490 h 2148"/>
                <a:gd name="T72" fmla="*/ 1886 w 2153"/>
                <a:gd name="T73" fmla="*/ 739 h 2148"/>
                <a:gd name="T74" fmla="*/ 2107 w 2153"/>
                <a:gd name="T75" fmla="*/ 890 h 2148"/>
                <a:gd name="T76" fmla="*/ 2141 w 2153"/>
                <a:gd name="T77" fmla="*/ 1206 h 2148"/>
                <a:gd name="T78" fmla="*/ 1995 w 2153"/>
                <a:gd name="T79" fmla="*/ 1303 h 2148"/>
                <a:gd name="T80" fmla="*/ 1920 w 2153"/>
                <a:gd name="T81" fmla="*/ 1605 h 2148"/>
                <a:gd name="T82" fmla="*/ 1888 w 2153"/>
                <a:gd name="T83" fmla="*/ 1782 h 2148"/>
                <a:gd name="T84" fmla="*/ 1651 w 2153"/>
                <a:gd name="T85" fmla="*/ 1928 h 2148"/>
                <a:gd name="T86" fmla="*/ 1411 w 2153"/>
                <a:gd name="T87" fmla="*/ 1881 h 2148"/>
                <a:gd name="T88" fmla="*/ 1260 w 2153"/>
                <a:gd name="T89" fmla="*/ 2101 h 2148"/>
                <a:gd name="T90" fmla="*/ 943 w 2153"/>
                <a:gd name="T91" fmla="*/ 2135 h 2148"/>
                <a:gd name="T92" fmla="*/ 847 w 2153"/>
                <a:gd name="T93" fmla="*/ 1916 h 2148"/>
                <a:gd name="T94" fmla="*/ 526 w 2153"/>
                <a:gd name="T95" fmla="*/ 1921 h 2148"/>
                <a:gd name="T96" fmla="*/ 367 w 2153"/>
                <a:gd name="T97" fmla="*/ 1883 h 2148"/>
                <a:gd name="T98" fmla="*/ 224 w 2153"/>
                <a:gd name="T99" fmla="*/ 1631 h 2148"/>
                <a:gd name="T100" fmla="*/ 249 w 2153"/>
                <a:gd name="T101" fmla="*/ 1356 h 2148"/>
                <a:gd name="T102" fmla="*/ 27 w 2153"/>
                <a:gd name="T103" fmla="*/ 1233 h 2148"/>
                <a:gd name="T104" fmla="*/ 27 w 2153"/>
                <a:gd name="T105" fmla="*/ 914 h 2148"/>
                <a:gd name="T106" fmla="*/ 255 w 2153"/>
                <a:gd name="T107" fmla="*/ 774 h 2148"/>
                <a:gd name="T108" fmla="*/ 219 w 2153"/>
                <a:gd name="T109" fmla="*/ 490 h 2148"/>
                <a:gd name="T110" fmla="*/ 385 w 2153"/>
                <a:gd name="T111" fmla="*/ 248 h 2148"/>
                <a:gd name="T112" fmla="*/ 549 w 2153"/>
                <a:gd name="T113" fmla="*/ 235 h 2148"/>
                <a:gd name="T114" fmla="*/ 847 w 2153"/>
                <a:gd name="T115" fmla="*/ 231 h 2148"/>
                <a:gd name="T116" fmla="*/ 943 w 2153"/>
                <a:gd name="T117" fmla="*/ 12 h 2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53" h="2148">
                  <a:moveTo>
                    <a:pt x="1007" y="145"/>
                  </a:moveTo>
                  <a:lnTo>
                    <a:pt x="1002" y="145"/>
                  </a:lnTo>
                  <a:lnTo>
                    <a:pt x="999" y="147"/>
                  </a:lnTo>
                  <a:lnTo>
                    <a:pt x="997" y="150"/>
                  </a:lnTo>
                  <a:lnTo>
                    <a:pt x="995" y="154"/>
                  </a:lnTo>
                  <a:lnTo>
                    <a:pt x="993" y="157"/>
                  </a:lnTo>
                  <a:lnTo>
                    <a:pt x="993" y="287"/>
                  </a:lnTo>
                  <a:lnTo>
                    <a:pt x="991" y="307"/>
                  </a:lnTo>
                  <a:lnTo>
                    <a:pt x="982" y="325"/>
                  </a:lnTo>
                  <a:lnTo>
                    <a:pt x="970" y="340"/>
                  </a:lnTo>
                  <a:lnTo>
                    <a:pt x="954" y="351"/>
                  </a:lnTo>
                  <a:lnTo>
                    <a:pt x="935" y="358"/>
                  </a:lnTo>
                  <a:lnTo>
                    <a:pt x="880" y="372"/>
                  </a:lnTo>
                  <a:lnTo>
                    <a:pt x="825" y="390"/>
                  </a:lnTo>
                  <a:lnTo>
                    <a:pt x="773" y="410"/>
                  </a:lnTo>
                  <a:lnTo>
                    <a:pt x="722" y="436"/>
                  </a:lnTo>
                  <a:lnTo>
                    <a:pt x="673" y="467"/>
                  </a:lnTo>
                  <a:lnTo>
                    <a:pt x="654" y="476"/>
                  </a:lnTo>
                  <a:lnTo>
                    <a:pt x="635" y="479"/>
                  </a:lnTo>
                  <a:lnTo>
                    <a:pt x="616" y="477"/>
                  </a:lnTo>
                  <a:lnTo>
                    <a:pt x="598" y="470"/>
                  </a:lnTo>
                  <a:lnTo>
                    <a:pt x="581" y="458"/>
                  </a:lnTo>
                  <a:lnTo>
                    <a:pt x="488" y="364"/>
                  </a:lnTo>
                  <a:lnTo>
                    <a:pt x="485" y="362"/>
                  </a:lnTo>
                  <a:lnTo>
                    <a:pt x="482" y="361"/>
                  </a:lnTo>
                  <a:lnTo>
                    <a:pt x="479" y="361"/>
                  </a:lnTo>
                  <a:lnTo>
                    <a:pt x="476" y="361"/>
                  </a:lnTo>
                  <a:lnTo>
                    <a:pt x="473" y="362"/>
                  </a:lnTo>
                  <a:lnTo>
                    <a:pt x="470" y="364"/>
                  </a:lnTo>
                  <a:lnTo>
                    <a:pt x="369" y="466"/>
                  </a:lnTo>
                  <a:lnTo>
                    <a:pt x="366" y="471"/>
                  </a:lnTo>
                  <a:lnTo>
                    <a:pt x="366" y="478"/>
                  </a:lnTo>
                  <a:lnTo>
                    <a:pt x="369" y="483"/>
                  </a:lnTo>
                  <a:lnTo>
                    <a:pt x="462" y="576"/>
                  </a:lnTo>
                  <a:lnTo>
                    <a:pt x="474" y="592"/>
                  </a:lnTo>
                  <a:lnTo>
                    <a:pt x="482" y="611"/>
                  </a:lnTo>
                  <a:lnTo>
                    <a:pt x="483" y="631"/>
                  </a:lnTo>
                  <a:lnTo>
                    <a:pt x="479" y="650"/>
                  </a:lnTo>
                  <a:lnTo>
                    <a:pt x="471" y="668"/>
                  </a:lnTo>
                  <a:lnTo>
                    <a:pt x="441" y="717"/>
                  </a:lnTo>
                  <a:lnTo>
                    <a:pt x="415" y="768"/>
                  </a:lnTo>
                  <a:lnTo>
                    <a:pt x="393" y="820"/>
                  </a:lnTo>
                  <a:lnTo>
                    <a:pt x="376" y="874"/>
                  </a:lnTo>
                  <a:lnTo>
                    <a:pt x="362" y="930"/>
                  </a:lnTo>
                  <a:lnTo>
                    <a:pt x="356" y="949"/>
                  </a:lnTo>
                  <a:lnTo>
                    <a:pt x="344" y="966"/>
                  </a:lnTo>
                  <a:lnTo>
                    <a:pt x="328" y="978"/>
                  </a:lnTo>
                  <a:lnTo>
                    <a:pt x="311" y="985"/>
                  </a:lnTo>
                  <a:lnTo>
                    <a:pt x="291" y="988"/>
                  </a:lnTo>
                  <a:lnTo>
                    <a:pt x="159" y="988"/>
                  </a:lnTo>
                  <a:lnTo>
                    <a:pt x="156" y="988"/>
                  </a:lnTo>
                  <a:lnTo>
                    <a:pt x="152" y="991"/>
                  </a:lnTo>
                  <a:lnTo>
                    <a:pt x="149" y="994"/>
                  </a:lnTo>
                  <a:lnTo>
                    <a:pt x="148" y="997"/>
                  </a:lnTo>
                  <a:lnTo>
                    <a:pt x="147" y="1000"/>
                  </a:lnTo>
                  <a:lnTo>
                    <a:pt x="147" y="1143"/>
                  </a:lnTo>
                  <a:lnTo>
                    <a:pt x="148" y="1148"/>
                  </a:lnTo>
                  <a:lnTo>
                    <a:pt x="149" y="1151"/>
                  </a:lnTo>
                  <a:lnTo>
                    <a:pt x="152" y="1153"/>
                  </a:lnTo>
                  <a:lnTo>
                    <a:pt x="156" y="1155"/>
                  </a:lnTo>
                  <a:lnTo>
                    <a:pt x="159" y="1156"/>
                  </a:lnTo>
                  <a:lnTo>
                    <a:pt x="291" y="1156"/>
                  </a:lnTo>
                  <a:lnTo>
                    <a:pt x="311" y="1159"/>
                  </a:lnTo>
                  <a:lnTo>
                    <a:pt x="328" y="1167"/>
                  </a:lnTo>
                  <a:lnTo>
                    <a:pt x="344" y="1179"/>
                  </a:lnTo>
                  <a:lnTo>
                    <a:pt x="356" y="1196"/>
                  </a:lnTo>
                  <a:lnTo>
                    <a:pt x="362" y="1214"/>
                  </a:lnTo>
                  <a:lnTo>
                    <a:pt x="376" y="1270"/>
                  </a:lnTo>
                  <a:lnTo>
                    <a:pt x="393" y="1324"/>
                  </a:lnTo>
                  <a:lnTo>
                    <a:pt x="415" y="1377"/>
                  </a:lnTo>
                  <a:lnTo>
                    <a:pt x="441" y="1427"/>
                  </a:lnTo>
                  <a:lnTo>
                    <a:pt x="471" y="1476"/>
                  </a:lnTo>
                  <a:lnTo>
                    <a:pt x="479" y="1495"/>
                  </a:lnTo>
                  <a:lnTo>
                    <a:pt x="484" y="1514"/>
                  </a:lnTo>
                  <a:lnTo>
                    <a:pt x="482" y="1534"/>
                  </a:lnTo>
                  <a:lnTo>
                    <a:pt x="474" y="1551"/>
                  </a:lnTo>
                  <a:lnTo>
                    <a:pt x="462" y="1568"/>
                  </a:lnTo>
                  <a:lnTo>
                    <a:pt x="369" y="1662"/>
                  </a:lnTo>
                  <a:lnTo>
                    <a:pt x="366" y="1667"/>
                  </a:lnTo>
                  <a:lnTo>
                    <a:pt x="366" y="1672"/>
                  </a:lnTo>
                  <a:lnTo>
                    <a:pt x="369" y="1679"/>
                  </a:lnTo>
                  <a:lnTo>
                    <a:pt x="470" y="1779"/>
                  </a:lnTo>
                  <a:lnTo>
                    <a:pt x="473" y="1782"/>
                  </a:lnTo>
                  <a:lnTo>
                    <a:pt x="476" y="1783"/>
                  </a:lnTo>
                  <a:lnTo>
                    <a:pt x="479" y="1784"/>
                  </a:lnTo>
                  <a:lnTo>
                    <a:pt x="482" y="1783"/>
                  </a:lnTo>
                  <a:lnTo>
                    <a:pt x="485" y="1782"/>
                  </a:lnTo>
                  <a:lnTo>
                    <a:pt x="488" y="1779"/>
                  </a:lnTo>
                  <a:lnTo>
                    <a:pt x="580" y="1687"/>
                  </a:lnTo>
                  <a:lnTo>
                    <a:pt x="595" y="1675"/>
                  </a:lnTo>
                  <a:lnTo>
                    <a:pt x="613" y="1668"/>
                  </a:lnTo>
                  <a:lnTo>
                    <a:pt x="631" y="1666"/>
                  </a:lnTo>
                  <a:lnTo>
                    <a:pt x="652" y="1669"/>
                  </a:lnTo>
                  <a:lnTo>
                    <a:pt x="672" y="1678"/>
                  </a:lnTo>
                  <a:lnTo>
                    <a:pt x="720" y="1708"/>
                  </a:lnTo>
                  <a:lnTo>
                    <a:pt x="771" y="1734"/>
                  </a:lnTo>
                  <a:lnTo>
                    <a:pt x="824" y="1755"/>
                  </a:lnTo>
                  <a:lnTo>
                    <a:pt x="877" y="1773"/>
                  </a:lnTo>
                  <a:lnTo>
                    <a:pt x="933" y="1786"/>
                  </a:lnTo>
                  <a:lnTo>
                    <a:pt x="953" y="1792"/>
                  </a:lnTo>
                  <a:lnTo>
                    <a:pt x="969" y="1804"/>
                  </a:lnTo>
                  <a:lnTo>
                    <a:pt x="981" y="1820"/>
                  </a:lnTo>
                  <a:lnTo>
                    <a:pt x="990" y="1837"/>
                  </a:lnTo>
                  <a:lnTo>
                    <a:pt x="992" y="1858"/>
                  </a:lnTo>
                  <a:lnTo>
                    <a:pt x="992" y="1989"/>
                  </a:lnTo>
                  <a:lnTo>
                    <a:pt x="993" y="1992"/>
                  </a:lnTo>
                  <a:lnTo>
                    <a:pt x="995" y="1995"/>
                  </a:lnTo>
                  <a:lnTo>
                    <a:pt x="998" y="1999"/>
                  </a:lnTo>
                  <a:lnTo>
                    <a:pt x="1001" y="2001"/>
                  </a:lnTo>
                  <a:lnTo>
                    <a:pt x="1005" y="2001"/>
                  </a:lnTo>
                  <a:lnTo>
                    <a:pt x="1149" y="2001"/>
                  </a:lnTo>
                  <a:lnTo>
                    <a:pt x="1152" y="2001"/>
                  </a:lnTo>
                  <a:lnTo>
                    <a:pt x="1155" y="1999"/>
                  </a:lnTo>
                  <a:lnTo>
                    <a:pt x="1159" y="1995"/>
                  </a:lnTo>
                  <a:lnTo>
                    <a:pt x="1160" y="1992"/>
                  </a:lnTo>
                  <a:lnTo>
                    <a:pt x="1161" y="1989"/>
                  </a:lnTo>
                  <a:lnTo>
                    <a:pt x="1161" y="1858"/>
                  </a:lnTo>
                  <a:lnTo>
                    <a:pt x="1164" y="1837"/>
                  </a:lnTo>
                  <a:lnTo>
                    <a:pt x="1172" y="1820"/>
                  </a:lnTo>
                  <a:lnTo>
                    <a:pt x="1184" y="1804"/>
                  </a:lnTo>
                  <a:lnTo>
                    <a:pt x="1200" y="1792"/>
                  </a:lnTo>
                  <a:lnTo>
                    <a:pt x="1220" y="1786"/>
                  </a:lnTo>
                  <a:lnTo>
                    <a:pt x="1276" y="1773"/>
                  </a:lnTo>
                  <a:lnTo>
                    <a:pt x="1329" y="1755"/>
                  </a:lnTo>
                  <a:lnTo>
                    <a:pt x="1382" y="1734"/>
                  </a:lnTo>
                  <a:lnTo>
                    <a:pt x="1433" y="1707"/>
                  </a:lnTo>
                  <a:lnTo>
                    <a:pt x="1482" y="1678"/>
                  </a:lnTo>
                  <a:lnTo>
                    <a:pt x="1500" y="1669"/>
                  </a:lnTo>
                  <a:lnTo>
                    <a:pt x="1519" y="1666"/>
                  </a:lnTo>
                  <a:lnTo>
                    <a:pt x="1539" y="1667"/>
                  </a:lnTo>
                  <a:lnTo>
                    <a:pt x="1558" y="1675"/>
                  </a:lnTo>
                  <a:lnTo>
                    <a:pt x="1573" y="1687"/>
                  </a:lnTo>
                  <a:lnTo>
                    <a:pt x="1667" y="1779"/>
                  </a:lnTo>
                  <a:lnTo>
                    <a:pt x="1670" y="1782"/>
                  </a:lnTo>
                  <a:lnTo>
                    <a:pt x="1673" y="1783"/>
                  </a:lnTo>
                  <a:lnTo>
                    <a:pt x="1676" y="1784"/>
                  </a:lnTo>
                  <a:lnTo>
                    <a:pt x="1678" y="1783"/>
                  </a:lnTo>
                  <a:lnTo>
                    <a:pt x="1681" y="1782"/>
                  </a:lnTo>
                  <a:lnTo>
                    <a:pt x="1685" y="1779"/>
                  </a:lnTo>
                  <a:lnTo>
                    <a:pt x="1786" y="1679"/>
                  </a:lnTo>
                  <a:lnTo>
                    <a:pt x="1790" y="1674"/>
                  </a:lnTo>
                  <a:lnTo>
                    <a:pt x="1790" y="1667"/>
                  </a:lnTo>
                  <a:lnTo>
                    <a:pt x="1786" y="1662"/>
                  </a:lnTo>
                  <a:lnTo>
                    <a:pt x="1692" y="1569"/>
                  </a:lnTo>
                  <a:lnTo>
                    <a:pt x="1680" y="1552"/>
                  </a:lnTo>
                  <a:lnTo>
                    <a:pt x="1674" y="1534"/>
                  </a:lnTo>
                  <a:lnTo>
                    <a:pt x="1671" y="1514"/>
                  </a:lnTo>
                  <a:lnTo>
                    <a:pt x="1675" y="1496"/>
                  </a:lnTo>
                  <a:lnTo>
                    <a:pt x="1683" y="1477"/>
                  </a:lnTo>
                  <a:lnTo>
                    <a:pt x="1714" y="1428"/>
                  </a:lnTo>
                  <a:lnTo>
                    <a:pt x="1740" y="1378"/>
                  </a:lnTo>
                  <a:lnTo>
                    <a:pt x="1762" y="1326"/>
                  </a:lnTo>
                  <a:lnTo>
                    <a:pt x="1780" y="1271"/>
                  </a:lnTo>
                  <a:lnTo>
                    <a:pt x="1793" y="1215"/>
                  </a:lnTo>
                  <a:lnTo>
                    <a:pt x="1799" y="1196"/>
                  </a:lnTo>
                  <a:lnTo>
                    <a:pt x="1810" y="1180"/>
                  </a:lnTo>
                  <a:lnTo>
                    <a:pt x="1826" y="1167"/>
                  </a:lnTo>
                  <a:lnTo>
                    <a:pt x="1844" y="1160"/>
                  </a:lnTo>
                  <a:lnTo>
                    <a:pt x="1864" y="1158"/>
                  </a:lnTo>
                  <a:lnTo>
                    <a:pt x="1995" y="1158"/>
                  </a:lnTo>
                  <a:lnTo>
                    <a:pt x="2000" y="1156"/>
                  </a:lnTo>
                  <a:lnTo>
                    <a:pt x="2003" y="1155"/>
                  </a:lnTo>
                  <a:lnTo>
                    <a:pt x="2005" y="1152"/>
                  </a:lnTo>
                  <a:lnTo>
                    <a:pt x="2007" y="1149"/>
                  </a:lnTo>
                  <a:lnTo>
                    <a:pt x="2007" y="1146"/>
                  </a:lnTo>
                  <a:lnTo>
                    <a:pt x="2007" y="1003"/>
                  </a:lnTo>
                  <a:lnTo>
                    <a:pt x="2007" y="998"/>
                  </a:lnTo>
                  <a:lnTo>
                    <a:pt x="2005" y="995"/>
                  </a:lnTo>
                  <a:lnTo>
                    <a:pt x="2003" y="992"/>
                  </a:lnTo>
                  <a:lnTo>
                    <a:pt x="2000" y="991"/>
                  </a:lnTo>
                  <a:lnTo>
                    <a:pt x="1995" y="990"/>
                  </a:lnTo>
                  <a:lnTo>
                    <a:pt x="1864" y="990"/>
                  </a:lnTo>
                  <a:lnTo>
                    <a:pt x="1844" y="987"/>
                  </a:lnTo>
                  <a:lnTo>
                    <a:pt x="1826" y="979"/>
                  </a:lnTo>
                  <a:lnTo>
                    <a:pt x="1810" y="967"/>
                  </a:lnTo>
                  <a:lnTo>
                    <a:pt x="1799" y="950"/>
                  </a:lnTo>
                  <a:lnTo>
                    <a:pt x="1793" y="931"/>
                  </a:lnTo>
                  <a:lnTo>
                    <a:pt x="1779" y="876"/>
                  </a:lnTo>
                  <a:lnTo>
                    <a:pt x="1761" y="822"/>
                  </a:lnTo>
                  <a:lnTo>
                    <a:pt x="1739" y="769"/>
                  </a:lnTo>
                  <a:lnTo>
                    <a:pt x="1714" y="718"/>
                  </a:lnTo>
                  <a:lnTo>
                    <a:pt x="1683" y="670"/>
                  </a:lnTo>
                  <a:lnTo>
                    <a:pt x="1675" y="651"/>
                  </a:lnTo>
                  <a:lnTo>
                    <a:pt x="1671" y="632"/>
                  </a:lnTo>
                  <a:lnTo>
                    <a:pt x="1674" y="612"/>
                  </a:lnTo>
                  <a:lnTo>
                    <a:pt x="1680" y="594"/>
                  </a:lnTo>
                  <a:lnTo>
                    <a:pt x="1692" y="578"/>
                  </a:lnTo>
                  <a:lnTo>
                    <a:pt x="1787" y="484"/>
                  </a:lnTo>
                  <a:lnTo>
                    <a:pt x="1791" y="479"/>
                  </a:lnTo>
                  <a:lnTo>
                    <a:pt x="1791" y="472"/>
                  </a:lnTo>
                  <a:lnTo>
                    <a:pt x="1787" y="467"/>
                  </a:lnTo>
                  <a:lnTo>
                    <a:pt x="1686" y="367"/>
                  </a:lnTo>
                  <a:lnTo>
                    <a:pt x="1682" y="363"/>
                  </a:lnTo>
                  <a:lnTo>
                    <a:pt x="1680" y="362"/>
                  </a:lnTo>
                  <a:lnTo>
                    <a:pt x="1677" y="362"/>
                  </a:lnTo>
                  <a:lnTo>
                    <a:pt x="1675" y="362"/>
                  </a:lnTo>
                  <a:lnTo>
                    <a:pt x="1671" y="363"/>
                  </a:lnTo>
                  <a:lnTo>
                    <a:pt x="1668" y="367"/>
                  </a:lnTo>
                  <a:lnTo>
                    <a:pt x="1575" y="459"/>
                  </a:lnTo>
                  <a:lnTo>
                    <a:pt x="1559" y="471"/>
                  </a:lnTo>
                  <a:lnTo>
                    <a:pt x="1540" y="478"/>
                  </a:lnTo>
                  <a:lnTo>
                    <a:pt x="1521" y="480"/>
                  </a:lnTo>
                  <a:lnTo>
                    <a:pt x="1502" y="477"/>
                  </a:lnTo>
                  <a:lnTo>
                    <a:pt x="1483" y="468"/>
                  </a:lnTo>
                  <a:lnTo>
                    <a:pt x="1434" y="438"/>
                  </a:lnTo>
                  <a:lnTo>
                    <a:pt x="1384" y="412"/>
                  </a:lnTo>
                  <a:lnTo>
                    <a:pt x="1331" y="391"/>
                  </a:lnTo>
                  <a:lnTo>
                    <a:pt x="1277" y="373"/>
                  </a:lnTo>
                  <a:lnTo>
                    <a:pt x="1221" y="360"/>
                  </a:lnTo>
                  <a:lnTo>
                    <a:pt x="1201" y="352"/>
                  </a:lnTo>
                  <a:lnTo>
                    <a:pt x="1185" y="342"/>
                  </a:lnTo>
                  <a:lnTo>
                    <a:pt x="1173" y="326"/>
                  </a:lnTo>
                  <a:lnTo>
                    <a:pt x="1165" y="309"/>
                  </a:lnTo>
                  <a:lnTo>
                    <a:pt x="1162" y="288"/>
                  </a:lnTo>
                  <a:lnTo>
                    <a:pt x="1162" y="157"/>
                  </a:lnTo>
                  <a:lnTo>
                    <a:pt x="1162" y="154"/>
                  </a:lnTo>
                  <a:lnTo>
                    <a:pt x="1160" y="150"/>
                  </a:lnTo>
                  <a:lnTo>
                    <a:pt x="1157" y="147"/>
                  </a:lnTo>
                  <a:lnTo>
                    <a:pt x="1153" y="145"/>
                  </a:lnTo>
                  <a:lnTo>
                    <a:pt x="1150" y="145"/>
                  </a:lnTo>
                  <a:lnTo>
                    <a:pt x="1007" y="145"/>
                  </a:lnTo>
                  <a:close/>
                  <a:moveTo>
                    <a:pt x="1005" y="0"/>
                  </a:moveTo>
                  <a:lnTo>
                    <a:pt x="1149" y="0"/>
                  </a:lnTo>
                  <a:lnTo>
                    <a:pt x="1180" y="3"/>
                  </a:lnTo>
                  <a:lnTo>
                    <a:pt x="1210" y="12"/>
                  </a:lnTo>
                  <a:lnTo>
                    <a:pt x="1236" y="26"/>
                  </a:lnTo>
                  <a:lnTo>
                    <a:pt x="1260" y="46"/>
                  </a:lnTo>
                  <a:lnTo>
                    <a:pt x="1279" y="69"/>
                  </a:lnTo>
                  <a:lnTo>
                    <a:pt x="1294" y="96"/>
                  </a:lnTo>
                  <a:lnTo>
                    <a:pt x="1303" y="126"/>
                  </a:lnTo>
                  <a:lnTo>
                    <a:pt x="1306" y="157"/>
                  </a:lnTo>
                  <a:lnTo>
                    <a:pt x="1306" y="230"/>
                  </a:lnTo>
                  <a:lnTo>
                    <a:pt x="1377" y="253"/>
                  </a:lnTo>
                  <a:lnTo>
                    <a:pt x="1445" y="282"/>
                  </a:lnTo>
                  <a:lnTo>
                    <a:pt x="1511" y="315"/>
                  </a:lnTo>
                  <a:lnTo>
                    <a:pt x="1563" y="264"/>
                  </a:lnTo>
                  <a:lnTo>
                    <a:pt x="1583" y="248"/>
                  </a:lnTo>
                  <a:lnTo>
                    <a:pt x="1604" y="235"/>
                  </a:lnTo>
                  <a:lnTo>
                    <a:pt x="1627" y="225"/>
                  </a:lnTo>
                  <a:lnTo>
                    <a:pt x="1651" y="219"/>
                  </a:lnTo>
                  <a:lnTo>
                    <a:pt x="1675" y="217"/>
                  </a:lnTo>
                  <a:lnTo>
                    <a:pt x="1700" y="219"/>
                  </a:lnTo>
                  <a:lnTo>
                    <a:pt x="1724" y="225"/>
                  </a:lnTo>
                  <a:lnTo>
                    <a:pt x="1746" y="235"/>
                  </a:lnTo>
                  <a:lnTo>
                    <a:pt x="1768" y="248"/>
                  </a:lnTo>
                  <a:lnTo>
                    <a:pt x="1786" y="264"/>
                  </a:lnTo>
                  <a:lnTo>
                    <a:pt x="1888" y="364"/>
                  </a:lnTo>
                  <a:lnTo>
                    <a:pt x="1907" y="386"/>
                  </a:lnTo>
                  <a:lnTo>
                    <a:pt x="1920" y="410"/>
                  </a:lnTo>
                  <a:lnTo>
                    <a:pt x="1930" y="436"/>
                  </a:lnTo>
                  <a:lnTo>
                    <a:pt x="1934" y="463"/>
                  </a:lnTo>
                  <a:lnTo>
                    <a:pt x="1934" y="490"/>
                  </a:lnTo>
                  <a:lnTo>
                    <a:pt x="1930" y="516"/>
                  </a:lnTo>
                  <a:lnTo>
                    <a:pt x="1920" y="541"/>
                  </a:lnTo>
                  <a:lnTo>
                    <a:pt x="1907" y="565"/>
                  </a:lnTo>
                  <a:lnTo>
                    <a:pt x="1888" y="587"/>
                  </a:lnTo>
                  <a:lnTo>
                    <a:pt x="1835" y="639"/>
                  </a:lnTo>
                  <a:lnTo>
                    <a:pt x="1862" y="688"/>
                  </a:lnTo>
                  <a:lnTo>
                    <a:pt x="1886" y="739"/>
                  </a:lnTo>
                  <a:lnTo>
                    <a:pt x="1904" y="791"/>
                  </a:lnTo>
                  <a:lnTo>
                    <a:pt x="1921" y="844"/>
                  </a:lnTo>
                  <a:lnTo>
                    <a:pt x="1995" y="844"/>
                  </a:lnTo>
                  <a:lnTo>
                    <a:pt x="2027" y="847"/>
                  </a:lnTo>
                  <a:lnTo>
                    <a:pt x="2056" y="856"/>
                  </a:lnTo>
                  <a:lnTo>
                    <a:pt x="2084" y="871"/>
                  </a:lnTo>
                  <a:lnTo>
                    <a:pt x="2107" y="890"/>
                  </a:lnTo>
                  <a:lnTo>
                    <a:pt x="2126" y="913"/>
                  </a:lnTo>
                  <a:lnTo>
                    <a:pt x="2141" y="940"/>
                  </a:lnTo>
                  <a:lnTo>
                    <a:pt x="2150" y="970"/>
                  </a:lnTo>
                  <a:lnTo>
                    <a:pt x="2153" y="1002"/>
                  </a:lnTo>
                  <a:lnTo>
                    <a:pt x="2153" y="1144"/>
                  </a:lnTo>
                  <a:lnTo>
                    <a:pt x="2150" y="1176"/>
                  </a:lnTo>
                  <a:lnTo>
                    <a:pt x="2141" y="1206"/>
                  </a:lnTo>
                  <a:lnTo>
                    <a:pt x="2126" y="1233"/>
                  </a:lnTo>
                  <a:lnTo>
                    <a:pt x="2107" y="1256"/>
                  </a:lnTo>
                  <a:lnTo>
                    <a:pt x="2084" y="1275"/>
                  </a:lnTo>
                  <a:lnTo>
                    <a:pt x="2056" y="1290"/>
                  </a:lnTo>
                  <a:lnTo>
                    <a:pt x="2027" y="1298"/>
                  </a:lnTo>
                  <a:lnTo>
                    <a:pt x="1995" y="1302"/>
                  </a:lnTo>
                  <a:lnTo>
                    <a:pt x="1995" y="1303"/>
                  </a:lnTo>
                  <a:lnTo>
                    <a:pt x="1921" y="1303"/>
                  </a:lnTo>
                  <a:lnTo>
                    <a:pt x="1898" y="1374"/>
                  </a:lnTo>
                  <a:lnTo>
                    <a:pt x="1869" y="1441"/>
                  </a:lnTo>
                  <a:lnTo>
                    <a:pt x="1835" y="1507"/>
                  </a:lnTo>
                  <a:lnTo>
                    <a:pt x="1888" y="1559"/>
                  </a:lnTo>
                  <a:lnTo>
                    <a:pt x="1907" y="1581"/>
                  </a:lnTo>
                  <a:lnTo>
                    <a:pt x="1920" y="1605"/>
                  </a:lnTo>
                  <a:lnTo>
                    <a:pt x="1930" y="1631"/>
                  </a:lnTo>
                  <a:lnTo>
                    <a:pt x="1934" y="1657"/>
                  </a:lnTo>
                  <a:lnTo>
                    <a:pt x="1934" y="1684"/>
                  </a:lnTo>
                  <a:lnTo>
                    <a:pt x="1930" y="1711"/>
                  </a:lnTo>
                  <a:lnTo>
                    <a:pt x="1920" y="1736"/>
                  </a:lnTo>
                  <a:lnTo>
                    <a:pt x="1907" y="1760"/>
                  </a:lnTo>
                  <a:lnTo>
                    <a:pt x="1888" y="1782"/>
                  </a:lnTo>
                  <a:lnTo>
                    <a:pt x="1786" y="1883"/>
                  </a:lnTo>
                  <a:lnTo>
                    <a:pt x="1768" y="1899"/>
                  </a:lnTo>
                  <a:lnTo>
                    <a:pt x="1746" y="1912"/>
                  </a:lnTo>
                  <a:lnTo>
                    <a:pt x="1724" y="1921"/>
                  </a:lnTo>
                  <a:lnTo>
                    <a:pt x="1700" y="1928"/>
                  </a:lnTo>
                  <a:lnTo>
                    <a:pt x="1675" y="1929"/>
                  </a:lnTo>
                  <a:lnTo>
                    <a:pt x="1651" y="1928"/>
                  </a:lnTo>
                  <a:lnTo>
                    <a:pt x="1627" y="1921"/>
                  </a:lnTo>
                  <a:lnTo>
                    <a:pt x="1604" y="1912"/>
                  </a:lnTo>
                  <a:lnTo>
                    <a:pt x="1583" y="1899"/>
                  </a:lnTo>
                  <a:lnTo>
                    <a:pt x="1563" y="1883"/>
                  </a:lnTo>
                  <a:lnTo>
                    <a:pt x="1511" y="1831"/>
                  </a:lnTo>
                  <a:lnTo>
                    <a:pt x="1461" y="1858"/>
                  </a:lnTo>
                  <a:lnTo>
                    <a:pt x="1411" y="1881"/>
                  </a:lnTo>
                  <a:lnTo>
                    <a:pt x="1360" y="1900"/>
                  </a:lnTo>
                  <a:lnTo>
                    <a:pt x="1306" y="1916"/>
                  </a:lnTo>
                  <a:lnTo>
                    <a:pt x="1306" y="1990"/>
                  </a:lnTo>
                  <a:lnTo>
                    <a:pt x="1303" y="2022"/>
                  </a:lnTo>
                  <a:lnTo>
                    <a:pt x="1294" y="2051"/>
                  </a:lnTo>
                  <a:lnTo>
                    <a:pt x="1279" y="2078"/>
                  </a:lnTo>
                  <a:lnTo>
                    <a:pt x="1260" y="2101"/>
                  </a:lnTo>
                  <a:lnTo>
                    <a:pt x="1236" y="2121"/>
                  </a:lnTo>
                  <a:lnTo>
                    <a:pt x="1210" y="2135"/>
                  </a:lnTo>
                  <a:lnTo>
                    <a:pt x="1180" y="2145"/>
                  </a:lnTo>
                  <a:lnTo>
                    <a:pt x="1149" y="2148"/>
                  </a:lnTo>
                  <a:lnTo>
                    <a:pt x="1005" y="2148"/>
                  </a:lnTo>
                  <a:lnTo>
                    <a:pt x="973" y="2145"/>
                  </a:lnTo>
                  <a:lnTo>
                    <a:pt x="943" y="2135"/>
                  </a:lnTo>
                  <a:lnTo>
                    <a:pt x="917" y="2121"/>
                  </a:lnTo>
                  <a:lnTo>
                    <a:pt x="893" y="2101"/>
                  </a:lnTo>
                  <a:lnTo>
                    <a:pt x="874" y="2078"/>
                  </a:lnTo>
                  <a:lnTo>
                    <a:pt x="859" y="2051"/>
                  </a:lnTo>
                  <a:lnTo>
                    <a:pt x="850" y="2022"/>
                  </a:lnTo>
                  <a:lnTo>
                    <a:pt x="847" y="1990"/>
                  </a:lnTo>
                  <a:lnTo>
                    <a:pt x="847" y="1916"/>
                  </a:lnTo>
                  <a:lnTo>
                    <a:pt x="776" y="1894"/>
                  </a:lnTo>
                  <a:lnTo>
                    <a:pt x="708" y="1864"/>
                  </a:lnTo>
                  <a:lnTo>
                    <a:pt x="642" y="1831"/>
                  </a:lnTo>
                  <a:lnTo>
                    <a:pt x="590" y="1883"/>
                  </a:lnTo>
                  <a:lnTo>
                    <a:pt x="570" y="1899"/>
                  </a:lnTo>
                  <a:lnTo>
                    <a:pt x="549" y="1912"/>
                  </a:lnTo>
                  <a:lnTo>
                    <a:pt x="526" y="1921"/>
                  </a:lnTo>
                  <a:lnTo>
                    <a:pt x="503" y="1928"/>
                  </a:lnTo>
                  <a:lnTo>
                    <a:pt x="478" y="1929"/>
                  </a:lnTo>
                  <a:lnTo>
                    <a:pt x="453" y="1928"/>
                  </a:lnTo>
                  <a:lnTo>
                    <a:pt x="429" y="1921"/>
                  </a:lnTo>
                  <a:lnTo>
                    <a:pt x="407" y="1912"/>
                  </a:lnTo>
                  <a:lnTo>
                    <a:pt x="385" y="1899"/>
                  </a:lnTo>
                  <a:lnTo>
                    <a:pt x="367" y="1883"/>
                  </a:lnTo>
                  <a:lnTo>
                    <a:pt x="265" y="1782"/>
                  </a:lnTo>
                  <a:lnTo>
                    <a:pt x="246" y="1760"/>
                  </a:lnTo>
                  <a:lnTo>
                    <a:pt x="233" y="1736"/>
                  </a:lnTo>
                  <a:lnTo>
                    <a:pt x="224" y="1711"/>
                  </a:lnTo>
                  <a:lnTo>
                    <a:pt x="219" y="1684"/>
                  </a:lnTo>
                  <a:lnTo>
                    <a:pt x="219" y="1657"/>
                  </a:lnTo>
                  <a:lnTo>
                    <a:pt x="224" y="1631"/>
                  </a:lnTo>
                  <a:lnTo>
                    <a:pt x="233" y="1605"/>
                  </a:lnTo>
                  <a:lnTo>
                    <a:pt x="246" y="1581"/>
                  </a:lnTo>
                  <a:lnTo>
                    <a:pt x="265" y="1559"/>
                  </a:lnTo>
                  <a:lnTo>
                    <a:pt x="318" y="1507"/>
                  </a:lnTo>
                  <a:lnTo>
                    <a:pt x="291" y="1459"/>
                  </a:lnTo>
                  <a:lnTo>
                    <a:pt x="268" y="1407"/>
                  </a:lnTo>
                  <a:lnTo>
                    <a:pt x="249" y="1356"/>
                  </a:lnTo>
                  <a:lnTo>
                    <a:pt x="232" y="1303"/>
                  </a:lnTo>
                  <a:lnTo>
                    <a:pt x="158" y="1303"/>
                  </a:lnTo>
                  <a:lnTo>
                    <a:pt x="126" y="1299"/>
                  </a:lnTo>
                  <a:lnTo>
                    <a:pt x="97" y="1291"/>
                  </a:lnTo>
                  <a:lnTo>
                    <a:pt x="69" y="1275"/>
                  </a:lnTo>
                  <a:lnTo>
                    <a:pt x="46" y="1257"/>
                  </a:lnTo>
                  <a:lnTo>
                    <a:pt x="27" y="1233"/>
                  </a:lnTo>
                  <a:lnTo>
                    <a:pt x="12" y="1207"/>
                  </a:lnTo>
                  <a:lnTo>
                    <a:pt x="4" y="1177"/>
                  </a:lnTo>
                  <a:lnTo>
                    <a:pt x="0" y="1146"/>
                  </a:lnTo>
                  <a:lnTo>
                    <a:pt x="0" y="1003"/>
                  </a:lnTo>
                  <a:lnTo>
                    <a:pt x="4" y="970"/>
                  </a:lnTo>
                  <a:lnTo>
                    <a:pt x="12" y="940"/>
                  </a:lnTo>
                  <a:lnTo>
                    <a:pt x="27" y="914"/>
                  </a:lnTo>
                  <a:lnTo>
                    <a:pt x="46" y="890"/>
                  </a:lnTo>
                  <a:lnTo>
                    <a:pt x="69" y="872"/>
                  </a:lnTo>
                  <a:lnTo>
                    <a:pt x="97" y="858"/>
                  </a:lnTo>
                  <a:lnTo>
                    <a:pt x="126" y="848"/>
                  </a:lnTo>
                  <a:lnTo>
                    <a:pt x="158" y="844"/>
                  </a:lnTo>
                  <a:lnTo>
                    <a:pt x="232" y="844"/>
                  </a:lnTo>
                  <a:lnTo>
                    <a:pt x="255" y="774"/>
                  </a:lnTo>
                  <a:lnTo>
                    <a:pt x="284" y="706"/>
                  </a:lnTo>
                  <a:lnTo>
                    <a:pt x="318" y="640"/>
                  </a:lnTo>
                  <a:lnTo>
                    <a:pt x="265" y="588"/>
                  </a:lnTo>
                  <a:lnTo>
                    <a:pt x="246" y="566"/>
                  </a:lnTo>
                  <a:lnTo>
                    <a:pt x="233" y="542"/>
                  </a:lnTo>
                  <a:lnTo>
                    <a:pt x="224" y="517"/>
                  </a:lnTo>
                  <a:lnTo>
                    <a:pt x="219" y="490"/>
                  </a:lnTo>
                  <a:lnTo>
                    <a:pt x="219" y="464"/>
                  </a:lnTo>
                  <a:lnTo>
                    <a:pt x="224" y="436"/>
                  </a:lnTo>
                  <a:lnTo>
                    <a:pt x="233" y="411"/>
                  </a:lnTo>
                  <a:lnTo>
                    <a:pt x="246" y="387"/>
                  </a:lnTo>
                  <a:lnTo>
                    <a:pt x="265" y="366"/>
                  </a:lnTo>
                  <a:lnTo>
                    <a:pt x="367" y="264"/>
                  </a:lnTo>
                  <a:lnTo>
                    <a:pt x="385" y="248"/>
                  </a:lnTo>
                  <a:lnTo>
                    <a:pt x="407" y="235"/>
                  </a:lnTo>
                  <a:lnTo>
                    <a:pt x="429" y="226"/>
                  </a:lnTo>
                  <a:lnTo>
                    <a:pt x="453" y="220"/>
                  </a:lnTo>
                  <a:lnTo>
                    <a:pt x="478" y="218"/>
                  </a:lnTo>
                  <a:lnTo>
                    <a:pt x="503" y="220"/>
                  </a:lnTo>
                  <a:lnTo>
                    <a:pt x="526" y="226"/>
                  </a:lnTo>
                  <a:lnTo>
                    <a:pt x="549" y="235"/>
                  </a:lnTo>
                  <a:lnTo>
                    <a:pt x="570" y="248"/>
                  </a:lnTo>
                  <a:lnTo>
                    <a:pt x="590" y="264"/>
                  </a:lnTo>
                  <a:lnTo>
                    <a:pt x="642" y="316"/>
                  </a:lnTo>
                  <a:lnTo>
                    <a:pt x="692" y="290"/>
                  </a:lnTo>
                  <a:lnTo>
                    <a:pt x="742" y="267"/>
                  </a:lnTo>
                  <a:lnTo>
                    <a:pt x="793" y="248"/>
                  </a:lnTo>
                  <a:lnTo>
                    <a:pt x="847" y="231"/>
                  </a:lnTo>
                  <a:lnTo>
                    <a:pt x="847" y="157"/>
                  </a:lnTo>
                  <a:lnTo>
                    <a:pt x="850" y="126"/>
                  </a:lnTo>
                  <a:lnTo>
                    <a:pt x="859" y="96"/>
                  </a:lnTo>
                  <a:lnTo>
                    <a:pt x="874" y="69"/>
                  </a:lnTo>
                  <a:lnTo>
                    <a:pt x="893" y="46"/>
                  </a:lnTo>
                  <a:lnTo>
                    <a:pt x="917" y="26"/>
                  </a:lnTo>
                  <a:lnTo>
                    <a:pt x="943" y="12"/>
                  </a:lnTo>
                  <a:lnTo>
                    <a:pt x="973" y="3"/>
                  </a:lnTo>
                  <a:lnTo>
                    <a:pt x="10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3438" y="975"/>
              <a:ext cx="102" cy="102"/>
            </a:xfrm>
            <a:custGeom>
              <a:avLst/>
              <a:gdLst>
                <a:gd name="T0" fmla="*/ 413 w 918"/>
                <a:gd name="T1" fmla="*/ 149 h 915"/>
                <a:gd name="T2" fmla="*/ 327 w 918"/>
                <a:gd name="T3" fmla="*/ 175 h 915"/>
                <a:gd name="T4" fmla="*/ 254 w 918"/>
                <a:gd name="T5" fmla="*/ 222 h 915"/>
                <a:gd name="T6" fmla="*/ 196 w 918"/>
                <a:gd name="T7" fmla="*/ 287 h 915"/>
                <a:gd name="T8" fmla="*/ 159 w 918"/>
                <a:gd name="T9" fmla="*/ 368 h 915"/>
                <a:gd name="T10" fmla="*/ 146 w 918"/>
                <a:gd name="T11" fmla="*/ 457 h 915"/>
                <a:gd name="T12" fmla="*/ 159 w 918"/>
                <a:gd name="T13" fmla="*/ 548 h 915"/>
                <a:gd name="T14" fmla="*/ 196 w 918"/>
                <a:gd name="T15" fmla="*/ 628 h 915"/>
                <a:gd name="T16" fmla="*/ 254 w 918"/>
                <a:gd name="T17" fmla="*/ 693 h 915"/>
                <a:gd name="T18" fmla="*/ 327 w 918"/>
                <a:gd name="T19" fmla="*/ 741 h 915"/>
                <a:gd name="T20" fmla="*/ 413 w 918"/>
                <a:gd name="T21" fmla="*/ 766 h 915"/>
                <a:gd name="T22" fmla="*/ 506 w 918"/>
                <a:gd name="T23" fmla="*/ 766 h 915"/>
                <a:gd name="T24" fmla="*/ 591 w 918"/>
                <a:gd name="T25" fmla="*/ 741 h 915"/>
                <a:gd name="T26" fmla="*/ 664 w 918"/>
                <a:gd name="T27" fmla="*/ 693 h 915"/>
                <a:gd name="T28" fmla="*/ 721 w 918"/>
                <a:gd name="T29" fmla="*/ 628 h 915"/>
                <a:gd name="T30" fmla="*/ 758 w 918"/>
                <a:gd name="T31" fmla="*/ 548 h 915"/>
                <a:gd name="T32" fmla="*/ 772 w 918"/>
                <a:gd name="T33" fmla="*/ 457 h 915"/>
                <a:gd name="T34" fmla="*/ 758 w 918"/>
                <a:gd name="T35" fmla="*/ 368 h 915"/>
                <a:gd name="T36" fmla="*/ 721 w 918"/>
                <a:gd name="T37" fmla="*/ 287 h 915"/>
                <a:gd name="T38" fmla="*/ 664 w 918"/>
                <a:gd name="T39" fmla="*/ 222 h 915"/>
                <a:gd name="T40" fmla="*/ 591 w 918"/>
                <a:gd name="T41" fmla="*/ 175 h 915"/>
                <a:gd name="T42" fmla="*/ 506 w 918"/>
                <a:gd name="T43" fmla="*/ 149 h 915"/>
                <a:gd name="T44" fmla="*/ 459 w 918"/>
                <a:gd name="T45" fmla="*/ 0 h 915"/>
                <a:gd name="T46" fmla="*/ 564 w 918"/>
                <a:gd name="T47" fmla="*/ 12 h 915"/>
                <a:gd name="T48" fmla="*/ 661 w 918"/>
                <a:gd name="T49" fmla="*/ 47 h 915"/>
                <a:gd name="T50" fmla="*/ 745 w 918"/>
                <a:gd name="T51" fmla="*/ 101 h 915"/>
                <a:gd name="T52" fmla="*/ 816 w 918"/>
                <a:gd name="T53" fmla="*/ 172 h 915"/>
                <a:gd name="T54" fmla="*/ 871 w 918"/>
                <a:gd name="T55" fmla="*/ 257 h 915"/>
                <a:gd name="T56" fmla="*/ 905 w 918"/>
                <a:gd name="T57" fmla="*/ 353 h 915"/>
                <a:gd name="T58" fmla="*/ 918 w 918"/>
                <a:gd name="T59" fmla="*/ 457 h 915"/>
                <a:gd name="T60" fmla="*/ 905 w 918"/>
                <a:gd name="T61" fmla="*/ 562 h 915"/>
                <a:gd name="T62" fmla="*/ 871 w 918"/>
                <a:gd name="T63" fmla="*/ 658 h 915"/>
                <a:gd name="T64" fmla="*/ 816 w 918"/>
                <a:gd name="T65" fmla="*/ 743 h 915"/>
                <a:gd name="T66" fmla="*/ 745 w 918"/>
                <a:gd name="T67" fmla="*/ 814 h 915"/>
                <a:gd name="T68" fmla="*/ 661 w 918"/>
                <a:gd name="T69" fmla="*/ 869 h 915"/>
                <a:gd name="T70" fmla="*/ 564 w 918"/>
                <a:gd name="T71" fmla="*/ 903 h 915"/>
                <a:gd name="T72" fmla="*/ 459 w 918"/>
                <a:gd name="T73" fmla="*/ 915 h 915"/>
                <a:gd name="T74" fmla="*/ 354 w 918"/>
                <a:gd name="T75" fmla="*/ 903 h 915"/>
                <a:gd name="T76" fmla="*/ 257 w 918"/>
                <a:gd name="T77" fmla="*/ 869 h 915"/>
                <a:gd name="T78" fmla="*/ 172 w 918"/>
                <a:gd name="T79" fmla="*/ 814 h 915"/>
                <a:gd name="T80" fmla="*/ 101 w 918"/>
                <a:gd name="T81" fmla="*/ 743 h 915"/>
                <a:gd name="T82" fmla="*/ 47 w 918"/>
                <a:gd name="T83" fmla="*/ 658 h 915"/>
                <a:gd name="T84" fmla="*/ 12 w 918"/>
                <a:gd name="T85" fmla="*/ 562 h 915"/>
                <a:gd name="T86" fmla="*/ 0 w 918"/>
                <a:gd name="T87" fmla="*/ 457 h 915"/>
                <a:gd name="T88" fmla="*/ 12 w 918"/>
                <a:gd name="T89" fmla="*/ 353 h 915"/>
                <a:gd name="T90" fmla="*/ 47 w 918"/>
                <a:gd name="T91" fmla="*/ 257 h 915"/>
                <a:gd name="T92" fmla="*/ 101 w 918"/>
                <a:gd name="T93" fmla="*/ 172 h 915"/>
                <a:gd name="T94" fmla="*/ 172 w 918"/>
                <a:gd name="T95" fmla="*/ 101 h 915"/>
                <a:gd name="T96" fmla="*/ 257 w 918"/>
                <a:gd name="T97" fmla="*/ 47 h 915"/>
                <a:gd name="T98" fmla="*/ 354 w 918"/>
                <a:gd name="T99" fmla="*/ 12 h 915"/>
                <a:gd name="T100" fmla="*/ 459 w 918"/>
                <a:gd name="T101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8" h="915">
                  <a:moveTo>
                    <a:pt x="459" y="145"/>
                  </a:moveTo>
                  <a:lnTo>
                    <a:pt x="413" y="149"/>
                  </a:lnTo>
                  <a:lnTo>
                    <a:pt x="369" y="159"/>
                  </a:lnTo>
                  <a:lnTo>
                    <a:pt x="327" y="175"/>
                  </a:lnTo>
                  <a:lnTo>
                    <a:pt x="289" y="196"/>
                  </a:lnTo>
                  <a:lnTo>
                    <a:pt x="254" y="222"/>
                  </a:lnTo>
                  <a:lnTo>
                    <a:pt x="222" y="252"/>
                  </a:lnTo>
                  <a:lnTo>
                    <a:pt x="196" y="287"/>
                  </a:lnTo>
                  <a:lnTo>
                    <a:pt x="175" y="327"/>
                  </a:lnTo>
                  <a:lnTo>
                    <a:pt x="159" y="368"/>
                  </a:lnTo>
                  <a:lnTo>
                    <a:pt x="149" y="412"/>
                  </a:lnTo>
                  <a:lnTo>
                    <a:pt x="146" y="457"/>
                  </a:lnTo>
                  <a:lnTo>
                    <a:pt x="149" y="503"/>
                  </a:lnTo>
                  <a:lnTo>
                    <a:pt x="159" y="548"/>
                  </a:lnTo>
                  <a:lnTo>
                    <a:pt x="175" y="589"/>
                  </a:lnTo>
                  <a:lnTo>
                    <a:pt x="196" y="628"/>
                  </a:lnTo>
                  <a:lnTo>
                    <a:pt x="222" y="663"/>
                  </a:lnTo>
                  <a:lnTo>
                    <a:pt x="254" y="693"/>
                  </a:lnTo>
                  <a:lnTo>
                    <a:pt x="289" y="719"/>
                  </a:lnTo>
                  <a:lnTo>
                    <a:pt x="327" y="741"/>
                  </a:lnTo>
                  <a:lnTo>
                    <a:pt x="369" y="756"/>
                  </a:lnTo>
                  <a:lnTo>
                    <a:pt x="413" y="766"/>
                  </a:lnTo>
                  <a:lnTo>
                    <a:pt x="459" y="769"/>
                  </a:lnTo>
                  <a:lnTo>
                    <a:pt x="506" y="766"/>
                  </a:lnTo>
                  <a:lnTo>
                    <a:pt x="549" y="756"/>
                  </a:lnTo>
                  <a:lnTo>
                    <a:pt x="591" y="741"/>
                  </a:lnTo>
                  <a:lnTo>
                    <a:pt x="629" y="719"/>
                  </a:lnTo>
                  <a:lnTo>
                    <a:pt x="664" y="693"/>
                  </a:lnTo>
                  <a:lnTo>
                    <a:pt x="695" y="663"/>
                  </a:lnTo>
                  <a:lnTo>
                    <a:pt x="721" y="628"/>
                  </a:lnTo>
                  <a:lnTo>
                    <a:pt x="743" y="589"/>
                  </a:lnTo>
                  <a:lnTo>
                    <a:pt x="758" y="548"/>
                  </a:lnTo>
                  <a:lnTo>
                    <a:pt x="768" y="503"/>
                  </a:lnTo>
                  <a:lnTo>
                    <a:pt x="772" y="457"/>
                  </a:lnTo>
                  <a:lnTo>
                    <a:pt x="768" y="412"/>
                  </a:lnTo>
                  <a:lnTo>
                    <a:pt x="758" y="368"/>
                  </a:lnTo>
                  <a:lnTo>
                    <a:pt x="743" y="327"/>
                  </a:lnTo>
                  <a:lnTo>
                    <a:pt x="721" y="287"/>
                  </a:lnTo>
                  <a:lnTo>
                    <a:pt x="695" y="252"/>
                  </a:lnTo>
                  <a:lnTo>
                    <a:pt x="664" y="222"/>
                  </a:lnTo>
                  <a:lnTo>
                    <a:pt x="629" y="196"/>
                  </a:lnTo>
                  <a:lnTo>
                    <a:pt x="591" y="175"/>
                  </a:lnTo>
                  <a:lnTo>
                    <a:pt x="549" y="159"/>
                  </a:lnTo>
                  <a:lnTo>
                    <a:pt x="506" y="149"/>
                  </a:lnTo>
                  <a:lnTo>
                    <a:pt x="459" y="145"/>
                  </a:lnTo>
                  <a:close/>
                  <a:moveTo>
                    <a:pt x="459" y="0"/>
                  </a:moveTo>
                  <a:lnTo>
                    <a:pt x="512" y="4"/>
                  </a:lnTo>
                  <a:lnTo>
                    <a:pt x="564" y="12"/>
                  </a:lnTo>
                  <a:lnTo>
                    <a:pt x="614" y="27"/>
                  </a:lnTo>
                  <a:lnTo>
                    <a:pt x="661" y="47"/>
                  </a:lnTo>
                  <a:lnTo>
                    <a:pt x="705" y="71"/>
                  </a:lnTo>
                  <a:lnTo>
                    <a:pt x="745" y="101"/>
                  </a:lnTo>
                  <a:lnTo>
                    <a:pt x="783" y="135"/>
                  </a:lnTo>
                  <a:lnTo>
                    <a:pt x="816" y="172"/>
                  </a:lnTo>
                  <a:lnTo>
                    <a:pt x="846" y="213"/>
                  </a:lnTo>
                  <a:lnTo>
                    <a:pt x="871" y="257"/>
                  </a:lnTo>
                  <a:lnTo>
                    <a:pt x="890" y="304"/>
                  </a:lnTo>
                  <a:lnTo>
                    <a:pt x="905" y="353"/>
                  </a:lnTo>
                  <a:lnTo>
                    <a:pt x="915" y="404"/>
                  </a:lnTo>
                  <a:lnTo>
                    <a:pt x="918" y="457"/>
                  </a:lnTo>
                  <a:lnTo>
                    <a:pt x="915" y="511"/>
                  </a:lnTo>
                  <a:lnTo>
                    <a:pt x="905" y="562"/>
                  </a:lnTo>
                  <a:lnTo>
                    <a:pt x="890" y="611"/>
                  </a:lnTo>
                  <a:lnTo>
                    <a:pt x="871" y="658"/>
                  </a:lnTo>
                  <a:lnTo>
                    <a:pt x="846" y="703"/>
                  </a:lnTo>
                  <a:lnTo>
                    <a:pt x="816" y="743"/>
                  </a:lnTo>
                  <a:lnTo>
                    <a:pt x="783" y="780"/>
                  </a:lnTo>
                  <a:lnTo>
                    <a:pt x="745" y="814"/>
                  </a:lnTo>
                  <a:lnTo>
                    <a:pt x="705" y="844"/>
                  </a:lnTo>
                  <a:lnTo>
                    <a:pt x="661" y="869"/>
                  </a:lnTo>
                  <a:lnTo>
                    <a:pt x="614" y="888"/>
                  </a:lnTo>
                  <a:lnTo>
                    <a:pt x="564" y="903"/>
                  </a:lnTo>
                  <a:lnTo>
                    <a:pt x="512" y="911"/>
                  </a:lnTo>
                  <a:lnTo>
                    <a:pt x="459" y="915"/>
                  </a:lnTo>
                  <a:lnTo>
                    <a:pt x="406" y="911"/>
                  </a:lnTo>
                  <a:lnTo>
                    <a:pt x="354" y="903"/>
                  </a:lnTo>
                  <a:lnTo>
                    <a:pt x="304" y="888"/>
                  </a:lnTo>
                  <a:lnTo>
                    <a:pt x="257" y="869"/>
                  </a:lnTo>
                  <a:lnTo>
                    <a:pt x="214" y="844"/>
                  </a:lnTo>
                  <a:lnTo>
                    <a:pt x="172" y="814"/>
                  </a:lnTo>
                  <a:lnTo>
                    <a:pt x="135" y="780"/>
                  </a:lnTo>
                  <a:lnTo>
                    <a:pt x="101" y="743"/>
                  </a:lnTo>
                  <a:lnTo>
                    <a:pt x="72" y="703"/>
                  </a:lnTo>
                  <a:lnTo>
                    <a:pt x="47" y="658"/>
                  </a:lnTo>
                  <a:lnTo>
                    <a:pt x="28" y="611"/>
                  </a:lnTo>
                  <a:lnTo>
                    <a:pt x="12" y="562"/>
                  </a:lnTo>
                  <a:lnTo>
                    <a:pt x="4" y="511"/>
                  </a:lnTo>
                  <a:lnTo>
                    <a:pt x="0" y="457"/>
                  </a:lnTo>
                  <a:lnTo>
                    <a:pt x="4" y="404"/>
                  </a:lnTo>
                  <a:lnTo>
                    <a:pt x="12" y="353"/>
                  </a:lnTo>
                  <a:lnTo>
                    <a:pt x="28" y="304"/>
                  </a:lnTo>
                  <a:lnTo>
                    <a:pt x="47" y="257"/>
                  </a:lnTo>
                  <a:lnTo>
                    <a:pt x="72" y="213"/>
                  </a:lnTo>
                  <a:lnTo>
                    <a:pt x="101" y="172"/>
                  </a:lnTo>
                  <a:lnTo>
                    <a:pt x="135" y="135"/>
                  </a:lnTo>
                  <a:lnTo>
                    <a:pt x="172" y="101"/>
                  </a:lnTo>
                  <a:lnTo>
                    <a:pt x="214" y="71"/>
                  </a:lnTo>
                  <a:lnTo>
                    <a:pt x="257" y="47"/>
                  </a:lnTo>
                  <a:lnTo>
                    <a:pt x="304" y="27"/>
                  </a:lnTo>
                  <a:lnTo>
                    <a:pt x="354" y="12"/>
                  </a:lnTo>
                  <a:lnTo>
                    <a:pt x="406" y="4"/>
                  </a:lnTo>
                  <a:lnTo>
                    <a:pt x="4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3252" y="972"/>
              <a:ext cx="293" cy="334"/>
            </a:xfrm>
            <a:custGeom>
              <a:avLst/>
              <a:gdLst>
                <a:gd name="T0" fmla="*/ 1138 w 2633"/>
                <a:gd name="T1" fmla="*/ 7 h 3005"/>
                <a:gd name="T2" fmla="*/ 1175 w 2633"/>
                <a:gd name="T3" fmla="*/ 49 h 3005"/>
                <a:gd name="T4" fmla="*/ 1171 w 2633"/>
                <a:gd name="T5" fmla="*/ 105 h 3005"/>
                <a:gd name="T6" fmla="*/ 1130 w 2633"/>
                <a:gd name="T7" fmla="*/ 141 h 3005"/>
                <a:gd name="T8" fmla="*/ 950 w 2633"/>
                <a:gd name="T9" fmla="*/ 221 h 3005"/>
                <a:gd name="T10" fmla="*/ 763 w 2633"/>
                <a:gd name="T11" fmla="*/ 352 h 3005"/>
                <a:gd name="T12" fmla="*/ 611 w 2633"/>
                <a:gd name="T13" fmla="*/ 518 h 3005"/>
                <a:gd name="T14" fmla="*/ 496 w 2633"/>
                <a:gd name="T15" fmla="*/ 711 h 3005"/>
                <a:gd name="T16" fmla="*/ 424 w 2633"/>
                <a:gd name="T17" fmla="*/ 925 h 3005"/>
                <a:gd name="T18" fmla="*/ 400 w 2633"/>
                <a:gd name="T19" fmla="*/ 1152 h 3005"/>
                <a:gd name="T20" fmla="*/ 392 w 2633"/>
                <a:gd name="T21" fmla="*/ 1375 h 3005"/>
                <a:gd name="T22" fmla="*/ 147 w 2633"/>
                <a:gd name="T23" fmla="*/ 1852 h 3005"/>
                <a:gd name="T24" fmla="*/ 150 w 2633"/>
                <a:gd name="T25" fmla="*/ 1891 h 3005"/>
                <a:gd name="T26" fmla="*/ 195 w 2633"/>
                <a:gd name="T27" fmla="*/ 1914 h 3005"/>
                <a:gd name="T28" fmla="*/ 348 w 2633"/>
                <a:gd name="T29" fmla="*/ 1919 h 3005"/>
                <a:gd name="T30" fmla="*/ 390 w 2633"/>
                <a:gd name="T31" fmla="*/ 1951 h 3005"/>
                <a:gd name="T32" fmla="*/ 400 w 2633"/>
                <a:gd name="T33" fmla="*/ 2410 h 3005"/>
                <a:gd name="T34" fmla="*/ 429 w 2633"/>
                <a:gd name="T35" fmla="*/ 2501 h 3005"/>
                <a:gd name="T36" fmla="*/ 500 w 2633"/>
                <a:gd name="T37" fmla="*/ 2562 h 3005"/>
                <a:gd name="T38" fmla="*/ 887 w 2633"/>
                <a:gd name="T39" fmla="*/ 2529 h 3005"/>
                <a:gd name="T40" fmla="*/ 932 w 2633"/>
                <a:gd name="T41" fmla="*/ 2536 h 3005"/>
                <a:gd name="T42" fmla="*/ 967 w 2633"/>
                <a:gd name="T43" fmla="*/ 2580 h 3005"/>
                <a:gd name="T44" fmla="*/ 2175 w 2633"/>
                <a:gd name="T45" fmla="*/ 2859 h 3005"/>
                <a:gd name="T46" fmla="*/ 2186 w 2633"/>
                <a:gd name="T47" fmla="*/ 1953 h 3005"/>
                <a:gd name="T48" fmla="*/ 2305 w 2633"/>
                <a:gd name="T49" fmla="*/ 1824 h 3005"/>
                <a:gd name="T50" fmla="*/ 2432 w 2633"/>
                <a:gd name="T51" fmla="*/ 1629 h 3005"/>
                <a:gd name="T52" fmla="*/ 2500 w 2633"/>
                <a:gd name="T53" fmla="*/ 1467 h 3005"/>
                <a:gd name="T54" fmla="*/ 2545 w 2633"/>
                <a:gd name="T55" fmla="*/ 1437 h 3005"/>
                <a:gd name="T56" fmla="*/ 2601 w 2633"/>
                <a:gd name="T57" fmla="*/ 1447 h 3005"/>
                <a:gd name="T58" fmla="*/ 2631 w 2633"/>
                <a:gd name="T59" fmla="*/ 1492 h 3005"/>
                <a:gd name="T60" fmla="*/ 2601 w 2633"/>
                <a:gd name="T61" fmla="*/ 1609 h 3005"/>
                <a:gd name="T62" fmla="*/ 2482 w 2633"/>
                <a:gd name="T63" fmla="*/ 1830 h 3005"/>
                <a:gd name="T64" fmla="*/ 2321 w 2633"/>
                <a:gd name="T65" fmla="*/ 2022 h 3005"/>
                <a:gd name="T66" fmla="*/ 2311 w 2633"/>
                <a:gd name="T67" fmla="*/ 2969 h 3005"/>
                <a:gd name="T68" fmla="*/ 2267 w 2633"/>
                <a:gd name="T69" fmla="*/ 3002 h 3005"/>
                <a:gd name="T70" fmla="*/ 878 w 2633"/>
                <a:gd name="T71" fmla="*/ 3002 h 3005"/>
                <a:gd name="T72" fmla="*/ 834 w 2633"/>
                <a:gd name="T73" fmla="*/ 2969 h 3005"/>
                <a:gd name="T74" fmla="*/ 825 w 2633"/>
                <a:gd name="T75" fmla="*/ 2685 h 3005"/>
                <a:gd name="T76" fmla="*/ 571 w 2633"/>
                <a:gd name="T77" fmla="*/ 2722 h 3005"/>
                <a:gd name="T78" fmla="*/ 478 w 2633"/>
                <a:gd name="T79" fmla="*/ 2707 h 3005"/>
                <a:gd name="T80" fmla="*/ 363 w 2633"/>
                <a:gd name="T81" fmla="*/ 2644 h 3005"/>
                <a:gd name="T82" fmla="*/ 284 w 2633"/>
                <a:gd name="T83" fmla="*/ 2539 h 3005"/>
                <a:gd name="T84" fmla="*/ 255 w 2633"/>
                <a:gd name="T85" fmla="*/ 2409 h 3005"/>
                <a:gd name="T86" fmla="*/ 183 w 2633"/>
                <a:gd name="T87" fmla="*/ 2057 h 3005"/>
                <a:gd name="T88" fmla="*/ 90 w 2633"/>
                <a:gd name="T89" fmla="*/ 2028 h 3005"/>
                <a:gd name="T90" fmla="*/ 25 w 2633"/>
                <a:gd name="T91" fmla="*/ 1965 h 3005"/>
                <a:gd name="T92" fmla="*/ 0 w 2633"/>
                <a:gd name="T93" fmla="*/ 1879 h 3005"/>
                <a:gd name="T94" fmla="*/ 16 w 2633"/>
                <a:gd name="T95" fmla="*/ 1783 h 3005"/>
                <a:gd name="T96" fmla="*/ 256 w 2633"/>
                <a:gd name="T97" fmla="*/ 1152 h 3005"/>
                <a:gd name="T98" fmla="*/ 281 w 2633"/>
                <a:gd name="T99" fmla="*/ 907 h 3005"/>
                <a:gd name="T100" fmla="*/ 353 w 2633"/>
                <a:gd name="T101" fmla="*/ 677 h 3005"/>
                <a:gd name="T102" fmla="*/ 469 w 2633"/>
                <a:gd name="T103" fmla="*/ 468 h 3005"/>
                <a:gd name="T104" fmla="*/ 624 w 2633"/>
                <a:gd name="T105" fmla="*/ 283 h 3005"/>
                <a:gd name="T106" fmla="*/ 814 w 2633"/>
                <a:gd name="T107" fmla="*/ 133 h 3005"/>
                <a:gd name="T108" fmla="*/ 1019 w 2633"/>
                <a:gd name="T109" fmla="*/ 27 h 3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33" h="3005">
                  <a:moveTo>
                    <a:pt x="1101" y="0"/>
                  </a:moveTo>
                  <a:lnTo>
                    <a:pt x="1121" y="1"/>
                  </a:lnTo>
                  <a:lnTo>
                    <a:pt x="1138" y="7"/>
                  </a:lnTo>
                  <a:lnTo>
                    <a:pt x="1154" y="17"/>
                  </a:lnTo>
                  <a:lnTo>
                    <a:pt x="1166" y="31"/>
                  </a:lnTo>
                  <a:lnTo>
                    <a:pt x="1175" y="49"/>
                  </a:lnTo>
                  <a:lnTo>
                    <a:pt x="1179" y="67"/>
                  </a:lnTo>
                  <a:lnTo>
                    <a:pt x="1177" y="87"/>
                  </a:lnTo>
                  <a:lnTo>
                    <a:pt x="1171" y="105"/>
                  </a:lnTo>
                  <a:lnTo>
                    <a:pt x="1161" y="120"/>
                  </a:lnTo>
                  <a:lnTo>
                    <a:pt x="1147" y="132"/>
                  </a:lnTo>
                  <a:lnTo>
                    <a:pt x="1130" y="141"/>
                  </a:lnTo>
                  <a:lnTo>
                    <a:pt x="1074" y="161"/>
                  </a:lnTo>
                  <a:lnTo>
                    <a:pt x="1019" y="185"/>
                  </a:lnTo>
                  <a:lnTo>
                    <a:pt x="950" y="221"/>
                  </a:lnTo>
                  <a:lnTo>
                    <a:pt x="885" y="261"/>
                  </a:lnTo>
                  <a:lnTo>
                    <a:pt x="822" y="304"/>
                  </a:lnTo>
                  <a:lnTo>
                    <a:pt x="763" y="352"/>
                  </a:lnTo>
                  <a:lnTo>
                    <a:pt x="709" y="405"/>
                  </a:lnTo>
                  <a:lnTo>
                    <a:pt x="657" y="459"/>
                  </a:lnTo>
                  <a:lnTo>
                    <a:pt x="611" y="518"/>
                  </a:lnTo>
                  <a:lnTo>
                    <a:pt x="569" y="580"/>
                  </a:lnTo>
                  <a:lnTo>
                    <a:pt x="530" y="645"/>
                  </a:lnTo>
                  <a:lnTo>
                    <a:pt x="496" y="711"/>
                  </a:lnTo>
                  <a:lnTo>
                    <a:pt x="468" y="781"/>
                  </a:lnTo>
                  <a:lnTo>
                    <a:pt x="444" y="852"/>
                  </a:lnTo>
                  <a:lnTo>
                    <a:pt x="424" y="925"/>
                  </a:lnTo>
                  <a:lnTo>
                    <a:pt x="411" y="999"/>
                  </a:lnTo>
                  <a:lnTo>
                    <a:pt x="402" y="1075"/>
                  </a:lnTo>
                  <a:lnTo>
                    <a:pt x="400" y="1152"/>
                  </a:lnTo>
                  <a:lnTo>
                    <a:pt x="400" y="1342"/>
                  </a:lnTo>
                  <a:lnTo>
                    <a:pt x="398" y="1359"/>
                  </a:lnTo>
                  <a:lnTo>
                    <a:pt x="392" y="1375"/>
                  </a:lnTo>
                  <a:lnTo>
                    <a:pt x="160" y="1818"/>
                  </a:lnTo>
                  <a:lnTo>
                    <a:pt x="152" y="1836"/>
                  </a:lnTo>
                  <a:lnTo>
                    <a:pt x="147" y="1852"/>
                  </a:lnTo>
                  <a:lnTo>
                    <a:pt x="144" y="1867"/>
                  </a:lnTo>
                  <a:lnTo>
                    <a:pt x="145" y="1881"/>
                  </a:lnTo>
                  <a:lnTo>
                    <a:pt x="150" y="1891"/>
                  </a:lnTo>
                  <a:lnTo>
                    <a:pt x="160" y="1901"/>
                  </a:lnTo>
                  <a:lnTo>
                    <a:pt x="175" y="1909"/>
                  </a:lnTo>
                  <a:lnTo>
                    <a:pt x="195" y="1914"/>
                  </a:lnTo>
                  <a:lnTo>
                    <a:pt x="219" y="1915"/>
                  </a:lnTo>
                  <a:lnTo>
                    <a:pt x="328" y="1915"/>
                  </a:lnTo>
                  <a:lnTo>
                    <a:pt x="348" y="1919"/>
                  </a:lnTo>
                  <a:lnTo>
                    <a:pt x="365" y="1925"/>
                  </a:lnTo>
                  <a:lnTo>
                    <a:pt x="379" y="1937"/>
                  </a:lnTo>
                  <a:lnTo>
                    <a:pt x="390" y="1951"/>
                  </a:lnTo>
                  <a:lnTo>
                    <a:pt x="398" y="1969"/>
                  </a:lnTo>
                  <a:lnTo>
                    <a:pt x="400" y="1989"/>
                  </a:lnTo>
                  <a:lnTo>
                    <a:pt x="400" y="2410"/>
                  </a:lnTo>
                  <a:lnTo>
                    <a:pt x="404" y="2443"/>
                  </a:lnTo>
                  <a:lnTo>
                    <a:pt x="413" y="2474"/>
                  </a:lnTo>
                  <a:lnTo>
                    <a:pt x="429" y="2501"/>
                  </a:lnTo>
                  <a:lnTo>
                    <a:pt x="448" y="2526"/>
                  </a:lnTo>
                  <a:lnTo>
                    <a:pt x="472" y="2547"/>
                  </a:lnTo>
                  <a:lnTo>
                    <a:pt x="500" y="2562"/>
                  </a:lnTo>
                  <a:lnTo>
                    <a:pt x="530" y="2572"/>
                  </a:lnTo>
                  <a:lnTo>
                    <a:pt x="563" y="2577"/>
                  </a:lnTo>
                  <a:lnTo>
                    <a:pt x="887" y="2529"/>
                  </a:lnTo>
                  <a:lnTo>
                    <a:pt x="902" y="2527"/>
                  </a:lnTo>
                  <a:lnTo>
                    <a:pt x="918" y="2531"/>
                  </a:lnTo>
                  <a:lnTo>
                    <a:pt x="932" y="2536"/>
                  </a:lnTo>
                  <a:lnTo>
                    <a:pt x="945" y="2545"/>
                  </a:lnTo>
                  <a:lnTo>
                    <a:pt x="958" y="2561"/>
                  </a:lnTo>
                  <a:lnTo>
                    <a:pt x="967" y="2580"/>
                  </a:lnTo>
                  <a:lnTo>
                    <a:pt x="970" y="2601"/>
                  </a:lnTo>
                  <a:lnTo>
                    <a:pt x="970" y="2859"/>
                  </a:lnTo>
                  <a:lnTo>
                    <a:pt x="2175" y="2859"/>
                  </a:lnTo>
                  <a:lnTo>
                    <a:pt x="2175" y="1991"/>
                  </a:lnTo>
                  <a:lnTo>
                    <a:pt x="2177" y="1971"/>
                  </a:lnTo>
                  <a:lnTo>
                    <a:pt x="2186" y="1953"/>
                  </a:lnTo>
                  <a:lnTo>
                    <a:pt x="2198" y="1937"/>
                  </a:lnTo>
                  <a:lnTo>
                    <a:pt x="2254" y="1883"/>
                  </a:lnTo>
                  <a:lnTo>
                    <a:pt x="2305" y="1824"/>
                  </a:lnTo>
                  <a:lnTo>
                    <a:pt x="2352" y="1762"/>
                  </a:lnTo>
                  <a:lnTo>
                    <a:pt x="2394" y="1696"/>
                  </a:lnTo>
                  <a:lnTo>
                    <a:pt x="2432" y="1629"/>
                  </a:lnTo>
                  <a:lnTo>
                    <a:pt x="2464" y="1558"/>
                  </a:lnTo>
                  <a:lnTo>
                    <a:pt x="2491" y="1485"/>
                  </a:lnTo>
                  <a:lnTo>
                    <a:pt x="2500" y="1467"/>
                  </a:lnTo>
                  <a:lnTo>
                    <a:pt x="2512" y="1453"/>
                  </a:lnTo>
                  <a:lnTo>
                    <a:pt x="2527" y="1443"/>
                  </a:lnTo>
                  <a:lnTo>
                    <a:pt x="2545" y="1437"/>
                  </a:lnTo>
                  <a:lnTo>
                    <a:pt x="2564" y="1435"/>
                  </a:lnTo>
                  <a:lnTo>
                    <a:pt x="2583" y="1439"/>
                  </a:lnTo>
                  <a:lnTo>
                    <a:pt x="2601" y="1447"/>
                  </a:lnTo>
                  <a:lnTo>
                    <a:pt x="2615" y="1459"/>
                  </a:lnTo>
                  <a:lnTo>
                    <a:pt x="2626" y="1475"/>
                  </a:lnTo>
                  <a:lnTo>
                    <a:pt x="2631" y="1492"/>
                  </a:lnTo>
                  <a:lnTo>
                    <a:pt x="2633" y="1511"/>
                  </a:lnTo>
                  <a:lnTo>
                    <a:pt x="2629" y="1530"/>
                  </a:lnTo>
                  <a:lnTo>
                    <a:pt x="2601" y="1609"/>
                  </a:lnTo>
                  <a:lnTo>
                    <a:pt x="2567" y="1685"/>
                  </a:lnTo>
                  <a:lnTo>
                    <a:pt x="2527" y="1759"/>
                  </a:lnTo>
                  <a:lnTo>
                    <a:pt x="2482" y="1830"/>
                  </a:lnTo>
                  <a:lnTo>
                    <a:pt x="2433" y="1898"/>
                  </a:lnTo>
                  <a:lnTo>
                    <a:pt x="2379" y="1961"/>
                  </a:lnTo>
                  <a:lnTo>
                    <a:pt x="2321" y="2022"/>
                  </a:lnTo>
                  <a:lnTo>
                    <a:pt x="2321" y="2932"/>
                  </a:lnTo>
                  <a:lnTo>
                    <a:pt x="2317" y="2952"/>
                  </a:lnTo>
                  <a:lnTo>
                    <a:pt x="2311" y="2969"/>
                  </a:lnTo>
                  <a:lnTo>
                    <a:pt x="2299" y="2983"/>
                  </a:lnTo>
                  <a:lnTo>
                    <a:pt x="2285" y="2995"/>
                  </a:lnTo>
                  <a:lnTo>
                    <a:pt x="2267" y="3002"/>
                  </a:lnTo>
                  <a:lnTo>
                    <a:pt x="2247" y="3005"/>
                  </a:lnTo>
                  <a:lnTo>
                    <a:pt x="897" y="3005"/>
                  </a:lnTo>
                  <a:lnTo>
                    <a:pt x="878" y="3002"/>
                  </a:lnTo>
                  <a:lnTo>
                    <a:pt x="861" y="2995"/>
                  </a:lnTo>
                  <a:lnTo>
                    <a:pt x="845" y="2983"/>
                  </a:lnTo>
                  <a:lnTo>
                    <a:pt x="834" y="2969"/>
                  </a:lnTo>
                  <a:lnTo>
                    <a:pt x="827" y="2952"/>
                  </a:lnTo>
                  <a:lnTo>
                    <a:pt x="825" y="2932"/>
                  </a:lnTo>
                  <a:lnTo>
                    <a:pt x="825" y="2685"/>
                  </a:lnTo>
                  <a:lnTo>
                    <a:pt x="579" y="2722"/>
                  </a:lnTo>
                  <a:lnTo>
                    <a:pt x="575" y="2722"/>
                  </a:lnTo>
                  <a:lnTo>
                    <a:pt x="571" y="2722"/>
                  </a:lnTo>
                  <a:lnTo>
                    <a:pt x="569" y="2721"/>
                  </a:lnTo>
                  <a:lnTo>
                    <a:pt x="522" y="2717"/>
                  </a:lnTo>
                  <a:lnTo>
                    <a:pt x="478" y="2707"/>
                  </a:lnTo>
                  <a:lnTo>
                    <a:pt x="436" y="2691"/>
                  </a:lnTo>
                  <a:lnTo>
                    <a:pt x="398" y="2670"/>
                  </a:lnTo>
                  <a:lnTo>
                    <a:pt x="363" y="2644"/>
                  </a:lnTo>
                  <a:lnTo>
                    <a:pt x="332" y="2613"/>
                  </a:lnTo>
                  <a:lnTo>
                    <a:pt x="306" y="2579"/>
                  </a:lnTo>
                  <a:lnTo>
                    <a:pt x="284" y="2539"/>
                  </a:lnTo>
                  <a:lnTo>
                    <a:pt x="269" y="2498"/>
                  </a:lnTo>
                  <a:lnTo>
                    <a:pt x="258" y="2454"/>
                  </a:lnTo>
                  <a:lnTo>
                    <a:pt x="255" y="2409"/>
                  </a:lnTo>
                  <a:lnTo>
                    <a:pt x="255" y="2059"/>
                  </a:lnTo>
                  <a:lnTo>
                    <a:pt x="219" y="2059"/>
                  </a:lnTo>
                  <a:lnTo>
                    <a:pt x="183" y="2057"/>
                  </a:lnTo>
                  <a:lnTo>
                    <a:pt x="149" y="2051"/>
                  </a:lnTo>
                  <a:lnTo>
                    <a:pt x="118" y="2041"/>
                  </a:lnTo>
                  <a:lnTo>
                    <a:pt x="90" y="2028"/>
                  </a:lnTo>
                  <a:lnTo>
                    <a:pt x="65" y="2010"/>
                  </a:lnTo>
                  <a:lnTo>
                    <a:pt x="43" y="1990"/>
                  </a:lnTo>
                  <a:lnTo>
                    <a:pt x="25" y="1965"/>
                  </a:lnTo>
                  <a:lnTo>
                    <a:pt x="12" y="1938"/>
                  </a:lnTo>
                  <a:lnTo>
                    <a:pt x="3" y="1909"/>
                  </a:lnTo>
                  <a:lnTo>
                    <a:pt x="0" y="1879"/>
                  </a:lnTo>
                  <a:lnTo>
                    <a:pt x="0" y="1848"/>
                  </a:lnTo>
                  <a:lnTo>
                    <a:pt x="5" y="1816"/>
                  </a:lnTo>
                  <a:lnTo>
                    <a:pt x="16" y="1783"/>
                  </a:lnTo>
                  <a:lnTo>
                    <a:pt x="31" y="1751"/>
                  </a:lnTo>
                  <a:lnTo>
                    <a:pt x="256" y="1323"/>
                  </a:lnTo>
                  <a:lnTo>
                    <a:pt x="256" y="1152"/>
                  </a:lnTo>
                  <a:lnTo>
                    <a:pt x="259" y="1069"/>
                  </a:lnTo>
                  <a:lnTo>
                    <a:pt x="267" y="988"/>
                  </a:lnTo>
                  <a:lnTo>
                    <a:pt x="281" y="907"/>
                  </a:lnTo>
                  <a:lnTo>
                    <a:pt x="300" y="829"/>
                  </a:lnTo>
                  <a:lnTo>
                    <a:pt x="325" y="753"/>
                  </a:lnTo>
                  <a:lnTo>
                    <a:pt x="353" y="677"/>
                  </a:lnTo>
                  <a:lnTo>
                    <a:pt x="387" y="605"/>
                  </a:lnTo>
                  <a:lnTo>
                    <a:pt x="427" y="535"/>
                  </a:lnTo>
                  <a:lnTo>
                    <a:pt x="469" y="468"/>
                  </a:lnTo>
                  <a:lnTo>
                    <a:pt x="516" y="403"/>
                  </a:lnTo>
                  <a:lnTo>
                    <a:pt x="569" y="341"/>
                  </a:lnTo>
                  <a:lnTo>
                    <a:pt x="624" y="283"/>
                  </a:lnTo>
                  <a:lnTo>
                    <a:pt x="684" y="230"/>
                  </a:lnTo>
                  <a:lnTo>
                    <a:pt x="747" y="179"/>
                  </a:lnTo>
                  <a:lnTo>
                    <a:pt x="814" y="133"/>
                  </a:lnTo>
                  <a:lnTo>
                    <a:pt x="885" y="91"/>
                  </a:lnTo>
                  <a:lnTo>
                    <a:pt x="958" y="53"/>
                  </a:lnTo>
                  <a:lnTo>
                    <a:pt x="1019" y="27"/>
                  </a:lnTo>
                  <a:lnTo>
                    <a:pt x="1083" y="3"/>
                  </a:lnTo>
                  <a:lnTo>
                    <a:pt x="1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4" name="PA_库_组合 22"/>
          <p:cNvGrpSpPr>
            <a:grpSpLocks noChangeAspect="1"/>
          </p:cNvGrpSpPr>
          <p:nvPr>
            <p:custDataLst>
              <p:tags r:id="rId12"/>
            </p:custDataLst>
          </p:nvPr>
        </p:nvGrpSpPr>
        <p:grpSpPr bwMode="auto">
          <a:xfrm>
            <a:off x="5956615" y="1644601"/>
            <a:ext cx="581025" cy="633413"/>
            <a:chOff x="3753" y="946"/>
            <a:chExt cx="366" cy="399"/>
          </a:xfrm>
          <a:blipFill>
            <a:blip r:embed="rId16"/>
            <a:stretch>
              <a:fillRect/>
            </a:stretch>
          </a:blipFill>
        </p:grpSpPr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3753" y="1016"/>
              <a:ext cx="366" cy="329"/>
            </a:xfrm>
            <a:custGeom>
              <a:avLst/>
              <a:gdLst>
                <a:gd name="T0" fmla="*/ 1019 w 3296"/>
                <a:gd name="T1" fmla="*/ 3 h 2960"/>
                <a:gd name="T2" fmla="*/ 1062 w 3296"/>
                <a:gd name="T3" fmla="*/ 36 h 2960"/>
                <a:gd name="T4" fmla="*/ 1069 w 3296"/>
                <a:gd name="T5" fmla="*/ 92 h 2960"/>
                <a:gd name="T6" fmla="*/ 1036 w 3296"/>
                <a:gd name="T7" fmla="*/ 135 h 2960"/>
                <a:gd name="T8" fmla="*/ 289 w 3296"/>
                <a:gd name="T9" fmla="*/ 145 h 2960"/>
                <a:gd name="T10" fmla="*/ 208 w 3296"/>
                <a:gd name="T11" fmla="*/ 170 h 2960"/>
                <a:gd name="T12" fmla="*/ 157 w 3296"/>
                <a:gd name="T13" fmla="*/ 233 h 2960"/>
                <a:gd name="T14" fmla="*/ 145 w 3296"/>
                <a:gd name="T15" fmla="*/ 2090 h 2960"/>
                <a:gd name="T16" fmla="*/ 170 w 3296"/>
                <a:gd name="T17" fmla="*/ 2170 h 2960"/>
                <a:gd name="T18" fmla="*/ 233 w 3296"/>
                <a:gd name="T19" fmla="*/ 2223 h 2960"/>
                <a:gd name="T20" fmla="*/ 3009 w 3296"/>
                <a:gd name="T21" fmla="*/ 2234 h 2960"/>
                <a:gd name="T22" fmla="*/ 3089 w 3296"/>
                <a:gd name="T23" fmla="*/ 2209 h 2960"/>
                <a:gd name="T24" fmla="*/ 3142 w 3296"/>
                <a:gd name="T25" fmla="*/ 2145 h 2960"/>
                <a:gd name="T26" fmla="*/ 3153 w 3296"/>
                <a:gd name="T27" fmla="*/ 289 h 2960"/>
                <a:gd name="T28" fmla="*/ 3127 w 3296"/>
                <a:gd name="T29" fmla="*/ 209 h 2960"/>
                <a:gd name="T30" fmla="*/ 3064 w 3296"/>
                <a:gd name="T31" fmla="*/ 157 h 2960"/>
                <a:gd name="T32" fmla="*/ 2309 w 3296"/>
                <a:gd name="T33" fmla="*/ 145 h 2960"/>
                <a:gd name="T34" fmla="*/ 2258 w 3296"/>
                <a:gd name="T35" fmla="*/ 124 h 2960"/>
                <a:gd name="T36" fmla="*/ 2237 w 3296"/>
                <a:gd name="T37" fmla="*/ 73 h 2960"/>
                <a:gd name="T38" fmla="*/ 2258 w 3296"/>
                <a:gd name="T39" fmla="*/ 21 h 2960"/>
                <a:gd name="T40" fmla="*/ 2309 w 3296"/>
                <a:gd name="T41" fmla="*/ 0 h 2960"/>
                <a:gd name="T42" fmla="*/ 3093 w 3296"/>
                <a:gd name="T43" fmla="*/ 13 h 2960"/>
                <a:gd name="T44" fmla="*/ 3198 w 3296"/>
                <a:gd name="T45" fmla="*/ 70 h 2960"/>
                <a:gd name="T46" fmla="*/ 3270 w 3296"/>
                <a:gd name="T47" fmla="*/ 168 h 2960"/>
                <a:gd name="T48" fmla="*/ 3296 w 3296"/>
                <a:gd name="T49" fmla="*/ 289 h 2960"/>
                <a:gd name="T50" fmla="*/ 3284 w 3296"/>
                <a:gd name="T51" fmla="*/ 2174 h 2960"/>
                <a:gd name="T52" fmla="*/ 3226 w 3296"/>
                <a:gd name="T53" fmla="*/ 2280 h 2960"/>
                <a:gd name="T54" fmla="*/ 3130 w 3296"/>
                <a:gd name="T55" fmla="*/ 2352 h 2960"/>
                <a:gd name="T56" fmla="*/ 3009 w 3296"/>
                <a:gd name="T57" fmla="*/ 2379 h 2960"/>
                <a:gd name="T58" fmla="*/ 2322 w 3296"/>
                <a:gd name="T59" fmla="*/ 2815 h 2960"/>
                <a:gd name="T60" fmla="*/ 2373 w 3296"/>
                <a:gd name="T61" fmla="*/ 2836 h 2960"/>
                <a:gd name="T62" fmla="*/ 2395 w 3296"/>
                <a:gd name="T63" fmla="*/ 2887 h 2960"/>
                <a:gd name="T64" fmla="*/ 2373 w 3296"/>
                <a:gd name="T65" fmla="*/ 2938 h 2960"/>
                <a:gd name="T66" fmla="*/ 2322 w 3296"/>
                <a:gd name="T67" fmla="*/ 2960 h 2960"/>
                <a:gd name="T68" fmla="*/ 938 w 3296"/>
                <a:gd name="T69" fmla="*/ 2950 h 2960"/>
                <a:gd name="T70" fmla="*/ 904 w 3296"/>
                <a:gd name="T71" fmla="*/ 2907 h 2960"/>
                <a:gd name="T72" fmla="*/ 912 w 3296"/>
                <a:gd name="T73" fmla="*/ 2850 h 2960"/>
                <a:gd name="T74" fmla="*/ 956 w 3296"/>
                <a:gd name="T75" fmla="*/ 2817 h 2960"/>
                <a:gd name="T76" fmla="*/ 1577 w 3296"/>
                <a:gd name="T77" fmla="*/ 2379 h 2960"/>
                <a:gd name="T78" fmla="*/ 206 w 3296"/>
                <a:gd name="T79" fmla="*/ 2367 h 2960"/>
                <a:gd name="T80" fmla="*/ 100 w 3296"/>
                <a:gd name="T81" fmla="*/ 2308 h 2960"/>
                <a:gd name="T82" fmla="*/ 27 w 3296"/>
                <a:gd name="T83" fmla="*/ 2212 h 2960"/>
                <a:gd name="T84" fmla="*/ 0 w 3296"/>
                <a:gd name="T85" fmla="*/ 2090 h 2960"/>
                <a:gd name="T86" fmla="*/ 13 w 3296"/>
                <a:gd name="T87" fmla="*/ 206 h 2960"/>
                <a:gd name="T88" fmla="*/ 71 w 3296"/>
                <a:gd name="T89" fmla="*/ 100 h 2960"/>
                <a:gd name="T90" fmla="*/ 168 w 3296"/>
                <a:gd name="T91" fmla="*/ 27 h 2960"/>
                <a:gd name="T92" fmla="*/ 289 w 3296"/>
                <a:gd name="T93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96" h="2960">
                  <a:moveTo>
                    <a:pt x="289" y="0"/>
                  </a:moveTo>
                  <a:lnTo>
                    <a:pt x="999" y="0"/>
                  </a:lnTo>
                  <a:lnTo>
                    <a:pt x="1019" y="3"/>
                  </a:lnTo>
                  <a:lnTo>
                    <a:pt x="1036" y="9"/>
                  </a:lnTo>
                  <a:lnTo>
                    <a:pt x="1050" y="21"/>
                  </a:lnTo>
                  <a:lnTo>
                    <a:pt x="1062" y="36"/>
                  </a:lnTo>
                  <a:lnTo>
                    <a:pt x="1069" y="53"/>
                  </a:lnTo>
                  <a:lnTo>
                    <a:pt x="1072" y="73"/>
                  </a:lnTo>
                  <a:lnTo>
                    <a:pt x="1069" y="92"/>
                  </a:lnTo>
                  <a:lnTo>
                    <a:pt x="1062" y="110"/>
                  </a:lnTo>
                  <a:lnTo>
                    <a:pt x="1050" y="124"/>
                  </a:lnTo>
                  <a:lnTo>
                    <a:pt x="1036" y="135"/>
                  </a:lnTo>
                  <a:lnTo>
                    <a:pt x="1019" y="142"/>
                  </a:lnTo>
                  <a:lnTo>
                    <a:pt x="999" y="145"/>
                  </a:lnTo>
                  <a:lnTo>
                    <a:pt x="289" y="145"/>
                  </a:lnTo>
                  <a:lnTo>
                    <a:pt x="260" y="148"/>
                  </a:lnTo>
                  <a:lnTo>
                    <a:pt x="233" y="157"/>
                  </a:lnTo>
                  <a:lnTo>
                    <a:pt x="208" y="170"/>
                  </a:lnTo>
                  <a:lnTo>
                    <a:pt x="187" y="187"/>
                  </a:lnTo>
                  <a:lnTo>
                    <a:pt x="170" y="209"/>
                  </a:lnTo>
                  <a:lnTo>
                    <a:pt x="157" y="233"/>
                  </a:lnTo>
                  <a:lnTo>
                    <a:pt x="148" y="260"/>
                  </a:lnTo>
                  <a:lnTo>
                    <a:pt x="145" y="289"/>
                  </a:lnTo>
                  <a:lnTo>
                    <a:pt x="145" y="2090"/>
                  </a:lnTo>
                  <a:lnTo>
                    <a:pt x="148" y="2119"/>
                  </a:lnTo>
                  <a:lnTo>
                    <a:pt x="157" y="2145"/>
                  </a:lnTo>
                  <a:lnTo>
                    <a:pt x="170" y="2170"/>
                  </a:lnTo>
                  <a:lnTo>
                    <a:pt x="187" y="2191"/>
                  </a:lnTo>
                  <a:lnTo>
                    <a:pt x="208" y="2209"/>
                  </a:lnTo>
                  <a:lnTo>
                    <a:pt x="233" y="2223"/>
                  </a:lnTo>
                  <a:lnTo>
                    <a:pt x="260" y="2230"/>
                  </a:lnTo>
                  <a:lnTo>
                    <a:pt x="289" y="2234"/>
                  </a:lnTo>
                  <a:lnTo>
                    <a:pt x="3009" y="2234"/>
                  </a:lnTo>
                  <a:lnTo>
                    <a:pt x="3038" y="2230"/>
                  </a:lnTo>
                  <a:lnTo>
                    <a:pt x="3064" y="2223"/>
                  </a:lnTo>
                  <a:lnTo>
                    <a:pt x="3089" y="2209"/>
                  </a:lnTo>
                  <a:lnTo>
                    <a:pt x="3110" y="2191"/>
                  </a:lnTo>
                  <a:lnTo>
                    <a:pt x="3127" y="2170"/>
                  </a:lnTo>
                  <a:lnTo>
                    <a:pt x="3142" y="2145"/>
                  </a:lnTo>
                  <a:lnTo>
                    <a:pt x="3149" y="2119"/>
                  </a:lnTo>
                  <a:lnTo>
                    <a:pt x="3153" y="2090"/>
                  </a:lnTo>
                  <a:lnTo>
                    <a:pt x="3153" y="289"/>
                  </a:lnTo>
                  <a:lnTo>
                    <a:pt x="3149" y="260"/>
                  </a:lnTo>
                  <a:lnTo>
                    <a:pt x="3142" y="233"/>
                  </a:lnTo>
                  <a:lnTo>
                    <a:pt x="3127" y="209"/>
                  </a:lnTo>
                  <a:lnTo>
                    <a:pt x="3110" y="187"/>
                  </a:lnTo>
                  <a:lnTo>
                    <a:pt x="3089" y="170"/>
                  </a:lnTo>
                  <a:lnTo>
                    <a:pt x="3064" y="157"/>
                  </a:lnTo>
                  <a:lnTo>
                    <a:pt x="3038" y="148"/>
                  </a:lnTo>
                  <a:lnTo>
                    <a:pt x="3009" y="145"/>
                  </a:lnTo>
                  <a:lnTo>
                    <a:pt x="2309" y="145"/>
                  </a:lnTo>
                  <a:lnTo>
                    <a:pt x="2289" y="142"/>
                  </a:lnTo>
                  <a:lnTo>
                    <a:pt x="2272" y="135"/>
                  </a:lnTo>
                  <a:lnTo>
                    <a:pt x="2258" y="124"/>
                  </a:lnTo>
                  <a:lnTo>
                    <a:pt x="2247" y="110"/>
                  </a:lnTo>
                  <a:lnTo>
                    <a:pt x="2239" y="92"/>
                  </a:lnTo>
                  <a:lnTo>
                    <a:pt x="2237" y="73"/>
                  </a:lnTo>
                  <a:lnTo>
                    <a:pt x="2239" y="53"/>
                  </a:lnTo>
                  <a:lnTo>
                    <a:pt x="2247" y="36"/>
                  </a:lnTo>
                  <a:lnTo>
                    <a:pt x="2258" y="21"/>
                  </a:lnTo>
                  <a:lnTo>
                    <a:pt x="2272" y="9"/>
                  </a:lnTo>
                  <a:lnTo>
                    <a:pt x="2289" y="3"/>
                  </a:lnTo>
                  <a:lnTo>
                    <a:pt x="2309" y="0"/>
                  </a:lnTo>
                  <a:lnTo>
                    <a:pt x="3009" y="0"/>
                  </a:lnTo>
                  <a:lnTo>
                    <a:pt x="3051" y="3"/>
                  </a:lnTo>
                  <a:lnTo>
                    <a:pt x="3093" y="13"/>
                  </a:lnTo>
                  <a:lnTo>
                    <a:pt x="3131" y="27"/>
                  </a:lnTo>
                  <a:lnTo>
                    <a:pt x="3166" y="46"/>
                  </a:lnTo>
                  <a:lnTo>
                    <a:pt x="3198" y="70"/>
                  </a:lnTo>
                  <a:lnTo>
                    <a:pt x="3227" y="100"/>
                  </a:lnTo>
                  <a:lnTo>
                    <a:pt x="3251" y="132"/>
                  </a:lnTo>
                  <a:lnTo>
                    <a:pt x="3270" y="168"/>
                  </a:lnTo>
                  <a:lnTo>
                    <a:pt x="3284" y="206"/>
                  </a:lnTo>
                  <a:lnTo>
                    <a:pt x="3294" y="246"/>
                  </a:lnTo>
                  <a:lnTo>
                    <a:pt x="3296" y="289"/>
                  </a:lnTo>
                  <a:lnTo>
                    <a:pt x="3296" y="2090"/>
                  </a:lnTo>
                  <a:lnTo>
                    <a:pt x="3293" y="2132"/>
                  </a:lnTo>
                  <a:lnTo>
                    <a:pt x="3284" y="2174"/>
                  </a:lnTo>
                  <a:lnTo>
                    <a:pt x="3270" y="2212"/>
                  </a:lnTo>
                  <a:lnTo>
                    <a:pt x="3251" y="2247"/>
                  </a:lnTo>
                  <a:lnTo>
                    <a:pt x="3226" y="2280"/>
                  </a:lnTo>
                  <a:lnTo>
                    <a:pt x="3197" y="2308"/>
                  </a:lnTo>
                  <a:lnTo>
                    <a:pt x="3166" y="2332"/>
                  </a:lnTo>
                  <a:lnTo>
                    <a:pt x="3130" y="2352"/>
                  </a:lnTo>
                  <a:lnTo>
                    <a:pt x="3092" y="2367"/>
                  </a:lnTo>
                  <a:lnTo>
                    <a:pt x="3051" y="2376"/>
                  </a:lnTo>
                  <a:lnTo>
                    <a:pt x="3009" y="2379"/>
                  </a:lnTo>
                  <a:lnTo>
                    <a:pt x="1721" y="2379"/>
                  </a:lnTo>
                  <a:lnTo>
                    <a:pt x="1721" y="2815"/>
                  </a:lnTo>
                  <a:lnTo>
                    <a:pt x="2322" y="2815"/>
                  </a:lnTo>
                  <a:lnTo>
                    <a:pt x="2342" y="2817"/>
                  </a:lnTo>
                  <a:lnTo>
                    <a:pt x="2359" y="2825"/>
                  </a:lnTo>
                  <a:lnTo>
                    <a:pt x="2373" y="2836"/>
                  </a:lnTo>
                  <a:lnTo>
                    <a:pt x="2385" y="2850"/>
                  </a:lnTo>
                  <a:lnTo>
                    <a:pt x="2392" y="2868"/>
                  </a:lnTo>
                  <a:lnTo>
                    <a:pt x="2395" y="2887"/>
                  </a:lnTo>
                  <a:lnTo>
                    <a:pt x="2392" y="2907"/>
                  </a:lnTo>
                  <a:lnTo>
                    <a:pt x="2385" y="2924"/>
                  </a:lnTo>
                  <a:lnTo>
                    <a:pt x="2373" y="2938"/>
                  </a:lnTo>
                  <a:lnTo>
                    <a:pt x="2359" y="2950"/>
                  </a:lnTo>
                  <a:lnTo>
                    <a:pt x="2342" y="2957"/>
                  </a:lnTo>
                  <a:lnTo>
                    <a:pt x="2322" y="2960"/>
                  </a:lnTo>
                  <a:lnTo>
                    <a:pt x="974" y="2960"/>
                  </a:lnTo>
                  <a:lnTo>
                    <a:pt x="956" y="2957"/>
                  </a:lnTo>
                  <a:lnTo>
                    <a:pt x="938" y="2950"/>
                  </a:lnTo>
                  <a:lnTo>
                    <a:pt x="923" y="2938"/>
                  </a:lnTo>
                  <a:lnTo>
                    <a:pt x="912" y="2924"/>
                  </a:lnTo>
                  <a:lnTo>
                    <a:pt x="904" y="2907"/>
                  </a:lnTo>
                  <a:lnTo>
                    <a:pt x="902" y="2887"/>
                  </a:lnTo>
                  <a:lnTo>
                    <a:pt x="904" y="2868"/>
                  </a:lnTo>
                  <a:lnTo>
                    <a:pt x="912" y="2850"/>
                  </a:lnTo>
                  <a:lnTo>
                    <a:pt x="923" y="2836"/>
                  </a:lnTo>
                  <a:lnTo>
                    <a:pt x="938" y="2825"/>
                  </a:lnTo>
                  <a:lnTo>
                    <a:pt x="956" y="2817"/>
                  </a:lnTo>
                  <a:lnTo>
                    <a:pt x="974" y="2815"/>
                  </a:lnTo>
                  <a:lnTo>
                    <a:pt x="1577" y="2815"/>
                  </a:lnTo>
                  <a:lnTo>
                    <a:pt x="1577" y="2379"/>
                  </a:lnTo>
                  <a:lnTo>
                    <a:pt x="289" y="2379"/>
                  </a:lnTo>
                  <a:lnTo>
                    <a:pt x="246" y="2376"/>
                  </a:lnTo>
                  <a:lnTo>
                    <a:pt x="206" y="2367"/>
                  </a:lnTo>
                  <a:lnTo>
                    <a:pt x="168" y="2352"/>
                  </a:lnTo>
                  <a:lnTo>
                    <a:pt x="132" y="2332"/>
                  </a:lnTo>
                  <a:lnTo>
                    <a:pt x="100" y="2308"/>
                  </a:lnTo>
                  <a:lnTo>
                    <a:pt x="71" y="2280"/>
                  </a:lnTo>
                  <a:lnTo>
                    <a:pt x="47" y="2247"/>
                  </a:lnTo>
                  <a:lnTo>
                    <a:pt x="27" y="2212"/>
                  </a:lnTo>
                  <a:lnTo>
                    <a:pt x="13" y="2174"/>
                  </a:lnTo>
                  <a:lnTo>
                    <a:pt x="3" y="2132"/>
                  </a:lnTo>
                  <a:lnTo>
                    <a:pt x="0" y="2090"/>
                  </a:lnTo>
                  <a:lnTo>
                    <a:pt x="0" y="289"/>
                  </a:lnTo>
                  <a:lnTo>
                    <a:pt x="3" y="246"/>
                  </a:lnTo>
                  <a:lnTo>
                    <a:pt x="13" y="206"/>
                  </a:lnTo>
                  <a:lnTo>
                    <a:pt x="27" y="168"/>
                  </a:lnTo>
                  <a:lnTo>
                    <a:pt x="47" y="132"/>
                  </a:lnTo>
                  <a:lnTo>
                    <a:pt x="71" y="100"/>
                  </a:lnTo>
                  <a:lnTo>
                    <a:pt x="100" y="70"/>
                  </a:lnTo>
                  <a:lnTo>
                    <a:pt x="132" y="46"/>
                  </a:lnTo>
                  <a:lnTo>
                    <a:pt x="168" y="27"/>
                  </a:lnTo>
                  <a:lnTo>
                    <a:pt x="206" y="13"/>
                  </a:lnTo>
                  <a:lnTo>
                    <a:pt x="246" y="3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3891" y="946"/>
              <a:ext cx="90" cy="268"/>
            </a:xfrm>
            <a:custGeom>
              <a:avLst/>
              <a:gdLst>
                <a:gd name="T0" fmla="*/ 409 w 817"/>
                <a:gd name="T1" fmla="*/ 2219 h 2411"/>
                <a:gd name="T2" fmla="*/ 210 w 817"/>
                <a:gd name="T3" fmla="*/ 1959 h 2411"/>
                <a:gd name="T4" fmla="*/ 482 w 817"/>
                <a:gd name="T5" fmla="*/ 1815 h 2411"/>
                <a:gd name="T6" fmla="*/ 672 w 817"/>
                <a:gd name="T7" fmla="*/ 528 h 2411"/>
                <a:gd name="T8" fmla="*/ 145 w 817"/>
                <a:gd name="T9" fmla="*/ 528 h 2411"/>
                <a:gd name="T10" fmla="*/ 337 w 817"/>
                <a:gd name="T11" fmla="*/ 1815 h 2411"/>
                <a:gd name="T12" fmla="*/ 145 w 817"/>
                <a:gd name="T13" fmla="*/ 528 h 2411"/>
                <a:gd name="T14" fmla="*/ 257 w 817"/>
                <a:gd name="T15" fmla="*/ 149 h 2411"/>
                <a:gd name="T16" fmla="*/ 207 w 817"/>
                <a:gd name="T17" fmla="*/ 169 h 2411"/>
                <a:gd name="T18" fmla="*/ 169 w 817"/>
                <a:gd name="T19" fmla="*/ 208 h 2411"/>
                <a:gd name="T20" fmla="*/ 148 w 817"/>
                <a:gd name="T21" fmla="*/ 258 h 2411"/>
                <a:gd name="T22" fmla="*/ 145 w 817"/>
                <a:gd name="T23" fmla="*/ 383 h 2411"/>
                <a:gd name="T24" fmla="*/ 673 w 817"/>
                <a:gd name="T25" fmla="*/ 285 h 2411"/>
                <a:gd name="T26" fmla="*/ 663 w 817"/>
                <a:gd name="T27" fmla="*/ 232 h 2411"/>
                <a:gd name="T28" fmla="*/ 632 w 817"/>
                <a:gd name="T29" fmla="*/ 187 h 2411"/>
                <a:gd name="T30" fmla="*/ 587 w 817"/>
                <a:gd name="T31" fmla="*/ 156 h 2411"/>
                <a:gd name="T32" fmla="*/ 533 w 817"/>
                <a:gd name="T33" fmla="*/ 145 h 2411"/>
                <a:gd name="T34" fmla="*/ 284 w 817"/>
                <a:gd name="T35" fmla="*/ 0 h 2411"/>
                <a:gd name="T36" fmla="*/ 574 w 817"/>
                <a:gd name="T37" fmla="*/ 4 h 2411"/>
                <a:gd name="T38" fmla="*/ 653 w 817"/>
                <a:gd name="T39" fmla="*/ 27 h 2411"/>
                <a:gd name="T40" fmla="*/ 719 w 817"/>
                <a:gd name="T41" fmla="*/ 70 h 2411"/>
                <a:gd name="T42" fmla="*/ 772 w 817"/>
                <a:gd name="T43" fmla="*/ 130 h 2411"/>
                <a:gd name="T44" fmla="*/ 805 w 817"/>
                <a:gd name="T45" fmla="*/ 203 h 2411"/>
                <a:gd name="T46" fmla="*/ 817 w 817"/>
                <a:gd name="T47" fmla="*/ 285 h 2411"/>
                <a:gd name="T48" fmla="*/ 816 w 817"/>
                <a:gd name="T49" fmla="*/ 455 h 2411"/>
                <a:gd name="T50" fmla="*/ 816 w 817"/>
                <a:gd name="T51" fmla="*/ 464 h 2411"/>
                <a:gd name="T52" fmla="*/ 816 w 817"/>
                <a:gd name="T53" fmla="*/ 471 h 2411"/>
                <a:gd name="T54" fmla="*/ 816 w 817"/>
                <a:gd name="T55" fmla="*/ 479 h 2411"/>
                <a:gd name="T56" fmla="*/ 815 w 817"/>
                <a:gd name="T57" fmla="*/ 1913 h 2411"/>
                <a:gd name="T58" fmla="*/ 802 w 817"/>
                <a:gd name="T59" fmla="*/ 1941 h 2411"/>
                <a:gd name="T60" fmla="*/ 454 w 817"/>
                <a:gd name="T61" fmla="*/ 2395 h 2411"/>
                <a:gd name="T62" fmla="*/ 425 w 817"/>
                <a:gd name="T63" fmla="*/ 2409 h 2411"/>
                <a:gd name="T64" fmla="*/ 391 w 817"/>
                <a:gd name="T65" fmla="*/ 2409 h 2411"/>
                <a:gd name="T66" fmla="*/ 362 w 817"/>
                <a:gd name="T67" fmla="*/ 2395 h 2411"/>
                <a:gd name="T68" fmla="*/ 14 w 817"/>
                <a:gd name="T69" fmla="*/ 1941 h 2411"/>
                <a:gd name="T70" fmla="*/ 1 w 817"/>
                <a:gd name="T71" fmla="*/ 1913 h 2411"/>
                <a:gd name="T72" fmla="*/ 0 w 817"/>
                <a:gd name="T73" fmla="*/ 481 h 2411"/>
                <a:gd name="T74" fmla="*/ 0 w 817"/>
                <a:gd name="T75" fmla="*/ 473 h 2411"/>
                <a:gd name="T76" fmla="*/ 0 w 817"/>
                <a:gd name="T77" fmla="*/ 463 h 2411"/>
                <a:gd name="T78" fmla="*/ 0 w 817"/>
                <a:gd name="T79" fmla="*/ 285 h 2411"/>
                <a:gd name="T80" fmla="*/ 12 w 817"/>
                <a:gd name="T81" fmla="*/ 203 h 2411"/>
                <a:gd name="T82" fmla="*/ 46 w 817"/>
                <a:gd name="T83" fmla="*/ 130 h 2411"/>
                <a:gd name="T84" fmla="*/ 98 w 817"/>
                <a:gd name="T85" fmla="*/ 70 h 2411"/>
                <a:gd name="T86" fmla="*/ 165 w 817"/>
                <a:gd name="T87" fmla="*/ 27 h 2411"/>
                <a:gd name="T88" fmla="*/ 242 w 817"/>
                <a:gd name="T89" fmla="*/ 4 h 2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7" h="2411">
                  <a:moveTo>
                    <a:pt x="210" y="1959"/>
                  </a:moveTo>
                  <a:lnTo>
                    <a:pt x="409" y="2219"/>
                  </a:lnTo>
                  <a:lnTo>
                    <a:pt x="607" y="1959"/>
                  </a:lnTo>
                  <a:lnTo>
                    <a:pt x="210" y="1959"/>
                  </a:lnTo>
                  <a:close/>
                  <a:moveTo>
                    <a:pt x="482" y="528"/>
                  </a:moveTo>
                  <a:lnTo>
                    <a:pt x="482" y="1815"/>
                  </a:lnTo>
                  <a:lnTo>
                    <a:pt x="672" y="1815"/>
                  </a:lnTo>
                  <a:lnTo>
                    <a:pt x="672" y="528"/>
                  </a:lnTo>
                  <a:lnTo>
                    <a:pt x="482" y="528"/>
                  </a:lnTo>
                  <a:close/>
                  <a:moveTo>
                    <a:pt x="145" y="528"/>
                  </a:moveTo>
                  <a:lnTo>
                    <a:pt x="145" y="1815"/>
                  </a:lnTo>
                  <a:lnTo>
                    <a:pt x="337" y="1815"/>
                  </a:lnTo>
                  <a:lnTo>
                    <a:pt x="337" y="528"/>
                  </a:lnTo>
                  <a:lnTo>
                    <a:pt x="145" y="528"/>
                  </a:lnTo>
                  <a:close/>
                  <a:moveTo>
                    <a:pt x="286" y="145"/>
                  </a:moveTo>
                  <a:lnTo>
                    <a:pt x="257" y="149"/>
                  </a:lnTo>
                  <a:lnTo>
                    <a:pt x="231" y="156"/>
                  </a:lnTo>
                  <a:lnTo>
                    <a:pt x="207" y="169"/>
                  </a:lnTo>
                  <a:lnTo>
                    <a:pt x="186" y="187"/>
                  </a:lnTo>
                  <a:lnTo>
                    <a:pt x="169" y="208"/>
                  </a:lnTo>
                  <a:lnTo>
                    <a:pt x="156" y="232"/>
                  </a:lnTo>
                  <a:lnTo>
                    <a:pt x="148" y="258"/>
                  </a:lnTo>
                  <a:lnTo>
                    <a:pt x="145" y="285"/>
                  </a:lnTo>
                  <a:lnTo>
                    <a:pt x="145" y="383"/>
                  </a:lnTo>
                  <a:lnTo>
                    <a:pt x="673" y="383"/>
                  </a:lnTo>
                  <a:lnTo>
                    <a:pt x="673" y="285"/>
                  </a:lnTo>
                  <a:lnTo>
                    <a:pt x="670" y="258"/>
                  </a:lnTo>
                  <a:lnTo>
                    <a:pt x="663" y="232"/>
                  </a:lnTo>
                  <a:lnTo>
                    <a:pt x="650" y="208"/>
                  </a:lnTo>
                  <a:lnTo>
                    <a:pt x="632" y="187"/>
                  </a:lnTo>
                  <a:lnTo>
                    <a:pt x="611" y="169"/>
                  </a:lnTo>
                  <a:lnTo>
                    <a:pt x="587" y="156"/>
                  </a:lnTo>
                  <a:lnTo>
                    <a:pt x="561" y="149"/>
                  </a:lnTo>
                  <a:lnTo>
                    <a:pt x="533" y="145"/>
                  </a:lnTo>
                  <a:lnTo>
                    <a:pt x="286" y="145"/>
                  </a:lnTo>
                  <a:close/>
                  <a:moveTo>
                    <a:pt x="284" y="0"/>
                  </a:moveTo>
                  <a:lnTo>
                    <a:pt x="533" y="0"/>
                  </a:lnTo>
                  <a:lnTo>
                    <a:pt x="574" y="4"/>
                  </a:lnTo>
                  <a:lnTo>
                    <a:pt x="615" y="12"/>
                  </a:lnTo>
                  <a:lnTo>
                    <a:pt x="653" y="27"/>
                  </a:lnTo>
                  <a:lnTo>
                    <a:pt x="688" y="46"/>
                  </a:lnTo>
                  <a:lnTo>
                    <a:pt x="719" y="70"/>
                  </a:lnTo>
                  <a:lnTo>
                    <a:pt x="748" y="99"/>
                  </a:lnTo>
                  <a:lnTo>
                    <a:pt x="772" y="130"/>
                  </a:lnTo>
                  <a:lnTo>
                    <a:pt x="791" y="165"/>
                  </a:lnTo>
                  <a:lnTo>
                    <a:pt x="805" y="203"/>
                  </a:lnTo>
                  <a:lnTo>
                    <a:pt x="814" y="244"/>
                  </a:lnTo>
                  <a:lnTo>
                    <a:pt x="817" y="285"/>
                  </a:lnTo>
                  <a:lnTo>
                    <a:pt x="816" y="285"/>
                  </a:lnTo>
                  <a:lnTo>
                    <a:pt x="816" y="455"/>
                  </a:lnTo>
                  <a:lnTo>
                    <a:pt x="816" y="460"/>
                  </a:lnTo>
                  <a:lnTo>
                    <a:pt x="816" y="464"/>
                  </a:lnTo>
                  <a:lnTo>
                    <a:pt x="815" y="467"/>
                  </a:lnTo>
                  <a:lnTo>
                    <a:pt x="816" y="471"/>
                  </a:lnTo>
                  <a:lnTo>
                    <a:pt x="816" y="475"/>
                  </a:lnTo>
                  <a:lnTo>
                    <a:pt x="816" y="479"/>
                  </a:lnTo>
                  <a:lnTo>
                    <a:pt x="816" y="1897"/>
                  </a:lnTo>
                  <a:lnTo>
                    <a:pt x="815" y="1913"/>
                  </a:lnTo>
                  <a:lnTo>
                    <a:pt x="810" y="1928"/>
                  </a:lnTo>
                  <a:lnTo>
                    <a:pt x="802" y="1941"/>
                  </a:lnTo>
                  <a:lnTo>
                    <a:pt x="466" y="2383"/>
                  </a:lnTo>
                  <a:lnTo>
                    <a:pt x="454" y="2395"/>
                  </a:lnTo>
                  <a:lnTo>
                    <a:pt x="440" y="2404"/>
                  </a:lnTo>
                  <a:lnTo>
                    <a:pt x="425" y="2409"/>
                  </a:lnTo>
                  <a:lnTo>
                    <a:pt x="408" y="2411"/>
                  </a:lnTo>
                  <a:lnTo>
                    <a:pt x="391" y="2409"/>
                  </a:lnTo>
                  <a:lnTo>
                    <a:pt x="376" y="2404"/>
                  </a:lnTo>
                  <a:lnTo>
                    <a:pt x="362" y="2395"/>
                  </a:lnTo>
                  <a:lnTo>
                    <a:pt x="350" y="2383"/>
                  </a:lnTo>
                  <a:lnTo>
                    <a:pt x="14" y="1941"/>
                  </a:lnTo>
                  <a:lnTo>
                    <a:pt x="7" y="1928"/>
                  </a:lnTo>
                  <a:lnTo>
                    <a:pt x="1" y="1913"/>
                  </a:lnTo>
                  <a:lnTo>
                    <a:pt x="0" y="1897"/>
                  </a:lnTo>
                  <a:lnTo>
                    <a:pt x="0" y="481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1" y="468"/>
                  </a:lnTo>
                  <a:lnTo>
                    <a:pt x="0" y="463"/>
                  </a:lnTo>
                  <a:lnTo>
                    <a:pt x="0" y="456"/>
                  </a:lnTo>
                  <a:lnTo>
                    <a:pt x="0" y="285"/>
                  </a:lnTo>
                  <a:lnTo>
                    <a:pt x="2" y="244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6" y="130"/>
                  </a:lnTo>
                  <a:lnTo>
                    <a:pt x="70" y="99"/>
                  </a:lnTo>
                  <a:lnTo>
                    <a:pt x="98" y="70"/>
                  </a:lnTo>
                  <a:lnTo>
                    <a:pt x="130" y="46"/>
                  </a:lnTo>
                  <a:lnTo>
                    <a:pt x="165" y="27"/>
                  </a:lnTo>
                  <a:lnTo>
                    <a:pt x="203" y="12"/>
                  </a:lnTo>
                  <a:lnTo>
                    <a:pt x="242" y="4"/>
                  </a:lnTo>
                  <a:lnTo>
                    <a:pt x="2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9" name="PA_库_组合 28"/>
          <p:cNvGrpSpPr>
            <a:grpSpLocks noChangeAspect="1"/>
          </p:cNvGrpSpPr>
          <p:nvPr>
            <p:custDataLst>
              <p:tags r:id="rId13"/>
            </p:custDataLst>
          </p:nvPr>
        </p:nvGrpSpPr>
        <p:grpSpPr bwMode="auto">
          <a:xfrm>
            <a:off x="6821493" y="2184400"/>
            <a:ext cx="633413" cy="576262"/>
            <a:chOff x="4297" y="1376"/>
            <a:chExt cx="399" cy="363"/>
          </a:xfrm>
          <a:blipFill>
            <a:blip r:embed="rId16"/>
            <a:stretch>
              <a:fillRect/>
            </a:stretch>
          </a:blipFill>
        </p:grpSpPr>
        <p:sp>
          <p:nvSpPr>
            <p:cNvPr id="42" name="Freeform 30"/>
            <p:cNvSpPr>
              <a:spLocks noEditPoints="1"/>
            </p:cNvSpPr>
            <p:nvPr/>
          </p:nvSpPr>
          <p:spPr bwMode="auto">
            <a:xfrm>
              <a:off x="4297" y="1376"/>
              <a:ext cx="259" cy="363"/>
            </a:xfrm>
            <a:custGeom>
              <a:avLst/>
              <a:gdLst>
                <a:gd name="T0" fmla="*/ 1064 w 2335"/>
                <a:gd name="T1" fmla="*/ 158 h 3268"/>
                <a:gd name="T2" fmla="*/ 925 w 2335"/>
                <a:gd name="T3" fmla="*/ 219 h 3268"/>
                <a:gd name="T4" fmla="*/ 817 w 2335"/>
                <a:gd name="T5" fmla="*/ 322 h 3268"/>
                <a:gd name="T6" fmla="*/ 748 w 2335"/>
                <a:gd name="T7" fmla="*/ 458 h 3268"/>
                <a:gd name="T8" fmla="*/ 1604 w 2335"/>
                <a:gd name="T9" fmla="*/ 560 h 3268"/>
                <a:gd name="T10" fmla="*/ 1569 w 2335"/>
                <a:gd name="T11" fmla="*/ 409 h 3268"/>
                <a:gd name="T12" fmla="*/ 1486 w 2335"/>
                <a:gd name="T13" fmla="*/ 284 h 3268"/>
                <a:gd name="T14" fmla="*/ 1367 w 2335"/>
                <a:gd name="T15" fmla="*/ 193 h 3268"/>
                <a:gd name="T16" fmla="*/ 1221 w 2335"/>
                <a:gd name="T17" fmla="*/ 148 h 3268"/>
                <a:gd name="T18" fmla="*/ 1229 w 2335"/>
                <a:gd name="T19" fmla="*/ 3 h 3268"/>
                <a:gd name="T20" fmla="*/ 1403 w 2335"/>
                <a:gd name="T21" fmla="*/ 49 h 3268"/>
                <a:gd name="T22" fmla="*/ 1550 w 2335"/>
                <a:gd name="T23" fmla="*/ 144 h 3268"/>
                <a:gd name="T24" fmla="*/ 1663 w 2335"/>
                <a:gd name="T25" fmla="*/ 276 h 3268"/>
                <a:gd name="T26" fmla="*/ 1731 w 2335"/>
                <a:gd name="T27" fmla="*/ 439 h 3268"/>
                <a:gd name="T28" fmla="*/ 2263 w 2335"/>
                <a:gd name="T29" fmla="*/ 560 h 3268"/>
                <a:gd name="T30" fmla="*/ 2314 w 2335"/>
                <a:gd name="T31" fmla="*/ 581 h 3268"/>
                <a:gd name="T32" fmla="*/ 2335 w 2335"/>
                <a:gd name="T33" fmla="*/ 632 h 3268"/>
                <a:gd name="T34" fmla="*/ 2325 w 2335"/>
                <a:gd name="T35" fmla="*/ 885 h 3268"/>
                <a:gd name="T36" fmla="*/ 2281 w 2335"/>
                <a:gd name="T37" fmla="*/ 919 h 3268"/>
                <a:gd name="T38" fmla="*/ 2225 w 2335"/>
                <a:gd name="T39" fmla="*/ 911 h 3268"/>
                <a:gd name="T40" fmla="*/ 2193 w 2335"/>
                <a:gd name="T41" fmla="*/ 867 h 3268"/>
                <a:gd name="T42" fmla="*/ 1750 w 2335"/>
                <a:gd name="T43" fmla="*/ 706 h 3268"/>
                <a:gd name="T44" fmla="*/ 1740 w 2335"/>
                <a:gd name="T45" fmla="*/ 1016 h 3268"/>
                <a:gd name="T46" fmla="*/ 1696 w 2335"/>
                <a:gd name="T47" fmla="*/ 1049 h 3268"/>
                <a:gd name="T48" fmla="*/ 1641 w 2335"/>
                <a:gd name="T49" fmla="*/ 1042 h 3268"/>
                <a:gd name="T50" fmla="*/ 1607 w 2335"/>
                <a:gd name="T51" fmla="*/ 998 h 3268"/>
                <a:gd name="T52" fmla="*/ 731 w 2335"/>
                <a:gd name="T53" fmla="*/ 706 h 3268"/>
                <a:gd name="T54" fmla="*/ 721 w 2335"/>
                <a:gd name="T55" fmla="*/ 1016 h 3268"/>
                <a:gd name="T56" fmla="*/ 677 w 2335"/>
                <a:gd name="T57" fmla="*/ 1049 h 3268"/>
                <a:gd name="T58" fmla="*/ 622 w 2335"/>
                <a:gd name="T59" fmla="*/ 1042 h 3268"/>
                <a:gd name="T60" fmla="*/ 588 w 2335"/>
                <a:gd name="T61" fmla="*/ 998 h 3268"/>
                <a:gd name="T62" fmla="*/ 146 w 2335"/>
                <a:gd name="T63" fmla="*/ 706 h 3268"/>
                <a:gd name="T64" fmla="*/ 157 w 2335"/>
                <a:gd name="T65" fmla="*/ 2886 h 3268"/>
                <a:gd name="T66" fmla="*/ 213 w 2335"/>
                <a:gd name="T67" fmla="*/ 2997 h 3268"/>
                <a:gd name="T68" fmla="*/ 304 w 2335"/>
                <a:gd name="T69" fmla="*/ 3078 h 3268"/>
                <a:gd name="T70" fmla="*/ 423 w 2335"/>
                <a:gd name="T71" fmla="*/ 3120 h 3268"/>
                <a:gd name="T72" fmla="*/ 1498 w 2335"/>
                <a:gd name="T73" fmla="*/ 3125 h 3268"/>
                <a:gd name="T74" fmla="*/ 1541 w 2335"/>
                <a:gd name="T75" fmla="*/ 3158 h 3268"/>
                <a:gd name="T76" fmla="*/ 1549 w 2335"/>
                <a:gd name="T77" fmla="*/ 3215 h 3268"/>
                <a:gd name="T78" fmla="*/ 1515 w 2335"/>
                <a:gd name="T79" fmla="*/ 3257 h 3268"/>
                <a:gd name="T80" fmla="*/ 466 w 2335"/>
                <a:gd name="T81" fmla="*/ 3268 h 3268"/>
                <a:gd name="T82" fmla="*/ 309 w 2335"/>
                <a:gd name="T83" fmla="*/ 3241 h 3268"/>
                <a:gd name="T84" fmla="*/ 175 w 2335"/>
                <a:gd name="T85" fmla="*/ 3166 h 3268"/>
                <a:gd name="T86" fmla="*/ 73 w 2335"/>
                <a:gd name="T87" fmla="*/ 3051 h 3268"/>
                <a:gd name="T88" fmla="*/ 12 w 2335"/>
                <a:gd name="T89" fmla="*/ 2908 h 3268"/>
                <a:gd name="T90" fmla="*/ 0 w 2335"/>
                <a:gd name="T91" fmla="*/ 632 h 3268"/>
                <a:gd name="T92" fmla="*/ 21 w 2335"/>
                <a:gd name="T93" fmla="*/ 581 h 3268"/>
                <a:gd name="T94" fmla="*/ 73 w 2335"/>
                <a:gd name="T95" fmla="*/ 560 h 3268"/>
                <a:gd name="T96" fmla="*/ 603 w 2335"/>
                <a:gd name="T97" fmla="*/ 439 h 3268"/>
                <a:gd name="T98" fmla="*/ 672 w 2335"/>
                <a:gd name="T99" fmla="*/ 276 h 3268"/>
                <a:gd name="T100" fmla="*/ 785 w 2335"/>
                <a:gd name="T101" fmla="*/ 143 h 3268"/>
                <a:gd name="T102" fmla="*/ 933 w 2335"/>
                <a:gd name="T103" fmla="*/ 49 h 3268"/>
                <a:gd name="T104" fmla="*/ 1105 w 2335"/>
                <a:gd name="T105" fmla="*/ 3 h 3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35" h="3268">
                  <a:moveTo>
                    <a:pt x="1167" y="145"/>
                  </a:moveTo>
                  <a:lnTo>
                    <a:pt x="1115" y="148"/>
                  </a:lnTo>
                  <a:lnTo>
                    <a:pt x="1064" y="158"/>
                  </a:lnTo>
                  <a:lnTo>
                    <a:pt x="1015" y="172"/>
                  </a:lnTo>
                  <a:lnTo>
                    <a:pt x="968" y="193"/>
                  </a:lnTo>
                  <a:lnTo>
                    <a:pt x="925" y="219"/>
                  </a:lnTo>
                  <a:lnTo>
                    <a:pt x="885" y="249"/>
                  </a:lnTo>
                  <a:lnTo>
                    <a:pt x="849" y="284"/>
                  </a:lnTo>
                  <a:lnTo>
                    <a:pt x="817" y="322"/>
                  </a:lnTo>
                  <a:lnTo>
                    <a:pt x="789" y="365"/>
                  </a:lnTo>
                  <a:lnTo>
                    <a:pt x="766" y="409"/>
                  </a:lnTo>
                  <a:lnTo>
                    <a:pt x="748" y="458"/>
                  </a:lnTo>
                  <a:lnTo>
                    <a:pt x="736" y="508"/>
                  </a:lnTo>
                  <a:lnTo>
                    <a:pt x="731" y="560"/>
                  </a:lnTo>
                  <a:lnTo>
                    <a:pt x="1604" y="560"/>
                  </a:lnTo>
                  <a:lnTo>
                    <a:pt x="1598" y="508"/>
                  </a:lnTo>
                  <a:lnTo>
                    <a:pt x="1586" y="458"/>
                  </a:lnTo>
                  <a:lnTo>
                    <a:pt x="1569" y="409"/>
                  </a:lnTo>
                  <a:lnTo>
                    <a:pt x="1546" y="365"/>
                  </a:lnTo>
                  <a:lnTo>
                    <a:pt x="1519" y="322"/>
                  </a:lnTo>
                  <a:lnTo>
                    <a:pt x="1486" y="284"/>
                  </a:lnTo>
                  <a:lnTo>
                    <a:pt x="1450" y="249"/>
                  </a:lnTo>
                  <a:lnTo>
                    <a:pt x="1409" y="219"/>
                  </a:lnTo>
                  <a:lnTo>
                    <a:pt x="1367" y="193"/>
                  </a:lnTo>
                  <a:lnTo>
                    <a:pt x="1320" y="172"/>
                  </a:lnTo>
                  <a:lnTo>
                    <a:pt x="1272" y="158"/>
                  </a:lnTo>
                  <a:lnTo>
                    <a:pt x="1221" y="148"/>
                  </a:lnTo>
                  <a:lnTo>
                    <a:pt x="1167" y="145"/>
                  </a:lnTo>
                  <a:close/>
                  <a:moveTo>
                    <a:pt x="1167" y="0"/>
                  </a:moveTo>
                  <a:lnTo>
                    <a:pt x="1229" y="3"/>
                  </a:lnTo>
                  <a:lnTo>
                    <a:pt x="1289" y="13"/>
                  </a:lnTo>
                  <a:lnTo>
                    <a:pt x="1347" y="28"/>
                  </a:lnTo>
                  <a:lnTo>
                    <a:pt x="1403" y="49"/>
                  </a:lnTo>
                  <a:lnTo>
                    <a:pt x="1455" y="76"/>
                  </a:lnTo>
                  <a:lnTo>
                    <a:pt x="1504" y="108"/>
                  </a:lnTo>
                  <a:lnTo>
                    <a:pt x="1550" y="144"/>
                  </a:lnTo>
                  <a:lnTo>
                    <a:pt x="1592" y="184"/>
                  </a:lnTo>
                  <a:lnTo>
                    <a:pt x="1630" y="228"/>
                  </a:lnTo>
                  <a:lnTo>
                    <a:pt x="1663" y="276"/>
                  </a:lnTo>
                  <a:lnTo>
                    <a:pt x="1691" y="327"/>
                  </a:lnTo>
                  <a:lnTo>
                    <a:pt x="1714" y="382"/>
                  </a:lnTo>
                  <a:lnTo>
                    <a:pt x="1731" y="439"/>
                  </a:lnTo>
                  <a:lnTo>
                    <a:pt x="1743" y="499"/>
                  </a:lnTo>
                  <a:lnTo>
                    <a:pt x="1749" y="560"/>
                  </a:lnTo>
                  <a:lnTo>
                    <a:pt x="2263" y="560"/>
                  </a:lnTo>
                  <a:lnTo>
                    <a:pt x="2281" y="562"/>
                  </a:lnTo>
                  <a:lnTo>
                    <a:pt x="2299" y="570"/>
                  </a:lnTo>
                  <a:lnTo>
                    <a:pt x="2314" y="581"/>
                  </a:lnTo>
                  <a:lnTo>
                    <a:pt x="2325" y="595"/>
                  </a:lnTo>
                  <a:lnTo>
                    <a:pt x="2332" y="613"/>
                  </a:lnTo>
                  <a:lnTo>
                    <a:pt x="2335" y="632"/>
                  </a:lnTo>
                  <a:lnTo>
                    <a:pt x="2335" y="849"/>
                  </a:lnTo>
                  <a:lnTo>
                    <a:pt x="2332" y="867"/>
                  </a:lnTo>
                  <a:lnTo>
                    <a:pt x="2325" y="885"/>
                  </a:lnTo>
                  <a:lnTo>
                    <a:pt x="2314" y="900"/>
                  </a:lnTo>
                  <a:lnTo>
                    <a:pt x="2299" y="911"/>
                  </a:lnTo>
                  <a:lnTo>
                    <a:pt x="2281" y="919"/>
                  </a:lnTo>
                  <a:lnTo>
                    <a:pt x="2263" y="921"/>
                  </a:lnTo>
                  <a:lnTo>
                    <a:pt x="2243" y="919"/>
                  </a:lnTo>
                  <a:lnTo>
                    <a:pt x="2225" y="911"/>
                  </a:lnTo>
                  <a:lnTo>
                    <a:pt x="2211" y="900"/>
                  </a:lnTo>
                  <a:lnTo>
                    <a:pt x="2199" y="885"/>
                  </a:lnTo>
                  <a:lnTo>
                    <a:pt x="2193" y="867"/>
                  </a:lnTo>
                  <a:lnTo>
                    <a:pt x="2189" y="849"/>
                  </a:lnTo>
                  <a:lnTo>
                    <a:pt x="2189" y="706"/>
                  </a:lnTo>
                  <a:lnTo>
                    <a:pt x="1750" y="706"/>
                  </a:lnTo>
                  <a:lnTo>
                    <a:pt x="1750" y="979"/>
                  </a:lnTo>
                  <a:lnTo>
                    <a:pt x="1748" y="998"/>
                  </a:lnTo>
                  <a:lnTo>
                    <a:pt x="1740" y="1016"/>
                  </a:lnTo>
                  <a:lnTo>
                    <a:pt x="1729" y="1030"/>
                  </a:lnTo>
                  <a:lnTo>
                    <a:pt x="1714" y="1042"/>
                  </a:lnTo>
                  <a:lnTo>
                    <a:pt x="1696" y="1049"/>
                  </a:lnTo>
                  <a:lnTo>
                    <a:pt x="1678" y="1052"/>
                  </a:lnTo>
                  <a:lnTo>
                    <a:pt x="1658" y="1049"/>
                  </a:lnTo>
                  <a:lnTo>
                    <a:pt x="1641" y="1042"/>
                  </a:lnTo>
                  <a:lnTo>
                    <a:pt x="1627" y="1030"/>
                  </a:lnTo>
                  <a:lnTo>
                    <a:pt x="1615" y="1016"/>
                  </a:lnTo>
                  <a:lnTo>
                    <a:pt x="1607" y="998"/>
                  </a:lnTo>
                  <a:lnTo>
                    <a:pt x="1605" y="979"/>
                  </a:lnTo>
                  <a:lnTo>
                    <a:pt x="1605" y="706"/>
                  </a:lnTo>
                  <a:lnTo>
                    <a:pt x="731" y="706"/>
                  </a:lnTo>
                  <a:lnTo>
                    <a:pt x="731" y="979"/>
                  </a:lnTo>
                  <a:lnTo>
                    <a:pt x="728" y="998"/>
                  </a:lnTo>
                  <a:lnTo>
                    <a:pt x="721" y="1016"/>
                  </a:lnTo>
                  <a:lnTo>
                    <a:pt x="709" y="1030"/>
                  </a:lnTo>
                  <a:lnTo>
                    <a:pt x="695" y="1042"/>
                  </a:lnTo>
                  <a:lnTo>
                    <a:pt x="677" y="1049"/>
                  </a:lnTo>
                  <a:lnTo>
                    <a:pt x="658" y="1052"/>
                  </a:lnTo>
                  <a:lnTo>
                    <a:pt x="638" y="1049"/>
                  </a:lnTo>
                  <a:lnTo>
                    <a:pt x="622" y="1042"/>
                  </a:lnTo>
                  <a:lnTo>
                    <a:pt x="607" y="1030"/>
                  </a:lnTo>
                  <a:lnTo>
                    <a:pt x="596" y="1016"/>
                  </a:lnTo>
                  <a:lnTo>
                    <a:pt x="588" y="998"/>
                  </a:lnTo>
                  <a:lnTo>
                    <a:pt x="586" y="979"/>
                  </a:lnTo>
                  <a:lnTo>
                    <a:pt x="586" y="706"/>
                  </a:lnTo>
                  <a:lnTo>
                    <a:pt x="146" y="706"/>
                  </a:lnTo>
                  <a:lnTo>
                    <a:pt x="146" y="2801"/>
                  </a:lnTo>
                  <a:lnTo>
                    <a:pt x="148" y="2844"/>
                  </a:lnTo>
                  <a:lnTo>
                    <a:pt x="157" y="2886"/>
                  </a:lnTo>
                  <a:lnTo>
                    <a:pt x="171" y="2926"/>
                  </a:lnTo>
                  <a:lnTo>
                    <a:pt x="190" y="2963"/>
                  </a:lnTo>
                  <a:lnTo>
                    <a:pt x="213" y="2997"/>
                  </a:lnTo>
                  <a:lnTo>
                    <a:pt x="240" y="3028"/>
                  </a:lnTo>
                  <a:lnTo>
                    <a:pt x="271" y="3055"/>
                  </a:lnTo>
                  <a:lnTo>
                    <a:pt x="304" y="3078"/>
                  </a:lnTo>
                  <a:lnTo>
                    <a:pt x="341" y="3097"/>
                  </a:lnTo>
                  <a:lnTo>
                    <a:pt x="382" y="3111"/>
                  </a:lnTo>
                  <a:lnTo>
                    <a:pt x="423" y="3120"/>
                  </a:lnTo>
                  <a:lnTo>
                    <a:pt x="467" y="3123"/>
                  </a:lnTo>
                  <a:lnTo>
                    <a:pt x="1479" y="3123"/>
                  </a:lnTo>
                  <a:lnTo>
                    <a:pt x="1498" y="3125"/>
                  </a:lnTo>
                  <a:lnTo>
                    <a:pt x="1515" y="3133"/>
                  </a:lnTo>
                  <a:lnTo>
                    <a:pt x="1531" y="3144"/>
                  </a:lnTo>
                  <a:lnTo>
                    <a:pt x="1541" y="3158"/>
                  </a:lnTo>
                  <a:lnTo>
                    <a:pt x="1549" y="3175"/>
                  </a:lnTo>
                  <a:lnTo>
                    <a:pt x="1551" y="3195"/>
                  </a:lnTo>
                  <a:lnTo>
                    <a:pt x="1549" y="3215"/>
                  </a:lnTo>
                  <a:lnTo>
                    <a:pt x="1541" y="3232"/>
                  </a:lnTo>
                  <a:lnTo>
                    <a:pt x="1531" y="3246"/>
                  </a:lnTo>
                  <a:lnTo>
                    <a:pt x="1515" y="3257"/>
                  </a:lnTo>
                  <a:lnTo>
                    <a:pt x="1498" y="3265"/>
                  </a:lnTo>
                  <a:lnTo>
                    <a:pt x="1478" y="3268"/>
                  </a:lnTo>
                  <a:lnTo>
                    <a:pt x="466" y="3268"/>
                  </a:lnTo>
                  <a:lnTo>
                    <a:pt x="411" y="3265"/>
                  </a:lnTo>
                  <a:lnTo>
                    <a:pt x="359" y="3255"/>
                  </a:lnTo>
                  <a:lnTo>
                    <a:pt x="309" y="3241"/>
                  </a:lnTo>
                  <a:lnTo>
                    <a:pt x="261" y="3220"/>
                  </a:lnTo>
                  <a:lnTo>
                    <a:pt x="216" y="3195"/>
                  </a:lnTo>
                  <a:lnTo>
                    <a:pt x="175" y="3166"/>
                  </a:lnTo>
                  <a:lnTo>
                    <a:pt x="136" y="3131"/>
                  </a:lnTo>
                  <a:lnTo>
                    <a:pt x="103" y="3093"/>
                  </a:lnTo>
                  <a:lnTo>
                    <a:pt x="73" y="3051"/>
                  </a:lnTo>
                  <a:lnTo>
                    <a:pt x="47" y="3006"/>
                  </a:lnTo>
                  <a:lnTo>
                    <a:pt x="27" y="2958"/>
                  </a:lnTo>
                  <a:lnTo>
                    <a:pt x="12" y="2908"/>
                  </a:lnTo>
                  <a:lnTo>
                    <a:pt x="3" y="2855"/>
                  </a:lnTo>
                  <a:lnTo>
                    <a:pt x="0" y="2801"/>
                  </a:lnTo>
                  <a:lnTo>
                    <a:pt x="0" y="632"/>
                  </a:lnTo>
                  <a:lnTo>
                    <a:pt x="2" y="613"/>
                  </a:lnTo>
                  <a:lnTo>
                    <a:pt x="10" y="595"/>
                  </a:lnTo>
                  <a:lnTo>
                    <a:pt x="21" y="581"/>
                  </a:lnTo>
                  <a:lnTo>
                    <a:pt x="36" y="570"/>
                  </a:lnTo>
                  <a:lnTo>
                    <a:pt x="53" y="562"/>
                  </a:lnTo>
                  <a:lnTo>
                    <a:pt x="73" y="560"/>
                  </a:lnTo>
                  <a:lnTo>
                    <a:pt x="586" y="560"/>
                  </a:lnTo>
                  <a:lnTo>
                    <a:pt x="591" y="498"/>
                  </a:lnTo>
                  <a:lnTo>
                    <a:pt x="603" y="439"/>
                  </a:lnTo>
                  <a:lnTo>
                    <a:pt x="621" y="382"/>
                  </a:lnTo>
                  <a:lnTo>
                    <a:pt x="644" y="327"/>
                  </a:lnTo>
                  <a:lnTo>
                    <a:pt x="672" y="276"/>
                  </a:lnTo>
                  <a:lnTo>
                    <a:pt x="706" y="228"/>
                  </a:lnTo>
                  <a:lnTo>
                    <a:pt x="743" y="183"/>
                  </a:lnTo>
                  <a:lnTo>
                    <a:pt x="785" y="143"/>
                  </a:lnTo>
                  <a:lnTo>
                    <a:pt x="830" y="107"/>
                  </a:lnTo>
                  <a:lnTo>
                    <a:pt x="880" y="76"/>
                  </a:lnTo>
                  <a:lnTo>
                    <a:pt x="933" y="49"/>
                  </a:lnTo>
                  <a:lnTo>
                    <a:pt x="987" y="28"/>
                  </a:lnTo>
                  <a:lnTo>
                    <a:pt x="1045" y="13"/>
                  </a:lnTo>
                  <a:lnTo>
                    <a:pt x="1105" y="3"/>
                  </a:lnTo>
                  <a:lnTo>
                    <a:pt x="1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1"/>
            <p:cNvSpPr>
              <a:spLocks noEditPoints="1"/>
            </p:cNvSpPr>
            <p:nvPr/>
          </p:nvSpPr>
          <p:spPr bwMode="auto">
            <a:xfrm>
              <a:off x="4485" y="1485"/>
              <a:ext cx="211" cy="254"/>
            </a:xfrm>
            <a:custGeom>
              <a:avLst/>
              <a:gdLst>
                <a:gd name="T0" fmla="*/ 149 w 1896"/>
                <a:gd name="T1" fmla="*/ 1946 h 2282"/>
                <a:gd name="T2" fmla="*/ 190 w 1896"/>
                <a:gd name="T3" fmla="*/ 2043 h 2282"/>
                <a:gd name="T4" fmla="*/ 269 w 1896"/>
                <a:gd name="T5" fmla="*/ 2112 h 2282"/>
                <a:gd name="T6" fmla="*/ 373 w 1896"/>
                <a:gd name="T7" fmla="*/ 2137 h 2282"/>
                <a:gd name="T8" fmla="*/ 1595 w 1896"/>
                <a:gd name="T9" fmla="*/ 2125 h 2282"/>
                <a:gd name="T10" fmla="*/ 1685 w 1896"/>
                <a:gd name="T11" fmla="*/ 2070 h 2282"/>
                <a:gd name="T12" fmla="*/ 1740 w 1896"/>
                <a:gd name="T13" fmla="*/ 1981 h 2282"/>
                <a:gd name="T14" fmla="*/ 1751 w 1896"/>
                <a:gd name="T15" fmla="*/ 706 h 2282"/>
                <a:gd name="T16" fmla="*/ 1422 w 1896"/>
                <a:gd name="T17" fmla="*/ 906 h 2282"/>
                <a:gd name="T18" fmla="*/ 1389 w 1896"/>
                <a:gd name="T19" fmla="*/ 949 h 2282"/>
                <a:gd name="T20" fmla="*/ 1332 w 1896"/>
                <a:gd name="T21" fmla="*/ 957 h 2282"/>
                <a:gd name="T22" fmla="*/ 1290 w 1896"/>
                <a:gd name="T23" fmla="*/ 924 h 2282"/>
                <a:gd name="T24" fmla="*/ 1280 w 1896"/>
                <a:gd name="T25" fmla="*/ 706 h 2282"/>
                <a:gd name="T26" fmla="*/ 616 w 1896"/>
                <a:gd name="T27" fmla="*/ 906 h 2282"/>
                <a:gd name="T28" fmla="*/ 582 w 1896"/>
                <a:gd name="T29" fmla="*/ 949 h 2282"/>
                <a:gd name="T30" fmla="*/ 526 w 1896"/>
                <a:gd name="T31" fmla="*/ 957 h 2282"/>
                <a:gd name="T32" fmla="*/ 482 w 1896"/>
                <a:gd name="T33" fmla="*/ 924 h 2282"/>
                <a:gd name="T34" fmla="*/ 473 w 1896"/>
                <a:gd name="T35" fmla="*/ 706 h 2282"/>
                <a:gd name="T36" fmla="*/ 905 w 1896"/>
                <a:gd name="T37" fmla="*/ 149 h 2282"/>
                <a:gd name="T38" fmla="*/ 782 w 1896"/>
                <a:gd name="T39" fmla="*/ 192 h 2282"/>
                <a:gd name="T40" fmla="*/ 686 w 1896"/>
                <a:gd name="T41" fmla="*/ 275 h 2282"/>
                <a:gd name="T42" fmla="*/ 630 w 1896"/>
                <a:gd name="T43" fmla="*/ 389 h 2282"/>
                <a:gd name="T44" fmla="*/ 618 w 1896"/>
                <a:gd name="T45" fmla="*/ 561 h 2282"/>
                <a:gd name="T46" fmla="*/ 1277 w 1896"/>
                <a:gd name="T47" fmla="*/ 433 h 2282"/>
                <a:gd name="T48" fmla="*/ 1234 w 1896"/>
                <a:gd name="T49" fmla="*/ 311 h 2282"/>
                <a:gd name="T50" fmla="*/ 1151 w 1896"/>
                <a:gd name="T51" fmla="*/ 216 h 2282"/>
                <a:gd name="T52" fmla="*/ 1037 w 1896"/>
                <a:gd name="T53" fmla="*/ 158 h 2282"/>
                <a:gd name="T54" fmla="*/ 948 w 1896"/>
                <a:gd name="T55" fmla="*/ 0 h 2282"/>
                <a:gd name="T56" fmla="*/ 1109 w 1896"/>
                <a:gd name="T57" fmla="*/ 29 h 2282"/>
                <a:gd name="T58" fmla="*/ 1246 w 1896"/>
                <a:gd name="T59" fmla="*/ 105 h 2282"/>
                <a:gd name="T60" fmla="*/ 1351 w 1896"/>
                <a:gd name="T61" fmla="*/ 222 h 2282"/>
                <a:gd name="T62" fmla="*/ 1412 w 1896"/>
                <a:gd name="T63" fmla="*/ 369 h 2282"/>
                <a:gd name="T64" fmla="*/ 1425 w 1896"/>
                <a:gd name="T65" fmla="*/ 561 h 2282"/>
                <a:gd name="T66" fmla="*/ 1860 w 1896"/>
                <a:gd name="T67" fmla="*/ 571 h 2282"/>
                <a:gd name="T68" fmla="*/ 1894 w 1896"/>
                <a:gd name="T69" fmla="*/ 613 h 2282"/>
                <a:gd name="T70" fmla="*/ 1893 w 1896"/>
                <a:gd name="T71" fmla="*/ 1959 h 2282"/>
                <a:gd name="T72" fmla="*/ 1846 w 1896"/>
                <a:gd name="T73" fmla="*/ 2097 h 2282"/>
                <a:gd name="T74" fmla="*/ 1751 w 1896"/>
                <a:gd name="T75" fmla="*/ 2205 h 2282"/>
                <a:gd name="T76" fmla="*/ 1622 w 1896"/>
                <a:gd name="T77" fmla="*/ 2269 h 2282"/>
                <a:gd name="T78" fmla="*/ 373 w 1896"/>
                <a:gd name="T79" fmla="*/ 2282 h 2282"/>
                <a:gd name="T80" fmla="*/ 228 w 1896"/>
                <a:gd name="T81" fmla="*/ 2253 h 2282"/>
                <a:gd name="T82" fmla="*/ 110 w 1896"/>
                <a:gd name="T83" fmla="*/ 2173 h 2282"/>
                <a:gd name="T84" fmla="*/ 30 w 1896"/>
                <a:gd name="T85" fmla="*/ 2054 h 2282"/>
                <a:gd name="T86" fmla="*/ 0 w 1896"/>
                <a:gd name="T87" fmla="*/ 1908 h 2282"/>
                <a:gd name="T88" fmla="*/ 10 w 1896"/>
                <a:gd name="T89" fmla="*/ 597 h 2282"/>
                <a:gd name="T90" fmla="*/ 54 w 1896"/>
                <a:gd name="T91" fmla="*/ 563 h 2282"/>
                <a:gd name="T92" fmla="*/ 473 w 1896"/>
                <a:gd name="T93" fmla="*/ 478 h 2282"/>
                <a:gd name="T94" fmla="*/ 501 w 1896"/>
                <a:gd name="T95" fmla="*/ 317 h 2282"/>
                <a:gd name="T96" fmla="*/ 577 w 1896"/>
                <a:gd name="T97" fmla="*/ 180 h 2282"/>
                <a:gd name="T98" fmla="*/ 693 w 1896"/>
                <a:gd name="T99" fmla="*/ 76 h 2282"/>
                <a:gd name="T100" fmla="*/ 839 w 1896"/>
                <a:gd name="T101" fmla="*/ 13 h 2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96" h="2282">
                  <a:moveTo>
                    <a:pt x="145" y="706"/>
                  </a:moveTo>
                  <a:lnTo>
                    <a:pt x="145" y="1908"/>
                  </a:lnTo>
                  <a:lnTo>
                    <a:pt x="149" y="1946"/>
                  </a:lnTo>
                  <a:lnTo>
                    <a:pt x="157" y="1981"/>
                  </a:lnTo>
                  <a:lnTo>
                    <a:pt x="172" y="2013"/>
                  </a:lnTo>
                  <a:lnTo>
                    <a:pt x="190" y="2043"/>
                  </a:lnTo>
                  <a:lnTo>
                    <a:pt x="213" y="2070"/>
                  </a:lnTo>
                  <a:lnTo>
                    <a:pt x="239" y="2093"/>
                  </a:lnTo>
                  <a:lnTo>
                    <a:pt x="269" y="2112"/>
                  </a:lnTo>
                  <a:lnTo>
                    <a:pt x="301" y="2125"/>
                  </a:lnTo>
                  <a:lnTo>
                    <a:pt x="336" y="2134"/>
                  </a:lnTo>
                  <a:lnTo>
                    <a:pt x="373" y="2137"/>
                  </a:lnTo>
                  <a:lnTo>
                    <a:pt x="1523" y="2137"/>
                  </a:lnTo>
                  <a:lnTo>
                    <a:pt x="1560" y="2134"/>
                  </a:lnTo>
                  <a:lnTo>
                    <a:pt x="1595" y="2125"/>
                  </a:lnTo>
                  <a:lnTo>
                    <a:pt x="1628" y="2112"/>
                  </a:lnTo>
                  <a:lnTo>
                    <a:pt x="1658" y="2093"/>
                  </a:lnTo>
                  <a:lnTo>
                    <a:pt x="1685" y="2070"/>
                  </a:lnTo>
                  <a:lnTo>
                    <a:pt x="1708" y="2044"/>
                  </a:lnTo>
                  <a:lnTo>
                    <a:pt x="1726" y="2013"/>
                  </a:lnTo>
                  <a:lnTo>
                    <a:pt x="1740" y="1981"/>
                  </a:lnTo>
                  <a:lnTo>
                    <a:pt x="1749" y="1946"/>
                  </a:lnTo>
                  <a:lnTo>
                    <a:pt x="1751" y="1908"/>
                  </a:lnTo>
                  <a:lnTo>
                    <a:pt x="1751" y="706"/>
                  </a:lnTo>
                  <a:lnTo>
                    <a:pt x="1425" y="706"/>
                  </a:lnTo>
                  <a:lnTo>
                    <a:pt x="1425" y="887"/>
                  </a:lnTo>
                  <a:lnTo>
                    <a:pt x="1422" y="906"/>
                  </a:lnTo>
                  <a:lnTo>
                    <a:pt x="1415" y="924"/>
                  </a:lnTo>
                  <a:lnTo>
                    <a:pt x="1403" y="938"/>
                  </a:lnTo>
                  <a:lnTo>
                    <a:pt x="1389" y="949"/>
                  </a:lnTo>
                  <a:lnTo>
                    <a:pt x="1372" y="957"/>
                  </a:lnTo>
                  <a:lnTo>
                    <a:pt x="1352" y="959"/>
                  </a:lnTo>
                  <a:lnTo>
                    <a:pt x="1332" y="957"/>
                  </a:lnTo>
                  <a:lnTo>
                    <a:pt x="1315" y="949"/>
                  </a:lnTo>
                  <a:lnTo>
                    <a:pt x="1301" y="938"/>
                  </a:lnTo>
                  <a:lnTo>
                    <a:pt x="1290" y="924"/>
                  </a:lnTo>
                  <a:lnTo>
                    <a:pt x="1282" y="906"/>
                  </a:lnTo>
                  <a:lnTo>
                    <a:pt x="1280" y="887"/>
                  </a:lnTo>
                  <a:lnTo>
                    <a:pt x="1280" y="706"/>
                  </a:lnTo>
                  <a:lnTo>
                    <a:pt x="618" y="706"/>
                  </a:lnTo>
                  <a:lnTo>
                    <a:pt x="618" y="887"/>
                  </a:lnTo>
                  <a:lnTo>
                    <a:pt x="616" y="906"/>
                  </a:lnTo>
                  <a:lnTo>
                    <a:pt x="608" y="924"/>
                  </a:lnTo>
                  <a:lnTo>
                    <a:pt x="597" y="938"/>
                  </a:lnTo>
                  <a:lnTo>
                    <a:pt x="582" y="949"/>
                  </a:lnTo>
                  <a:lnTo>
                    <a:pt x="564" y="957"/>
                  </a:lnTo>
                  <a:lnTo>
                    <a:pt x="546" y="959"/>
                  </a:lnTo>
                  <a:lnTo>
                    <a:pt x="526" y="957"/>
                  </a:lnTo>
                  <a:lnTo>
                    <a:pt x="509" y="949"/>
                  </a:lnTo>
                  <a:lnTo>
                    <a:pt x="493" y="938"/>
                  </a:lnTo>
                  <a:lnTo>
                    <a:pt x="482" y="924"/>
                  </a:lnTo>
                  <a:lnTo>
                    <a:pt x="475" y="906"/>
                  </a:lnTo>
                  <a:lnTo>
                    <a:pt x="473" y="887"/>
                  </a:lnTo>
                  <a:lnTo>
                    <a:pt x="473" y="706"/>
                  </a:lnTo>
                  <a:lnTo>
                    <a:pt x="145" y="706"/>
                  </a:lnTo>
                  <a:close/>
                  <a:moveTo>
                    <a:pt x="949" y="146"/>
                  </a:moveTo>
                  <a:lnTo>
                    <a:pt x="905" y="149"/>
                  </a:lnTo>
                  <a:lnTo>
                    <a:pt x="861" y="158"/>
                  </a:lnTo>
                  <a:lnTo>
                    <a:pt x="821" y="172"/>
                  </a:lnTo>
                  <a:lnTo>
                    <a:pt x="782" y="192"/>
                  </a:lnTo>
                  <a:lnTo>
                    <a:pt x="746" y="216"/>
                  </a:lnTo>
                  <a:lnTo>
                    <a:pt x="715" y="243"/>
                  </a:lnTo>
                  <a:lnTo>
                    <a:pt x="686" y="275"/>
                  </a:lnTo>
                  <a:lnTo>
                    <a:pt x="664" y="311"/>
                  </a:lnTo>
                  <a:lnTo>
                    <a:pt x="644" y="349"/>
                  </a:lnTo>
                  <a:lnTo>
                    <a:pt x="630" y="389"/>
                  </a:lnTo>
                  <a:lnTo>
                    <a:pt x="621" y="433"/>
                  </a:lnTo>
                  <a:lnTo>
                    <a:pt x="618" y="478"/>
                  </a:lnTo>
                  <a:lnTo>
                    <a:pt x="618" y="561"/>
                  </a:lnTo>
                  <a:lnTo>
                    <a:pt x="1280" y="561"/>
                  </a:lnTo>
                  <a:lnTo>
                    <a:pt x="1280" y="478"/>
                  </a:lnTo>
                  <a:lnTo>
                    <a:pt x="1277" y="433"/>
                  </a:lnTo>
                  <a:lnTo>
                    <a:pt x="1268" y="389"/>
                  </a:lnTo>
                  <a:lnTo>
                    <a:pt x="1254" y="349"/>
                  </a:lnTo>
                  <a:lnTo>
                    <a:pt x="1234" y="311"/>
                  </a:lnTo>
                  <a:lnTo>
                    <a:pt x="1210" y="276"/>
                  </a:lnTo>
                  <a:lnTo>
                    <a:pt x="1183" y="244"/>
                  </a:lnTo>
                  <a:lnTo>
                    <a:pt x="1151" y="216"/>
                  </a:lnTo>
                  <a:lnTo>
                    <a:pt x="1115" y="192"/>
                  </a:lnTo>
                  <a:lnTo>
                    <a:pt x="1077" y="172"/>
                  </a:lnTo>
                  <a:lnTo>
                    <a:pt x="1037" y="158"/>
                  </a:lnTo>
                  <a:lnTo>
                    <a:pt x="994" y="149"/>
                  </a:lnTo>
                  <a:lnTo>
                    <a:pt x="949" y="146"/>
                  </a:lnTo>
                  <a:close/>
                  <a:moveTo>
                    <a:pt x="948" y="0"/>
                  </a:moveTo>
                  <a:lnTo>
                    <a:pt x="1004" y="4"/>
                  </a:lnTo>
                  <a:lnTo>
                    <a:pt x="1057" y="13"/>
                  </a:lnTo>
                  <a:lnTo>
                    <a:pt x="1109" y="29"/>
                  </a:lnTo>
                  <a:lnTo>
                    <a:pt x="1158" y="50"/>
                  </a:lnTo>
                  <a:lnTo>
                    <a:pt x="1204" y="75"/>
                  </a:lnTo>
                  <a:lnTo>
                    <a:pt x="1246" y="105"/>
                  </a:lnTo>
                  <a:lnTo>
                    <a:pt x="1285" y="140"/>
                  </a:lnTo>
                  <a:lnTo>
                    <a:pt x="1320" y="180"/>
                  </a:lnTo>
                  <a:lnTo>
                    <a:pt x="1351" y="222"/>
                  </a:lnTo>
                  <a:lnTo>
                    <a:pt x="1376" y="268"/>
                  </a:lnTo>
                  <a:lnTo>
                    <a:pt x="1397" y="317"/>
                  </a:lnTo>
                  <a:lnTo>
                    <a:pt x="1412" y="369"/>
                  </a:lnTo>
                  <a:lnTo>
                    <a:pt x="1422" y="422"/>
                  </a:lnTo>
                  <a:lnTo>
                    <a:pt x="1425" y="478"/>
                  </a:lnTo>
                  <a:lnTo>
                    <a:pt x="1425" y="561"/>
                  </a:lnTo>
                  <a:lnTo>
                    <a:pt x="1824" y="561"/>
                  </a:lnTo>
                  <a:lnTo>
                    <a:pt x="1844" y="563"/>
                  </a:lnTo>
                  <a:lnTo>
                    <a:pt x="1860" y="571"/>
                  </a:lnTo>
                  <a:lnTo>
                    <a:pt x="1876" y="582"/>
                  </a:lnTo>
                  <a:lnTo>
                    <a:pt x="1886" y="597"/>
                  </a:lnTo>
                  <a:lnTo>
                    <a:pt x="1894" y="613"/>
                  </a:lnTo>
                  <a:lnTo>
                    <a:pt x="1896" y="633"/>
                  </a:lnTo>
                  <a:lnTo>
                    <a:pt x="1896" y="1908"/>
                  </a:lnTo>
                  <a:lnTo>
                    <a:pt x="1893" y="1959"/>
                  </a:lnTo>
                  <a:lnTo>
                    <a:pt x="1883" y="2008"/>
                  </a:lnTo>
                  <a:lnTo>
                    <a:pt x="1867" y="2054"/>
                  </a:lnTo>
                  <a:lnTo>
                    <a:pt x="1846" y="2097"/>
                  </a:lnTo>
                  <a:lnTo>
                    <a:pt x="1819" y="2137"/>
                  </a:lnTo>
                  <a:lnTo>
                    <a:pt x="1787" y="2173"/>
                  </a:lnTo>
                  <a:lnTo>
                    <a:pt x="1751" y="2205"/>
                  </a:lnTo>
                  <a:lnTo>
                    <a:pt x="1712" y="2231"/>
                  </a:lnTo>
                  <a:lnTo>
                    <a:pt x="1668" y="2253"/>
                  </a:lnTo>
                  <a:lnTo>
                    <a:pt x="1622" y="2269"/>
                  </a:lnTo>
                  <a:lnTo>
                    <a:pt x="1574" y="2279"/>
                  </a:lnTo>
                  <a:lnTo>
                    <a:pt x="1523" y="2282"/>
                  </a:lnTo>
                  <a:lnTo>
                    <a:pt x="373" y="2282"/>
                  </a:lnTo>
                  <a:lnTo>
                    <a:pt x="323" y="2279"/>
                  </a:lnTo>
                  <a:lnTo>
                    <a:pt x="274" y="2269"/>
                  </a:lnTo>
                  <a:lnTo>
                    <a:pt x="228" y="2253"/>
                  </a:lnTo>
                  <a:lnTo>
                    <a:pt x="186" y="2231"/>
                  </a:lnTo>
                  <a:lnTo>
                    <a:pt x="145" y="2205"/>
                  </a:lnTo>
                  <a:lnTo>
                    <a:pt x="110" y="2173"/>
                  </a:lnTo>
                  <a:lnTo>
                    <a:pt x="79" y="2137"/>
                  </a:lnTo>
                  <a:lnTo>
                    <a:pt x="52" y="2097"/>
                  </a:lnTo>
                  <a:lnTo>
                    <a:pt x="30" y="2054"/>
                  </a:lnTo>
                  <a:lnTo>
                    <a:pt x="14" y="2008"/>
                  </a:lnTo>
                  <a:lnTo>
                    <a:pt x="5" y="1959"/>
                  </a:lnTo>
                  <a:lnTo>
                    <a:pt x="0" y="1908"/>
                  </a:lnTo>
                  <a:lnTo>
                    <a:pt x="0" y="633"/>
                  </a:lnTo>
                  <a:lnTo>
                    <a:pt x="4" y="613"/>
                  </a:lnTo>
                  <a:lnTo>
                    <a:pt x="10" y="597"/>
                  </a:lnTo>
                  <a:lnTo>
                    <a:pt x="22" y="582"/>
                  </a:lnTo>
                  <a:lnTo>
                    <a:pt x="36" y="571"/>
                  </a:lnTo>
                  <a:lnTo>
                    <a:pt x="54" y="563"/>
                  </a:lnTo>
                  <a:lnTo>
                    <a:pt x="73" y="561"/>
                  </a:lnTo>
                  <a:lnTo>
                    <a:pt x="473" y="561"/>
                  </a:lnTo>
                  <a:lnTo>
                    <a:pt x="473" y="478"/>
                  </a:lnTo>
                  <a:lnTo>
                    <a:pt x="476" y="422"/>
                  </a:lnTo>
                  <a:lnTo>
                    <a:pt x="486" y="369"/>
                  </a:lnTo>
                  <a:lnTo>
                    <a:pt x="501" y="317"/>
                  </a:lnTo>
                  <a:lnTo>
                    <a:pt x="521" y="268"/>
                  </a:lnTo>
                  <a:lnTo>
                    <a:pt x="547" y="222"/>
                  </a:lnTo>
                  <a:lnTo>
                    <a:pt x="577" y="180"/>
                  </a:lnTo>
                  <a:lnTo>
                    <a:pt x="612" y="141"/>
                  </a:lnTo>
                  <a:lnTo>
                    <a:pt x="650" y="106"/>
                  </a:lnTo>
                  <a:lnTo>
                    <a:pt x="693" y="76"/>
                  </a:lnTo>
                  <a:lnTo>
                    <a:pt x="739" y="50"/>
                  </a:lnTo>
                  <a:lnTo>
                    <a:pt x="788" y="29"/>
                  </a:lnTo>
                  <a:lnTo>
                    <a:pt x="839" y="13"/>
                  </a:lnTo>
                  <a:lnTo>
                    <a:pt x="893" y="4"/>
                  </a:lnTo>
                  <a:lnTo>
                    <a:pt x="9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5970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21</a:t>
            </a:fld>
            <a:endParaRPr lang="en-GB"/>
          </a:p>
        </p:txBody>
      </p:sp>
      <p:grpSp>
        <p:nvGrpSpPr>
          <p:cNvPr id="6" name="PA_库_组合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 rot="2687229">
            <a:off x="4683126" y="2044700"/>
            <a:ext cx="2843213" cy="2841625"/>
            <a:chOff x="2942" y="1262"/>
            <a:chExt cx="1791" cy="1790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055" y="1484"/>
              <a:ext cx="1452" cy="1456"/>
            </a:xfrm>
            <a:custGeom>
              <a:avLst/>
              <a:gdLst>
                <a:gd name="T0" fmla="*/ 2197 w 2904"/>
                <a:gd name="T1" fmla="*/ 0 h 2913"/>
                <a:gd name="T2" fmla="*/ 2904 w 2904"/>
                <a:gd name="T3" fmla="*/ 706 h 2913"/>
                <a:gd name="T4" fmla="*/ 707 w 2904"/>
                <a:gd name="T5" fmla="*/ 2913 h 2913"/>
                <a:gd name="T6" fmla="*/ 0 w 2904"/>
                <a:gd name="T7" fmla="*/ 2207 h 2913"/>
                <a:gd name="T8" fmla="*/ 2197 w 2904"/>
                <a:gd name="T9" fmla="*/ 0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4" h="2913">
                  <a:moveTo>
                    <a:pt x="2197" y="0"/>
                  </a:moveTo>
                  <a:lnTo>
                    <a:pt x="2904" y="706"/>
                  </a:lnTo>
                  <a:lnTo>
                    <a:pt x="707" y="2913"/>
                  </a:lnTo>
                  <a:lnTo>
                    <a:pt x="0" y="2207"/>
                  </a:lnTo>
                  <a:lnTo>
                    <a:pt x="2197" y="0"/>
                  </a:lnTo>
                  <a:close/>
                </a:path>
              </a:pathLst>
            </a:custGeom>
            <a:blipFill>
              <a:blip r:embed="rId11"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315" y="1876"/>
              <a:ext cx="1066" cy="1066"/>
            </a:xfrm>
            <a:custGeom>
              <a:avLst/>
              <a:gdLst>
                <a:gd name="T0" fmla="*/ 1943 w 2133"/>
                <a:gd name="T1" fmla="*/ 0 h 2130"/>
                <a:gd name="T2" fmla="*/ 2133 w 2133"/>
                <a:gd name="T3" fmla="*/ 190 h 2130"/>
                <a:gd name="T4" fmla="*/ 190 w 2133"/>
                <a:gd name="T5" fmla="*/ 2130 h 2130"/>
                <a:gd name="T6" fmla="*/ 0 w 2133"/>
                <a:gd name="T7" fmla="*/ 1939 h 2130"/>
                <a:gd name="T8" fmla="*/ 1943 w 2133"/>
                <a:gd name="T9" fmla="*/ 0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3" h="2130">
                  <a:moveTo>
                    <a:pt x="1943" y="0"/>
                  </a:moveTo>
                  <a:lnTo>
                    <a:pt x="2133" y="190"/>
                  </a:lnTo>
                  <a:lnTo>
                    <a:pt x="190" y="2130"/>
                  </a:lnTo>
                  <a:lnTo>
                    <a:pt x="0" y="1939"/>
                  </a:lnTo>
                  <a:lnTo>
                    <a:pt x="1943" y="0"/>
                  </a:ln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055" y="1562"/>
              <a:ext cx="1121" cy="1115"/>
            </a:xfrm>
            <a:custGeom>
              <a:avLst/>
              <a:gdLst>
                <a:gd name="T0" fmla="*/ 2040 w 2242"/>
                <a:gd name="T1" fmla="*/ 0 h 2229"/>
                <a:gd name="T2" fmla="*/ 2242 w 2242"/>
                <a:gd name="T3" fmla="*/ 68 h 2229"/>
                <a:gd name="T4" fmla="*/ 179 w 2242"/>
                <a:gd name="T5" fmla="*/ 2229 h 2229"/>
                <a:gd name="T6" fmla="*/ 0 w 2242"/>
                <a:gd name="T7" fmla="*/ 2050 h 2229"/>
                <a:gd name="T8" fmla="*/ 2040 w 2242"/>
                <a:gd name="T9" fmla="*/ 0 h 2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2" h="2229">
                  <a:moveTo>
                    <a:pt x="2040" y="0"/>
                  </a:moveTo>
                  <a:lnTo>
                    <a:pt x="2242" y="68"/>
                  </a:lnTo>
                  <a:lnTo>
                    <a:pt x="179" y="2229"/>
                  </a:lnTo>
                  <a:lnTo>
                    <a:pt x="0" y="2050"/>
                  </a:lnTo>
                  <a:lnTo>
                    <a:pt x="204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20" y="1262"/>
              <a:ext cx="613" cy="614"/>
            </a:xfrm>
            <a:custGeom>
              <a:avLst/>
              <a:gdLst>
                <a:gd name="T0" fmla="*/ 618 w 1224"/>
                <a:gd name="T1" fmla="*/ 0 h 1228"/>
                <a:gd name="T2" fmla="*/ 648 w 1224"/>
                <a:gd name="T3" fmla="*/ 4 h 1228"/>
                <a:gd name="T4" fmla="*/ 676 w 1224"/>
                <a:gd name="T5" fmla="*/ 11 h 1228"/>
                <a:gd name="T6" fmla="*/ 703 w 1224"/>
                <a:gd name="T7" fmla="*/ 23 h 1228"/>
                <a:gd name="T8" fmla="*/ 728 w 1224"/>
                <a:gd name="T9" fmla="*/ 41 h 1228"/>
                <a:gd name="T10" fmla="*/ 750 w 1224"/>
                <a:gd name="T11" fmla="*/ 63 h 1228"/>
                <a:gd name="T12" fmla="*/ 1165 w 1224"/>
                <a:gd name="T13" fmla="*/ 477 h 1228"/>
                <a:gd name="T14" fmla="*/ 1187 w 1224"/>
                <a:gd name="T15" fmla="*/ 502 h 1228"/>
                <a:gd name="T16" fmla="*/ 1204 w 1224"/>
                <a:gd name="T17" fmla="*/ 531 h 1228"/>
                <a:gd name="T18" fmla="*/ 1216 w 1224"/>
                <a:gd name="T19" fmla="*/ 560 h 1228"/>
                <a:gd name="T20" fmla="*/ 1222 w 1224"/>
                <a:gd name="T21" fmla="*/ 592 h 1228"/>
                <a:gd name="T22" fmla="*/ 1224 w 1224"/>
                <a:gd name="T23" fmla="*/ 623 h 1228"/>
                <a:gd name="T24" fmla="*/ 1222 w 1224"/>
                <a:gd name="T25" fmla="*/ 655 h 1228"/>
                <a:gd name="T26" fmla="*/ 1216 w 1224"/>
                <a:gd name="T27" fmla="*/ 685 h 1228"/>
                <a:gd name="T28" fmla="*/ 1204 w 1224"/>
                <a:gd name="T29" fmla="*/ 716 h 1228"/>
                <a:gd name="T30" fmla="*/ 1187 w 1224"/>
                <a:gd name="T31" fmla="*/ 743 h 1228"/>
                <a:gd name="T32" fmla="*/ 1165 w 1224"/>
                <a:gd name="T33" fmla="*/ 768 h 1228"/>
                <a:gd name="T34" fmla="*/ 705 w 1224"/>
                <a:gd name="T35" fmla="*/ 1228 h 1228"/>
                <a:gd name="T36" fmla="*/ 0 w 1224"/>
                <a:gd name="T37" fmla="*/ 522 h 1228"/>
                <a:gd name="T38" fmla="*/ 448 w 1224"/>
                <a:gd name="T39" fmla="*/ 63 h 1228"/>
                <a:gd name="T40" fmla="*/ 474 w 1224"/>
                <a:gd name="T41" fmla="*/ 43 h 1228"/>
                <a:gd name="T42" fmla="*/ 501 w 1224"/>
                <a:gd name="T43" fmla="*/ 27 h 1228"/>
                <a:gd name="T44" fmla="*/ 530 w 1224"/>
                <a:gd name="T45" fmla="*/ 15 h 1228"/>
                <a:gd name="T46" fmla="*/ 559 w 1224"/>
                <a:gd name="T47" fmla="*/ 6 h 1228"/>
                <a:gd name="T48" fmla="*/ 589 w 1224"/>
                <a:gd name="T49" fmla="*/ 0 h 1228"/>
                <a:gd name="T50" fmla="*/ 618 w 1224"/>
                <a:gd name="T51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4" h="1228">
                  <a:moveTo>
                    <a:pt x="618" y="0"/>
                  </a:moveTo>
                  <a:lnTo>
                    <a:pt x="648" y="4"/>
                  </a:lnTo>
                  <a:lnTo>
                    <a:pt x="676" y="11"/>
                  </a:lnTo>
                  <a:lnTo>
                    <a:pt x="703" y="23"/>
                  </a:lnTo>
                  <a:lnTo>
                    <a:pt x="728" y="41"/>
                  </a:lnTo>
                  <a:lnTo>
                    <a:pt x="750" y="63"/>
                  </a:lnTo>
                  <a:lnTo>
                    <a:pt x="1165" y="477"/>
                  </a:lnTo>
                  <a:lnTo>
                    <a:pt x="1187" y="502"/>
                  </a:lnTo>
                  <a:lnTo>
                    <a:pt x="1204" y="531"/>
                  </a:lnTo>
                  <a:lnTo>
                    <a:pt x="1216" y="560"/>
                  </a:lnTo>
                  <a:lnTo>
                    <a:pt x="1222" y="592"/>
                  </a:lnTo>
                  <a:lnTo>
                    <a:pt x="1224" y="623"/>
                  </a:lnTo>
                  <a:lnTo>
                    <a:pt x="1222" y="655"/>
                  </a:lnTo>
                  <a:lnTo>
                    <a:pt x="1216" y="685"/>
                  </a:lnTo>
                  <a:lnTo>
                    <a:pt x="1204" y="716"/>
                  </a:lnTo>
                  <a:lnTo>
                    <a:pt x="1187" y="743"/>
                  </a:lnTo>
                  <a:lnTo>
                    <a:pt x="1165" y="768"/>
                  </a:lnTo>
                  <a:lnTo>
                    <a:pt x="705" y="1228"/>
                  </a:lnTo>
                  <a:lnTo>
                    <a:pt x="0" y="522"/>
                  </a:lnTo>
                  <a:lnTo>
                    <a:pt x="448" y="63"/>
                  </a:lnTo>
                  <a:lnTo>
                    <a:pt x="474" y="43"/>
                  </a:lnTo>
                  <a:lnTo>
                    <a:pt x="501" y="27"/>
                  </a:lnTo>
                  <a:lnTo>
                    <a:pt x="530" y="15"/>
                  </a:lnTo>
                  <a:lnTo>
                    <a:pt x="559" y="6"/>
                  </a:lnTo>
                  <a:lnTo>
                    <a:pt x="589" y="0"/>
                  </a:lnTo>
                  <a:lnTo>
                    <a:pt x="618" y="0"/>
                  </a:ln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4120" y="1265"/>
              <a:ext cx="583" cy="309"/>
            </a:xfrm>
            <a:custGeom>
              <a:avLst/>
              <a:gdLst>
                <a:gd name="T0" fmla="*/ 863 w 1165"/>
                <a:gd name="T1" fmla="*/ 169 h 617"/>
                <a:gd name="T2" fmla="*/ 863 w 1165"/>
                <a:gd name="T3" fmla="*/ 169 h 617"/>
                <a:gd name="T4" fmla="*/ 1165 w 1165"/>
                <a:gd name="T5" fmla="*/ 471 h 617"/>
                <a:gd name="T6" fmla="*/ 863 w 1165"/>
                <a:gd name="T7" fmla="*/ 169 h 617"/>
                <a:gd name="T8" fmla="*/ 615 w 1165"/>
                <a:gd name="T9" fmla="*/ 0 h 617"/>
                <a:gd name="T10" fmla="*/ 645 w 1165"/>
                <a:gd name="T11" fmla="*/ 3 h 617"/>
                <a:gd name="T12" fmla="*/ 674 w 1165"/>
                <a:gd name="T13" fmla="*/ 11 h 617"/>
                <a:gd name="T14" fmla="*/ 702 w 1165"/>
                <a:gd name="T15" fmla="*/ 22 h 617"/>
                <a:gd name="T16" fmla="*/ 727 w 1165"/>
                <a:gd name="T17" fmla="*/ 37 h 617"/>
                <a:gd name="T18" fmla="*/ 750 w 1165"/>
                <a:gd name="T19" fmla="*/ 57 h 617"/>
                <a:gd name="T20" fmla="*/ 863 w 1165"/>
                <a:gd name="T21" fmla="*/ 169 h 617"/>
                <a:gd name="T22" fmla="*/ 840 w 1165"/>
                <a:gd name="T23" fmla="*/ 149 h 617"/>
                <a:gd name="T24" fmla="*/ 815 w 1165"/>
                <a:gd name="T25" fmla="*/ 134 h 617"/>
                <a:gd name="T26" fmla="*/ 786 w 1165"/>
                <a:gd name="T27" fmla="*/ 122 h 617"/>
                <a:gd name="T28" fmla="*/ 757 w 1165"/>
                <a:gd name="T29" fmla="*/ 114 h 617"/>
                <a:gd name="T30" fmla="*/ 727 w 1165"/>
                <a:gd name="T31" fmla="*/ 110 h 617"/>
                <a:gd name="T32" fmla="*/ 697 w 1165"/>
                <a:gd name="T33" fmla="*/ 110 h 617"/>
                <a:gd name="T34" fmla="*/ 666 w 1165"/>
                <a:gd name="T35" fmla="*/ 114 h 617"/>
                <a:gd name="T36" fmla="*/ 637 w 1165"/>
                <a:gd name="T37" fmla="*/ 122 h 617"/>
                <a:gd name="T38" fmla="*/ 609 w 1165"/>
                <a:gd name="T39" fmla="*/ 134 h 617"/>
                <a:gd name="T40" fmla="*/ 583 w 1165"/>
                <a:gd name="T41" fmla="*/ 149 h 617"/>
                <a:gd name="T42" fmla="*/ 560 w 1165"/>
                <a:gd name="T43" fmla="*/ 169 h 617"/>
                <a:gd name="T44" fmla="*/ 111 w 1165"/>
                <a:gd name="T45" fmla="*/ 617 h 617"/>
                <a:gd name="T46" fmla="*/ 0 w 1165"/>
                <a:gd name="T47" fmla="*/ 516 h 617"/>
                <a:gd name="T48" fmla="*/ 448 w 1165"/>
                <a:gd name="T49" fmla="*/ 69 h 617"/>
                <a:gd name="T50" fmla="*/ 471 w 1165"/>
                <a:gd name="T51" fmla="*/ 46 h 617"/>
                <a:gd name="T52" fmla="*/ 497 w 1165"/>
                <a:gd name="T53" fmla="*/ 28 h 617"/>
                <a:gd name="T54" fmla="*/ 524 w 1165"/>
                <a:gd name="T55" fmla="*/ 14 h 617"/>
                <a:gd name="T56" fmla="*/ 554 w 1165"/>
                <a:gd name="T57" fmla="*/ 5 h 617"/>
                <a:gd name="T58" fmla="*/ 584 w 1165"/>
                <a:gd name="T59" fmla="*/ 0 h 617"/>
                <a:gd name="T60" fmla="*/ 615 w 1165"/>
                <a:gd name="T6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5" h="617">
                  <a:moveTo>
                    <a:pt x="863" y="169"/>
                  </a:moveTo>
                  <a:lnTo>
                    <a:pt x="863" y="169"/>
                  </a:lnTo>
                  <a:lnTo>
                    <a:pt x="1165" y="471"/>
                  </a:lnTo>
                  <a:lnTo>
                    <a:pt x="863" y="169"/>
                  </a:lnTo>
                  <a:close/>
                  <a:moveTo>
                    <a:pt x="615" y="0"/>
                  </a:moveTo>
                  <a:lnTo>
                    <a:pt x="645" y="3"/>
                  </a:lnTo>
                  <a:lnTo>
                    <a:pt x="674" y="11"/>
                  </a:lnTo>
                  <a:lnTo>
                    <a:pt x="702" y="22"/>
                  </a:lnTo>
                  <a:lnTo>
                    <a:pt x="727" y="37"/>
                  </a:lnTo>
                  <a:lnTo>
                    <a:pt x="750" y="57"/>
                  </a:lnTo>
                  <a:lnTo>
                    <a:pt x="863" y="169"/>
                  </a:lnTo>
                  <a:lnTo>
                    <a:pt x="840" y="149"/>
                  </a:lnTo>
                  <a:lnTo>
                    <a:pt x="815" y="134"/>
                  </a:lnTo>
                  <a:lnTo>
                    <a:pt x="786" y="122"/>
                  </a:lnTo>
                  <a:lnTo>
                    <a:pt x="757" y="114"/>
                  </a:lnTo>
                  <a:lnTo>
                    <a:pt x="727" y="110"/>
                  </a:lnTo>
                  <a:lnTo>
                    <a:pt x="697" y="110"/>
                  </a:lnTo>
                  <a:lnTo>
                    <a:pt x="666" y="114"/>
                  </a:lnTo>
                  <a:lnTo>
                    <a:pt x="637" y="122"/>
                  </a:lnTo>
                  <a:lnTo>
                    <a:pt x="609" y="134"/>
                  </a:lnTo>
                  <a:lnTo>
                    <a:pt x="583" y="149"/>
                  </a:lnTo>
                  <a:lnTo>
                    <a:pt x="560" y="169"/>
                  </a:lnTo>
                  <a:lnTo>
                    <a:pt x="111" y="617"/>
                  </a:lnTo>
                  <a:lnTo>
                    <a:pt x="0" y="516"/>
                  </a:lnTo>
                  <a:lnTo>
                    <a:pt x="448" y="69"/>
                  </a:lnTo>
                  <a:lnTo>
                    <a:pt x="471" y="46"/>
                  </a:lnTo>
                  <a:lnTo>
                    <a:pt x="497" y="28"/>
                  </a:lnTo>
                  <a:lnTo>
                    <a:pt x="524" y="14"/>
                  </a:lnTo>
                  <a:lnTo>
                    <a:pt x="554" y="5"/>
                  </a:lnTo>
                  <a:lnTo>
                    <a:pt x="584" y="0"/>
                  </a:lnTo>
                  <a:lnTo>
                    <a:pt x="615" y="0"/>
                  </a:ln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989" y="1484"/>
              <a:ext cx="524" cy="527"/>
            </a:xfrm>
            <a:custGeom>
              <a:avLst/>
              <a:gdLst>
                <a:gd name="T0" fmla="*/ 329 w 1047"/>
                <a:gd name="T1" fmla="*/ 0 h 1054"/>
                <a:gd name="T2" fmla="*/ 1047 w 1047"/>
                <a:gd name="T3" fmla="*/ 718 h 1054"/>
                <a:gd name="T4" fmla="*/ 711 w 1047"/>
                <a:gd name="T5" fmla="*/ 1054 h 1054"/>
                <a:gd name="T6" fmla="*/ 0 w 1047"/>
                <a:gd name="T7" fmla="*/ 328 h 1054"/>
                <a:gd name="T8" fmla="*/ 329 w 1047"/>
                <a:gd name="T9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7" h="1054">
                  <a:moveTo>
                    <a:pt x="329" y="0"/>
                  </a:moveTo>
                  <a:lnTo>
                    <a:pt x="1047" y="718"/>
                  </a:lnTo>
                  <a:lnTo>
                    <a:pt x="711" y="1054"/>
                  </a:lnTo>
                  <a:lnTo>
                    <a:pt x="0" y="328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solidFill>
                <a:srgbClr val="ECEEE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942" y="2587"/>
              <a:ext cx="466" cy="465"/>
            </a:xfrm>
            <a:custGeom>
              <a:avLst/>
              <a:gdLst>
                <a:gd name="T0" fmla="*/ 225 w 932"/>
                <a:gd name="T1" fmla="*/ 0 h 930"/>
                <a:gd name="T2" fmla="*/ 932 w 932"/>
                <a:gd name="T3" fmla="*/ 706 h 930"/>
                <a:gd name="T4" fmla="*/ 0 w 932"/>
                <a:gd name="T5" fmla="*/ 930 h 930"/>
                <a:gd name="T6" fmla="*/ 225 w 932"/>
                <a:gd name="T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2" h="930">
                  <a:moveTo>
                    <a:pt x="225" y="0"/>
                  </a:moveTo>
                  <a:lnTo>
                    <a:pt x="932" y="706"/>
                  </a:lnTo>
                  <a:lnTo>
                    <a:pt x="0" y="93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942" y="2940"/>
              <a:ext cx="113" cy="112"/>
            </a:xfrm>
            <a:custGeom>
              <a:avLst/>
              <a:gdLst>
                <a:gd name="T0" fmla="*/ 57 w 225"/>
                <a:gd name="T1" fmla="*/ 0 h 224"/>
                <a:gd name="T2" fmla="*/ 225 w 225"/>
                <a:gd name="T3" fmla="*/ 0 h 224"/>
                <a:gd name="T4" fmla="*/ 225 w 225"/>
                <a:gd name="T5" fmla="*/ 168 h 224"/>
                <a:gd name="T6" fmla="*/ 0 w 225"/>
                <a:gd name="T7" fmla="*/ 224 h 224"/>
                <a:gd name="T8" fmla="*/ 57 w 225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4">
                  <a:moveTo>
                    <a:pt x="57" y="0"/>
                  </a:moveTo>
                  <a:lnTo>
                    <a:pt x="225" y="0"/>
                  </a:lnTo>
                  <a:lnTo>
                    <a:pt x="225" y="168"/>
                  </a:lnTo>
                  <a:lnTo>
                    <a:pt x="0" y="22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solidFill>
                <a:srgbClr val="BDBFC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7" name="PA_库_矩形 16"/>
          <p:cNvSpPr/>
          <p:nvPr>
            <p:custDataLst>
              <p:tags r:id="rId2"/>
            </p:custDataLst>
          </p:nvPr>
        </p:nvSpPr>
        <p:spPr>
          <a:xfrm>
            <a:off x="3026838" y="5285659"/>
            <a:ext cx="27717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18" name="PA_库_文本框 17"/>
          <p:cNvSpPr txBox="1"/>
          <p:nvPr>
            <p:custDataLst>
              <p:tags r:id="rId3"/>
            </p:custDataLst>
          </p:nvPr>
        </p:nvSpPr>
        <p:spPr>
          <a:xfrm>
            <a:off x="4202252" y="498604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PA_库_矩形 18"/>
          <p:cNvSpPr/>
          <p:nvPr>
            <p:custDataLst>
              <p:tags r:id="rId4"/>
            </p:custDataLst>
          </p:nvPr>
        </p:nvSpPr>
        <p:spPr>
          <a:xfrm>
            <a:off x="6737281" y="2099512"/>
            <a:ext cx="27717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20" name="PA_库_文本框 19"/>
          <p:cNvSpPr txBox="1"/>
          <p:nvPr>
            <p:custDataLst>
              <p:tags r:id="rId5"/>
            </p:custDataLst>
          </p:nvPr>
        </p:nvSpPr>
        <p:spPr>
          <a:xfrm>
            <a:off x="6737281" y="17908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PA_库_组合 23"/>
          <p:cNvGrpSpPr/>
          <p:nvPr>
            <p:custDataLst>
              <p:tags r:id="rId6"/>
            </p:custDataLst>
          </p:nvPr>
        </p:nvGrpSpPr>
        <p:grpSpPr>
          <a:xfrm>
            <a:off x="5924002" y="3776586"/>
            <a:ext cx="111125" cy="1620198"/>
            <a:chOff x="5924002" y="3776586"/>
            <a:chExt cx="111125" cy="1620198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5979565" y="3776586"/>
              <a:ext cx="0" cy="15090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/>
            <p:cNvSpPr/>
            <p:nvPr/>
          </p:nvSpPr>
          <p:spPr>
            <a:xfrm>
              <a:off x="5924002" y="5285659"/>
              <a:ext cx="111125" cy="1111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5" name="PA_库_组合 24"/>
          <p:cNvGrpSpPr/>
          <p:nvPr>
            <p:custDataLst>
              <p:tags r:id="rId7"/>
            </p:custDataLst>
          </p:nvPr>
        </p:nvGrpSpPr>
        <p:grpSpPr>
          <a:xfrm flipV="1">
            <a:off x="6548756" y="1994362"/>
            <a:ext cx="111125" cy="1140418"/>
            <a:chOff x="5924002" y="4256366"/>
            <a:chExt cx="111125" cy="1140418"/>
          </a:xfrm>
          <a:solidFill>
            <a:schemeClr val="bg1">
              <a:lumMod val="85000"/>
            </a:schemeClr>
          </a:solidFill>
        </p:grpSpPr>
        <p:cxnSp>
          <p:nvCxnSpPr>
            <p:cNvPr id="26" name="Straight Connector 25"/>
            <p:cNvCxnSpPr/>
            <p:nvPr/>
          </p:nvCxnSpPr>
          <p:spPr>
            <a:xfrm>
              <a:off x="5979565" y="4256366"/>
              <a:ext cx="0" cy="1029292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/>
            <p:nvPr/>
          </p:nvSpPr>
          <p:spPr>
            <a:xfrm>
              <a:off x="5924002" y="5285659"/>
              <a:ext cx="111125" cy="11112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PA_库_椭圆 28"/>
          <p:cNvSpPr/>
          <p:nvPr>
            <p:custDataLst>
              <p:tags r:id="rId8"/>
            </p:custDataLst>
          </p:nvPr>
        </p:nvSpPr>
        <p:spPr>
          <a:xfrm>
            <a:off x="2529540" y="2773055"/>
            <a:ext cx="1398063" cy="139806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SUCCESS</a:t>
            </a:r>
          </a:p>
        </p:txBody>
      </p:sp>
    </p:spTree>
    <p:extLst>
      <p:ext uri="{BB962C8B-B14F-4D97-AF65-F5344CB8AC3E}">
        <p14:creationId xmlns:p14="http://schemas.microsoft.com/office/powerpoint/2010/main" val="160227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22</a:t>
            </a:fld>
            <a:endParaRPr lang="en-GB"/>
          </a:p>
        </p:txBody>
      </p:sp>
      <p:grpSp>
        <p:nvGrpSpPr>
          <p:cNvPr id="6" name="PA_库_组合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4352747" y="1900237"/>
            <a:ext cx="3204387" cy="3200402"/>
            <a:chOff x="2630" y="955"/>
            <a:chExt cx="2412" cy="2409"/>
          </a:xfrm>
          <a:blipFill>
            <a:blip r:embed="rId16"/>
            <a:stretch>
              <a:fillRect/>
            </a:stretch>
          </a:blip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956" y="1254"/>
              <a:ext cx="897" cy="897"/>
            </a:xfrm>
            <a:custGeom>
              <a:avLst/>
              <a:gdLst>
                <a:gd name="T0" fmla="*/ 895 w 1795"/>
                <a:gd name="T1" fmla="*/ 0 h 1793"/>
                <a:gd name="T2" fmla="*/ 988 w 1795"/>
                <a:gd name="T3" fmla="*/ 4 h 1793"/>
                <a:gd name="T4" fmla="*/ 1076 w 1795"/>
                <a:gd name="T5" fmla="*/ 17 h 1793"/>
                <a:gd name="T6" fmla="*/ 1163 w 1795"/>
                <a:gd name="T7" fmla="*/ 39 h 1793"/>
                <a:gd name="T8" fmla="*/ 1245 w 1795"/>
                <a:gd name="T9" fmla="*/ 70 h 1793"/>
                <a:gd name="T10" fmla="*/ 1324 w 1795"/>
                <a:gd name="T11" fmla="*/ 107 h 1793"/>
                <a:gd name="T12" fmla="*/ 1398 w 1795"/>
                <a:gd name="T13" fmla="*/ 152 h 1793"/>
                <a:gd name="T14" fmla="*/ 1467 w 1795"/>
                <a:gd name="T15" fmla="*/ 204 h 1793"/>
                <a:gd name="T16" fmla="*/ 1532 w 1795"/>
                <a:gd name="T17" fmla="*/ 263 h 1793"/>
                <a:gd name="T18" fmla="*/ 1589 w 1795"/>
                <a:gd name="T19" fmla="*/ 326 h 1793"/>
                <a:gd name="T20" fmla="*/ 1640 w 1795"/>
                <a:gd name="T21" fmla="*/ 395 h 1793"/>
                <a:gd name="T22" fmla="*/ 1686 w 1795"/>
                <a:gd name="T23" fmla="*/ 470 h 1793"/>
                <a:gd name="T24" fmla="*/ 1724 w 1795"/>
                <a:gd name="T25" fmla="*/ 548 h 1793"/>
                <a:gd name="T26" fmla="*/ 1755 w 1795"/>
                <a:gd name="T27" fmla="*/ 631 h 1793"/>
                <a:gd name="T28" fmla="*/ 1777 w 1795"/>
                <a:gd name="T29" fmla="*/ 717 h 1793"/>
                <a:gd name="T30" fmla="*/ 1790 w 1795"/>
                <a:gd name="T31" fmla="*/ 806 h 1793"/>
                <a:gd name="T32" fmla="*/ 1795 w 1795"/>
                <a:gd name="T33" fmla="*/ 899 h 1793"/>
                <a:gd name="T34" fmla="*/ 1790 w 1795"/>
                <a:gd name="T35" fmla="*/ 985 h 1793"/>
                <a:gd name="T36" fmla="*/ 1779 w 1795"/>
                <a:gd name="T37" fmla="*/ 1071 h 1793"/>
                <a:gd name="T38" fmla="*/ 1758 w 1795"/>
                <a:gd name="T39" fmla="*/ 1154 h 1793"/>
                <a:gd name="T40" fmla="*/ 1730 w 1795"/>
                <a:gd name="T41" fmla="*/ 1235 h 1793"/>
                <a:gd name="T42" fmla="*/ 1695 w 1795"/>
                <a:gd name="T43" fmla="*/ 1313 h 1793"/>
                <a:gd name="T44" fmla="*/ 1654 w 1795"/>
                <a:gd name="T45" fmla="*/ 1386 h 1793"/>
                <a:gd name="T46" fmla="*/ 1607 w 1795"/>
                <a:gd name="T47" fmla="*/ 1457 h 1793"/>
                <a:gd name="T48" fmla="*/ 1554 w 1795"/>
                <a:gd name="T49" fmla="*/ 1522 h 1793"/>
                <a:gd name="T50" fmla="*/ 1496 w 1795"/>
                <a:gd name="T51" fmla="*/ 1580 h 1793"/>
                <a:gd name="T52" fmla="*/ 1433 w 1795"/>
                <a:gd name="T53" fmla="*/ 1633 h 1793"/>
                <a:gd name="T54" fmla="*/ 1366 w 1795"/>
                <a:gd name="T55" fmla="*/ 1680 h 1793"/>
                <a:gd name="T56" fmla="*/ 1295 w 1795"/>
                <a:gd name="T57" fmla="*/ 1720 h 1793"/>
                <a:gd name="T58" fmla="*/ 1220 w 1795"/>
                <a:gd name="T59" fmla="*/ 1751 h 1793"/>
                <a:gd name="T60" fmla="*/ 1142 w 1795"/>
                <a:gd name="T61" fmla="*/ 1774 h 1793"/>
                <a:gd name="T62" fmla="*/ 1063 w 1795"/>
                <a:gd name="T63" fmla="*/ 1789 h 1793"/>
                <a:gd name="T64" fmla="*/ 980 w 1795"/>
                <a:gd name="T65" fmla="*/ 1793 h 1793"/>
                <a:gd name="T66" fmla="*/ 0 w 1795"/>
                <a:gd name="T67" fmla="*/ 1793 h 1793"/>
                <a:gd name="T68" fmla="*/ 0 w 1795"/>
                <a:gd name="T69" fmla="*/ 813 h 1793"/>
                <a:gd name="T70" fmla="*/ 4 w 1795"/>
                <a:gd name="T71" fmla="*/ 731 h 1793"/>
                <a:gd name="T72" fmla="*/ 19 w 1795"/>
                <a:gd name="T73" fmla="*/ 652 h 1793"/>
                <a:gd name="T74" fmla="*/ 42 w 1795"/>
                <a:gd name="T75" fmla="*/ 574 h 1793"/>
                <a:gd name="T76" fmla="*/ 73 w 1795"/>
                <a:gd name="T77" fmla="*/ 499 h 1793"/>
                <a:gd name="T78" fmla="*/ 113 w 1795"/>
                <a:gd name="T79" fmla="*/ 429 h 1793"/>
                <a:gd name="T80" fmla="*/ 158 w 1795"/>
                <a:gd name="T81" fmla="*/ 361 h 1793"/>
                <a:gd name="T82" fmla="*/ 213 w 1795"/>
                <a:gd name="T83" fmla="*/ 299 h 1793"/>
                <a:gd name="T84" fmla="*/ 272 w 1795"/>
                <a:gd name="T85" fmla="*/ 241 h 1793"/>
                <a:gd name="T86" fmla="*/ 336 w 1795"/>
                <a:gd name="T87" fmla="*/ 188 h 1793"/>
                <a:gd name="T88" fmla="*/ 405 w 1795"/>
                <a:gd name="T89" fmla="*/ 141 h 1793"/>
                <a:gd name="T90" fmla="*/ 479 w 1795"/>
                <a:gd name="T91" fmla="*/ 100 h 1793"/>
                <a:gd name="T92" fmla="*/ 557 w 1795"/>
                <a:gd name="T93" fmla="*/ 64 h 1793"/>
                <a:gd name="T94" fmla="*/ 638 w 1795"/>
                <a:gd name="T95" fmla="*/ 36 h 1793"/>
                <a:gd name="T96" fmla="*/ 722 w 1795"/>
                <a:gd name="T97" fmla="*/ 16 h 1793"/>
                <a:gd name="T98" fmla="*/ 808 w 1795"/>
                <a:gd name="T99" fmla="*/ 4 h 1793"/>
                <a:gd name="T100" fmla="*/ 895 w 1795"/>
                <a:gd name="T101" fmla="*/ 0 h 1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5" h="1793">
                  <a:moveTo>
                    <a:pt x="895" y="0"/>
                  </a:moveTo>
                  <a:lnTo>
                    <a:pt x="988" y="4"/>
                  </a:lnTo>
                  <a:lnTo>
                    <a:pt x="1076" y="17"/>
                  </a:lnTo>
                  <a:lnTo>
                    <a:pt x="1163" y="39"/>
                  </a:lnTo>
                  <a:lnTo>
                    <a:pt x="1245" y="70"/>
                  </a:lnTo>
                  <a:lnTo>
                    <a:pt x="1324" y="107"/>
                  </a:lnTo>
                  <a:lnTo>
                    <a:pt x="1398" y="152"/>
                  </a:lnTo>
                  <a:lnTo>
                    <a:pt x="1467" y="204"/>
                  </a:lnTo>
                  <a:lnTo>
                    <a:pt x="1532" y="263"/>
                  </a:lnTo>
                  <a:lnTo>
                    <a:pt x="1589" y="326"/>
                  </a:lnTo>
                  <a:lnTo>
                    <a:pt x="1640" y="395"/>
                  </a:lnTo>
                  <a:lnTo>
                    <a:pt x="1686" y="470"/>
                  </a:lnTo>
                  <a:lnTo>
                    <a:pt x="1724" y="548"/>
                  </a:lnTo>
                  <a:lnTo>
                    <a:pt x="1755" y="631"/>
                  </a:lnTo>
                  <a:lnTo>
                    <a:pt x="1777" y="717"/>
                  </a:lnTo>
                  <a:lnTo>
                    <a:pt x="1790" y="806"/>
                  </a:lnTo>
                  <a:lnTo>
                    <a:pt x="1795" y="899"/>
                  </a:lnTo>
                  <a:lnTo>
                    <a:pt x="1790" y="985"/>
                  </a:lnTo>
                  <a:lnTo>
                    <a:pt x="1779" y="1071"/>
                  </a:lnTo>
                  <a:lnTo>
                    <a:pt x="1758" y="1154"/>
                  </a:lnTo>
                  <a:lnTo>
                    <a:pt x="1730" y="1235"/>
                  </a:lnTo>
                  <a:lnTo>
                    <a:pt x="1695" y="1313"/>
                  </a:lnTo>
                  <a:lnTo>
                    <a:pt x="1654" y="1386"/>
                  </a:lnTo>
                  <a:lnTo>
                    <a:pt x="1607" y="1457"/>
                  </a:lnTo>
                  <a:lnTo>
                    <a:pt x="1554" y="1522"/>
                  </a:lnTo>
                  <a:lnTo>
                    <a:pt x="1496" y="1580"/>
                  </a:lnTo>
                  <a:lnTo>
                    <a:pt x="1433" y="1633"/>
                  </a:lnTo>
                  <a:lnTo>
                    <a:pt x="1366" y="1680"/>
                  </a:lnTo>
                  <a:lnTo>
                    <a:pt x="1295" y="1720"/>
                  </a:lnTo>
                  <a:lnTo>
                    <a:pt x="1220" y="1751"/>
                  </a:lnTo>
                  <a:lnTo>
                    <a:pt x="1142" y="1774"/>
                  </a:lnTo>
                  <a:lnTo>
                    <a:pt x="1063" y="1789"/>
                  </a:lnTo>
                  <a:lnTo>
                    <a:pt x="980" y="1793"/>
                  </a:lnTo>
                  <a:lnTo>
                    <a:pt x="0" y="1793"/>
                  </a:lnTo>
                  <a:lnTo>
                    <a:pt x="0" y="813"/>
                  </a:lnTo>
                  <a:lnTo>
                    <a:pt x="4" y="731"/>
                  </a:lnTo>
                  <a:lnTo>
                    <a:pt x="19" y="652"/>
                  </a:lnTo>
                  <a:lnTo>
                    <a:pt x="42" y="574"/>
                  </a:lnTo>
                  <a:lnTo>
                    <a:pt x="73" y="499"/>
                  </a:lnTo>
                  <a:lnTo>
                    <a:pt x="113" y="429"/>
                  </a:lnTo>
                  <a:lnTo>
                    <a:pt x="158" y="361"/>
                  </a:lnTo>
                  <a:lnTo>
                    <a:pt x="213" y="299"/>
                  </a:lnTo>
                  <a:lnTo>
                    <a:pt x="272" y="241"/>
                  </a:lnTo>
                  <a:lnTo>
                    <a:pt x="336" y="188"/>
                  </a:lnTo>
                  <a:lnTo>
                    <a:pt x="405" y="141"/>
                  </a:lnTo>
                  <a:lnTo>
                    <a:pt x="479" y="100"/>
                  </a:lnTo>
                  <a:lnTo>
                    <a:pt x="557" y="64"/>
                  </a:lnTo>
                  <a:lnTo>
                    <a:pt x="638" y="36"/>
                  </a:lnTo>
                  <a:lnTo>
                    <a:pt x="722" y="16"/>
                  </a:lnTo>
                  <a:lnTo>
                    <a:pt x="808" y="4"/>
                  </a:lnTo>
                  <a:lnTo>
                    <a:pt x="8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741" y="2279"/>
              <a:ext cx="1086" cy="1085"/>
            </a:xfrm>
            <a:custGeom>
              <a:avLst/>
              <a:gdLst>
                <a:gd name="T0" fmla="*/ 986 w 2171"/>
                <a:gd name="T1" fmla="*/ 0 h 2170"/>
                <a:gd name="T2" fmla="*/ 2171 w 2171"/>
                <a:gd name="T3" fmla="*/ 1 h 2170"/>
                <a:gd name="T4" fmla="*/ 2171 w 2171"/>
                <a:gd name="T5" fmla="*/ 1186 h 2170"/>
                <a:gd name="T6" fmla="*/ 2167 w 2171"/>
                <a:gd name="T7" fmla="*/ 1274 h 2170"/>
                <a:gd name="T8" fmla="*/ 2154 w 2171"/>
                <a:gd name="T9" fmla="*/ 1360 h 2170"/>
                <a:gd name="T10" fmla="*/ 2132 w 2171"/>
                <a:gd name="T11" fmla="*/ 1444 h 2170"/>
                <a:gd name="T12" fmla="*/ 2101 w 2171"/>
                <a:gd name="T13" fmla="*/ 1525 h 2170"/>
                <a:gd name="T14" fmla="*/ 2062 w 2171"/>
                <a:gd name="T15" fmla="*/ 1603 h 2170"/>
                <a:gd name="T16" fmla="*/ 2017 w 2171"/>
                <a:gd name="T17" fmla="*/ 1678 h 2170"/>
                <a:gd name="T18" fmla="*/ 1965 w 2171"/>
                <a:gd name="T19" fmla="*/ 1750 h 2170"/>
                <a:gd name="T20" fmla="*/ 1907 w 2171"/>
                <a:gd name="T21" fmla="*/ 1816 h 2170"/>
                <a:gd name="T22" fmla="*/ 1842 w 2171"/>
                <a:gd name="T23" fmla="*/ 1877 h 2170"/>
                <a:gd name="T24" fmla="*/ 1773 w 2171"/>
                <a:gd name="T25" fmla="*/ 1935 h 2170"/>
                <a:gd name="T26" fmla="*/ 1699 w 2171"/>
                <a:gd name="T27" fmla="*/ 1988 h 2170"/>
                <a:gd name="T28" fmla="*/ 1621 w 2171"/>
                <a:gd name="T29" fmla="*/ 2033 h 2170"/>
                <a:gd name="T30" fmla="*/ 1539 w 2171"/>
                <a:gd name="T31" fmla="*/ 2073 h 2170"/>
                <a:gd name="T32" fmla="*/ 1454 w 2171"/>
                <a:gd name="T33" fmla="*/ 2107 h 2170"/>
                <a:gd name="T34" fmla="*/ 1366 w 2171"/>
                <a:gd name="T35" fmla="*/ 2135 h 2170"/>
                <a:gd name="T36" fmla="*/ 1274 w 2171"/>
                <a:gd name="T37" fmla="*/ 2154 h 2170"/>
                <a:gd name="T38" fmla="*/ 1182 w 2171"/>
                <a:gd name="T39" fmla="*/ 2165 h 2170"/>
                <a:gd name="T40" fmla="*/ 1089 w 2171"/>
                <a:gd name="T41" fmla="*/ 2170 h 2170"/>
                <a:gd name="T42" fmla="*/ 989 w 2171"/>
                <a:gd name="T43" fmla="*/ 2165 h 2170"/>
                <a:gd name="T44" fmla="*/ 894 w 2171"/>
                <a:gd name="T45" fmla="*/ 2152 h 2170"/>
                <a:gd name="T46" fmla="*/ 799 w 2171"/>
                <a:gd name="T47" fmla="*/ 2132 h 2170"/>
                <a:gd name="T48" fmla="*/ 708 w 2171"/>
                <a:gd name="T49" fmla="*/ 2102 h 2170"/>
                <a:gd name="T50" fmla="*/ 622 w 2171"/>
                <a:gd name="T51" fmla="*/ 2066 h 2170"/>
                <a:gd name="T52" fmla="*/ 539 w 2171"/>
                <a:gd name="T53" fmla="*/ 2021 h 2170"/>
                <a:gd name="T54" fmla="*/ 461 w 2171"/>
                <a:gd name="T55" fmla="*/ 1972 h 2170"/>
                <a:gd name="T56" fmla="*/ 388 w 2171"/>
                <a:gd name="T57" fmla="*/ 1914 h 2170"/>
                <a:gd name="T58" fmla="*/ 319 w 2171"/>
                <a:gd name="T59" fmla="*/ 1851 h 2170"/>
                <a:gd name="T60" fmla="*/ 257 w 2171"/>
                <a:gd name="T61" fmla="*/ 1783 h 2170"/>
                <a:gd name="T62" fmla="*/ 200 w 2171"/>
                <a:gd name="T63" fmla="*/ 1710 h 2170"/>
                <a:gd name="T64" fmla="*/ 150 w 2171"/>
                <a:gd name="T65" fmla="*/ 1632 h 2170"/>
                <a:gd name="T66" fmla="*/ 105 w 2171"/>
                <a:gd name="T67" fmla="*/ 1548 h 2170"/>
                <a:gd name="T68" fmla="*/ 69 w 2171"/>
                <a:gd name="T69" fmla="*/ 1462 h 2170"/>
                <a:gd name="T70" fmla="*/ 39 w 2171"/>
                <a:gd name="T71" fmla="*/ 1372 h 2170"/>
                <a:gd name="T72" fmla="*/ 17 w 2171"/>
                <a:gd name="T73" fmla="*/ 1278 h 2170"/>
                <a:gd name="T74" fmla="*/ 4 w 2171"/>
                <a:gd name="T75" fmla="*/ 1181 h 2170"/>
                <a:gd name="T76" fmla="*/ 0 w 2171"/>
                <a:gd name="T77" fmla="*/ 1083 h 2170"/>
                <a:gd name="T78" fmla="*/ 4 w 2171"/>
                <a:gd name="T79" fmla="*/ 989 h 2170"/>
                <a:gd name="T80" fmla="*/ 16 w 2171"/>
                <a:gd name="T81" fmla="*/ 896 h 2170"/>
                <a:gd name="T82" fmla="*/ 36 w 2171"/>
                <a:gd name="T83" fmla="*/ 807 h 2170"/>
                <a:gd name="T84" fmla="*/ 63 w 2171"/>
                <a:gd name="T85" fmla="*/ 718 h 2170"/>
                <a:gd name="T86" fmla="*/ 97 w 2171"/>
                <a:gd name="T87" fmla="*/ 633 h 2170"/>
                <a:gd name="T88" fmla="*/ 136 w 2171"/>
                <a:gd name="T89" fmla="*/ 551 h 2170"/>
                <a:gd name="T90" fmla="*/ 183 w 2171"/>
                <a:gd name="T91" fmla="*/ 473 h 2170"/>
                <a:gd name="T92" fmla="*/ 235 w 2171"/>
                <a:gd name="T93" fmla="*/ 398 h 2170"/>
                <a:gd name="T94" fmla="*/ 292 w 2171"/>
                <a:gd name="T95" fmla="*/ 329 h 2170"/>
                <a:gd name="T96" fmla="*/ 354 w 2171"/>
                <a:gd name="T97" fmla="*/ 266 h 2170"/>
                <a:gd name="T98" fmla="*/ 420 w 2171"/>
                <a:gd name="T99" fmla="*/ 207 h 2170"/>
                <a:gd name="T100" fmla="*/ 492 w 2171"/>
                <a:gd name="T101" fmla="*/ 156 h 2170"/>
                <a:gd name="T102" fmla="*/ 567 w 2171"/>
                <a:gd name="T103" fmla="*/ 110 h 2170"/>
                <a:gd name="T104" fmla="*/ 645 w 2171"/>
                <a:gd name="T105" fmla="*/ 72 h 2170"/>
                <a:gd name="T106" fmla="*/ 726 w 2171"/>
                <a:gd name="T107" fmla="*/ 41 h 2170"/>
                <a:gd name="T108" fmla="*/ 810 w 2171"/>
                <a:gd name="T109" fmla="*/ 19 h 2170"/>
                <a:gd name="T110" fmla="*/ 896 w 2171"/>
                <a:gd name="T111" fmla="*/ 4 h 2170"/>
                <a:gd name="T112" fmla="*/ 986 w 2171"/>
                <a:gd name="T113" fmla="*/ 0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71" h="2170">
                  <a:moveTo>
                    <a:pt x="986" y="0"/>
                  </a:moveTo>
                  <a:lnTo>
                    <a:pt x="2171" y="1"/>
                  </a:lnTo>
                  <a:lnTo>
                    <a:pt x="2171" y="1186"/>
                  </a:lnTo>
                  <a:lnTo>
                    <a:pt x="2167" y="1274"/>
                  </a:lnTo>
                  <a:lnTo>
                    <a:pt x="2154" y="1360"/>
                  </a:lnTo>
                  <a:lnTo>
                    <a:pt x="2132" y="1444"/>
                  </a:lnTo>
                  <a:lnTo>
                    <a:pt x="2101" y="1525"/>
                  </a:lnTo>
                  <a:lnTo>
                    <a:pt x="2062" y="1603"/>
                  </a:lnTo>
                  <a:lnTo>
                    <a:pt x="2017" y="1678"/>
                  </a:lnTo>
                  <a:lnTo>
                    <a:pt x="1965" y="1750"/>
                  </a:lnTo>
                  <a:lnTo>
                    <a:pt x="1907" y="1816"/>
                  </a:lnTo>
                  <a:lnTo>
                    <a:pt x="1842" y="1877"/>
                  </a:lnTo>
                  <a:lnTo>
                    <a:pt x="1773" y="1935"/>
                  </a:lnTo>
                  <a:lnTo>
                    <a:pt x="1699" y="1988"/>
                  </a:lnTo>
                  <a:lnTo>
                    <a:pt x="1621" y="2033"/>
                  </a:lnTo>
                  <a:lnTo>
                    <a:pt x="1539" y="2073"/>
                  </a:lnTo>
                  <a:lnTo>
                    <a:pt x="1454" y="2107"/>
                  </a:lnTo>
                  <a:lnTo>
                    <a:pt x="1366" y="2135"/>
                  </a:lnTo>
                  <a:lnTo>
                    <a:pt x="1274" y="2154"/>
                  </a:lnTo>
                  <a:lnTo>
                    <a:pt x="1182" y="2165"/>
                  </a:lnTo>
                  <a:lnTo>
                    <a:pt x="1089" y="2170"/>
                  </a:lnTo>
                  <a:lnTo>
                    <a:pt x="989" y="2165"/>
                  </a:lnTo>
                  <a:lnTo>
                    <a:pt x="894" y="2152"/>
                  </a:lnTo>
                  <a:lnTo>
                    <a:pt x="799" y="2132"/>
                  </a:lnTo>
                  <a:lnTo>
                    <a:pt x="708" y="2102"/>
                  </a:lnTo>
                  <a:lnTo>
                    <a:pt x="622" y="2066"/>
                  </a:lnTo>
                  <a:lnTo>
                    <a:pt x="539" y="2021"/>
                  </a:lnTo>
                  <a:lnTo>
                    <a:pt x="461" y="1972"/>
                  </a:lnTo>
                  <a:lnTo>
                    <a:pt x="388" y="1914"/>
                  </a:lnTo>
                  <a:lnTo>
                    <a:pt x="319" y="1851"/>
                  </a:lnTo>
                  <a:lnTo>
                    <a:pt x="257" y="1783"/>
                  </a:lnTo>
                  <a:lnTo>
                    <a:pt x="200" y="1710"/>
                  </a:lnTo>
                  <a:lnTo>
                    <a:pt x="150" y="1632"/>
                  </a:lnTo>
                  <a:lnTo>
                    <a:pt x="105" y="1548"/>
                  </a:lnTo>
                  <a:lnTo>
                    <a:pt x="69" y="1462"/>
                  </a:lnTo>
                  <a:lnTo>
                    <a:pt x="39" y="1372"/>
                  </a:lnTo>
                  <a:lnTo>
                    <a:pt x="17" y="1278"/>
                  </a:lnTo>
                  <a:lnTo>
                    <a:pt x="4" y="1181"/>
                  </a:lnTo>
                  <a:lnTo>
                    <a:pt x="0" y="1083"/>
                  </a:lnTo>
                  <a:lnTo>
                    <a:pt x="4" y="989"/>
                  </a:lnTo>
                  <a:lnTo>
                    <a:pt x="16" y="896"/>
                  </a:lnTo>
                  <a:lnTo>
                    <a:pt x="36" y="807"/>
                  </a:lnTo>
                  <a:lnTo>
                    <a:pt x="63" y="718"/>
                  </a:lnTo>
                  <a:lnTo>
                    <a:pt x="97" y="633"/>
                  </a:lnTo>
                  <a:lnTo>
                    <a:pt x="136" y="551"/>
                  </a:lnTo>
                  <a:lnTo>
                    <a:pt x="183" y="473"/>
                  </a:lnTo>
                  <a:lnTo>
                    <a:pt x="235" y="398"/>
                  </a:lnTo>
                  <a:lnTo>
                    <a:pt x="292" y="329"/>
                  </a:lnTo>
                  <a:lnTo>
                    <a:pt x="354" y="266"/>
                  </a:lnTo>
                  <a:lnTo>
                    <a:pt x="420" y="207"/>
                  </a:lnTo>
                  <a:lnTo>
                    <a:pt x="492" y="156"/>
                  </a:lnTo>
                  <a:lnTo>
                    <a:pt x="567" y="110"/>
                  </a:lnTo>
                  <a:lnTo>
                    <a:pt x="645" y="72"/>
                  </a:lnTo>
                  <a:lnTo>
                    <a:pt x="726" y="41"/>
                  </a:lnTo>
                  <a:lnTo>
                    <a:pt x="810" y="19"/>
                  </a:lnTo>
                  <a:lnTo>
                    <a:pt x="896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956" y="2279"/>
              <a:ext cx="1086" cy="1085"/>
            </a:xfrm>
            <a:custGeom>
              <a:avLst/>
              <a:gdLst>
                <a:gd name="T0" fmla="*/ 1186 w 2171"/>
                <a:gd name="T1" fmla="*/ 0 h 2170"/>
                <a:gd name="T2" fmla="*/ 1274 w 2171"/>
                <a:gd name="T3" fmla="*/ 4 h 2170"/>
                <a:gd name="T4" fmla="*/ 1361 w 2171"/>
                <a:gd name="T5" fmla="*/ 19 h 2170"/>
                <a:gd name="T6" fmla="*/ 1445 w 2171"/>
                <a:gd name="T7" fmla="*/ 41 h 2170"/>
                <a:gd name="T8" fmla="*/ 1526 w 2171"/>
                <a:gd name="T9" fmla="*/ 72 h 2170"/>
                <a:gd name="T10" fmla="*/ 1604 w 2171"/>
                <a:gd name="T11" fmla="*/ 110 h 2170"/>
                <a:gd name="T12" fmla="*/ 1679 w 2171"/>
                <a:gd name="T13" fmla="*/ 156 h 2170"/>
                <a:gd name="T14" fmla="*/ 1751 w 2171"/>
                <a:gd name="T15" fmla="*/ 207 h 2170"/>
                <a:gd name="T16" fmla="*/ 1817 w 2171"/>
                <a:gd name="T17" fmla="*/ 266 h 2170"/>
                <a:gd name="T18" fmla="*/ 1879 w 2171"/>
                <a:gd name="T19" fmla="*/ 329 h 2170"/>
                <a:gd name="T20" fmla="*/ 1936 w 2171"/>
                <a:gd name="T21" fmla="*/ 398 h 2170"/>
                <a:gd name="T22" fmla="*/ 1989 w 2171"/>
                <a:gd name="T23" fmla="*/ 473 h 2170"/>
                <a:gd name="T24" fmla="*/ 2035 w 2171"/>
                <a:gd name="T25" fmla="*/ 551 h 2170"/>
                <a:gd name="T26" fmla="*/ 2074 w 2171"/>
                <a:gd name="T27" fmla="*/ 633 h 2170"/>
                <a:gd name="T28" fmla="*/ 2108 w 2171"/>
                <a:gd name="T29" fmla="*/ 718 h 2170"/>
                <a:gd name="T30" fmla="*/ 2135 w 2171"/>
                <a:gd name="T31" fmla="*/ 807 h 2170"/>
                <a:gd name="T32" fmla="*/ 2155 w 2171"/>
                <a:gd name="T33" fmla="*/ 896 h 2170"/>
                <a:gd name="T34" fmla="*/ 2167 w 2171"/>
                <a:gd name="T35" fmla="*/ 989 h 2170"/>
                <a:gd name="T36" fmla="*/ 2171 w 2171"/>
                <a:gd name="T37" fmla="*/ 1083 h 2170"/>
                <a:gd name="T38" fmla="*/ 2167 w 2171"/>
                <a:gd name="T39" fmla="*/ 1181 h 2170"/>
                <a:gd name="T40" fmla="*/ 2154 w 2171"/>
                <a:gd name="T41" fmla="*/ 1278 h 2170"/>
                <a:gd name="T42" fmla="*/ 2132 w 2171"/>
                <a:gd name="T43" fmla="*/ 1372 h 2170"/>
                <a:gd name="T44" fmla="*/ 2102 w 2171"/>
                <a:gd name="T45" fmla="*/ 1462 h 2170"/>
                <a:gd name="T46" fmla="*/ 2065 w 2171"/>
                <a:gd name="T47" fmla="*/ 1548 h 2170"/>
                <a:gd name="T48" fmla="*/ 2023 w 2171"/>
                <a:gd name="T49" fmla="*/ 1632 h 2170"/>
                <a:gd name="T50" fmla="*/ 1971 w 2171"/>
                <a:gd name="T51" fmla="*/ 1710 h 2170"/>
                <a:gd name="T52" fmla="*/ 1915 w 2171"/>
                <a:gd name="T53" fmla="*/ 1783 h 2170"/>
                <a:gd name="T54" fmla="*/ 1852 w 2171"/>
                <a:gd name="T55" fmla="*/ 1851 h 2170"/>
                <a:gd name="T56" fmla="*/ 1783 w 2171"/>
                <a:gd name="T57" fmla="*/ 1914 h 2170"/>
                <a:gd name="T58" fmla="*/ 1710 w 2171"/>
                <a:gd name="T59" fmla="*/ 1972 h 2170"/>
                <a:gd name="T60" fmla="*/ 1632 w 2171"/>
                <a:gd name="T61" fmla="*/ 2021 h 2170"/>
                <a:gd name="T62" fmla="*/ 1549 w 2171"/>
                <a:gd name="T63" fmla="*/ 2066 h 2170"/>
                <a:gd name="T64" fmla="*/ 1463 w 2171"/>
                <a:gd name="T65" fmla="*/ 2102 h 2170"/>
                <a:gd name="T66" fmla="*/ 1371 w 2171"/>
                <a:gd name="T67" fmla="*/ 2132 h 2170"/>
                <a:gd name="T68" fmla="*/ 1277 w 2171"/>
                <a:gd name="T69" fmla="*/ 2152 h 2170"/>
                <a:gd name="T70" fmla="*/ 1182 w 2171"/>
                <a:gd name="T71" fmla="*/ 2165 h 2170"/>
                <a:gd name="T72" fmla="*/ 1082 w 2171"/>
                <a:gd name="T73" fmla="*/ 2170 h 2170"/>
                <a:gd name="T74" fmla="*/ 989 w 2171"/>
                <a:gd name="T75" fmla="*/ 2165 h 2170"/>
                <a:gd name="T76" fmla="*/ 896 w 2171"/>
                <a:gd name="T77" fmla="*/ 2154 h 2170"/>
                <a:gd name="T78" fmla="*/ 805 w 2171"/>
                <a:gd name="T79" fmla="*/ 2135 h 2170"/>
                <a:gd name="T80" fmla="*/ 717 w 2171"/>
                <a:gd name="T81" fmla="*/ 2107 h 2170"/>
                <a:gd name="T82" fmla="*/ 632 w 2171"/>
                <a:gd name="T83" fmla="*/ 2073 h 2170"/>
                <a:gd name="T84" fmla="*/ 549 w 2171"/>
                <a:gd name="T85" fmla="*/ 2033 h 2170"/>
                <a:gd name="T86" fmla="*/ 472 w 2171"/>
                <a:gd name="T87" fmla="*/ 1988 h 2170"/>
                <a:gd name="T88" fmla="*/ 398 w 2171"/>
                <a:gd name="T89" fmla="*/ 1935 h 2170"/>
                <a:gd name="T90" fmla="*/ 329 w 2171"/>
                <a:gd name="T91" fmla="*/ 1877 h 2170"/>
                <a:gd name="T92" fmla="*/ 264 w 2171"/>
                <a:gd name="T93" fmla="*/ 1816 h 2170"/>
                <a:gd name="T94" fmla="*/ 207 w 2171"/>
                <a:gd name="T95" fmla="*/ 1750 h 2170"/>
                <a:gd name="T96" fmla="*/ 154 w 2171"/>
                <a:gd name="T97" fmla="*/ 1678 h 2170"/>
                <a:gd name="T98" fmla="*/ 108 w 2171"/>
                <a:gd name="T99" fmla="*/ 1603 h 2170"/>
                <a:gd name="T100" fmla="*/ 70 w 2171"/>
                <a:gd name="T101" fmla="*/ 1525 h 2170"/>
                <a:gd name="T102" fmla="*/ 41 w 2171"/>
                <a:gd name="T103" fmla="*/ 1444 h 2170"/>
                <a:gd name="T104" fmla="*/ 17 w 2171"/>
                <a:gd name="T105" fmla="*/ 1360 h 2170"/>
                <a:gd name="T106" fmla="*/ 4 w 2171"/>
                <a:gd name="T107" fmla="*/ 1274 h 2170"/>
                <a:gd name="T108" fmla="*/ 0 w 2171"/>
                <a:gd name="T109" fmla="*/ 1186 h 2170"/>
                <a:gd name="T110" fmla="*/ 0 w 2171"/>
                <a:gd name="T111" fmla="*/ 1 h 2170"/>
                <a:gd name="T112" fmla="*/ 1186 w 2171"/>
                <a:gd name="T113" fmla="*/ 0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71" h="2170">
                  <a:moveTo>
                    <a:pt x="1186" y="0"/>
                  </a:moveTo>
                  <a:lnTo>
                    <a:pt x="1274" y="4"/>
                  </a:lnTo>
                  <a:lnTo>
                    <a:pt x="1361" y="19"/>
                  </a:lnTo>
                  <a:lnTo>
                    <a:pt x="1445" y="41"/>
                  </a:lnTo>
                  <a:lnTo>
                    <a:pt x="1526" y="72"/>
                  </a:lnTo>
                  <a:lnTo>
                    <a:pt x="1604" y="110"/>
                  </a:lnTo>
                  <a:lnTo>
                    <a:pt x="1679" y="156"/>
                  </a:lnTo>
                  <a:lnTo>
                    <a:pt x="1751" y="207"/>
                  </a:lnTo>
                  <a:lnTo>
                    <a:pt x="1817" y="266"/>
                  </a:lnTo>
                  <a:lnTo>
                    <a:pt x="1879" y="329"/>
                  </a:lnTo>
                  <a:lnTo>
                    <a:pt x="1936" y="398"/>
                  </a:lnTo>
                  <a:lnTo>
                    <a:pt x="1989" y="473"/>
                  </a:lnTo>
                  <a:lnTo>
                    <a:pt x="2035" y="551"/>
                  </a:lnTo>
                  <a:lnTo>
                    <a:pt x="2074" y="633"/>
                  </a:lnTo>
                  <a:lnTo>
                    <a:pt x="2108" y="718"/>
                  </a:lnTo>
                  <a:lnTo>
                    <a:pt x="2135" y="807"/>
                  </a:lnTo>
                  <a:lnTo>
                    <a:pt x="2155" y="896"/>
                  </a:lnTo>
                  <a:lnTo>
                    <a:pt x="2167" y="989"/>
                  </a:lnTo>
                  <a:lnTo>
                    <a:pt x="2171" y="1083"/>
                  </a:lnTo>
                  <a:lnTo>
                    <a:pt x="2167" y="1181"/>
                  </a:lnTo>
                  <a:lnTo>
                    <a:pt x="2154" y="1278"/>
                  </a:lnTo>
                  <a:lnTo>
                    <a:pt x="2132" y="1372"/>
                  </a:lnTo>
                  <a:lnTo>
                    <a:pt x="2102" y="1462"/>
                  </a:lnTo>
                  <a:lnTo>
                    <a:pt x="2065" y="1548"/>
                  </a:lnTo>
                  <a:lnTo>
                    <a:pt x="2023" y="1632"/>
                  </a:lnTo>
                  <a:lnTo>
                    <a:pt x="1971" y="1710"/>
                  </a:lnTo>
                  <a:lnTo>
                    <a:pt x="1915" y="1783"/>
                  </a:lnTo>
                  <a:lnTo>
                    <a:pt x="1852" y="1851"/>
                  </a:lnTo>
                  <a:lnTo>
                    <a:pt x="1783" y="1914"/>
                  </a:lnTo>
                  <a:lnTo>
                    <a:pt x="1710" y="1972"/>
                  </a:lnTo>
                  <a:lnTo>
                    <a:pt x="1632" y="2021"/>
                  </a:lnTo>
                  <a:lnTo>
                    <a:pt x="1549" y="2066"/>
                  </a:lnTo>
                  <a:lnTo>
                    <a:pt x="1463" y="2102"/>
                  </a:lnTo>
                  <a:lnTo>
                    <a:pt x="1371" y="2132"/>
                  </a:lnTo>
                  <a:lnTo>
                    <a:pt x="1277" y="2152"/>
                  </a:lnTo>
                  <a:lnTo>
                    <a:pt x="1182" y="2165"/>
                  </a:lnTo>
                  <a:lnTo>
                    <a:pt x="1082" y="2170"/>
                  </a:lnTo>
                  <a:lnTo>
                    <a:pt x="989" y="2165"/>
                  </a:lnTo>
                  <a:lnTo>
                    <a:pt x="896" y="2154"/>
                  </a:lnTo>
                  <a:lnTo>
                    <a:pt x="805" y="2135"/>
                  </a:lnTo>
                  <a:lnTo>
                    <a:pt x="717" y="2107"/>
                  </a:lnTo>
                  <a:lnTo>
                    <a:pt x="632" y="2073"/>
                  </a:lnTo>
                  <a:lnTo>
                    <a:pt x="549" y="2033"/>
                  </a:lnTo>
                  <a:lnTo>
                    <a:pt x="472" y="1988"/>
                  </a:lnTo>
                  <a:lnTo>
                    <a:pt x="398" y="1935"/>
                  </a:lnTo>
                  <a:lnTo>
                    <a:pt x="329" y="1877"/>
                  </a:lnTo>
                  <a:lnTo>
                    <a:pt x="264" y="1816"/>
                  </a:lnTo>
                  <a:lnTo>
                    <a:pt x="207" y="1750"/>
                  </a:lnTo>
                  <a:lnTo>
                    <a:pt x="154" y="1678"/>
                  </a:lnTo>
                  <a:lnTo>
                    <a:pt x="108" y="1603"/>
                  </a:lnTo>
                  <a:lnTo>
                    <a:pt x="70" y="1525"/>
                  </a:lnTo>
                  <a:lnTo>
                    <a:pt x="41" y="1444"/>
                  </a:lnTo>
                  <a:lnTo>
                    <a:pt x="17" y="1360"/>
                  </a:lnTo>
                  <a:lnTo>
                    <a:pt x="4" y="1274"/>
                  </a:lnTo>
                  <a:lnTo>
                    <a:pt x="0" y="1186"/>
                  </a:lnTo>
                  <a:lnTo>
                    <a:pt x="0" y="1"/>
                  </a:lnTo>
                  <a:lnTo>
                    <a:pt x="1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630" y="955"/>
              <a:ext cx="1197" cy="1196"/>
            </a:xfrm>
            <a:custGeom>
              <a:avLst/>
              <a:gdLst>
                <a:gd name="T0" fmla="*/ 1199 w 2393"/>
                <a:gd name="T1" fmla="*/ 0 h 2391"/>
                <a:gd name="T2" fmla="*/ 1199 w 2393"/>
                <a:gd name="T3" fmla="*/ 0 h 2391"/>
                <a:gd name="T4" fmla="*/ 1298 w 2393"/>
                <a:gd name="T5" fmla="*/ 4 h 2391"/>
                <a:gd name="T6" fmla="*/ 1395 w 2393"/>
                <a:gd name="T7" fmla="*/ 16 h 2391"/>
                <a:gd name="T8" fmla="*/ 1489 w 2393"/>
                <a:gd name="T9" fmla="*/ 35 h 2391"/>
                <a:gd name="T10" fmla="*/ 1582 w 2393"/>
                <a:gd name="T11" fmla="*/ 61 h 2391"/>
                <a:gd name="T12" fmla="*/ 1671 w 2393"/>
                <a:gd name="T13" fmla="*/ 95 h 2391"/>
                <a:gd name="T14" fmla="*/ 1758 w 2393"/>
                <a:gd name="T15" fmla="*/ 135 h 2391"/>
                <a:gd name="T16" fmla="*/ 1842 w 2393"/>
                <a:gd name="T17" fmla="*/ 180 h 2391"/>
                <a:gd name="T18" fmla="*/ 1921 w 2393"/>
                <a:gd name="T19" fmla="*/ 233 h 2391"/>
                <a:gd name="T20" fmla="*/ 1995 w 2393"/>
                <a:gd name="T21" fmla="*/ 291 h 2391"/>
                <a:gd name="T22" fmla="*/ 2065 w 2393"/>
                <a:gd name="T23" fmla="*/ 352 h 2391"/>
                <a:gd name="T24" fmla="*/ 2129 w 2393"/>
                <a:gd name="T25" fmla="*/ 420 h 2391"/>
                <a:gd name="T26" fmla="*/ 2187 w 2393"/>
                <a:gd name="T27" fmla="*/ 490 h 2391"/>
                <a:gd name="T28" fmla="*/ 2240 w 2393"/>
                <a:gd name="T29" fmla="*/ 567 h 2391"/>
                <a:gd name="T30" fmla="*/ 2284 w 2393"/>
                <a:gd name="T31" fmla="*/ 646 h 2391"/>
                <a:gd name="T32" fmla="*/ 2323 w 2393"/>
                <a:gd name="T33" fmla="*/ 728 h 2391"/>
                <a:gd name="T34" fmla="*/ 2354 w 2393"/>
                <a:gd name="T35" fmla="*/ 814 h 2391"/>
                <a:gd name="T36" fmla="*/ 2376 w 2393"/>
                <a:gd name="T37" fmla="*/ 902 h 2391"/>
                <a:gd name="T38" fmla="*/ 2389 w 2393"/>
                <a:gd name="T39" fmla="*/ 993 h 2391"/>
                <a:gd name="T40" fmla="*/ 2393 w 2393"/>
                <a:gd name="T41" fmla="*/ 1085 h 2391"/>
                <a:gd name="T42" fmla="*/ 2393 w 2393"/>
                <a:gd name="T43" fmla="*/ 2391 h 2391"/>
                <a:gd name="T44" fmla="*/ 1086 w 2393"/>
                <a:gd name="T45" fmla="*/ 2391 h 2391"/>
                <a:gd name="T46" fmla="*/ 993 w 2393"/>
                <a:gd name="T47" fmla="*/ 2387 h 2391"/>
                <a:gd name="T48" fmla="*/ 904 w 2393"/>
                <a:gd name="T49" fmla="*/ 2372 h 2391"/>
                <a:gd name="T50" fmla="*/ 816 w 2393"/>
                <a:gd name="T51" fmla="*/ 2350 h 2391"/>
                <a:gd name="T52" fmla="*/ 730 w 2393"/>
                <a:gd name="T53" fmla="*/ 2321 h 2391"/>
                <a:gd name="T54" fmla="*/ 648 w 2393"/>
                <a:gd name="T55" fmla="*/ 2283 h 2391"/>
                <a:gd name="T56" fmla="*/ 569 w 2393"/>
                <a:gd name="T57" fmla="*/ 2237 h 2391"/>
                <a:gd name="T58" fmla="*/ 494 w 2393"/>
                <a:gd name="T59" fmla="*/ 2186 h 2391"/>
                <a:gd name="T60" fmla="*/ 422 w 2393"/>
                <a:gd name="T61" fmla="*/ 2127 h 2391"/>
                <a:gd name="T62" fmla="*/ 354 w 2393"/>
                <a:gd name="T63" fmla="*/ 2062 h 2391"/>
                <a:gd name="T64" fmla="*/ 292 w 2393"/>
                <a:gd name="T65" fmla="*/ 1993 h 2391"/>
                <a:gd name="T66" fmla="*/ 235 w 2393"/>
                <a:gd name="T67" fmla="*/ 1918 h 2391"/>
                <a:gd name="T68" fmla="*/ 182 w 2393"/>
                <a:gd name="T69" fmla="*/ 1839 h 2391"/>
                <a:gd name="T70" fmla="*/ 136 w 2393"/>
                <a:gd name="T71" fmla="*/ 1757 h 2391"/>
                <a:gd name="T72" fmla="*/ 97 w 2393"/>
                <a:gd name="T73" fmla="*/ 1670 h 2391"/>
                <a:gd name="T74" fmla="*/ 63 w 2393"/>
                <a:gd name="T75" fmla="*/ 1580 h 2391"/>
                <a:gd name="T76" fmla="*/ 36 w 2393"/>
                <a:gd name="T77" fmla="*/ 1488 h 2391"/>
                <a:gd name="T78" fmla="*/ 16 w 2393"/>
                <a:gd name="T79" fmla="*/ 1392 h 2391"/>
                <a:gd name="T80" fmla="*/ 4 w 2393"/>
                <a:gd name="T81" fmla="*/ 1295 h 2391"/>
                <a:gd name="T82" fmla="*/ 0 w 2393"/>
                <a:gd name="T83" fmla="*/ 1198 h 2391"/>
                <a:gd name="T84" fmla="*/ 4 w 2393"/>
                <a:gd name="T85" fmla="*/ 1094 h 2391"/>
                <a:gd name="T86" fmla="*/ 17 w 2393"/>
                <a:gd name="T87" fmla="*/ 994 h 2391"/>
                <a:gd name="T88" fmla="*/ 39 w 2393"/>
                <a:gd name="T89" fmla="*/ 896 h 2391"/>
                <a:gd name="T90" fmla="*/ 67 w 2393"/>
                <a:gd name="T91" fmla="*/ 800 h 2391"/>
                <a:gd name="T92" fmla="*/ 104 w 2393"/>
                <a:gd name="T93" fmla="*/ 709 h 2391"/>
                <a:gd name="T94" fmla="*/ 148 w 2393"/>
                <a:gd name="T95" fmla="*/ 621 h 2391"/>
                <a:gd name="T96" fmla="*/ 198 w 2393"/>
                <a:gd name="T97" fmla="*/ 539 h 2391"/>
                <a:gd name="T98" fmla="*/ 255 w 2393"/>
                <a:gd name="T99" fmla="*/ 460 h 2391"/>
                <a:gd name="T100" fmla="*/ 319 w 2393"/>
                <a:gd name="T101" fmla="*/ 386 h 2391"/>
                <a:gd name="T102" fmla="*/ 386 w 2393"/>
                <a:gd name="T103" fmla="*/ 317 h 2391"/>
                <a:gd name="T104" fmla="*/ 460 w 2393"/>
                <a:gd name="T105" fmla="*/ 254 h 2391"/>
                <a:gd name="T106" fmla="*/ 539 w 2393"/>
                <a:gd name="T107" fmla="*/ 198 h 2391"/>
                <a:gd name="T108" fmla="*/ 623 w 2393"/>
                <a:gd name="T109" fmla="*/ 147 h 2391"/>
                <a:gd name="T110" fmla="*/ 710 w 2393"/>
                <a:gd name="T111" fmla="*/ 104 h 2391"/>
                <a:gd name="T112" fmla="*/ 802 w 2393"/>
                <a:gd name="T113" fmla="*/ 67 h 2391"/>
                <a:gd name="T114" fmla="*/ 896 w 2393"/>
                <a:gd name="T115" fmla="*/ 38 h 2391"/>
                <a:gd name="T116" fmla="*/ 995 w 2393"/>
                <a:gd name="T117" fmla="*/ 17 h 2391"/>
                <a:gd name="T118" fmla="*/ 1096 w 2393"/>
                <a:gd name="T119" fmla="*/ 4 h 2391"/>
                <a:gd name="T120" fmla="*/ 1199 w 2393"/>
                <a:gd name="T121" fmla="*/ 0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93" h="2391">
                  <a:moveTo>
                    <a:pt x="1199" y="0"/>
                  </a:moveTo>
                  <a:lnTo>
                    <a:pt x="1199" y="0"/>
                  </a:lnTo>
                  <a:lnTo>
                    <a:pt x="1298" y="4"/>
                  </a:lnTo>
                  <a:lnTo>
                    <a:pt x="1395" y="16"/>
                  </a:lnTo>
                  <a:lnTo>
                    <a:pt x="1489" y="35"/>
                  </a:lnTo>
                  <a:lnTo>
                    <a:pt x="1582" y="61"/>
                  </a:lnTo>
                  <a:lnTo>
                    <a:pt x="1671" y="95"/>
                  </a:lnTo>
                  <a:lnTo>
                    <a:pt x="1758" y="135"/>
                  </a:lnTo>
                  <a:lnTo>
                    <a:pt x="1842" y="180"/>
                  </a:lnTo>
                  <a:lnTo>
                    <a:pt x="1921" y="233"/>
                  </a:lnTo>
                  <a:lnTo>
                    <a:pt x="1995" y="291"/>
                  </a:lnTo>
                  <a:lnTo>
                    <a:pt x="2065" y="352"/>
                  </a:lnTo>
                  <a:lnTo>
                    <a:pt x="2129" y="420"/>
                  </a:lnTo>
                  <a:lnTo>
                    <a:pt x="2187" y="490"/>
                  </a:lnTo>
                  <a:lnTo>
                    <a:pt x="2240" y="567"/>
                  </a:lnTo>
                  <a:lnTo>
                    <a:pt x="2284" y="646"/>
                  </a:lnTo>
                  <a:lnTo>
                    <a:pt x="2323" y="728"/>
                  </a:lnTo>
                  <a:lnTo>
                    <a:pt x="2354" y="814"/>
                  </a:lnTo>
                  <a:lnTo>
                    <a:pt x="2376" y="902"/>
                  </a:lnTo>
                  <a:lnTo>
                    <a:pt x="2389" y="993"/>
                  </a:lnTo>
                  <a:lnTo>
                    <a:pt x="2393" y="1085"/>
                  </a:lnTo>
                  <a:lnTo>
                    <a:pt x="2393" y="2391"/>
                  </a:lnTo>
                  <a:lnTo>
                    <a:pt x="1086" y="2391"/>
                  </a:lnTo>
                  <a:lnTo>
                    <a:pt x="993" y="2387"/>
                  </a:lnTo>
                  <a:lnTo>
                    <a:pt x="904" y="2372"/>
                  </a:lnTo>
                  <a:lnTo>
                    <a:pt x="816" y="2350"/>
                  </a:lnTo>
                  <a:lnTo>
                    <a:pt x="730" y="2321"/>
                  </a:lnTo>
                  <a:lnTo>
                    <a:pt x="648" y="2283"/>
                  </a:lnTo>
                  <a:lnTo>
                    <a:pt x="569" y="2237"/>
                  </a:lnTo>
                  <a:lnTo>
                    <a:pt x="494" y="2186"/>
                  </a:lnTo>
                  <a:lnTo>
                    <a:pt x="422" y="2127"/>
                  </a:lnTo>
                  <a:lnTo>
                    <a:pt x="354" y="2062"/>
                  </a:lnTo>
                  <a:lnTo>
                    <a:pt x="292" y="1993"/>
                  </a:lnTo>
                  <a:lnTo>
                    <a:pt x="235" y="1918"/>
                  </a:lnTo>
                  <a:lnTo>
                    <a:pt x="182" y="1839"/>
                  </a:lnTo>
                  <a:lnTo>
                    <a:pt x="136" y="1757"/>
                  </a:lnTo>
                  <a:lnTo>
                    <a:pt x="97" y="1670"/>
                  </a:lnTo>
                  <a:lnTo>
                    <a:pt x="63" y="1580"/>
                  </a:lnTo>
                  <a:lnTo>
                    <a:pt x="36" y="1488"/>
                  </a:lnTo>
                  <a:lnTo>
                    <a:pt x="16" y="1392"/>
                  </a:lnTo>
                  <a:lnTo>
                    <a:pt x="4" y="1295"/>
                  </a:lnTo>
                  <a:lnTo>
                    <a:pt x="0" y="1198"/>
                  </a:lnTo>
                  <a:lnTo>
                    <a:pt x="4" y="1094"/>
                  </a:lnTo>
                  <a:lnTo>
                    <a:pt x="17" y="994"/>
                  </a:lnTo>
                  <a:lnTo>
                    <a:pt x="39" y="896"/>
                  </a:lnTo>
                  <a:lnTo>
                    <a:pt x="67" y="800"/>
                  </a:lnTo>
                  <a:lnTo>
                    <a:pt x="104" y="709"/>
                  </a:lnTo>
                  <a:lnTo>
                    <a:pt x="148" y="621"/>
                  </a:lnTo>
                  <a:lnTo>
                    <a:pt x="198" y="539"/>
                  </a:lnTo>
                  <a:lnTo>
                    <a:pt x="255" y="460"/>
                  </a:lnTo>
                  <a:lnTo>
                    <a:pt x="319" y="386"/>
                  </a:lnTo>
                  <a:lnTo>
                    <a:pt x="386" y="317"/>
                  </a:lnTo>
                  <a:lnTo>
                    <a:pt x="460" y="254"/>
                  </a:lnTo>
                  <a:lnTo>
                    <a:pt x="539" y="198"/>
                  </a:lnTo>
                  <a:lnTo>
                    <a:pt x="623" y="147"/>
                  </a:lnTo>
                  <a:lnTo>
                    <a:pt x="710" y="104"/>
                  </a:lnTo>
                  <a:lnTo>
                    <a:pt x="802" y="67"/>
                  </a:lnTo>
                  <a:lnTo>
                    <a:pt x="896" y="38"/>
                  </a:lnTo>
                  <a:lnTo>
                    <a:pt x="995" y="17"/>
                  </a:lnTo>
                  <a:lnTo>
                    <a:pt x="1096" y="4"/>
                  </a:lnTo>
                  <a:lnTo>
                    <a:pt x="11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3" name="PA_库_矩形 12"/>
          <p:cNvSpPr/>
          <p:nvPr>
            <p:custDataLst>
              <p:tags r:id="rId2"/>
            </p:custDataLst>
          </p:nvPr>
        </p:nvSpPr>
        <p:spPr>
          <a:xfrm>
            <a:off x="7786615" y="2809640"/>
            <a:ext cx="2771775" cy="527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14" name="PA_库_文本框 13"/>
          <p:cNvSpPr txBox="1"/>
          <p:nvPr>
            <p:custDataLst>
              <p:tags r:id="rId3"/>
            </p:custDataLst>
          </p:nvPr>
        </p:nvSpPr>
        <p:spPr>
          <a:xfrm>
            <a:off x="7786615" y="25100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PA_库_矩形 14"/>
          <p:cNvSpPr/>
          <p:nvPr>
            <p:custDataLst>
              <p:tags r:id="rId4"/>
            </p:custDataLst>
          </p:nvPr>
        </p:nvSpPr>
        <p:spPr>
          <a:xfrm>
            <a:off x="7786615" y="4348357"/>
            <a:ext cx="2771775" cy="527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16" name="PA_库_文本框 15"/>
          <p:cNvSpPr txBox="1"/>
          <p:nvPr>
            <p:custDataLst>
              <p:tags r:id="rId5"/>
            </p:custDataLst>
          </p:nvPr>
        </p:nvSpPr>
        <p:spPr>
          <a:xfrm>
            <a:off x="7786615" y="404874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PA_库_矩形 16"/>
          <p:cNvSpPr/>
          <p:nvPr>
            <p:custDataLst>
              <p:tags r:id="rId6"/>
            </p:custDataLst>
          </p:nvPr>
        </p:nvSpPr>
        <p:spPr>
          <a:xfrm>
            <a:off x="1222732" y="4358499"/>
            <a:ext cx="27717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18" name="PA_库_文本框 17"/>
          <p:cNvSpPr txBox="1"/>
          <p:nvPr>
            <p:custDataLst>
              <p:tags r:id="rId7"/>
            </p:custDataLst>
          </p:nvPr>
        </p:nvSpPr>
        <p:spPr>
          <a:xfrm>
            <a:off x="2398146" y="40588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PA_库_矩形 18"/>
          <p:cNvSpPr/>
          <p:nvPr>
            <p:custDataLst>
              <p:tags r:id="rId8"/>
            </p:custDataLst>
          </p:nvPr>
        </p:nvSpPr>
        <p:spPr>
          <a:xfrm>
            <a:off x="1222732" y="2648927"/>
            <a:ext cx="27717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 of lorem ipsum</a:t>
            </a:r>
            <a:endParaRPr lang="en-GB" sz="1000" dirty="0"/>
          </a:p>
        </p:txBody>
      </p:sp>
      <p:sp>
        <p:nvSpPr>
          <p:cNvPr id="20" name="PA_库_文本框 19"/>
          <p:cNvSpPr txBox="1"/>
          <p:nvPr>
            <p:custDataLst>
              <p:tags r:id="rId9"/>
            </p:custDataLst>
          </p:nvPr>
        </p:nvSpPr>
        <p:spPr>
          <a:xfrm>
            <a:off x="2398146" y="23493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PA_库_任意多边形 6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969246" y="2510353"/>
            <a:ext cx="438938" cy="456152"/>
          </a:xfrm>
          <a:custGeom>
            <a:avLst/>
            <a:gdLst>
              <a:gd name="T0" fmla="*/ 1894 w 3265"/>
              <a:gd name="T1" fmla="*/ 2216 h 3394"/>
              <a:gd name="T2" fmla="*/ 1926 w 3265"/>
              <a:gd name="T3" fmla="*/ 2086 h 3394"/>
              <a:gd name="T4" fmla="*/ 2659 w 3265"/>
              <a:gd name="T5" fmla="*/ 818 h 3394"/>
              <a:gd name="T6" fmla="*/ 2276 w 3265"/>
              <a:gd name="T7" fmla="*/ 878 h 3394"/>
              <a:gd name="T8" fmla="*/ 1852 w 3265"/>
              <a:gd name="T9" fmla="*/ 909 h 3394"/>
              <a:gd name="T10" fmla="*/ 1413 w 3265"/>
              <a:gd name="T11" fmla="*/ 909 h 3394"/>
              <a:gd name="T12" fmla="*/ 989 w 3265"/>
              <a:gd name="T13" fmla="*/ 878 h 3394"/>
              <a:gd name="T14" fmla="*/ 606 w 3265"/>
              <a:gd name="T15" fmla="*/ 818 h 3394"/>
              <a:gd name="T16" fmla="*/ 1632 w 3265"/>
              <a:gd name="T17" fmla="*/ 130 h 3394"/>
              <a:gd name="T18" fmla="*/ 1167 w 3265"/>
              <a:gd name="T19" fmla="*/ 148 h 3394"/>
              <a:gd name="T20" fmla="*/ 776 w 3265"/>
              <a:gd name="T21" fmla="*/ 195 h 3394"/>
              <a:gd name="T22" fmla="*/ 470 w 3265"/>
              <a:gd name="T23" fmla="*/ 261 h 3394"/>
              <a:gd name="T24" fmla="*/ 256 w 3265"/>
              <a:gd name="T25" fmla="*/ 339 h 3394"/>
              <a:gd name="T26" fmla="*/ 146 w 3265"/>
              <a:gd name="T27" fmla="*/ 419 h 3394"/>
              <a:gd name="T28" fmla="*/ 144 w 3265"/>
              <a:gd name="T29" fmla="*/ 491 h 3394"/>
              <a:gd name="T30" fmla="*/ 206 w 3265"/>
              <a:gd name="T31" fmla="*/ 545 h 3394"/>
              <a:gd name="T32" fmla="*/ 405 w 3265"/>
              <a:gd name="T33" fmla="*/ 631 h 3394"/>
              <a:gd name="T34" fmla="*/ 717 w 3265"/>
              <a:gd name="T35" fmla="*/ 707 h 3394"/>
              <a:gd name="T36" fmla="*/ 1129 w 3265"/>
              <a:gd name="T37" fmla="*/ 761 h 3394"/>
              <a:gd name="T38" fmla="*/ 1632 w 3265"/>
              <a:gd name="T39" fmla="*/ 782 h 3394"/>
              <a:gd name="T40" fmla="*/ 2134 w 3265"/>
              <a:gd name="T41" fmla="*/ 761 h 3394"/>
              <a:gd name="T42" fmla="*/ 2547 w 3265"/>
              <a:gd name="T43" fmla="*/ 707 h 3394"/>
              <a:gd name="T44" fmla="*/ 2859 w 3265"/>
              <a:gd name="T45" fmla="*/ 631 h 3394"/>
              <a:gd name="T46" fmla="*/ 3058 w 3265"/>
              <a:gd name="T47" fmla="*/ 545 h 3394"/>
              <a:gd name="T48" fmla="*/ 3107 w 3265"/>
              <a:gd name="T49" fmla="*/ 508 h 3394"/>
              <a:gd name="T50" fmla="*/ 3131 w 3265"/>
              <a:gd name="T51" fmla="*/ 438 h 3394"/>
              <a:gd name="T52" fmla="*/ 3046 w 3265"/>
              <a:gd name="T53" fmla="*/ 360 h 3394"/>
              <a:gd name="T54" fmla="*/ 2858 w 3265"/>
              <a:gd name="T55" fmla="*/ 280 h 3394"/>
              <a:gd name="T56" fmla="*/ 2574 w 3265"/>
              <a:gd name="T57" fmla="*/ 210 h 3394"/>
              <a:gd name="T58" fmla="*/ 2204 w 3265"/>
              <a:gd name="T59" fmla="*/ 157 h 3394"/>
              <a:gd name="T60" fmla="*/ 1756 w 3265"/>
              <a:gd name="T61" fmla="*/ 131 h 3394"/>
              <a:gd name="T62" fmla="*/ 1812 w 3265"/>
              <a:gd name="T63" fmla="*/ 2 h 3394"/>
              <a:gd name="T64" fmla="*/ 2165 w 3265"/>
              <a:gd name="T65" fmla="*/ 23 h 3394"/>
              <a:gd name="T66" fmla="*/ 2496 w 3265"/>
              <a:gd name="T67" fmla="*/ 63 h 3394"/>
              <a:gd name="T68" fmla="*/ 2786 w 3265"/>
              <a:gd name="T69" fmla="*/ 124 h 3394"/>
              <a:gd name="T70" fmla="*/ 3021 w 3265"/>
              <a:gd name="T71" fmla="*/ 205 h 3394"/>
              <a:gd name="T72" fmla="*/ 3185 w 3265"/>
              <a:gd name="T73" fmla="*/ 304 h 3394"/>
              <a:gd name="T74" fmla="*/ 3262 w 3265"/>
              <a:gd name="T75" fmla="*/ 423 h 3394"/>
              <a:gd name="T76" fmla="*/ 3234 w 3265"/>
              <a:gd name="T77" fmla="*/ 553 h 3394"/>
              <a:gd name="T78" fmla="*/ 3146 w 3265"/>
              <a:gd name="T79" fmla="*/ 639 h 3394"/>
              <a:gd name="T80" fmla="*/ 1284 w 3265"/>
              <a:gd name="T81" fmla="*/ 3378 h 3394"/>
              <a:gd name="T82" fmla="*/ 1242 w 3265"/>
              <a:gd name="T83" fmla="*/ 3331 h 3394"/>
              <a:gd name="T84" fmla="*/ 83 w 3265"/>
              <a:gd name="T85" fmla="*/ 610 h 3394"/>
              <a:gd name="T86" fmla="*/ 3 w 3265"/>
              <a:gd name="T87" fmla="*/ 489 h 3394"/>
              <a:gd name="T88" fmla="*/ 14 w 3265"/>
              <a:gd name="T89" fmla="*/ 391 h 3394"/>
              <a:gd name="T90" fmla="*/ 113 w 3265"/>
              <a:gd name="T91" fmla="*/ 278 h 3394"/>
              <a:gd name="T92" fmla="*/ 296 w 3265"/>
              <a:gd name="T93" fmla="*/ 182 h 3394"/>
              <a:gd name="T94" fmla="*/ 547 w 3265"/>
              <a:gd name="T95" fmla="*/ 107 h 3394"/>
              <a:gd name="T96" fmla="*/ 849 w 3265"/>
              <a:gd name="T97" fmla="*/ 52 h 3394"/>
              <a:gd name="T98" fmla="*/ 1186 w 3265"/>
              <a:gd name="T99" fmla="*/ 16 h 3394"/>
              <a:gd name="T100" fmla="*/ 1542 w 3265"/>
              <a:gd name="T101" fmla="*/ 1 h 3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5" h="3394">
                <a:moveTo>
                  <a:pt x="1371" y="2216"/>
                </a:moveTo>
                <a:lnTo>
                  <a:pt x="1371" y="3167"/>
                </a:lnTo>
                <a:lnTo>
                  <a:pt x="1894" y="2646"/>
                </a:lnTo>
                <a:lnTo>
                  <a:pt x="1894" y="2216"/>
                </a:lnTo>
                <a:lnTo>
                  <a:pt x="1371" y="2216"/>
                </a:lnTo>
                <a:close/>
                <a:moveTo>
                  <a:pt x="364" y="753"/>
                </a:moveTo>
                <a:lnTo>
                  <a:pt x="1339" y="2086"/>
                </a:lnTo>
                <a:lnTo>
                  <a:pt x="1926" y="2086"/>
                </a:lnTo>
                <a:lnTo>
                  <a:pt x="2901" y="753"/>
                </a:lnTo>
                <a:lnTo>
                  <a:pt x="2826" y="777"/>
                </a:lnTo>
                <a:lnTo>
                  <a:pt x="2745" y="798"/>
                </a:lnTo>
                <a:lnTo>
                  <a:pt x="2659" y="818"/>
                </a:lnTo>
                <a:lnTo>
                  <a:pt x="2568" y="836"/>
                </a:lnTo>
                <a:lnTo>
                  <a:pt x="2475" y="852"/>
                </a:lnTo>
                <a:lnTo>
                  <a:pt x="2377" y="866"/>
                </a:lnTo>
                <a:lnTo>
                  <a:pt x="2276" y="878"/>
                </a:lnTo>
                <a:lnTo>
                  <a:pt x="2173" y="888"/>
                </a:lnTo>
                <a:lnTo>
                  <a:pt x="2067" y="897"/>
                </a:lnTo>
                <a:lnTo>
                  <a:pt x="1960" y="903"/>
                </a:lnTo>
                <a:lnTo>
                  <a:pt x="1852" y="909"/>
                </a:lnTo>
                <a:lnTo>
                  <a:pt x="1742" y="912"/>
                </a:lnTo>
                <a:lnTo>
                  <a:pt x="1632" y="912"/>
                </a:lnTo>
                <a:lnTo>
                  <a:pt x="1523" y="912"/>
                </a:lnTo>
                <a:lnTo>
                  <a:pt x="1413" y="909"/>
                </a:lnTo>
                <a:lnTo>
                  <a:pt x="1305" y="903"/>
                </a:lnTo>
                <a:lnTo>
                  <a:pt x="1197" y="897"/>
                </a:lnTo>
                <a:lnTo>
                  <a:pt x="1092" y="888"/>
                </a:lnTo>
                <a:lnTo>
                  <a:pt x="989" y="878"/>
                </a:lnTo>
                <a:lnTo>
                  <a:pt x="888" y="866"/>
                </a:lnTo>
                <a:lnTo>
                  <a:pt x="790" y="852"/>
                </a:lnTo>
                <a:lnTo>
                  <a:pt x="697" y="836"/>
                </a:lnTo>
                <a:lnTo>
                  <a:pt x="606" y="818"/>
                </a:lnTo>
                <a:lnTo>
                  <a:pt x="520" y="798"/>
                </a:lnTo>
                <a:lnTo>
                  <a:pt x="439" y="777"/>
                </a:lnTo>
                <a:lnTo>
                  <a:pt x="364" y="753"/>
                </a:lnTo>
                <a:close/>
                <a:moveTo>
                  <a:pt x="1632" y="130"/>
                </a:moveTo>
                <a:lnTo>
                  <a:pt x="1509" y="131"/>
                </a:lnTo>
                <a:lnTo>
                  <a:pt x="1391" y="134"/>
                </a:lnTo>
                <a:lnTo>
                  <a:pt x="1276" y="140"/>
                </a:lnTo>
                <a:lnTo>
                  <a:pt x="1167" y="148"/>
                </a:lnTo>
                <a:lnTo>
                  <a:pt x="1061" y="157"/>
                </a:lnTo>
                <a:lnTo>
                  <a:pt x="961" y="168"/>
                </a:lnTo>
                <a:lnTo>
                  <a:pt x="867" y="180"/>
                </a:lnTo>
                <a:lnTo>
                  <a:pt x="776" y="195"/>
                </a:lnTo>
                <a:lnTo>
                  <a:pt x="691" y="210"/>
                </a:lnTo>
                <a:lnTo>
                  <a:pt x="611" y="226"/>
                </a:lnTo>
                <a:lnTo>
                  <a:pt x="538" y="243"/>
                </a:lnTo>
                <a:lnTo>
                  <a:pt x="470" y="261"/>
                </a:lnTo>
                <a:lnTo>
                  <a:pt x="407" y="280"/>
                </a:lnTo>
                <a:lnTo>
                  <a:pt x="351" y="299"/>
                </a:lnTo>
                <a:lnTo>
                  <a:pt x="300" y="319"/>
                </a:lnTo>
                <a:lnTo>
                  <a:pt x="256" y="339"/>
                </a:lnTo>
                <a:lnTo>
                  <a:pt x="219" y="360"/>
                </a:lnTo>
                <a:lnTo>
                  <a:pt x="187" y="379"/>
                </a:lnTo>
                <a:lnTo>
                  <a:pt x="163" y="399"/>
                </a:lnTo>
                <a:lnTo>
                  <a:pt x="146" y="419"/>
                </a:lnTo>
                <a:lnTo>
                  <a:pt x="134" y="438"/>
                </a:lnTo>
                <a:lnTo>
                  <a:pt x="131" y="456"/>
                </a:lnTo>
                <a:lnTo>
                  <a:pt x="134" y="473"/>
                </a:lnTo>
                <a:lnTo>
                  <a:pt x="144" y="491"/>
                </a:lnTo>
                <a:lnTo>
                  <a:pt x="159" y="509"/>
                </a:lnTo>
                <a:lnTo>
                  <a:pt x="181" y="527"/>
                </a:lnTo>
                <a:lnTo>
                  <a:pt x="207" y="543"/>
                </a:lnTo>
                <a:lnTo>
                  <a:pt x="206" y="545"/>
                </a:lnTo>
                <a:lnTo>
                  <a:pt x="245" y="567"/>
                </a:lnTo>
                <a:lnTo>
                  <a:pt x="291" y="589"/>
                </a:lnTo>
                <a:lnTo>
                  <a:pt x="345" y="610"/>
                </a:lnTo>
                <a:lnTo>
                  <a:pt x="405" y="631"/>
                </a:lnTo>
                <a:lnTo>
                  <a:pt x="473" y="652"/>
                </a:lnTo>
                <a:lnTo>
                  <a:pt x="548" y="671"/>
                </a:lnTo>
                <a:lnTo>
                  <a:pt x="628" y="690"/>
                </a:lnTo>
                <a:lnTo>
                  <a:pt x="717" y="707"/>
                </a:lnTo>
                <a:lnTo>
                  <a:pt x="811" y="723"/>
                </a:lnTo>
                <a:lnTo>
                  <a:pt x="911" y="738"/>
                </a:lnTo>
                <a:lnTo>
                  <a:pt x="1018" y="750"/>
                </a:lnTo>
                <a:lnTo>
                  <a:pt x="1129" y="761"/>
                </a:lnTo>
                <a:lnTo>
                  <a:pt x="1247" y="770"/>
                </a:lnTo>
                <a:lnTo>
                  <a:pt x="1371" y="777"/>
                </a:lnTo>
                <a:lnTo>
                  <a:pt x="1500" y="781"/>
                </a:lnTo>
                <a:lnTo>
                  <a:pt x="1632" y="782"/>
                </a:lnTo>
                <a:lnTo>
                  <a:pt x="1765" y="781"/>
                </a:lnTo>
                <a:lnTo>
                  <a:pt x="1894" y="777"/>
                </a:lnTo>
                <a:lnTo>
                  <a:pt x="2017" y="770"/>
                </a:lnTo>
                <a:lnTo>
                  <a:pt x="2134" y="761"/>
                </a:lnTo>
                <a:lnTo>
                  <a:pt x="2247" y="750"/>
                </a:lnTo>
                <a:lnTo>
                  <a:pt x="2352" y="738"/>
                </a:lnTo>
                <a:lnTo>
                  <a:pt x="2454" y="724"/>
                </a:lnTo>
                <a:lnTo>
                  <a:pt x="2547" y="707"/>
                </a:lnTo>
                <a:lnTo>
                  <a:pt x="2635" y="690"/>
                </a:lnTo>
                <a:lnTo>
                  <a:pt x="2716" y="672"/>
                </a:lnTo>
                <a:lnTo>
                  <a:pt x="2791" y="652"/>
                </a:lnTo>
                <a:lnTo>
                  <a:pt x="2859" y="631"/>
                </a:lnTo>
                <a:lnTo>
                  <a:pt x="2919" y="610"/>
                </a:lnTo>
                <a:lnTo>
                  <a:pt x="2974" y="589"/>
                </a:lnTo>
                <a:lnTo>
                  <a:pt x="3019" y="567"/>
                </a:lnTo>
                <a:lnTo>
                  <a:pt x="3058" y="545"/>
                </a:lnTo>
                <a:lnTo>
                  <a:pt x="3057" y="543"/>
                </a:lnTo>
                <a:lnTo>
                  <a:pt x="3060" y="544"/>
                </a:lnTo>
                <a:lnTo>
                  <a:pt x="3086" y="525"/>
                </a:lnTo>
                <a:lnTo>
                  <a:pt x="3107" y="508"/>
                </a:lnTo>
                <a:lnTo>
                  <a:pt x="3121" y="490"/>
                </a:lnTo>
                <a:lnTo>
                  <a:pt x="3131" y="473"/>
                </a:lnTo>
                <a:lnTo>
                  <a:pt x="3134" y="456"/>
                </a:lnTo>
                <a:lnTo>
                  <a:pt x="3131" y="438"/>
                </a:lnTo>
                <a:lnTo>
                  <a:pt x="3119" y="419"/>
                </a:lnTo>
                <a:lnTo>
                  <a:pt x="3102" y="399"/>
                </a:lnTo>
                <a:lnTo>
                  <a:pt x="3078" y="379"/>
                </a:lnTo>
                <a:lnTo>
                  <a:pt x="3046" y="360"/>
                </a:lnTo>
                <a:lnTo>
                  <a:pt x="3009" y="339"/>
                </a:lnTo>
                <a:lnTo>
                  <a:pt x="2965" y="319"/>
                </a:lnTo>
                <a:lnTo>
                  <a:pt x="2914" y="299"/>
                </a:lnTo>
                <a:lnTo>
                  <a:pt x="2858" y="280"/>
                </a:lnTo>
                <a:lnTo>
                  <a:pt x="2795" y="261"/>
                </a:lnTo>
                <a:lnTo>
                  <a:pt x="2727" y="243"/>
                </a:lnTo>
                <a:lnTo>
                  <a:pt x="2653" y="226"/>
                </a:lnTo>
                <a:lnTo>
                  <a:pt x="2574" y="210"/>
                </a:lnTo>
                <a:lnTo>
                  <a:pt x="2489" y="195"/>
                </a:lnTo>
                <a:lnTo>
                  <a:pt x="2398" y="180"/>
                </a:lnTo>
                <a:lnTo>
                  <a:pt x="2304" y="168"/>
                </a:lnTo>
                <a:lnTo>
                  <a:pt x="2204" y="157"/>
                </a:lnTo>
                <a:lnTo>
                  <a:pt x="2098" y="148"/>
                </a:lnTo>
                <a:lnTo>
                  <a:pt x="1989" y="140"/>
                </a:lnTo>
                <a:lnTo>
                  <a:pt x="1874" y="134"/>
                </a:lnTo>
                <a:lnTo>
                  <a:pt x="1756" y="131"/>
                </a:lnTo>
                <a:lnTo>
                  <a:pt x="1632" y="130"/>
                </a:lnTo>
                <a:close/>
                <a:moveTo>
                  <a:pt x="1632" y="0"/>
                </a:moveTo>
                <a:lnTo>
                  <a:pt x="1723" y="1"/>
                </a:lnTo>
                <a:lnTo>
                  <a:pt x="1812" y="2"/>
                </a:lnTo>
                <a:lnTo>
                  <a:pt x="1903" y="5"/>
                </a:lnTo>
                <a:lnTo>
                  <a:pt x="1991" y="10"/>
                </a:lnTo>
                <a:lnTo>
                  <a:pt x="2079" y="16"/>
                </a:lnTo>
                <a:lnTo>
                  <a:pt x="2165" y="23"/>
                </a:lnTo>
                <a:lnTo>
                  <a:pt x="2250" y="31"/>
                </a:lnTo>
                <a:lnTo>
                  <a:pt x="2334" y="41"/>
                </a:lnTo>
                <a:lnTo>
                  <a:pt x="2416" y="52"/>
                </a:lnTo>
                <a:lnTo>
                  <a:pt x="2496" y="63"/>
                </a:lnTo>
                <a:lnTo>
                  <a:pt x="2573" y="77"/>
                </a:lnTo>
                <a:lnTo>
                  <a:pt x="2647" y="91"/>
                </a:lnTo>
                <a:lnTo>
                  <a:pt x="2718" y="107"/>
                </a:lnTo>
                <a:lnTo>
                  <a:pt x="2786" y="124"/>
                </a:lnTo>
                <a:lnTo>
                  <a:pt x="2851" y="142"/>
                </a:lnTo>
                <a:lnTo>
                  <a:pt x="2912" y="162"/>
                </a:lnTo>
                <a:lnTo>
                  <a:pt x="2969" y="182"/>
                </a:lnTo>
                <a:lnTo>
                  <a:pt x="3021" y="205"/>
                </a:lnTo>
                <a:lnTo>
                  <a:pt x="3070" y="228"/>
                </a:lnTo>
                <a:lnTo>
                  <a:pt x="3114" y="252"/>
                </a:lnTo>
                <a:lnTo>
                  <a:pt x="3152" y="278"/>
                </a:lnTo>
                <a:lnTo>
                  <a:pt x="3185" y="304"/>
                </a:lnTo>
                <a:lnTo>
                  <a:pt x="3214" y="332"/>
                </a:lnTo>
                <a:lnTo>
                  <a:pt x="3235" y="362"/>
                </a:lnTo>
                <a:lnTo>
                  <a:pt x="3251" y="391"/>
                </a:lnTo>
                <a:lnTo>
                  <a:pt x="3262" y="423"/>
                </a:lnTo>
                <a:lnTo>
                  <a:pt x="3265" y="456"/>
                </a:lnTo>
                <a:lnTo>
                  <a:pt x="3262" y="489"/>
                </a:lnTo>
                <a:lnTo>
                  <a:pt x="3251" y="522"/>
                </a:lnTo>
                <a:lnTo>
                  <a:pt x="3234" y="553"/>
                </a:lnTo>
                <a:lnTo>
                  <a:pt x="3211" y="583"/>
                </a:lnTo>
                <a:lnTo>
                  <a:pt x="3181" y="611"/>
                </a:lnTo>
                <a:lnTo>
                  <a:pt x="3146" y="638"/>
                </a:lnTo>
                <a:lnTo>
                  <a:pt x="3146" y="639"/>
                </a:lnTo>
                <a:lnTo>
                  <a:pt x="2024" y="2172"/>
                </a:lnTo>
                <a:lnTo>
                  <a:pt x="2024" y="2699"/>
                </a:lnTo>
                <a:lnTo>
                  <a:pt x="1328" y="3394"/>
                </a:lnTo>
                <a:lnTo>
                  <a:pt x="1284" y="3378"/>
                </a:lnTo>
                <a:lnTo>
                  <a:pt x="1269" y="3371"/>
                </a:lnTo>
                <a:lnTo>
                  <a:pt x="1257" y="3359"/>
                </a:lnTo>
                <a:lnTo>
                  <a:pt x="1249" y="3346"/>
                </a:lnTo>
                <a:lnTo>
                  <a:pt x="1242" y="3331"/>
                </a:lnTo>
                <a:lnTo>
                  <a:pt x="1241" y="3315"/>
                </a:lnTo>
                <a:lnTo>
                  <a:pt x="1241" y="2172"/>
                </a:lnTo>
                <a:lnTo>
                  <a:pt x="117" y="638"/>
                </a:lnTo>
                <a:lnTo>
                  <a:pt x="83" y="610"/>
                </a:lnTo>
                <a:lnTo>
                  <a:pt x="54" y="581"/>
                </a:lnTo>
                <a:lnTo>
                  <a:pt x="31" y="553"/>
                </a:lnTo>
                <a:lnTo>
                  <a:pt x="14" y="521"/>
                </a:lnTo>
                <a:lnTo>
                  <a:pt x="3" y="489"/>
                </a:lnTo>
                <a:lnTo>
                  <a:pt x="0" y="456"/>
                </a:lnTo>
                <a:lnTo>
                  <a:pt x="0" y="456"/>
                </a:lnTo>
                <a:lnTo>
                  <a:pt x="3" y="423"/>
                </a:lnTo>
                <a:lnTo>
                  <a:pt x="14" y="391"/>
                </a:lnTo>
                <a:lnTo>
                  <a:pt x="30" y="362"/>
                </a:lnTo>
                <a:lnTo>
                  <a:pt x="51" y="332"/>
                </a:lnTo>
                <a:lnTo>
                  <a:pt x="80" y="304"/>
                </a:lnTo>
                <a:lnTo>
                  <a:pt x="113" y="278"/>
                </a:lnTo>
                <a:lnTo>
                  <a:pt x="151" y="252"/>
                </a:lnTo>
                <a:lnTo>
                  <a:pt x="195" y="228"/>
                </a:lnTo>
                <a:lnTo>
                  <a:pt x="243" y="205"/>
                </a:lnTo>
                <a:lnTo>
                  <a:pt x="296" y="182"/>
                </a:lnTo>
                <a:lnTo>
                  <a:pt x="353" y="162"/>
                </a:lnTo>
                <a:lnTo>
                  <a:pt x="414" y="142"/>
                </a:lnTo>
                <a:lnTo>
                  <a:pt x="479" y="124"/>
                </a:lnTo>
                <a:lnTo>
                  <a:pt x="547" y="107"/>
                </a:lnTo>
                <a:lnTo>
                  <a:pt x="618" y="91"/>
                </a:lnTo>
                <a:lnTo>
                  <a:pt x="692" y="77"/>
                </a:lnTo>
                <a:lnTo>
                  <a:pt x="769" y="63"/>
                </a:lnTo>
                <a:lnTo>
                  <a:pt x="849" y="52"/>
                </a:lnTo>
                <a:lnTo>
                  <a:pt x="931" y="41"/>
                </a:lnTo>
                <a:lnTo>
                  <a:pt x="1015" y="31"/>
                </a:lnTo>
                <a:lnTo>
                  <a:pt x="1100" y="23"/>
                </a:lnTo>
                <a:lnTo>
                  <a:pt x="1186" y="16"/>
                </a:lnTo>
                <a:lnTo>
                  <a:pt x="1274" y="10"/>
                </a:lnTo>
                <a:lnTo>
                  <a:pt x="1362" y="5"/>
                </a:lnTo>
                <a:lnTo>
                  <a:pt x="1453" y="2"/>
                </a:lnTo>
                <a:lnTo>
                  <a:pt x="1542" y="1"/>
                </a:lnTo>
                <a:lnTo>
                  <a:pt x="16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2" name="PA_库_组合 21"/>
          <p:cNvGrpSpPr>
            <a:grpSpLocks noChangeAspect="1"/>
          </p:cNvGrpSpPr>
          <p:nvPr>
            <p:custDataLst>
              <p:tags r:id="rId11"/>
            </p:custDataLst>
          </p:nvPr>
        </p:nvGrpSpPr>
        <p:grpSpPr bwMode="auto">
          <a:xfrm>
            <a:off x="6721289" y="4123870"/>
            <a:ext cx="286171" cy="512094"/>
            <a:chOff x="3978" y="1912"/>
            <a:chExt cx="133" cy="238"/>
          </a:xfrm>
          <a:solidFill>
            <a:schemeClr val="bg1"/>
          </a:solidFill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978" y="2027"/>
              <a:ext cx="133" cy="123"/>
            </a:xfrm>
            <a:custGeom>
              <a:avLst/>
              <a:gdLst>
                <a:gd name="T0" fmla="*/ 77 w 1861"/>
                <a:gd name="T1" fmla="*/ 3 h 1722"/>
                <a:gd name="T2" fmla="*/ 106 w 1861"/>
                <a:gd name="T3" fmla="*/ 24 h 1722"/>
                <a:gd name="T4" fmla="*/ 116 w 1861"/>
                <a:gd name="T5" fmla="*/ 57 h 1722"/>
                <a:gd name="T6" fmla="*/ 121 w 1861"/>
                <a:gd name="T7" fmla="*/ 475 h 1722"/>
                <a:gd name="T8" fmla="*/ 146 w 1861"/>
                <a:gd name="T9" fmla="*/ 616 h 1722"/>
                <a:gd name="T10" fmla="*/ 196 w 1861"/>
                <a:gd name="T11" fmla="*/ 746 h 1722"/>
                <a:gd name="T12" fmla="*/ 265 w 1861"/>
                <a:gd name="T13" fmla="*/ 865 h 1722"/>
                <a:gd name="T14" fmla="*/ 355 w 1861"/>
                <a:gd name="T15" fmla="*/ 970 h 1722"/>
                <a:gd name="T16" fmla="*/ 462 w 1861"/>
                <a:gd name="T17" fmla="*/ 1058 h 1722"/>
                <a:gd name="T18" fmla="*/ 583 w 1861"/>
                <a:gd name="T19" fmla="*/ 1128 h 1722"/>
                <a:gd name="T20" fmla="*/ 715 w 1861"/>
                <a:gd name="T21" fmla="*/ 1177 h 1722"/>
                <a:gd name="T22" fmla="*/ 857 w 1861"/>
                <a:gd name="T23" fmla="*/ 1202 h 1722"/>
                <a:gd name="T24" fmla="*/ 1005 w 1861"/>
                <a:gd name="T25" fmla="*/ 1202 h 1722"/>
                <a:gd name="T26" fmla="*/ 1147 w 1861"/>
                <a:gd name="T27" fmla="*/ 1177 h 1722"/>
                <a:gd name="T28" fmla="*/ 1280 w 1861"/>
                <a:gd name="T29" fmla="*/ 1128 h 1722"/>
                <a:gd name="T30" fmla="*/ 1400 w 1861"/>
                <a:gd name="T31" fmla="*/ 1058 h 1722"/>
                <a:gd name="T32" fmla="*/ 1507 w 1861"/>
                <a:gd name="T33" fmla="*/ 970 h 1722"/>
                <a:gd name="T34" fmla="*/ 1596 w 1861"/>
                <a:gd name="T35" fmla="*/ 865 h 1722"/>
                <a:gd name="T36" fmla="*/ 1667 w 1861"/>
                <a:gd name="T37" fmla="*/ 746 h 1722"/>
                <a:gd name="T38" fmla="*/ 1716 w 1861"/>
                <a:gd name="T39" fmla="*/ 616 h 1722"/>
                <a:gd name="T40" fmla="*/ 1742 w 1861"/>
                <a:gd name="T41" fmla="*/ 475 h 1722"/>
                <a:gd name="T42" fmla="*/ 1745 w 1861"/>
                <a:gd name="T43" fmla="*/ 57 h 1722"/>
                <a:gd name="T44" fmla="*/ 1757 w 1861"/>
                <a:gd name="T45" fmla="*/ 24 h 1722"/>
                <a:gd name="T46" fmla="*/ 1785 w 1861"/>
                <a:gd name="T47" fmla="*/ 3 h 1722"/>
                <a:gd name="T48" fmla="*/ 1822 w 1861"/>
                <a:gd name="T49" fmla="*/ 3 h 1722"/>
                <a:gd name="T50" fmla="*/ 1851 w 1861"/>
                <a:gd name="T51" fmla="*/ 24 h 1722"/>
                <a:gd name="T52" fmla="*/ 1861 w 1861"/>
                <a:gd name="T53" fmla="*/ 57 h 1722"/>
                <a:gd name="T54" fmla="*/ 1858 w 1861"/>
                <a:gd name="T55" fmla="*/ 478 h 1722"/>
                <a:gd name="T56" fmla="*/ 1834 w 1861"/>
                <a:gd name="T57" fmla="*/ 625 h 1722"/>
                <a:gd name="T58" fmla="*/ 1786 w 1861"/>
                <a:gd name="T59" fmla="*/ 763 h 1722"/>
                <a:gd name="T60" fmla="*/ 1719 w 1861"/>
                <a:gd name="T61" fmla="*/ 890 h 1722"/>
                <a:gd name="T62" fmla="*/ 1632 w 1861"/>
                <a:gd name="T63" fmla="*/ 1005 h 1722"/>
                <a:gd name="T64" fmla="*/ 1529 w 1861"/>
                <a:gd name="T65" fmla="*/ 1104 h 1722"/>
                <a:gd name="T66" fmla="*/ 1411 w 1861"/>
                <a:gd name="T67" fmla="*/ 1188 h 1722"/>
                <a:gd name="T68" fmla="*/ 1281 w 1861"/>
                <a:gd name="T69" fmla="*/ 1252 h 1722"/>
                <a:gd name="T70" fmla="*/ 1139 w 1861"/>
                <a:gd name="T71" fmla="*/ 1296 h 1722"/>
                <a:gd name="T72" fmla="*/ 989 w 1861"/>
                <a:gd name="T73" fmla="*/ 1317 h 1722"/>
                <a:gd name="T74" fmla="*/ 1280 w 1861"/>
                <a:gd name="T75" fmla="*/ 1607 h 1722"/>
                <a:gd name="T76" fmla="*/ 1315 w 1861"/>
                <a:gd name="T77" fmla="*/ 1619 h 1722"/>
                <a:gd name="T78" fmla="*/ 1335 w 1861"/>
                <a:gd name="T79" fmla="*/ 1647 h 1722"/>
                <a:gd name="T80" fmla="*/ 1335 w 1861"/>
                <a:gd name="T81" fmla="*/ 1683 h 1722"/>
                <a:gd name="T82" fmla="*/ 1315 w 1861"/>
                <a:gd name="T83" fmla="*/ 1712 h 1722"/>
                <a:gd name="T84" fmla="*/ 1280 w 1861"/>
                <a:gd name="T85" fmla="*/ 1722 h 1722"/>
                <a:gd name="T86" fmla="*/ 564 w 1861"/>
                <a:gd name="T87" fmla="*/ 1719 h 1722"/>
                <a:gd name="T88" fmla="*/ 535 w 1861"/>
                <a:gd name="T89" fmla="*/ 1699 h 1722"/>
                <a:gd name="T90" fmla="*/ 523 w 1861"/>
                <a:gd name="T91" fmla="*/ 1665 h 1722"/>
                <a:gd name="T92" fmla="*/ 535 w 1861"/>
                <a:gd name="T93" fmla="*/ 1631 h 1722"/>
                <a:gd name="T94" fmla="*/ 564 w 1861"/>
                <a:gd name="T95" fmla="*/ 1610 h 1722"/>
                <a:gd name="T96" fmla="*/ 872 w 1861"/>
                <a:gd name="T97" fmla="*/ 1607 h 1722"/>
                <a:gd name="T98" fmla="*/ 797 w 1861"/>
                <a:gd name="T99" fmla="*/ 1310 h 1722"/>
                <a:gd name="T100" fmla="*/ 651 w 1861"/>
                <a:gd name="T101" fmla="*/ 1277 h 1722"/>
                <a:gd name="T102" fmla="*/ 515 w 1861"/>
                <a:gd name="T103" fmla="*/ 1222 h 1722"/>
                <a:gd name="T104" fmla="*/ 390 w 1861"/>
                <a:gd name="T105" fmla="*/ 1148 h 1722"/>
                <a:gd name="T106" fmla="*/ 279 w 1861"/>
                <a:gd name="T107" fmla="*/ 1057 h 1722"/>
                <a:gd name="T108" fmla="*/ 184 w 1861"/>
                <a:gd name="T109" fmla="*/ 950 h 1722"/>
                <a:gd name="T110" fmla="*/ 107 w 1861"/>
                <a:gd name="T111" fmla="*/ 829 h 1722"/>
                <a:gd name="T112" fmla="*/ 49 w 1861"/>
                <a:gd name="T113" fmla="*/ 695 h 1722"/>
                <a:gd name="T114" fmla="*/ 13 w 1861"/>
                <a:gd name="T115" fmla="*/ 553 h 1722"/>
                <a:gd name="T116" fmla="*/ 0 w 1861"/>
                <a:gd name="T117" fmla="*/ 402 h 1722"/>
                <a:gd name="T118" fmla="*/ 3 w 1861"/>
                <a:gd name="T119" fmla="*/ 40 h 1722"/>
                <a:gd name="T120" fmla="*/ 24 w 1861"/>
                <a:gd name="T121" fmla="*/ 11 h 1722"/>
                <a:gd name="T122" fmla="*/ 58 w 1861"/>
                <a:gd name="T123" fmla="*/ 0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1" h="1722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4" y="40"/>
                  </a:lnTo>
                  <a:lnTo>
                    <a:pt x="116" y="57"/>
                  </a:lnTo>
                  <a:lnTo>
                    <a:pt x="116" y="402"/>
                  </a:lnTo>
                  <a:lnTo>
                    <a:pt x="121" y="475"/>
                  </a:lnTo>
                  <a:lnTo>
                    <a:pt x="130" y="546"/>
                  </a:lnTo>
                  <a:lnTo>
                    <a:pt x="146" y="616"/>
                  </a:lnTo>
                  <a:lnTo>
                    <a:pt x="168" y="683"/>
                  </a:lnTo>
                  <a:lnTo>
                    <a:pt x="196" y="746"/>
                  </a:lnTo>
                  <a:lnTo>
                    <a:pt x="228" y="808"/>
                  </a:lnTo>
                  <a:lnTo>
                    <a:pt x="265" y="865"/>
                  </a:lnTo>
                  <a:lnTo>
                    <a:pt x="309" y="919"/>
                  </a:lnTo>
                  <a:lnTo>
                    <a:pt x="355" y="970"/>
                  </a:lnTo>
                  <a:lnTo>
                    <a:pt x="407" y="1016"/>
                  </a:lnTo>
                  <a:lnTo>
                    <a:pt x="462" y="1058"/>
                  </a:lnTo>
                  <a:lnTo>
                    <a:pt x="520" y="1096"/>
                  </a:lnTo>
                  <a:lnTo>
                    <a:pt x="583" y="1128"/>
                  </a:lnTo>
                  <a:lnTo>
                    <a:pt x="647" y="1155"/>
                  </a:lnTo>
                  <a:lnTo>
                    <a:pt x="715" y="1177"/>
                  </a:lnTo>
                  <a:lnTo>
                    <a:pt x="785" y="1193"/>
                  </a:lnTo>
                  <a:lnTo>
                    <a:pt x="857" y="1202"/>
                  </a:lnTo>
                  <a:lnTo>
                    <a:pt x="931" y="1205"/>
                  </a:lnTo>
                  <a:lnTo>
                    <a:pt x="1005" y="1202"/>
                  </a:lnTo>
                  <a:lnTo>
                    <a:pt x="1078" y="1193"/>
                  </a:lnTo>
                  <a:lnTo>
                    <a:pt x="1147" y="1177"/>
                  </a:lnTo>
                  <a:lnTo>
                    <a:pt x="1215" y="1155"/>
                  </a:lnTo>
                  <a:lnTo>
                    <a:pt x="1280" y="1128"/>
                  </a:lnTo>
                  <a:lnTo>
                    <a:pt x="1342" y="1096"/>
                  </a:lnTo>
                  <a:lnTo>
                    <a:pt x="1400" y="1058"/>
                  </a:lnTo>
                  <a:lnTo>
                    <a:pt x="1455" y="1016"/>
                  </a:lnTo>
                  <a:lnTo>
                    <a:pt x="1507" y="970"/>
                  </a:lnTo>
                  <a:lnTo>
                    <a:pt x="1554" y="919"/>
                  </a:lnTo>
                  <a:lnTo>
                    <a:pt x="1596" y="865"/>
                  </a:lnTo>
                  <a:lnTo>
                    <a:pt x="1634" y="808"/>
                  </a:lnTo>
                  <a:lnTo>
                    <a:pt x="1667" y="746"/>
                  </a:lnTo>
                  <a:lnTo>
                    <a:pt x="1694" y="683"/>
                  </a:lnTo>
                  <a:lnTo>
                    <a:pt x="1716" y="616"/>
                  </a:lnTo>
                  <a:lnTo>
                    <a:pt x="1732" y="546"/>
                  </a:lnTo>
                  <a:lnTo>
                    <a:pt x="1742" y="475"/>
                  </a:lnTo>
                  <a:lnTo>
                    <a:pt x="1745" y="402"/>
                  </a:lnTo>
                  <a:lnTo>
                    <a:pt x="1745" y="57"/>
                  </a:lnTo>
                  <a:lnTo>
                    <a:pt x="1748" y="40"/>
                  </a:lnTo>
                  <a:lnTo>
                    <a:pt x="1757" y="24"/>
                  </a:lnTo>
                  <a:lnTo>
                    <a:pt x="1769" y="11"/>
                  </a:lnTo>
                  <a:lnTo>
                    <a:pt x="1785" y="3"/>
                  </a:lnTo>
                  <a:lnTo>
                    <a:pt x="1803" y="0"/>
                  </a:lnTo>
                  <a:lnTo>
                    <a:pt x="1822" y="3"/>
                  </a:lnTo>
                  <a:lnTo>
                    <a:pt x="1838" y="11"/>
                  </a:lnTo>
                  <a:lnTo>
                    <a:pt x="1851" y="24"/>
                  </a:lnTo>
                  <a:lnTo>
                    <a:pt x="1859" y="40"/>
                  </a:lnTo>
                  <a:lnTo>
                    <a:pt x="1861" y="57"/>
                  </a:lnTo>
                  <a:lnTo>
                    <a:pt x="1861" y="402"/>
                  </a:lnTo>
                  <a:lnTo>
                    <a:pt x="1858" y="478"/>
                  </a:lnTo>
                  <a:lnTo>
                    <a:pt x="1850" y="553"/>
                  </a:lnTo>
                  <a:lnTo>
                    <a:pt x="1834" y="625"/>
                  </a:lnTo>
                  <a:lnTo>
                    <a:pt x="1813" y="695"/>
                  </a:lnTo>
                  <a:lnTo>
                    <a:pt x="1786" y="763"/>
                  </a:lnTo>
                  <a:lnTo>
                    <a:pt x="1756" y="829"/>
                  </a:lnTo>
                  <a:lnTo>
                    <a:pt x="1719" y="890"/>
                  </a:lnTo>
                  <a:lnTo>
                    <a:pt x="1677" y="950"/>
                  </a:lnTo>
                  <a:lnTo>
                    <a:pt x="1632" y="1005"/>
                  </a:lnTo>
                  <a:lnTo>
                    <a:pt x="1582" y="1057"/>
                  </a:lnTo>
                  <a:lnTo>
                    <a:pt x="1529" y="1104"/>
                  </a:lnTo>
                  <a:lnTo>
                    <a:pt x="1471" y="1148"/>
                  </a:lnTo>
                  <a:lnTo>
                    <a:pt x="1411" y="1188"/>
                  </a:lnTo>
                  <a:lnTo>
                    <a:pt x="1347" y="1222"/>
                  </a:lnTo>
                  <a:lnTo>
                    <a:pt x="1281" y="1252"/>
                  </a:lnTo>
                  <a:lnTo>
                    <a:pt x="1211" y="1277"/>
                  </a:lnTo>
                  <a:lnTo>
                    <a:pt x="1139" y="1296"/>
                  </a:lnTo>
                  <a:lnTo>
                    <a:pt x="1065" y="1310"/>
                  </a:lnTo>
                  <a:lnTo>
                    <a:pt x="989" y="1317"/>
                  </a:lnTo>
                  <a:lnTo>
                    <a:pt x="989" y="1607"/>
                  </a:lnTo>
                  <a:lnTo>
                    <a:pt x="1280" y="1607"/>
                  </a:lnTo>
                  <a:lnTo>
                    <a:pt x="1299" y="1610"/>
                  </a:lnTo>
                  <a:lnTo>
                    <a:pt x="1315" y="1619"/>
                  </a:lnTo>
                  <a:lnTo>
                    <a:pt x="1327" y="1631"/>
                  </a:lnTo>
                  <a:lnTo>
                    <a:pt x="1335" y="1647"/>
                  </a:lnTo>
                  <a:lnTo>
                    <a:pt x="1338" y="1665"/>
                  </a:lnTo>
                  <a:lnTo>
                    <a:pt x="1335" y="1683"/>
                  </a:lnTo>
                  <a:lnTo>
                    <a:pt x="1327" y="1699"/>
                  </a:lnTo>
                  <a:lnTo>
                    <a:pt x="1315" y="1712"/>
                  </a:lnTo>
                  <a:lnTo>
                    <a:pt x="1299" y="1719"/>
                  </a:lnTo>
                  <a:lnTo>
                    <a:pt x="1280" y="1722"/>
                  </a:lnTo>
                  <a:lnTo>
                    <a:pt x="582" y="1722"/>
                  </a:lnTo>
                  <a:lnTo>
                    <a:pt x="564" y="1719"/>
                  </a:lnTo>
                  <a:lnTo>
                    <a:pt x="548" y="1712"/>
                  </a:lnTo>
                  <a:lnTo>
                    <a:pt x="535" y="1699"/>
                  </a:lnTo>
                  <a:lnTo>
                    <a:pt x="527" y="1683"/>
                  </a:lnTo>
                  <a:lnTo>
                    <a:pt x="523" y="1665"/>
                  </a:lnTo>
                  <a:lnTo>
                    <a:pt x="527" y="1647"/>
                  </a:lnTo>
                  <a:lnTo>
                    <a:pt x="535" y="1631"/>
                  </a:lnTo>
                  <a:lnTo>
                    <a:pt x="548" y="1619"/>
                  </a:lnTo>
                  <a:lnTo>
                    <a:pt x="564" y="1610"/>
                  </a:lnTo>
                  <a:lnTo>
                    <a:pt x="582" y="1607"/>
                  </a:lnTo>
                  <a:lnTo>
                    <a:pt x="872" y="1607"/>
                  </a:lnTo>
                  <a:lnTo>
                    <a:pt x="872" y="1317"/>
                  </a:lnTo>
                  <a:lnTo>
                    <a:pt x="797" y="1310"/>
                  </a:lnTo>
                  <a:lnTo>
                    <a:pt x="723" y="1296"/>
                  </a:lnTo>
                  <a:lnTo>
                    <a:pt x="651" y="1277"/>
                  </a:lnTo>
                  <a:lnTo>
                    <a:pt x="582" y="1252"/>
                  </a:lnTo>
                  <a:lnTo>
                    <a:pt x="515" y="1222"/>
                  </a:lnTo>
                  <a:lnTo>
                    <a:pt x="452" y="1188"/>
                  </a:lnTo>
                  <a:lnTo>
                    <a:pt x="390" y="1148"/>
                  </a:lnTo>
                  <a:lnTo>
                    <a:pt x="333" y="1104"/>
                  </a:lnTo>
                  <a:lnTo>
                    <a:pt x="279" y="1057"/>
                  </a:lnTo>
                  <a:lnTo>
                    <a:pt x="229" y="1005"/>
                  </a:lnTo>
                  <a:lnTo>
                    <a:pt x="184" y="950"/>
                  </a:lnTo>
                  <a:lnTo>
                    <a:pt x="143" y="890"/>
                  </a:lnTo>
                  <a:lnTo>
                    <a:pt x="107" y="829"/>
                  </a:lnTo>
                  <a:lnTo>
                    <a:pt x="75" y="763"/>
                  </a:lnTo>
                  <a:lnTo>
                    <a:pt x="49" y="695"/>
                  </a:lnTo>
                  <a:lnTo>
                    <a:pt x="28" y="625"/>
                  </a:lnTo>
                  <a:lnTo>
                    <a:pt x="13" y="553"/>
                  </a:lnTo>
                  <a:lnTo>
                    <a:pt x="3" y="478"/>
                  </a:lnTo>
                  <a:lnTo>
                    <a:pt x="0" y="402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3999" y="1912"/>
              <a:ext cx="91" cy="189"/>
            </a:xfrm>
            <a:custGeom>
              <a:avLst/>
              <a:gdLst>
                <a:gd name="T0" fmla="*/ 433 w 1280"/>
                <a:gd name="T1" fmla="*/ 157 h 2640"/>
                <a:gd name="T2" fmla="*/ 347 w 1280"/>
                <a:gd name="T3" fmla="*/ 248 h 2640"/>
                <a:gd name="T4" fmla="*/ 280 w 1280"/>
                <a:gd name="T5" fmla="*/ 286 h 2640"/>
                <a:gd name="T6" fmla="*/ 173 w 1280"/>
                <a:gd name="T7" fmla="*/ 397 h 2640"/>
                <a:gd name="T8" fmla="*/ 152 w 1280"/>
                <a:gd name="T9" fmla="*/ 446 h 2640"/>
                <a:gd name="T10" fmla="*/ 116 w 1280"/>
                <a:gd name="T11" fmla="*/ 689 h 2640"/>
                <a:gd name="T12" fmla="*/ 174 w 1280"/>
                <a:gd name="T13" fmla="*/ 746 h 2640"/>
                <a:gd name="T14" fmla="*/ 116 w 1280"/>
                <a:gd name="T15" fmla="*/ 803 h 2640"/>
                <a:gd name="T16" fmla="*/ 171 w 1280"/>
                <a:gd name="T17" fmla="*/ 1073 h 2640"/>
                <a:gd name="T18" fmla="*/ 135 w 1280"/>
                <a:gd name="T19" fmla="*/ 1145 h 2640"/>
                <a:gd name="T20" fmla="*/ 164 w 1280"/>
                <a:gd name="T21" fmla="*/ 1401 h 2640"/>
                <a:gd name="T22" fmla="*/ 151 w 1280"/>
                <a:gd name="T23" fmla="*/ 1482 h 2640"/>
                <a:gd name="T24" fmla="*/ 151 w 1280"/>
                <a:gd name="T25" fmla="*/ 1733 h 2640"/>
                <a:gd name="T26" fmla="*/ 164 w 1280"/>
                <a:gd name="T27" fmla="*/ 1814 h 2640"/>
                <a:gd name="T28" fmla="*/ 117 w 1280"/>
                <a:gd name="T29" fmla="*/ 2038 h 2640"/>
                <a:gd name="T30" fmla="*/ 172 w 1280"/>
                <a:gd name="T31" fmla="*/ 2107 h 2640"/>
                <a:gd name="T32" fmla="*/ 144 w 1280"/>
                <a:gd name="T33" fmla="*/ 2174 h 2640"/>
                <a:gd name="T34" fmla="*/ 282 w 1280"/>
                <a:gd name="T35" fmla="*/ 2384 h 2640"/>
                <a:gd name="T36" fmla="*/ 407 w 1280"/>
                <a:gd name="T37" fmla="*/ 2468 h 2640"/>
                <a:gd name="T38" fmla="*/ 465 w 1280"/>
                <a:gd name="T39" fmla="*/ 2411 h 2640"/>
                <a:gd name="T40" fmla="*/ 523 w 1280"/>
                <a:gd name="T41" fmla="*/ 2468 h 2640"/>
                <a:gd name="T42" fmla="*/ 594 w 1280"/>
                <a:gd name="T43" fmla="*/ 2523 h 2640"/>
                <a:gd name="T44" fmla="*/ 764 w 1280"/>
                <a:gd name="T45" fmla="*/ 2496 h 2640"/>
                <a:gd name="T46" fmla="*/ 780 w 1280"/>
                <a:gd name="T47" fmla="*/ 2422 h 2640"/>
                <a:gd name="T48" fmla="*/ 862 w 1280"/>
                <a:gd name="T49" fmla="*/ 2435 h 2640"/>
                <a:gd name="T50" fmla="*/ 917 w 1280"/>
                <a:gd name="T51" fmla="*/ 2447 h 2640"/>
                <a:gd name="T52" fmla="*/ 1093 w 1280"/>
                <a:gd name="T53" fmla="*/ 2267 h 2640"/>
                <a:gd name="T54" fmla="*/ 1107 w 1280"/>
                <a:gd name="T55" fmla="*/ 2139 h 2640"/>
                <a:gd name="T56" fmla="*/ 1143 w 1280"/>
                <a:gd name="T57" fmla="*/ 2070 h 2640"/>
                <a:gd name="T58" fmla="*/ 1145 w 1280"/>
                <a:gd name="T59" fmla="*/ 1835 h 2640"/>
                <a:gd name="T60" fmla="*/ 1108 w 1280"/>
                <a:gd name="T61" fmla="*/ 1761 h 2640"/>
                <a:gd name="T62" fmla="*/ 1163 w 1280"/>
                <a:gd name="T63" fmla="*/ 1492 h 2640"/>
                <a:gd name="T64" fmla="*/ 1105 w 1280"/>
                <a:gd name="T65" fmla="*/ 1435 h 2640"/>
                <a:gd name="T66" fmla="*/ 1163 w 1280"/>
                <a:gd name="T67" fmla="*/ 1377 h 2640"/>
                <a:gd name="T68" fmla="*/ 1108 w 1280"/>
                <a:gd name="T69" fmla="*/ 1109 h 2640"/>
                <a:gd name="T70" fmla="*/ 1145 w 1280"/>
                <a:gd name="T71" fmla="*/ 1036 h 2640"/>
                <a:gd name="T72" fmla="*/ 1117 w 1280"/>
                <a:gd name="T73" fmla="*/ 780 h 2640"/>
                <a:gd name="T74" fmla="*/ 1129 w 1280"/>
                <a:gd name="T75" fmla="*/ 700 h 2640"/>
                <a:gd name="T76" fmla="*/ 1155 w 1280"/>
                <a:gd name="T77" fmla="*/ 536 h 2640"/>
                <a:gd name="T78" fmla="*/ 1105 w 1280"/>
                <a:gd name="T79" fmla="*/ 402 h 2640"/>
                <a:gd name="T80" fmla="*/ 1052 w 1280"/>
                <a:gd name="T81" fmla="*/ 314 h 2640"/>
                <a:gd name="T82" fmla="*/ 971 w 1280"/>
                <a:gd name="T83" fmla="*/ 284 h 2640"/>
                <a:gd name="T84" fmla="*/ 933 w 1280"/>
                <a:gd name="T85" fmla="*/ 218 h 2640"/>
                <a:gd name="T86" fmla="*/ 746 w 1280"/>
                <a:gd name="T87" fmla="*/ 126 h 2640"/>
                <a:gd name="T88" fmla="*/ 769 w 1280"/>
                <a:gd name="T89" fmla="*/ 13 h 2640"/>
                <a:gd name="T90" fmla="*/ 1047 w 1280"/>
                <a:gd name="T91" fmla="*/ 145 h 2640"/>
                <a:gd name="T92" fmla="*/ 1230 w 1280"/>
                <a:gd name="T93" fmla="*/ 386 h 2640"/>
                <a:gd name="T94" fmla="*/ 1280 w 1280"/>
                <a:gd name="T95" fmla="*/ 2009 h 2640"/>
                <a:gd name="T96" fmla="*/ 1202 w 1280"/>
                <a:gd name="T97" fmla="*/ 2309 h 2640"/>
                <a:gd name="T98" fmla="*/ 997 w 1280"/>
                <a:gd name="T99" fmla="*/ 2533 h 2640"/>
                <a:gd name="T100" fmla="*/ 705 w 1280"/>
                <a:gd name="T101" fmla="*/ 2637 h 2640"/>
                <a:gd name="T102" fmla="*/ 391 w 1280"/>
                <a:gd name="T103" fmla="*/ 2591 h 2640"/>
                <a:gd name="T104" fmla="*/ 147 w 1280"/>
                <a:gd name="T105" fmla="*/ 2411 h 2640"/>
                <a:gd name="T106" fmla="*/ 14 w 1280"/>
                <a:gd name="T107" fmla="*/ 2136 h 2640"/>
                <a:gd name="T108" fmla="*/ 14 w 1280"/>
                <a:gd name="T109" fmla="*/ 505 h 2640"/>
                <a:gd name="T110" fmla="*/ 147 w 1280"/>
                <a:gd name="T111" fmla="*/ 230 h 2640"/>
                <a:gd name="T112" fmla="*/ 391 w 1280"/>
                <a:gd name="T113" fmla="*/ 50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80" h="2640">
                  <a:moveTo>
                    <a:pt x="640" y="115"/>
                  </a:moveTo>
                  <a:lnTo>
                    <a:pt x="586" y="118"/>
                  </a:lnTo>
                  <a:lnTo>
                    <a:pt x="533" y="126"/>
                  </a:lnTo>
                  <a:lnTo>
                    <a:pt x="482" y="139"/>
                  </a:lnTo>
                  <a:lnTo>
                    <a:pt x="433" y="157"/>
                  </a:lnTo>
                  <a:lnTo>
                    <a:pt x="387" y="179"/>
                  </a:lnTo>
                  <a:lnTo>
                    <a:pt x="344" y="206"/>
                  </a:lnTo>
                  <a:lnTo>
                    <a:pt x="348" y="218"/>
                  </a:lnTo>
                  <a:lnTo>
                    <a:pt x="349" y="229"/>
                  </a:lnTo>
                  <a:lnTo>
                    <a:pt x="347" y="248"/>
                  </a:lnTo>
                  <a:lnTo>
                    <a:pt x="338" y="264"/>
                  </a:lnTo>
                  <a:lnTo>
                    <a:pt x="326" y="276"/>
                  </a:lnTo>
                  <a:lnTo>
                    <a:pt x="310" y="284"/>
                  </a:lnTo>
                  <a:lnTo>
                    <a:pt x="291" y="287"/>
                  </a:lnTo>
                  <a:lnTo>
                    <a:pt x="280" y="286"/>
                  </a:lnTo>
                  <a:lnTo>
                    <a:pt x="269" y="283"/>
                  </a:lnTo>
                  <a:lnTo>
                    <a:pt x="260" y="277"/>
                  </a:lnTo>
                  <a:lnTo>
                    <a:pt x="227" y="314"/>
                  </a:lnTo>
                  <a:lnTo>
                    <a:pt x="199" y="355"/>
                  </a:lnTo>
                  <a:lnTo>
                    <a:pt x="173" y="397"/>
                  </a:lnTo>
                  <a:lnTo>
                    <a:pt x="174" y="400"/>
                  </a:lnTo>
                  <a:lnTo>
                    <a:pt x="174" y="402"/>
                  </a:lnTo>
                  <a:lnTo>
                    <a:pt x="171" y="419"/>
                  </a:lnTo>
                  <a:lnTo>
                    <a:pt x="164" y="434"/>
                  </a:lnTo>
                  <a:lnTo>
                    <a:pt x="152" y="446"/>
                  </a:lnTo>
                  <a:lnTo>
                    <a:pt x="137" y="490"/>
                  </a:lnTo>
                  <a:lnTo>
                    <a:pt x="126" y="536"/>
                  </a:lnTo>
                  <a:lnTo>
                    <a:pt x="119" y="583"/>
                  </a:lnTo>
                  <a:lnTo>
                    <a:pt x="116" y="631"/>
                  </a:lnTo>
                  <a:lnTo>
                    <a:pt x="116" y="689"/>
                  </a:lnTo>
                  <a:lnTo>
                    <a:pt x="135" y="692"/>
                  </a:lnTo>
                  <a:lnTo>
                    <a:pt x="151" y="700"/>
                  </a:lnTo>
                  <a:lnTo>
                    <a:pt x="164" y="713"/>
                  </a:lnTo>
                  <a:lnTo>
                    <a:pt x="171" y="728"/>
                  </a:lnTo>
                  <a:lnTo>
                    <a:pt x="174" y="746"/>
                  </a:lnTo>
                  <a:lnTo>
                    <a:pt x="171" y="765"/>
                  </a:lnTo>
                  <a:lnTo>
                    <a:pt x="164" y="780"/>
                  </a:lnTo>
                  <a:lnTo>
                    <a:pt x="151" y="793"/>
                  </a:lnTo>
                  <a:lnTo>
                    <a:pt x="135" y="800"/>
                  </a:lnTo>
                  <a:lnTo>
                    <a:pt x="116" y="803"/>
                  </a:lnTo>
                  <a:lnTo>
                    <a:pt x="116" y="1033"/>
                  </a:lnTo>
                  <a:lnTo>
                    <a:pt x="135" y="1036"/>
                  </a:lnTo>
                  <a:lnTo>
                    <a:pt x="151" y="1044"/>
                  </a:lnTo>
                  <a:lnTo>
                    <a:pt x="164" y="1057"/>
                  </a:lnTo>
                  <a:lnTo>
                    <a:pt x="171" y="1073"/>
                  </a:lnTo>
                  <a:lnTo>
                    <a:pt x="174" y="1090"/>
                  </a:lnTo>
                  <a:lnTo>
                    <a:pt x="171" y="1109"/>
                  </a:lnTo>
                  <a:lnTo>
                    <a:pt x="164" y="1125"/>
                  </a:lnTo>
                  <a:lnTo>
                    <a:pt x="151" y="1137"/>
                  </a:lnTo>
                  <a:lnTo>
                    <a:pt x="135" y="1145"/>
                  </a:lnTo>
                  <a:lnTo>
                    <a:pt x="116" y="1148"/>
                  </a:lnTo>
                  <a:lnTo>
                    <a:pt x="116" y="1377"/>
                  </a:lnTo>
                  <a:lnTo>
                    <a:pt x="135" y="1381"/>
                  </a:lnTo>
                  <a:lnTo>
                    <a:pt x="151" y="1389"/>
                  </a:lnTo>
                  <a:lnTo>
                    <a:pt x="164" y="1401"/>
                  </a:lnTo>
                  <a:lnTo>
                    <a:pt x="171" y="1417"/>
                  </a:lnTo>
                  <a:lnTo>
                    <a:pt x="174" y="1435"/>
                  </a:lnTo>
                  <a:lnTo>
                    <a:pt x="171" y="1454"/>
                  </a:lnTo>
                  <a:lnTo>
                    <a:pt x="164" y="1469"/>
                  </a:lnTo>
                  <a:lnTo>
                    <a:pt x="151" y="1482"/>
                  </a:lnTo>
                  <a:lnTo>
                    <a:pt x="135" y="1490"/>
                  </a:lnTo>
                  <a:lnTo>
                    <a:pt x="116" y="1492"/>
                  </a:lnTo>
                  <a:lnTo>
                    <a:pt x="116" y="1722"/>
                  </a:lnTo>
                  <a:lnTo>
                    <a:pt x="135" y="1725"/>
                  </a:lnTo>
                  <a:lnTo>
                    <a:pt x="151" y="1733"/>
                  </a:lnTo>
                  <a:lnTo>
                    <a:pt x="164" y="1746"/>
                  </a:lnTo>
                  <a:lnTo>
                    <a:pt x="171" y="1761"/>
                  </a:lnTo>
                  <a:lnTo>
                    <a:pt x="174" y="1779"/>
                  </a:lnTo>
                  <a:lnTo>
                    <a:pt x="171" y="1798"/>
                  </a:lnTo>
                  <a:lnTo>
                    <a:pt x="164" y="1814"/>
                  </a:lnTo>
                  <a:lnTo>
                    <a:pt x="151" y="1826"/>
                  </a:lnTo>
                  <a:lnTo>
                    <a:pt x="135" y="1835"/>
                  </a:lnTo>
                  <a:lnTo>
                    <a:pt x="116" y="1837"/>
                  </a:lnTo>
                  <a:lnTo>
                    <a:pt x="116" y="2009"/>
                  </a:lnTo>
                  <a:lnTo>
                    <a:pt x="117" y="2038"/>
                  </a:lnTo>
                  <a:lnTo>
                    <a:pt x="120" y="2067"/>
                  </a:lnTo>
                  <a:lnTo>
                    <a:pt x="137" y="2070"/>
                  </a:lnTo>
                  <a:lnTo>
                    <a:pt x="152" y="2079"/>
                  </a:lnTo>
                  <a:lnTo>
                    <a:pt x="164" y="2091"/>
                  </a:lnTo>
                  <a:lnTo>
                    <a:pt x="172" y="2107"/>
                  </a:lnTo>
                  <a:lnTo>
                    <a:pt x="174" y="2124"/>
                  </a:lnTo>
                  <a:lnTo>
                    <a:pt x="172" y="2139"/>
                  </a:lnTo>
                  <a:lnTo>
                    <a:pt x="166" y="2153"/>
                  </a:lnTo>
                  <a:lnTo>
                    <a:pt x="156" y="2164"/>
                  </a:lnTo>
                  <a:lnTo>
                    <a:pt x="144" y="2174"/>
                  </a:lnTo>
                  <a:lnTo>
                    <a:pt x="163" y="2222"/>
                  </a:lnTo>
                  <a:lnTo>
                    <a:pt x="187" y="2267"/>
                  </a:lnTo>
                  <a:lnTo>
                    <a:pt x="214" y="2309"/>
                  </a:lnTo>
                  <a:lnTo>
                    <a:pt x="246" y="2349"/>
                  </a:lnTo>
                  <a:lnTo>
                    <a:pt x="282" y="2384"/>
                  </a:lnTo>
                  <a:lnTo>
                    <a:pt x="321" y="2418"/>
                  </a:lnTo>
                  <a:lnTo>
                    <a:pt x="363" y="2447"/>
                  </a:lnTo>
                  <a:lnTo>
                    <a:pt x="408" y="2471"/>
                  </a:lnTo>
                  <a:lnTo>
                    <a:pt x="408" y="2470"/>
                  </a:lnTo>
                  <a:lnTo>
                    <a:pt x="407" y="2468"/>
                  </a:lnTo>
                  <a:lnTo>
                    <a:pt x="410" y="2450"/>
                  </a:lnTo>
                  <a:lnTo>
                    <a:pt x="419" y="2435"/>
                  </a:lnTo>
                  <a:lnTo>
                    <a:pt x="431" y="2422"/>
                  </a:lnTo>
                  <a:lnTo>
                    <a:pt x="447" y="2414"/>
                  </a:lnTo>
                  <a:lnTo>
                    <a:pt x="465" y="2411"/>
                  </a:lnTo>
                  <a:lnTo>
                    <a:pt x="484" y="2414"/>
                  </a:lnTo>
                  <a:lnTo>
                    <a:pt x="500" y="2422"/>
                  </a:lnTo>
                  <a:lnTo>
                    <a:pt x="513" y="2435"/>
                  </a:lnTo>
                  <a:lnTo>
                    <a:pt x="520" y="2450"/>
                  </a:lnTo>
                  <a:lnTo>
                    <a:pt x="523" y="2468"/>
                  </a:lnTo>
                  <a:lnTo>
                    <a:pt x="521" y="2484"/>
                  </a:lnTo>
                  <a:lnTo>
                    <a:pt x="516" y="2496"/>
                  </a:lnTo>
                  <a:lnTo>
                    <a:pt x="507" y="2509"/>
                  </a:lnTo>
                  <a:lnTo>
                    <a:pt x="550" y="2518"/>
                  </a:lnTo>
                  <a:lnTo>
                    <a:pt x="594" y="2523"/>
                  </a:lnTo>
                  <a:lnTo>
                    <a:pt x="640" y="2525"/>
                  </a:lnTo>
                  <a:lnTo>
                    <a:pt x="685" y="2523"/>
                  </a:lnTo>
                  <a:lnTo>
                    <a:pt x="730" y="2518"/>
                  </a:lnTo>
                  <a:lnTo>
                    <a:pt x="773" y="2509"/>
                  </a:lnTo>
                  <a:lnTo>
                    <a:pt x="764" y="2496"/>
                  </a:lnTo>
                  <a:lnTo>
                    <a:pt x="758" y="2484"/>
                  </a:lnTo>
                  <a:lnTo>
                    <a:pt x="756" y="2468"/>
                  </a:lnTo>
                  <a:lnTo>
                    <a:pt x="759" y="2450"/>
                  </a:lnTo>
                  <a:lnTo>
                    <a:pt x="768" y="2435"/>
                  </a:lnTo>
                  <a:lnTo>
                    <a:pt x="780" y="2422"/>
                  </a:lnTo>
                  <a:lnTo>
                    <a:pt x="796" y="2414"/>
                  </a:lnTo>
                  <a:lnTo>
                    <a:pt x="814" y="2411"/>
                  </a:lnTo>
                  <a:lnTo>
                    <a:pt x="833" y="2414"/>
                  </a:lnTo>
                  <a:lnTo>
                    <a:pt x="849" y="2422"/>
                  </a:lnTo>
                  <a:lnTo>
                    <a:pt x="862" y="2435"/>
                  </a:lnTo>
                  <a:lnTo>
                    <a:pt x="869" y="2450"/>
                  </a:lnTo>
                  <a:lnTo>
                    <a:pt x="872" y="2468"/>
                  </a:lnTo>
                  <a:lnTo>
                    <a:pt x="872" y="2470"/>
                  </a:lnTo>
                  <a:lnTo>
                    <a:pt x="872" y="2471"/>
                  </a:lnTo>
                  <a:lnTo>
                    <a:pt x="917" y="2447"/>
                  </a:lnTo>
                  <a:lnTo>
                    <a:pt x="959" y="2418"/>
                  </a:lnTo>
                  <a:lnTo>
                    <a:pt x="998" y="2384"/>
                  </a:lnTo>
                  <a:lnTo>
                    <a:pt x="1033" y="2349"/>
                  </a:lnTo>
                  <a:lnTo>
                    <a:pt x="1066" y="2309"/>
                  </a:lnTo>
                  <a:lnTo>
                    <a:pt x="1093" y="2267"/>
                  </a:lnTo>
                  <a:lnTo>
                    <a:pt x="1117" y="2222"/>
                  </a:lnTo>
                  <a:lnTo>
                    <a:pt x="1136" y="2174"/>
                  </a:lnTo>
                  <a:lnTo>
                    <a:pt x="1124" y="2164"/>
                  </a:lnTo>
                  <a:lnTo>
                    <a:pt x="1113" y="2153"/>
                  </a:lnTo>
                  <a:lnTo>
                    <a:pt x="1107" y="2139"/>
                  </a:lnTo>
                  <a:lnTo>
                    <a:pt x="1105" y="2124"/>
                  </a:lnTo>
                  <a:lnTo>
                    <a:pt x="1108" y="2107"/>
                  </a:lnTo>
                  <a:lnTo>
                    <a:pt x="1116" y="2091"/>
                  </a:lnTo>
                  <a:lnTo>
                    <a:pt x="1127" y="2079"/>
                  </a:lnTo>
                  <a:lnTo>
                    <a:pt x="1143" y="2070"/>
                  </a:lnTo>
                  <a:lnTo>
                    <a:pt x="1160" y="2067"/>
                  </a:lnTo>
                  <a:lnTo>
                    <a:pt x="1162" y="2038"/>
                  </a:lnTo>
                  <a:lnTo>
                    <a:pt x="1163" y="2009"/>
                  </a:lnTo>
                  <a:lnTo>
                    <a:pt x="1163" y="1837"/>
                  </a:lnTo>
                  <a:lnTo>
                    <a:pt x="1145" y="1835"/>
                  </a:lnTo>
                  <a:lnTo>
                    <a:pt x="1129" y="1826"/>
                  </a:lnTo>
                  <a:lnTo>
                    <a:pt x="1117" y="1814"/>
                  </a:lnTo>
                  <a:lnTo>
                    <a:pt x="1108" y="1798"/>
                  </a:lnTo>
                  <a:lnTo>
                    <a:pt x="1105" y="1779"/>
                  </a:lnTo>
                  <a:lnTo>
                    <a:pt x="1108" y="1761"/>
                  </a:lnTo>
                  <a:lnTo>
                    <a:pt x="1117" y="1746"/>
                  </a:lnTo>
                  <a:lnTo>
                    <a:pt x="1129" y="1733"/>
                  </a:lnTo>
                  <a:lnTo>
                    <a:pt x="1145" y="1725"/>
                  </a:lnTo>
                  <a:lnTo>
                    <a:pt x="1163" y="1722"/>
                  </a:lnTo>
                  <a:lnTo>
                    <a:pt x="1163" y="1492"/>
                  </a:lnTo>
                  <a:lnTo>
                    <a:pt x="1145" y="1490"/>
                  </a:lnTo>
                  <a:lnTo>
                    <a:pt x="1129" y="1482"/>
                  </a:lnTo>
                  <a:lnTo>
                    <a:pt x="1117" y="1469"/>
                  </a:lnTo>
                  <a:lnTo>
                    <a:pt x="1108" y="1454"/>
                  </a:lnTo>
                  <a:lnTo>
                    <a:pt x="1105" y="1435"/>
                  </a:lnTo>
                  <a:lnTo>
                    <a:pt x="1108" y="1417"/>
                  </a:lnTo>
                  <a:lnTo>
                    <a:pt x="1117" y="1401"/>
                  </a:lnTo>
                  <a:lnTo>
                    <a:pt x="1129" y="1389"/>
                  </a:lnTo>
                  <a:lnTo>
                    <a:pt x="1145" y="1381"/>
                  </a:lnTo>
                  <a:lnTo>
                    <a:pt x="1163" y="1377"/>
                  </a:lnTo>
                  <a:lnTo>
                    <a:pt x="1163" y="1148"/>
                  </a:lnTo>
                  <a:lnTo>
                    <a:pt x="1145" y="1145"/>
                  </a:lnTo>
                  <a:lnTo>
                    <a:pt x="1129" y="1137"/>
                  </a:lnTo>
                  <a:lnTo>
                    <a:pt x="1117" y="1125"/>
                  </a:lnTo>
                  <a:lnTo>
                    <a:pt x="1108" y="1109"/>
                  </a:lnTo>
                  <a:lnTo>
                    <a:pt x="1105" y="1090"/>
                  </a:lnTo>
                  <a:lnTo>
                    <a:pt x="1108" y="1073"/>
                  </a:lnTo>
                  <a:lnTo>
                    <a:pt x="1117" y="1057"/>
                  </a:lnTo>
                  <a:lnTo>
                    <a:pt x="1129" y="1044"/>
                  </a:lnTo>
                  <a:lnTo>
                    <a:pt x="1145" y="1036"/>
                  </a:lnTo>
                  <a:lnTo>
                    <a:pt x="1163" y="1033"/>
                  </a:lnTo>
                  <a:lnTo>
                    <a:pt x="1163" y="803"/>
                  </a:lnTo>
                  <a:lnTo>
                    <a:pt x="1145" y="800"/>
                  </a:lnTo>
                  <a:lnTo>
                    <a:pt x="1129" y="793"/>
                  </a:lnTo>
                  <a:lnTo>
                    <a:pt x="1117" y="780"/>
                  </a:lnTo>
                  <a:lnTo>
                    <a:pt x="1108" y="765"/>
                  </a:lnTo>
                  <a:lnTo>
                    <a:pt x="1105" y="746"/>
                  </a:lnTo>
                  <a:lnTo>
                    <a:pt x="1108" y="728"/>
                  </a:lnTo>
                  <a:lnTo>
                    <a:pt x="1117" y="713"/>
                  </a:lnTo>
                  <a:lnTo>
                    <a:pt x="1129" y="700"/>
                  </a:lnTo>
                  <a:lnTo>
                    <a:pt x="1145" y="692"/>
                  </a:lnTo>
                  <a:lnTo>
                    <a:pt x="1163" y="689"/>
                  </a:lnTo>
                  <a:lnTo>
                    <a:pt x="1163" y="631"/>
                  </a:lnTo>
                  <a:lnTo>
                    <a:pt x="1161" y="583"/>
                  </a:lnTo>
                  <a:lnTo>
                    <a:pt x="1155" y="536"/>
                  </a:lnTo>
                  <a:lnTo>
                    <a:pt x="1143" y="490"/>
                  </a:lnTo>
                  <a:lnTo>
                    <a:pt x="1128" y="446"/>
                  </a:lnTo>
                  <a:lnTo>
                    <a:pt x="1116" y="434"/>
                  </a:lnTo>
                  <a:lnTo>
                    <a:pt x="1108" y="419"/>
                  </a:lnTo>
                  <a:lnTo>
                    <a:pt x="1105" y="402"/>
                  </a:lnTo>
                  <a:lnTo>
                    <a:pt x="1105" y="401"/>
                  </a:lnTo>
                  <a:lnTo>
                    <a:pt x="1106" y="400"/>
                  </a:lnTo>
                  <a:lnTo>
                    <a:pt x="1106" y="397"/>
                  </a:lnTo>
                  <a:lnTo>
                    <a:pt x="1081" y="355"/>
                  </a:lnTo>
                  <a:lnTo>
                    <a:pt x="1052" y="314"/>
                  </a:lnTo>
                  <a:lnTo>
                    <a:pt x="1019" y="277"/>
                  </a:lnTo>
                  <a:lnTo>
                    <a:pt x="1010" y="283"/>
                  </a:lnTo>
                  <a:lnTo>
                    <a:pt x="1000" y="286"/>
                  </a:lnTo>
                  <a:lnTo>
                    <a:pt x="989" y="287"/>
                  </a:lnTo>
                  <a:lnTo>
                    <a:pt x="971" y="284"/>
                  </a:lnTo>
                  <a:lnTo>
                    <a:pt x="955" y="276"/>
                  </a:lnTo>
                  <a:lnTo>
                    <a:pt x="942" y="264"/>
                  </a:lnTo>
                  <a:lnTo>
                    <a:pt x="934" y="248"/>
                  </a:lnTo>
                  <a:lnTo>
                    <a:pt x="931" y="229"/>
                  </a:lnTo>
                  <a:lnTo>
                    <a:pt x="933" y="218"/>
                  </a:lnTo>
                  <a:lnTo>
                    <a:pt x="936" y="206"/>
                  </a:lnTo>
                  <a:lnTo>
                    <a:pt x="892" y="179"/>
                  </a:lnTo>
                  <a:lnTo>
                    <a:pt x="846" y="157"/>
                  </a:lnTo>
                  <a:lnTo>
                    <a:pt x="797" y="139"/>
                  </a:lnTo>
                  <a:lnTo>
                    <a:pt x="746" y="126"/>
                  </a:lnTo>
                  <a:lnTo>
                    <a:pt x="695" y="118"/>
                  </a:lnTo>
                  <a:lnTo>
                    <a:pt x="640" y="115"/>
                  </a:lnTo>
                  <a:close/>
                  <a:moveTo>
                    <a:pt x="640" y="0"/>
                  </a:moveTo>
                  <a:lnTo>
                    <a:pt x="705" y="3"/>
                  </a:lnTo>
                  <a:lnTo>
                    <a:pt x="769" y="13"/>
                  </a:lnTo>
                  <a:lnTo>
                    <a:pt x="830" y="29"/>
                  </a:lnTo>
                  <a:lnTo>
                    <a:pt x="889" y="50"/>
                  </a:lnTo>
                  <a:lnTo>
                    <a:pt x="944" y="76"/>
                  </a:lnTo>
                  <a:lnTo>
                    <a:pt x="997" y="108"/>
                  </a:lnTo>
                  <a:lnTo>
                    <a:pt x="1047" y="145"/>
                  </a:lnTo>
                  <a:lnTo>
                    <a:pt x="1092" y="186"/>
                  </a:lnTo>
                  <a:lnTo>
                    <a:pt x="1134" y="230"/>
                  </a:lnTo>
                  <a:lnTo>
                    <a:pt x="1171" y="278"/>
                  </a:lnTo>
                  <a:lnTo>
                    <a:pt x="1202" y="331"/>
                  </a:lnTo>
                  <a:lnTo>
                    <a:pt x="1230" y="386"/>
                  </a:lnTo>
                  <a:lnTo>
                    <a:pt x="1251" y="444"/>
                  </a:lnTo>
                  <a:lnTo>
                    <a:pt x="1267" y="505"/>
                  </a:lnTo>
                  <a:lnTo>
                    <a:pt x="1276" y="568"/>
                  </a:lnTo>
                  <a:lnTo>
                    <a:pt x="1280" y="631"/>
                  </a:lnTo>
                  <a:lnTo>
                    <a:pt x="1280" y="2009"/>
                  </a:lnTo>
                  <a:lnTo>
                    <a:pt x="1276" y="2073"/>
                  </a:lnTo>
                  <a:lnTo>
                    <a:pt x="1267" y="2136"/>
                  </a:lnTo>
                  <a:lnTo>
                    <a:pt x="1251" y="2197"/>
                  </a:lnTo>
                  <a:lnTo>
                    <a:pt x="1230" y="2255"/>
                  </a:lnTo>
                  <a:lnTo>
                    <a:pt x="1202" y="2309"/>
                  </a:lnTo>
                  <a:lnTo>
                    <a:pt x="1171" y="2362"/>
                  </a:lnTo>
                  <a:lnTo>
                    <a:pt x="1134" y="2411"/>
                  </a:lnTo>
                  <a:lnTo>
                    <a:pt x="1092" y="2455"/>
                  </a:lnTo>
                  <a:lnTo>
                    <a:pt x="1047" y="2496"/>
                  </a:lnTo>
                  <a:lnTo>
                    <a:pt x="997" y="2533"/>
                  </a:lnTo>
                  <a:lnTo>
                    <a:pt x="944" y="2564"/>
                  </a:lnTo>
                  <a:lnTo>
                    <a:pt x="889" y="2591"/>
                  </a:lnTo>
                  <a:lnTo>
                    <a:pt x="830" y="2612"/>
                  </a:lnTo>
                  <a:lnTo>
                    <a:pt x="769" y="2628"/>
                  </a:lnTo>
                  <a:lnTo>
                    <a:pt x="705" y="2637"/>
                  </a:lnTo>
                  <a:lnTo>
                    <a:pt x="640" y="2640"/>
                  </a:lnTo>
                  <a:lnTo>
                    <a:pt x="575" y="2637"/>
                  </a:lnTo>
                  <a:lnTo>
                    <a:pt x="512" y="2628"/>
                  </a:lnTo>
                  <a:lnTo>
                    <a:pt x="450" y="2612"/>
                  </a:lnTo>
                  <a:lnTo>
                    <a:pt x="391" y="2591"/>
                  </a:lnTo>
                  <a:lnTo>
                    <a:pt x="335" y="2564"/>
                  </a:lnTo>
                  <a:lnTo>
                    <a:pt x="282" y="2533"/>
                  </a:lnTo>
                  <a:lnTo>
                    <a:pt x="234" y="2496"/>
                  </a:lnTo>
                  <a:lnTo>
                    <a:pt x="188" y="2455"/>
                  </a:lnTo>
                  <a:lnTo>
                    <a:pt x="147" y="2411"/>
                  </a:lnTo>
                  <a:lnTo>
                    <a:pt x="110" y="2362"/>
                  </a:lnTo>
                  <a:lnTo>
                    <a:pt x="77" y="2309"/>
                  </a:lnTo>
                  <a:lnTo>
                    <a:pt x="51" y="2255"/>
                  </a:lnTo>
                  <a:lnTo>
                    <a:pt x="29" y="2197"/>
                  </a:lnTo>
                  <a:lnTo>
                    <a:pt x="14" y="2136"/>
                  </a:lnTo>
                  <a:lnTo>
                    <a:pt x="3" y="2073"/>
                  </a:lnTo>
                  <a:lnTo>
                    <a:pt x="0" y="2009"/>
                  </a:lnTo>
                  <a:lnTo>
                    <a:pt x="0" y="631"/>
                  </a:lnTo>
                  <a:lnTo>
                    <a:pt x="3" y="568"/>
                  </a:lnTo>
                  <a:lnTo>
                    <a:pt x="14" y="505"/>
                  </a:lnTo>
                  <a:lnTo>
                    <a:pt x="29" y="444"/>
                  </a:lnTo>
                  <a:lnTo>
                    <a:pt x="51" y="386"/>
                  </a:lnTo>
                  <a:lnTo>
                    <a:pt x="77" y="331"/>
                  </a:lnTo>
                  <a:lnTo>
                    <a:pt x="110" y="278"/>
                  </a:lnTo>
                  <a:lnTo>
                    <a:pt x="147" y="230"/>
                  </a:lnTo>
                  <a:lnTo>
                    <a:pt x="188" y="186"/>
                  </a:lnTo>
                  <a:lnTo>
                    <a:pt x="234" y="145"/>
                  </a:lnTo>
                  <a:lnTo>
                    <a:pt x="282" y="108"/>
                  </a:lnTo>
                  <a:lnTo>
                    <a:pt x="335" y="76"/>
                  </a:lnTo>
                  <a:lnTo>
                    <a:pt x="391" y="50"/>
                  </a:lnTo>
                  <a:lnTo>
                    <a:pt x="450" y="29"/>
                  </a:lnTo>
                  <a:lnTo>
                    <a:pt x="512" y="13"/>
                  </a:lnTo>
                  <a:lnTo>
                    <a:pt x="575" y="3"/>
                  </a:lnTo>
                  <a:lnTo>
                    <a:pt x="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4040" y="1924"/>
              <a:ext cx="9" cy="9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3 h 115"/>
                <a:gd name="T4" fmla="*/ 94 w 117"/>
                <a:gd name="T5" fmla="*/ 11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7 h 115"/>
                <a:gd name="T12" fmla="*/ 115 w 117"/>
                <a:gd name="T13" fmla="*/ 76 h 115"/>
                <a:gd name="T14" fmla="*/ 106 w 117"/>
                <a:gd name="T15" fmla="*/ 92 h 115"/>
                <a:gd name="T16" fmla="*/ 94 w 117"/>
                <a:gd name="T17" fmla="*/ 104 h 115"/>
                <a:gd name="T18" fmla="*/ 78 w 117"/>
                <a:gd name="T19" fmla="*/ 112 h 115"/>
                <a:gd name="T20" fmla="*/ 59 w 117"/>
                <a:gd name="T21" fmla="*/ 115 h 115"/>
                <a:gd name="T22" fmla="*/ 41 w 117"/>
                <a:gd name="T23" fmla="*/ 112 h 115"/>
                <a:gd name="T24" fmla="*/ 25 w 117"/>
                <a:gd name="T25" fmla="*/ 104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7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1 h 115"/>
                <a:gd name="T38" fmla="*/ 41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4" y="104"/>
                  </a:lnTo>
                  <a:lnTo>
                    <a:pt x="78" y="112"/>
                  </a:lnTo>
                  <a:lnTo>
                    <a:pt x="59" y="115"/>
                  </a:lnTo>
                  <a:lnTo>
                    <a:pt x="41" y="112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4028" y="1937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5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4028" y="1961"/>
              <a:ext cx="8" cy="8"/>
            </a:xfrm>
            <a:custGeom>
              <a:avLst/>
              <a:gdLst>
                <a:gd name="T0" fmla="*/ 58 w 116"/>
                <a:gd name="T1" fmla="*/ 0 h 114"/>
                <a:gd name="T2" fmla="*/ 77 w 116"/>
                <a:gd name="T3" fmla="*/ 3 h 114"/>
                <a:gd name="T4" fmla="*/ 93 w 116"/>
                <a:gd name="T5" fmla="*/ 11 h 114"/>
                <a:gd name="T6" fmla="*/ 106 w 116"/>
                <a:gd name="T7" fmla="*/ 24 h 114"/>
                <a:gd name="T8" fmla="*/ 113 w 116"/>
                <a:gd name="T9" fmla="*/ 39 h 114"/>
                <a:gd name="T10" fmla="*/ 116 w 116"/>
                <a:gd name="T11" fmla="*/ 57 h 114"/>
                <a:gd name="T12" fmla="*/ 113 w 116"/>
                <a:gd name="T13" fmla="*/ 76 h 114"/>
                <a:gd name="T14" fmla="*/ 106 w 116"/>
                <a:gd name="T15" fmla="*/ 91 h 114"/>
                <a:gd name="T16" fmla="*/ 93 w 116"/>
                <a:gd name="T17" fmla="*/ 104 h 114"/>
                <a:gd name="T18" fmla="*/ 77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4 h 114"/>
                <a:gd name="T26" fmla="*/ 12 w 116"/>
                <a:gd name="T27" fmla="*/ 91 h 114"/>
                <a:gd name="T28" fmla="*/ 3 w 116"/>
                <a:gd name="T29" fmla="*/ 76 h 114"/>
                <a:gd name="T30" fmla="*/ 0 w 116"/>
                <a:gd name="T31" fmla="*/ 57 h 114"/>
                <a:gd name="T32" fmla="*/ 3 w 116"/>
                <a:gd name="T33" fmla="*/ 39 h 114"/>
                <a:gd name="T34" fmla="*/ 12 w 116"/>
                <a:gd name="T35" fmla="*/ 24 h 114"/>
                <a:gd name="T36" fmla="*/ 24 w 116"/>
                <a:gd name="T37" fmla="*/ 11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4015" y="1949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4 h 115"/>
                <a:gd name="T4" fmla="*/ 94 w 117"/>
                <a:gd name="T5" fmla="*/ 12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8 h 115"/>
                <a:gd name="T12" fmla="*/ 115 w 117"/>
                <a:gd name="T13" fmla="*/ 77 h 115"/>
                <a:gd name="T14" fmla="*/ 106 w 117"/>
                <a:gd name="T15" fmla="*/ 92 h 115"/>
                <a:gd name="T16" fmla="*/ 94 w 117"/>
                <a:gd name="T17" fmla="*/ 105 h 115"/>
                <a:gd name="T18" fmla="*/ 78 w 117"/>
                <a:gd name="T19" fmla="*/ 113 h 115"/>
                <a:gd name="T20" fmla="*/ 59 w 117"/>
                <a:gd name="T21" fmla="*/ 115 h 115"/>
                <a:gd name="T22" fmla="*/ 41 w 117"/>
                <a:gd name="T23" fmla="*/ 113 h 115"/>
                <a:gd name="T24" fmla="*/ 25 w 117"/>
                <a:gd name="T25" fmla="*/ 105 h 115"/>
                <a:gd name="T26" fmla="*/ 12 w 117"/>
                <a:gd name="T27" fmla="*/ 92 h 115"/>
                <a:gd name="T28" fmla="*/ 4 w 117"/>
                <a:gd name="T29" fmla="*/ 77 h 115"/>
                <a:gd name="T30" fmla="*/ 0 w 117"/>
                <a:gd name="T31" fmla="*/ 58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2 h 115"/>
                <a:gd name="T38" fmla="*/ 41 w 117"/>
                <a:gd name="T39" fmla="*/ 4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4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7"/>
                  </a:lnTo>
                  <a:lnTo>
                    <a:pt x="106" y="92"/>
                  </a:lnTo>
                  <a:lnTo>
                    <a:pt x="94" y="105"/>
                  </a:lnTo>
                  <a:lnTo>
                    <a:pt x="78" y="113"/>
                  </a:lnTo>
                  <a:lnTo>
                    <a:pt x="59" y="115"/>
                  </a:lnTo>
                  <a:lnTo>
                    <a:pt x="41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4040" y="1949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4 h 115"/>
                <a:gd name="T4" fmla="*/ 94 w 117"/>
                <a:gd name="T5" fmla="*/ 12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8 h 115"/>
                <a:gd name="T12" fmla="*/ 115 w 117"/>
                <a:gd name="T13" fmla="*/ 77 h 115"/>
                <a:gd name="T14" fmla="*/ 106 w 117"/>
                <a:gd name="T15" fmla="*/ 92 h 115"/>
                <a:gd name="T16" fmla="*/ 94 w 117"/>
                <a:gd name="T17" fmla="*/ 105 h 115"/>
                <a:gd name="T18" fmla="*/ 78 w 117"/>
                <a:gd name="T19" fmla="*/ 113 h 115"/>
                <a:gd name="T20" fmla="*/ 59 w 117"/>
                <a:gd name="T21" fmla="*/ 115 h 115"/>
                <a:gd name="T22" fmla="*/ 41 w 117"/>
                <a:gd name="T23" fmla="*/ 113 h 115"/>
                <a:gd name="T24" fmla="*/ 25 w 117"/>
                <a:gd name="T25" fmla="*/ 105 h 115"/>
                <a:gd name="T26" fmla="*/ 12 w 117"/>
                <a:gd name="T27" fmla="*/ 92 h 115"/>
                <a:gd name="T28" fmla="*/ 4 w 117"/>
                <a:gd name="T29" fmla="*/ 77 h 115"/>
                <a:gd name="T30" fmla="*/ 0 w 117"/>
                <a:gd name="T31" fmla="*/ 58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2 h 115"/>
                <a:gd name="T38" fmla="*/ 41 w 117"/>
                <a:gd name="T39" fmla="*/ 4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4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7"/>
                  </a:lnTo>
                  <a:lnTo>
                    <a:pt x="106" y="92"/>
                  </a:lnTo>
                  <a:lnTo>
                    <a:pt x="94" y="105"/>
                  </a:lnTo>
                  <a:lnTo>
                    <a:pt x="78" y="113"/>
                  </a:lnTo>
                  <a:lnTo>
                    <a:pt x="59" y="115"/>
                  </a:lnTo>
                  <a:lnTo>
                    <a:pt x="41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4015" y="1974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3 h 115"/>
                <a:gd name="T4" fmla="*/ 94 w 117"/>
                <a:gd name="T5" fmla="*/ 11 h 115"/>
                <a:gd name="T6" fmla="*/ 106 w 117"/>
                <a:gd name="T7" fmla="*/ 24 h 115"/>
                <a:gd name="T8" fmla="*/ 115 w 117"/>
                <a:gd name="T9" fmla="*/ 39 h 115"/>
                <a:gd name="T10" fmla="*/ 117 w 117"/>
                <a:gd name="T11" fmla="*/ 57 h 115"/>
                <a:gd name="T12" fmla="*/ 115 w 117"/>
                <a:gd name="T13" fmla="*/ 76 h 115"/>
                <a:gd name="T14" fmla="*/ 106 w 117"/>
                <a:gd name="T15" fmla="*/ 92 h 115"/>
                <a:gd name="T16" fmla="*/ 94 w 117"/>
                <a:gd name="T17" fmla="*/ 104 h 115"/>
                <a:gd name="T18" fmla="*/ 78 w 117"/>
                <a:gd name="T19" fmla="*/ 113 h 115"/>
                <a:gd name="T20" fmla="*/ 59 w 117"/>
                <a:gd name="T21" fmla="*/ 115 h 115"/>
                <a:gd name="T22" fmla="*/ 41 w 117"/>
                <a:gd name="T23" fmla="*/ 113 h 115"/>
                <a:gd name="T24" fmla="*/ 25 w 117"/>
                <a:gd name="T25" fmla="*/ 104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7 h 115"/>
                <a:gd name="T32" fmla="*/ 4 w 117"/>
                <a:gd name="T33" fmla="*/ 39 h 115"/>
                <a:gd name="T34" fmla="*/ 12 w 117"/>
                <a:gd name="T35" fmla="*/ 24 h 115"/>
                <a:gd name="T36" fmla="*/ 25 w 117"/>
                <a:gd name="T37" fmla="*/ 11 h 115"/>
                <a:gd name="T38" fmla="*/ 41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39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4" y="104"/>
                  </a:lnTo>
                  <a:lnTo>
                    <a:pt x="78" y="113"/>
                  </a:lnTo>
                  <a:lnTo>
                    <a:pt x="59" y="115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4040" y="1974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3 h 115"/>
                <a:gd name="T4" fmla="*/ 94 w 117"/>
                <a:gd name="T5" fmla="*/ 11 h 115"/>
                <a:gd name="T6" fmla="*/ 106 w 117"/>
                <a:gd name="T7" fmla="*/ 24 h 115"/>
                <a:gd name="T8" fmla="*/ 115 w 117"/>
                <a:gd name="T9" fmla="*/ 39 h 115"/>
                <a:gd name="T10" fmla="*/ 117 w 117"/>
                <a:gd name="T11" fmla="*/ 57 h 115"/>
                <a:gd name="T12" fmla="*/ 115 w 117"/>
                <a:gd name="T13" fmla="*/ 76 h 115"/>
                <a:gd name="T14" fmla="*/ 106 w 117"/>
                <a:gd name="T15" fmla="*/ 92 h 115"/>
                <a:gd name="T16" fmla="*/ 94 w 117"/>
                <a:gd name="T17" fmla="*/ 104 h 115"/>
                <a:gd name="T18" fmla="*/ 78 w 117"/>
                <a:gd name="T19" fmla="*/ 113 h 115"/>
                <a:gd name="T20" fmla="*/ 59 w 117"/>
                <a:gd name="T21" fmla="*/ 115 h 115"/>
                <a:gd name="T22" fmla="*/ 41 w 117"/>
                <a:gd name="T23" fmla="*/ 113 h 115"/>
                <a:gd name="T24" fmla="*/ 25 w 117"/>
                <a:gd name="T25" fmla="*/ 104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7 h 115"/>
                <a:gd name="T32" fmla="*/ 4 w 117"/>
                <a:gd name="T33" fmla="*/ 39 h 115"/>
                <a:gd name="T34" fmla="*/ 12 w 117"/>
                <a:gd name="T35" fmla="*/ 24 h 115"/>
                <a:gd name="T36" fmla="*/ 25 w 117"/>
                <a:gd name="T37" fmla="*/ 11 h 115"/>
                <a:gd name="T38" fmla="*/ 41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39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4" y="104"/>
                  </a:lnTo>
                  <a:lnTo>
                    <a:pt x="78" y="113"/>
                  </a:lnTo>
                  <a:lnTo>
                    <a:pt x="59" y="115"/>
                  </a:lnTo>
                  <a:lnTo>
                    <a:pt x="41" y="113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4053" y="1937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5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4053" y="1961"/>
              <a:ext cx="8" cy="8"/>
            </a:xfrm>
            <a:custGeom>
              <a:avLst/>
              <a:gdLst>
                <a:gd name="T0" fmla="*/ 58 w 116"/>
                <a:gd name="T1" fmla="*/ 0 h 114"/>
                <a:gd name="T2" fmla="*/ 77 w 116"/>
                <a:gd name="T3" fmla="*/ 3 h 114"/>
                <a:gd name="T4" fmla="*/ 93 w 116"/>
                <a:gd name="T5" fmla="*/ 11 h 114"/>
                <a:gd name="T6" fmla="*/ 106 w 116"/>
                <a:gd name="T7" fmla="*/ 24 h 114"/>
                <a:gd name="T8" fmla="*/ 113 w 116"/>
                <a:gd name="T9" fmla="*/ 39 h 114"/>
                <a:gd name="T10" fmla="*/ 116 w 116"/>
                <a:gd name="T11" fmla="*/ 57 h 114"/>
                <a:gd name="T12" fmla="*/ 113 w 116"/>
                <a:gd name="T13" fmla="*/ 76 h 114"/>
                <a:gd name="T14" fmla="*/ 106 w 116"/>
                <a:gd name="T15" fmla="*/ 91 h 114"/>
                <a:gd name="T16" fmla="*/ 93 w 116"/>
                <a:gd name="T17" fmla="*/ 104 h 114"/>
                <a:gd name="T18" fmla="*/ 77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4 h 114"/>
                <a:gd name="T26" fmla="*/ 12 w 116"/>
                <a:gd name="T27" fmla="*/ 91 h 114"/>
                <a:gd name="T28" fmla="*/ 3 w 116"/>
                <a:gd name="T29" fmla="*/ 76 h 114"/>
                <a:gd name="T30" fmla="*/ 0 w 116"/>
                <a:gd name="T31" fmla="*/ 57 h 114"/>
                <a:gd name="T32" fmla="*/ 3 w 116"/>
                <a:gd name="T33" fmla="*/ 39 h 114"/>
                <a:gd name="T34" fmla="*/ 12 w 116"/>
                <a:gd name="T35" fmla="*/ 24 h 114"/>
                <a:gd name="T36" fmla="*/ 24 w 116"/>
                <a:gd name="T37" fmla="*/ 11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6" y="91"/>
                  </a:lnTo>
                  <a:lnTo>
                    <a:pt x="93" y="104"/>
                  </a:lnTo>
                  <a:lnTo>
                    <a:pt x="77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4065" y="1949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4 h 115"/>
                <a:gd name="T4" fmla="*/ 93 w 116"/>
                <a:gd name="T5" fmla="*/ 12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7 h 115"/>
                <a:gd name="T14" fmla="*/ 105 w 116"/>
                <a:gd name="T15" fmla="*/ 92 h 115"/>
                <a:gd name="T16" fmla="*/ 93 w 116"/>
                <a:gd name="T17" fmla="*/ 105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5 h 115"/>
                <a:gd name="T26" fmla="*/ 11 w 116"/>
                <a:gd name="T27" fmla="*/ 92 h 115"/>
                <a:gd name="T28" fmla="*/ 3 w 116"/>
                <a:gd name="T29" fmla="*/ 77 h 115"/>
                <a:gd name="T30" fmla="*/ 0 w 116"/>
                <a:gd name="T31" fmla="*/ 58 h 115"/>
                <a:gd name="T32" fmla="*/ 3 w 116"/>
                <a:gd name="T33" fmla="*/ 40 h 115"/>
                <a:gd name="T34" fmla="*/ 11 w 116"/>
                <a:gd name="T35" fmla="*/ 24 h 115"/>
                <a:gd name="T36" fmla="*/ 24 w 116"/>
                <a:gd name="T37" fmla="*/ 12 h 115"/>
                <a:gd name="T38" fmla="*/ 40 w 116"/>
                <a:gd name="T39" fmla="*/ 4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4065" y="1974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5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6 h 115"/>
                <a:gd name="T14" fmla="*/ 105 w 116"/>
                <a:gd name="T15" fmla="*/ 92 h 115"/>
                <a:gd name="T16" fmla="*/ 93 w 116"/>
                <a:gd name="T17" fmla="*/ 104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4028" y="1986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7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4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4028" y="2010"/>
              <a:ext cx="8" cy="9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4 h 115"/>
                <a:gd name="T4" fmla="*/ 93 w 116"/>
                <a:gd name="T5" fmla="*/ 12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7 h 115"/>
                <a:gd name="T14" fmla="*/ 106 w 116"/>
                <a:gd name="T15" fmla="*/ 92 h 115"/>
                <a:gd name="T16" fmla="*/ 93 w 116"/>
                <a:gd name="T17" fmla="*/ 105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5 h 115"/>
                <a:gd name="T26" fmla="*/ 12 w 116"/>
                <a:gd name="T27" fmla="*/ 92 h 115"/>
                <a:gd name="T28" fmla="*/ 3 w 116"/>
                <a:gd name="T29" fmla="*/ 77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4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4015" y="1998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3 h 115"/>
                <a:gd name="T4" fmla="*/ 94 w 117"/>
                <a:gd name="T5" fmla="*/ 12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8 h 115"/>
                <a:gd name="T12" fmla="*/ 115 w 117"/>
                <a:gd name="T13" fmla="*/ 76 h 115"/>
                <a:gd name="T14" fmla="*/ 106 w 117"/>
                <a:gd name="T15" fmla="*/ 92 h 115"/>
                <a:gd name="T16" fmla="*/ 94 w 117"/>
                <a:gd name="T17" fmla="*/ 105 h 115"/>
                <a:gd name="T18" fmla="*/ 78 w 117"/>
                <a:gd name="T19" fmla="*/ 112 h 115"/>
                <a:gd name="T20" fmla="*/ 59 w 117"/>
                <a:gd name="T21" fmla="*/ 115 h 115"/>
                <a:gd name="T22" fmla="*/ 41 w 117"/>
                <a:gd name="T23" fmla="*/ 112 h 115"/>
                <a:gd name="T24" fmla="*/ 25 w 117"/>
                <a:gd name="T25" fmla="*/ 105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8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2 h 115"/>
                <a:gd name="T38" fmla="*/ 41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4" y="105"/>
                  </a:lnTo>
                  <a:lnTo>
                    <a:pt x="78" y="112"/>
                  </a:lnTo>
                  <a:lnTo>
                    <a:pt x="59" y="115"/>
                  </a:lnTo>
                  <a:lnTo>
                    <a:pt x="41" y="112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4040" y="1998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3 h 115"/>
                <a:gd name="T4" fmla="*/ 94 w 117"/>
                <a:gd name="T5" fmla="*/ 12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8 h 115"/>
                <a:gd name="T12" fmla="*/ 115 w 117"/>
                <a:gd name="T13" fmla="*/ 76 h 115"/>
                <a:gd name="T14" fmla="*/ 106 w 117"/>
                <a:gd name="T15" fmla="*/ 92 h 115"/>
                <a:gd name="T16" fmla="*/ 94 w 117"/>
                <a:gd name="T17" fmla="*/ 105 h 115"/>
                <a:gd name="T18" fmla="*/ 78 w 117"/>
                <a:gd name="T19" fmla="*/ 112 h 115"/>
                <a:gd name="T20" fmla="*/ 59 w 117"/>
                <a:gd name="T21" fmla="*/ 115 h 115"/>
                <a:gd name="T22" fmla="*/ 41 w 117"/>
                <a:gd name="T23" fmla="*/ 112 h 115"/>
                <a:gd name="T24" fmla="*/ 25 w 117"/>
                <a:gd name="T25" fmla="*/ 105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8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2 h 115"/>
                <a:gd name="T38" fmla="*/ 41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3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4" y="105"/>
                  </a:lnTo>
                  <a:lnTo>
                    <a:pt x="78" y="112"/>
                  </a:lnTo>
                  <a:lnTo>
                    <a:pt x="59" y="115"/>
                  </a:lnTo>
                  <a:lnTo>
                    <a:pt x="41" y="112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28"/>
            <p:cNvSpPr>
              <a:spLocks/>
            </p:cNvSpPr>
            <p:nvPr/>
          </p:nvSpPr>
          <p:spPr bwMode="auto">
            <a:xfrm>
              <a:off x="4015" y="2023"/>
              <a:ext cx="9" cy="8"/>
            </a:xfrm>
            <a:custGeom>
              <a:avLst/>
              <a:gdLst>
                <a:gd name="T0" fmla="*/ 59 w 117"/>
                <a:gd name="T1" fmla="*/ 0 h 114"/>
                <a:gd name="T2" fmla="*/ 78 w 117"/>
                <a:gd name="T3" fmla="*/ 3 h 114"/>
                <a:gd name="T4" fmla="*/ 94 w 117"/>
                <a:gd name="T5" fmla="*/ 11 h 114"/>
                <a:gd name="T6" fmla="*/ 106 w 117"/>
                <a:gd name="T7" fmla="*/ 24 h 114"/>
                <a:gd name="T8" fmla="*/ 115 w 117"/>
                <a:gd name="T9" fmla="*/ 39 h 114"/>
                <a:gd name="T10" fmla="*/ 117 w 117"/>
                <a:gd name="T11" fmla="*/ 57 h 114"/>
                <a:gd name="T12" fmla="*/ 115 w 117"/>
                <a:gd name="T13" fmla="*/ 76 h 114"/>
                <a:gd name="T14" fmla="*/ 106 w 117"/>
                <a:gd name="T15" fmla="*/ 91 h 114"/>
                <a:gd name="T16" fmla="*/ 94 w 117"/>
                <a:gd name="T17" fmla="*/ 104 h 114"/>
                <a:gd name="T18" fmla="*/ 78 w 117"/>
                <a:gd name="T19" fmla="*/ 111 h 114"/>
                <a:gd name="T20" fmla="*/ 59 w 117"/>
                <a:gd name="T21" fmla="*/ 114 h 114"/>
                <a:gd name="T22" fmla="*/ 41 w 117"/>
                <a:gd name="T23" fmla="*/ 111 h 114"/>
                <a:gd name="T24" fmla="*/ 25 w 117"/>
                <a:gd name="T25" fmla="*/ 104 h 114"/>
                <a:gd name="T26" fmla="*/ 12 w 117"/>
                <a:gd name="T27" fmla="*/ 91 h 114"/>
                <a:gd name="T28" fmla="*/ 4 w 117"/>
                <a:gd name="T29" fmla="*/ 76 h 114"/>
                <a:gd name="T30" fmla="*/ 0 w 117"/>
                <a:gd name="T31" fmla="*/ 57 h 114"/>
                <a:gd name="T32" fmla="*/ 4 w 117"/>
                <a:gd name="T33" fmla="*/ 39 h 114"/>
                <a:gd name="T34" fmla="*/ 12 w 117"/>
                <a:gd name="T35" fmla="*/ 24 h 114"/>
                <a:gd name="T36" fmla="*/ 25 w 117"/>
                <a:gd name="T37" fmla="*/ 11 h 114"/>
                <a:gd name="T38" fmla="*/ 41 w 117"/>
                <a:gd name="T39" fmla="*/ 3 h 114"/>
                <a:gd name="T40" fmla="*/ 59 w 117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4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39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1"/>
                  </a:lnTo>
                  <a:lnTo>
                    <a:pt x="94" y="104"/>
                  </a:lnTo>
                  <a:lnTo>
                    <a:pt x="78" y="111"/>
                  </a:lnTo>
                  <a:lnTo>
                    <a:pt x="59" y="114"/>
                  </a:lnTo>
                  <a:lnTo>
                    <a:pt x="41" y="111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4040" y="2023"/>
              <a:ext cx="9" cy="8"/>
            </a:xfrm>
            <a:custGeom>
              <a:avLst/>
              <a:gdLst>
                <a:gd name="T0" fmla="*/ 59 w 117"/>
                <a:gd name="T1" fmla="*/ 0 h 114"/>
                <a:gd name="T2" fmla="*/ 78 w 117"/>
                <a:gd name="T3" fmla="*/ 3 h 114"/>
                <a:gd name="T4" fmla="*/ 94 w 117"/>
                <a:gd name="T5" fmla="*/ 11 h 114"/>
                <a:gd name="T6" fmla="*/ 106 w 117"/>
                <a:gd name="T7" fmla="*/ 24 h 114"/>
                <a:gd name="T8" fmla="*/ 115 w 117"/>
                <a:gd name="T9" fmla="*/ 39 h 114"/>
                <a:gd name="T10" fmla="*/ 117 w 117"/>
                <a:gd name="T11" fmla="*/ 57 h 114"/>
                <a:gd name="T12" fmla="*/ 115 w 117"/>
                <a:gd name="T13" fmla="*/ 76 h 114"/>
                <a:gd name="T14" fmla="*/ 106 w 117"/>
                <a:gd name="T15" fmla="*/ 91 h 114"/>
                <a:gd name="T16" fmla="*/ 94 w 117"/>
                <a:gd name="T17" fmla="*/ 104 h 114"/>
                <a:gd name="T18" fmla="*/ 78 w 117"/>
                <a:gd name="T19" fmla="*/ 111 h 114"/>
                <a:gd name="T20" fmla="*/ 59 w 117"/>
                <a:gd name="T21" fmla="*/ 114 h 114"/>
                <a:gd name="T22" fmla="*/ 41 w 117"/>
                <a:gd name="T23" fmla="*/ 111 h 114"/>
                <a:gd name="T24" fmla="*/ 25 w 117"/>
                <a:gd name="T25" fmla="*/ 104 h 114"/>
                <a:gd name="T26" fmla="*/ 12 w 117"/>
                <a:gd name="T27" fmla="*/ 91 h 114"/>
                <a:gd name="T28" fmla="*/ 4 w 117"/>
                <a:gd name="T29" fmla="*/ 76 h 114"/>
                <a:gd name="T30" fmla="*/ 0 w 117"/>
                <a:gd name="T31" fmla="*/ 57 h 114"/>
                <a:gd name="T32" fmla="*/ 4 w 117"/>
                <a:gd name="T33" fmla="*/ 39 h 114"/>
                <a:gd name="T34" fmla="*/ 12 w 117"/>
                <a:gd name="T35" fmla="*/ 24 h 114"/>
                <a:gd name="T36" fmla="*/ 25 w 117"/>
                <a:gd name="T37" fmla="*/ 11 h 114"/>
                <a:gd name="T38" fmla="*/ 41 w 117"/>
                <a:gd name="T39" fmla="*/ 3 h 114"/>
                <a:gd name="T40" fmla="*/ 59 w 117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4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39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1"/>
                  </a:lnTo>
                  <a:lnTo>
                    <a:pt x="94" y="104"/>
                  </a:lnTo>
                  <a:lnTo>
                    <a:pt x="78" y="111"/>
                  </a:lnTo>
                  <a:lnTo>
                    <a:pt x="59" y="114"/>
                  </a:lnTo>
                  <a:lnTo>
                    <a:pt x="41" y="111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4053" y="1986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7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4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4053" y="2010"/>
              <a:ext cx="8" cy="9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4 h 115"/>
                <a:gd name="T4" fmla="*/ 93 w 116"/>
                <a:gd name="T5" fmla="*/ 12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7 h 115"/>
                <a:gd name="T14" fmla="*/ 106 w 116"/>
                <a:gd name="T15" fmla="*/ 92 h 115"/>
                <a:gd name="T16" fmla="*/ 93 w 116"/>
                <a:gd name="T17" fmla="*/ 105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5 h 115"/>
                <a:gd name="T26" fmla="*/ 12 w 116"/>
                <a:gd name="T27" fmla="*/ 92 h 115"/>
                <a:gd name="T28" fmla="*/ 3 w 116"/>
                <a:gd name="T29" fmla="*/ 77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4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4065" y="1998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5 w 116"/>
                <a:gd name="T15" fmla="*/ 92 h 115"/>
                <a:gd name="T16" fmla="*/ 93 w 116"/>
                <a:gd name="T17" fmla="*/ 105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1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4065" y="2023"/>
              <a:ext cx="8" cy="8"/>
            </a:xfrm>
            <a:custGeom>
              <a:avLst/>
              <a:gdLst>
                <a:gd name="T0" fmla="*/ 58 w 116"/>
                <a:gd name="T1" fmla="*/ 0 h 114"/>
                <a:gd name="T2" fmla="*/ 77 w 116"/>
                <a:gd name="T3" fmla="*/ 3 h 114"/>
                <a:gd name="T4" fmla="*/ 93 w 116"/>
                <a:gd name="T5" fmla="*/ 11 h 114"/>
                <a:gd name="T6" fmla="*/ 105 w 116"/>
                <a:gd name="T7" fmla="*/ 24 h 114"/>
                <a:gd name="T8" fmla="*/ 113 w 116"/>
                <a:gd name="T9" fmla="*/ 39 h 114"/>
                <a:gd name="T10" fmla="*/ 116 w 116"/>
                <a:gd name="T11" fmla="*/ 57 h 114"/>
                <a:gd name="T12" fmla="*/ 113 w 116"/>
                <a:gd name="T13" fmla="*/ 76 h 114"/>
                <a:gd name="T14" fmla="*/ 105 w 116"/>
                <a:gd name="T15" fmla="*/ 91 h 114"/>
                <a:gd name="T16" fmla="*/ 93 w 116"/>
                <a:gd name="T17" fmla="*/ 104 h 114"/>
                <a:gd name="T18" fmla="*/ 77 w 116"/>
                <a:gd name="T19" fmla="*/ 111 h 114"/>
                <a:gd name="T20" fmla="*/ 58 w 116"/>
                <a:gd name="T21" fmla="*/ 114 h 114"/>
                <a:gd name="T22" fmla="*/ 40 w 116"/>
                <a:gd name="T23" fmla="*/ 111 h 114"/>
                <a:gd name="T24" fmla="*/ 24 w 116"/>
                <a:gd name="T25" fmla="*/ 104 h 114"/>
                <a:gd name="T26" fmla="*/ 11 w 116"/>
                <a:gd name="T27" fmla="*/ 91 h 114"/>
                <a:gd name="T28" fmla="*/ 3 w 116"/>
                <a:gd name="T29" fmla="*/ 76 h 114"/>
                <a:gd name="T30" fmla="*/ 0 w 116"/>
                <a:gd name="T31" fmla="*/ 57 h 114"/>
                <a:gd name="T32" fmla="*/ 3 w 116"/>
                <a:gd name="T33" fmla="*/ 39 h 114"/>
                <a:gd name="T34" fmla="*/ 11 w 116"/>
                <a:gd name="T35" fmla="*/ 24 h 114"/>
                <a:gd name="T36" fmla="*/ 24 w 116"/>
                <a:gd name="T37" fmla="*/ 11 h 114"/>
                <a:gd name="T38" fmla="*/ 40 w 116"/>
                <a:gd name="T39" fmla="*/ 3 h 114"/>
                <a:gd name="T40" fmla="*/ 58 w 116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5" y="91"/>
                  </a:lnTo>
                  <a:lnTo>
                    <a:pt x="93" y="104"/>
                  </a:lnTo>
                  <a:lnTo>
                    <a:pt x="77" y="111"/>
                  </a:lnTo>
                  <a:lnTo>
                    <a:pt x="58" y="114"/>
                  </a:lnTo>
                  <a:lnTo>
                    <a:pt x="40" y="111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4028" y="2035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6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4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4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4028" y="2060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5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4015" y="2047"/>
              <a:ext cx="9" cy="9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3 h 115"/>
                <a:gd name="T4" fmla="*/ 94 w 117"/>
                <a:gd name="T5" fmla="*/ 11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7 h 115"/>
                <a:gd name="T12" fmla="*/ 115 w 117"/>
                <a:gd name="T13" fmla="*/ 76 h 115"/>
                <a:gd name="T14" fmla="*/ 106 w 117"/>
                <a:gd name="T15" fmla="*/ 92 h 115"/>
                <a:gd name="T16" fmla="*/ 94 w 117"/>
                <a:gd name="T17" fmla="*/ 104 h 115"/>
                <a:gd name="T18" fmla="*/ 78 w 117"/>
                <a:gd name="T19" fmla="*/ 112 h 115"/>
                <a:gd name="T20" fmla="*/ 59 w 117"/>
                <a:gd name="T21" fmla="*/ 115 h 115"/>
                <a:gd name="T22" fmla="*/ 41 w 117"/>
                <a:gd name="T23" fmla="*/ 112 h 115"/>
                <a:gd name="T24" fmla="*/ 25 w 117"/>
                <a:gd name="T25" fmla="*/ 104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7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1 h 115"/>
                <a:gd name="T38" fmla="*/ 41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4" y="104"/>
                  </a:lnTo>
                  <a:lnTo>
                    <a:pt x="78" y="112"/>
                  </a:lnTo>
                  <a:lnTo>
                    <a:pt x="59" y="115"/>
                  </a:lnTo>
                  <a:lnTo>
                    <a:pt x="41" y="112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4040" y="2047"/>
              <a:ext cx="9" cy="9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3 h 115"/>
                <a:gd name="T4" fmla="*/ 94 w 117"/>
                <a:gd name="T5" fmla="*/ 11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7 h 115"/>
                <a:gd name="T12" fmla="*/ 115 w 117"/>
                <a:gd name="T13" fmla="*/ 76 h 115"/>
                <a:gd name="T14" fmla="*/ 106 w 117"/>
                <a:gd name="T15" fmla="*/ 92 h 115"/>
                <a:gd name="T16" fmla="*/ 94 w 117"/>
                <a:gd name="T17" fmla="*/ 104 h 115"/>
                <a:gd name="T18" fmla="*/ 78 w 117"/>
                <a:gd name="T19" fmla="*/ 112 h 115"/>
                <a:gd name="T20" fmla="*/ 59 w 117"/>
                <a:gd name="T21" fmla="*/ 115 h 115"/>
                <a:gd name="T22" fmla="*/ 41 w 117"/>
                <a:gd name="T23" fmla="*/ 112 h 115"/>
                <a:gd name="T24" fmla="*/ 25 w 117"/>
                <a:gd name="T25" fmla="*/ 104 h 115"/>
                <a:gd name="T26" fmla="*/ 12 w 117"/>
                <a:gd name="T27" fmla="*/ 92 h 115"/>
                <a:gd name="T28" fmla="*/ 4 w 117"/>
                <a:gd name="T29" fmla="*/ 76 h 115"/>
                <a:gd name="T30" fmla="*/ 0 w 117"/>
                <a:gd name="T31" fmla="*/ 57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1 h 115"/>
                <a:gd name="T38" fmla="*/ 41 w 117"/>
                <a:gd name="T39" fmla="*/ 3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7"/>
                  </a:lnTo>
                  <a:lnTo>
                    <a:pt x="115" y="76"/>
                  </a:lnTo>
                  <a:lnTo>
                    <a:pt x="106" y="92"/>
                  </a:lnTo>
                  <a:lnTo>
                    <a:pt x="94" y="104"/>
                  </a:lnTo>
                  <a:lnTo>
                    <a:pt x="78" y="112"/>
                  </a:lnTo>
                  <a:lnTo>
                    <a:pt x="59" y="115"/>
                  </a:lnTo>
                  <a:lnTo>
                    <a:pt x="41" y="112"/>
                  </a:lnTo>
                  <a:lnTo>
                    <a:pt x="25" y="104"/>
                  </a:lnTo>
                  <a:lnTo>
                    <a:pt x="12" y="92"/>
                  </a:lnTo>
                  <a:lnTo>
                    <a:pt x="4" y="76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4015" y="2072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4 h 115"/>
                <a:gd name="T4" fmla="*/ 94 w 117"/>
                <a:gd name="T5" fmla="*/ 12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8 h 115"/>
                <a:gd name="T12" fmla="*/ 115 w 117"/>
                <a:gd name="T13" fmla="*/ 77 h 115"/>
                <a:gd name="T14" fmla="*/ 106 w 117"/>
                <a:gd name="T15" fmla="*/ 92 h 115"/>
                <a:gd name="T16" fmla="*/ 94 w 117"/>
                <a:gd name="T17" fmla="*/ 105 h 115"/>
                <a:gd name="T18" fmla="*/ 78 w 117"/>
                <a:gd name="T19" fmla="*/ 113 h 115"/>
                <a:gd name="T20" fmla="*/ 59 w 117"/>
                <a:gd name="T21" fmla="*/ 115 h 115"/>
                <a:gd name="T22" fmla="*/ 41 w 117"/>
                <a:gd name="T23" fmla="*/ 113 h 115"/>
                <a:gd name="T24" fmla="*/ 25 w 117"/>
                <a:gd name="T25" fmla="*/ 105 h 115"/>
                <a:gd name="T26" fmla="*/ 12 w 117"/>
                <a:gd name="T27" fmla="*/ 92 h 115"/>
                <a:gd name="T28" fmla="*/ 4 w 117"/>
                <a:gd name="T29" fmla="*/ 77 h 115"/>
                <a:gd name="T30" fmla="*/ 0 w 117"/>
                <a:gd name="T31" fmla="*/ 58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2 h 115"/>
                <a:gd name="T38" fmla="*/ 41 w 117"/>
                <a:gd name="T39" fmla="*/ 4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4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7"/>
                  </a:lnTo>
                  <a:lnTo>
                    <a:pt x="106" y="92"/>
                  </a:lnTo>
                  <a:lnTo>
                    <a:pt x="94" y="105"/>
                  </a:lnTo>
                  <a:lnTo>
                    <a:pt x="78" y="113"/>
                  </a:lnTo>
                  <a:lnTo>
                    <a:pt x="59" y="115"/>
                  </a:lnTo>
                  <a:lnTo>
                    <a:pt x="41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4040" y="2072"/>
              <a:ext cx="9" cy="8"/>
            </a:xfrm>
            <a:custGeom>
              <a:avLst/>
              <a:gdLst>
                <a:gd name="T0" fmla="*/ 59 w 117"/>
                <a:gd name="T1" fmla="*/ 0 h 115"/>
                <a:gd name="T2" fmla="*/ 78 w 117"/>
                <a:gd name="T3" fmla="*/ 4 h 115"/>
                <a:gd name="T4" fmla="*/ 94 w 117"/>
                <a:gd name="T5" fmla="*/ 12 h 115"/>
                <a:gd name="T6" fmla="*/ 106 w 117"/>
                <a:gd name="T7" fmla="*/ 24 h 115"/>
                <a:gd name="T8" fmla="*/ 115 w 117"/>
                <a:gd name="T9" fmla="*/ 40 h 115"/>
                <a:gd name="T10" fmla="*/ 117 w 117"/>
                <a:gd name="T11" fmla="*/ 58 h 115"/>
                <a:gd name="T12" fmla="*/ 115 w 117"/>
                <a:gd name="T13" fmla="*/ 77 h 115"/>
                <a:gd name="T14" fmla="*/ 106 w 117"/>
                <a:gd name="T15" fmla="*/ 92 h 115"/>
                <a:gd name="T16" fmla="*/ 94 w 117"/>
                <a:gd name="T17" fmla="*/ 105 h 115"/>
                <a:gd name="T18" fmla="*/ 78 w 117"/>
                <a:gd name="T19" fmla="*/ 113 h 115"/>
                <a:gd name="T20" fmla="*/ 59 w 117"/>
                <a:gd name="T21" fmla="*/ 115 h 115"/>
                <a:gd name="T22" fmla="*/ 41 w 117"/>
                <a:gd name="T23" fmla="*/ 113 h 115"/>
                <a:gd name="T24" fmla="*/ 25 w 117"/>
                <a:gd name="T25" fmla="*/ 105 h 115"/>
                <a:gd name="T26" fmla="*/ 12 w 117"/>
                <a:gd name="T27" fmla="*/ 92 h 115"/>
                <a:gd name="T28" fmla="*/ 4 w 117"/>
                <a:gd name="T29" fmla="*/ 77 h 115"/>
                <a:gd name="T30" fmla="*/ 0 w 117"/>
                <a:gd name="T31" fmla="*/ 58 h 115"/>
                <a:gd name="T32" fmla="*/ 4 w 117"/>
                <a:gd name="T33" fmla="*/ 40 h 115"/>
                <a:gd name="T34" fmla="*/ 12 w 117"/>
                <a:gd name="T35" fmla="*/ 24 h 115"/>
                <a:gd name="T36" fmla="*/ 25 w 117"/>
                <a:gd name="T37" fmla="*/ 12 h 115"/>
                <a:gd name="T38" fmla="*/ 41 w 117"/>
                <a:gd name="T39" fmla="*/ 4 h 115"/>
                <a:gd name="T40" fmla="*/ 59 w 117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59" y="0"/>
                  </a:moveTo>
                  <a:lnTo>
                    <a:pt x="78" y="4"/>
                  </a:lnTo>
                  <a:lnTo>
                    <a:pt x="94" y="12"/>
                  </a:lnTo>
                  <a:lnTo>
                    <a:pt x="106" y="24"/>
                  </a:lnTo>
                  <a:lnTo>
                    <a:pt x="115" y="40"/>
                  </a:lnTo>
                  <a:lnTo>
                    <a:pt x="117" y="58"/>
                  </a:lnTo>
                  <a:lnTo>
                    <a:pt x="115" y="77"/>
                  </a:lnTo>
                  <a:lnTo>
                    <a:pt x="106" y="92"/>
                  </a:lnTo>
                  <a:lnTo>
                    <a:pt x="94" y="105"/>
                  </a:lnTo>
                  <a:lnTo>
                    <a:pt x="78" y="113"/>
                  </a:lnTo>
                  <a:lnTo>
                    <a:pt x="59" y="115"/>
                  </a:lnTo>
                  <a:lnTo>
                    <a:pt x="41" y="113"/>
                  </a:lnTo>
                  <a:lnTo>
                    <a:pt x="25" y="105"/>
                  </a:lnTo>
                  <a:lnTo>
                    <a:pt x="12" y="92"/>
                  </a:lnTo>
                  <a:lnTo>
                    <a:pt x="4" y="77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5" y="12"/>
                  </a:lnTo>
                  <a:lnTo>
                    <a:pt x="41" y="4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4053" y="2035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6 w 116"/>
                <a:gd name="T7" fmla="*/ 24 h 115"/>
                <a:gd name="T8" fmla="*/ 113 w 116"/>
                <a:gd name="T9" fmla="*/ 39 h 115"/>
                <a:gd name="T10" fmla="*/ 116 w 116"/>
                <a:gd name="T11" fmla="*/ 57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4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4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39 h 115"/>
                <a:gd name="T34" fmla="*/ 12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6" y="24"/>
                  </a:lnTo>
                  <a:lnTo>
                    <a:pt x="113" y="39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4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4053" y="2060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2 h 115"/>
                <a:gd name="T6" fmla="*/ 106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6 h 115"/>
                <a:gd name="T14" fmla="*/ 106 w 116"/>
                <a:gd name="T15" fmla="*/ 92 h 115"/>
                <a:gd name="T16" fmla="*/ 93 w 116"/>
                <a:gd name="T17" fmla="*/ 105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5 h 115"/>
                <a:gd name="T26" fmla="*/ 12 w 116"/>
                <a:gd name="T27" fmla="*/ 92 h 115"/>
                <a:gd name="T28" fmla="*/ 3 w 116"/>
                <a:gd name="T29" fmla="*/ 76 h 115"/>
                <a:gd name="T30" fmla="*/ 0 w 116"/>
                <a:gd name="T31" fmla="*/ 58 h 115"/>
                <a:gd name="T32" fmla="*/ 3 w 116"/>
                <a:gd name="T33" fmla="*/ 40 h 115"/>
                <a:gd name="T34" fmla="*/ 12 w 116"/>
                <a:gd name="T35" fmla="*/ 24 h 115"/>
                <a:gd name="T36" fmla="*/ 24 w 116"/>
                <a:gd name="T37" fmla="*/ 12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6"/>
                  </a:lnTo>
                  <a:lnTo>
                    <a:pt x="106" y="92"/>
                  </a:lnTo>
                  <a:lnTo>
                    <a:pt x="93" y="105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4065" y="2047"/>
              <a:ext cx="8" cy="9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3 h 115"/>
                <a:gd name="T4" fmla="*/ 93 w 116"/>
                <a:gd name="T5" fmla="*/ 11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7 h 115"/>
                <a:gd name="T12" fmla="*/ 113 w 116"/>
                <a:gd name="T13" fmla="*/ 76 h 115"/>
                <a:gd name="T14" fmla="*/ 105 w 116"/>
                <a:gd name="T15" fmla="*/ 92 h 115"/>
                <a:gd name="T16" fmla="*/ 93 w 116"/>
                <a:gd name="T17" fmla="*/ 104 h 115"/>
                <a:gd name="T18" fmla="*/ 77 w 116"/>
                <a:gd name="T19" fmla="*/ 112 h 115"/>
                <a:gd name="T20" fmla="*/ 58 w 116"/>
                <a:gd name="T21" fmla="*/ 115 h 115"/>
                <a:gd name="T22" fmla="*/ 40 w 116"/>
                <a:gd name="T23" fmla="*/ 112 h 115"/>
                <a:gd name="T24" fmla="*/ 24 w 116"/>
                <a:gd name="T25" fmla="*/ 104 h 115"/>
                <a:gd name="T26" fmla="*/ 11 w 116"/>
                <a:gd name="T27" fmla="*/ 92 h 115"/>
                <a:gd name="T28" fmla="*/ 3 w 116"/>
                <a:gd name="T29" fmla="*/ 76 h 115"/>
                <a:gd name="T30" fmla="*/ 0 w 116"/>
                <a:gd name="T31" fmla="*/ 57 h 115"/>
                <a:gd name="T32" fmla="*/ 3 w 116"/>
                <a:gd name="T33" fmla="*/ 40 h 115"/>
                <a:gd name="T34" fmla="*/ 11 w 116"/>
                <a:gd name="T35" fmla="*/ 24 h 115"/>
                <a:gd name="T36" fmla="*/ 24 w 116"/>
                <a:gd name="T37" fmla="*/ 11 h 115"/>
                <a:gd name="T38" fmla="*/ 40 w 116"/>
                <a:gd name="T39" fmla="*/ 3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3"/>
                  </a:lnTo>
                  <a:lnTo>
                    <a:pt x="93" y="11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7"/>
                  </a:lnTo>
                  <a:lnTo>
                    <a:pt x="113" y="76"/>
                  </a:lnTo>
                  <a:lnTo>
                    <a:pt x="105" y="92"/>
                  </a:lnTo>
                  <a:lnTo>
                    <a:pt x="93" y="104"/>
                  </a:lnTo>
                  <a:lnTo>
                    <a:pt x="77" y="112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1" y="92"/>
                  </a:lnTo>
                  <a:lnTo>
                    <a:pt x="3" y="76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4065" y="2072"/>
              <a:ext cx="8" cy="8"/>
            </a:xfrm>
            <a:custGeom>
              <a:avLst/>
              <a:gdLst>
                <a:gd name="T0" fmla="*/ 58 w 116"/>
                <a:gd name="T1" fmla="*/ 0 h 115"/>
                <a:gd name="T2" fmla="*/ 77 w 116"/>
                <a:gd name="T3" fmla="*/ 4 h 115"/>
                <a:gd name="T4" fmla="*/ 93 w 116"/>
                <a:gd name="T5" fmla="*/ 12 h 115"/>
                <a:gd name="T6" fmla="*/ 105 w 116"/>
                <a:gd name="T7" fmla="*/ 24 h 115"/>
                <a:gd name="T8" fmla="*/ 113 w 116"/>
                <a:gd name="T9" fmla="*/ 40 h 115"/>
                <a:gd name="T10" fmla="*/ 116 w 116"/>
                <a:gd name="T11" fmla="*/ 58 h 115"/>
                <a:gd name="T12" fmla="*/ 113 w 116"/>
                <a:gd name="T13" fmla="*/ 77 h 115"/>
                <a:gd name="T14" fmla="*/ 105 w 116"/>
                <a:gd name="T15" fmla="*/ 92 h 115"/>
                <a:gd name="T16" fmla="*/ 93 w 116"/>
                <a:gd name="T17" fmla="*/ 105 h 115"/>
                <a:gd name="T18" fmla="*/ 77 w 116"/>
                <a:gd name="T19" fmla="*/ 113 h 115"/>
                <a:gd name="T20" fmla="*/ 58 w 116"/>
                <a:gd name="T21" fmla="*/ 115 h 115"/>
                <a:gd name="T22" fmla="*/ 40 w 116"/>
                <a:gd name="T23" fmla="*/ 113 h 115"/>
                <a:gd name="T24" fmla="*/ 24 w 116"/>
                <a:gd name="T25" fmla="*/ 105 h 115"/>
                <a:gd name="T26" fmla="*/ 11 w 116"/>
                <a:gd name="T27" fmla="*/ 92 h 115"/>
                <a:gd name="T28" fmla="*/ 3 w 116"/>
                <a:gd name="T29" fmla="*/ 77 h 115"/>
                <a:gd name="T30" fmla="*/ 0 w 116"/>
                <a:gd name="T31" fmla="*/ 58 h 115"/>
                <a:gd name="T32" fmla="*/ 3 w 116"/>
                <a:gd name="T33" fmla="*/ 40 h 115"/>
                <a:gd name="T34" fmla="*/ 11 w 116"/>
                <a:gd name="T35" fmla="*/ 24 h 115"/>
                <a:gd name="T36" fmla="*/ 24 w 116"/>
                <a:gd name="T37" fmla="*/ 12 h 115"/>
                <a:gd name="T38" fmla="*/ 40 w 116"/>
                <a:gd name="T39" fmla="*/ 4 h 115"/>
                <a:gd name="T40" fmla="*/ 58 w 116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5">
                  <a:moveTo>
                    <a:pt x="58" y="0"/>
                  </a:moveTo>
                  <a:lnTo>
                    <a:pt x="77" y="4"/>
                  </a:lnTo>
                  <a:lnTo>
                    <a:pt x="93" y="12"/>
                  </a:lnTo>
                  <a:lnTo>
                    <a:pt x="105" y="24"/>
                  </a:lnTo>
                  <a:lnTo>
                    <a:pt x="113" y="40"/>
                  </a:lnTo>
                  <a:lnTo>
                    <a:pt x="116" y="58"/>
                  </a:lnTo>
                  <a:lnTo>
                    <a:pt x="113" y="77"/>
                  </a:lnTo>
                  <a:lnTo>
                    <a:pt x="105" y="92"/>
                  </a:lnTo>
                  <a:lnTo>
                    <a:pt x="93" y="105"/>
                  </a:lnTo>
                  <a:lnTo>
                    <a:pt x="77" y="113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1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6" name="PA_库_任意多边形 48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5019650" y="4113357"/>
            <a:ext cx="402360" cy="529307"/>
          </a:xfrm>
          <a:custGeom>
            <a:avLst/>
            <a:gdLst>
              <a:gd name="T0" fmla="*/ 1483 w 2617"/>
              <a:gd name="T1" fmla="*/ 1055 h 3444"/>
              <a:gd name="T2" fmla="*/ 1530 w 2617"/>
              <a:gd name="T3" fmla="*/ 1369 h 3444"/>
              <a:gd name="T4" fmla="*/ 1703 w 2617"/>
              <a:gd name="T5" fmla="*/ 1726 h 3444"/>
              <a:gd name="T6" fmla="*/ 1704 w 2617"/>
              <a:gd name="T7" fmla="*/ 1952 h 3444"/>
              <a:gd name="T8" fmla="*/ 2052 w 2617"/>
              <a:gd name="T9" fmla="*/ 1591 h 3444"/>
              <a:gd name="T10" fmla="*/ 2054 w 2617"/>
              <a:gd name="T11" fmla="*/ 1321 h 3444"/>
              <a:gd name="T12" fmla="*/ 1811 w 2617"/>
              <a:gd name="T13" fmla="*/ 1066 h 3444"/>
              <a:gd name="T14" fmla="*/ 1640 w 2617"/>
              <a:gd name="T15" fmla="*/ 1066 h 3444"/>
              <a:gd name="T16" fmla="*/ 1485 w 2617"/>
              <a:gd name="T17" fmla="*/ 950 h 3444"/>
              <a:gd name="T18" fmla="*/ 1467 w 2617"/>
              <a:gd name="T19" fmla="*/ 663 h 3444"/>
              <a:gd name="T20" fmla="*/ 1340 w 2617"/>
              <a:gd name="T21" fmla="*/ 702 h 3444"/>
              <a:gd name="T22" fmla="*/ 1469 w 2617"/>
              <a:gd name="T23" fmla="*/ 744 h 3444"/>
              <a:gd name="T24" fmla="*/ 2070 w 2617"/>
              <a:gd name="T25" fmla="*/ 334 h 3444"/>
              <a:gd name="T26" fmla="*/ 1660 w 2617"/>
              <a:gd name="T27" fmla="*/ 625 h 3444"/>
              <a:gd name="T28" fmla="*/ 1559 w 2617"/>
              <a:gd name="T29" fmla="*/ 790 h 3444"/>
              <a:gd name="T30" fmla="*/ 1620 w 2617"/>
              <a:gd name="T31" fmla="*/ 948 h 3444"/>
              <a:gd name="T32" fmla="*/ 1805 w 2617"/>
              <a:gd name="T33" fmla="*/ 936 h 3444"/>
              <a:gd name="T34" fmla="*/ 2045 w 2617"/>
              <a:gd name="T35" fmla="*/ 1106 h 3444"/>
              <a:gd name="T36" fmla="*/ 2222 w 2617"/>
              <a:gd name="T37" fmla="*/ 1348 h 3444"/>
              <a:gd name="T38" fmla="*/ 2155 w 2617"/>
              <a:gd name="T39" fmla="*/ 1642 h 3444"/>
              <a:gd name="T40" fmla="*/ 1885 w 2617"/>
              <a:gd name="T41" fmla="*/ 1960 h 3444"/>
              <a:gd name="T42" fmla="*/ 1510 w 2617"/>
              <a:gd name="T43" fmla="*/ 2076 h 3444"/>
              <a:gd name="T44" fmla="*/ 1584 w 2617"/>
              <a:gd name="T45" fmla="*/ 1745 h 3444"/>
              <a:gd name="T46" fmla="*/ 1473 w 2617"/>
              <a:gd name="T47" fmla="*/ 1523 h 3444"/>
              <a:gd name="T48" fmla="*/ 1428 w 2617"/>
              <a:gd name="T49" fmla="*/ 1165 h 3444"/>
              <a:gd name="T50" fmla="*/ 1349 w 2617"/>
              <a:gd name="T51" fmla="*/ 979 h 3444"/>
              <a:gd name="T52" fmla="*/ 1113 w 2617"/>
              <a:gd name="T53" fmla="*/ 919 h 3444"/>
              <a:gd name="T54" fmla="*/ 789 w 2617"/>
              <a:gd name="T55" fmla="*/ 495 h 3444"/>
              <a:gd name="T56" fmla="*/ 416 w 2617"/>
              <a:gd name="T57" fmla="*/ 807 h 3444"/>
              <a:gd name="T58" fmla="*/ 488 w 2617"/>
              <a:gd name="T59" fmla="*/ 1755 h 3444"/>
              <a:gd name="T60" fmla="*/ 1255 w 2617"/>
              <a:gd name="T61" fmla="*/ 2283 h 3444"/>
              <a:gd name="T62" fmla="*/ 2159 w 2617"/>
              <a:gd name="T63" fmla="*/ 2004 h 3444"/>
              <a:gd name="T64" fmla="*/ 2502 w 2617"/>
              <a:gd name="T65" fmla="*/ 1124 h 3444"/>
              <a:gd name="T66" fmla="*/ 2070 w 2617"/>
              <a:gd name="T67" fmla="*/ 334 h 3444"/>
              <a:gd name="T68" fmla="*/ 117 w 2617"/>
              <a:gd name="T69" fmla="*/ 1123 h 3444"/>
              <a:gd name="T70" fmla="*/ 438 w 2617"/>
              <a:gd name="T71" fmla="*/ 2075 h 3444"/>
              <a:gd name="T72" fmla="*/ 1314 w 2617"/>
              <a:gd name="T73" fmla="*/ 2520 h 3444"/>
              <a:gd name="T74" fmla="*/ 2242 w 2617"/>
              <a:gd name="T75" fmla="*/ 2235 h 3444"/>
              <a:gd name="T76" fmla="*/ 1506 w 2617"/>
              <a:gd name="T77" fmla="*/ 2408 h 3444"/>
              <a:gd name="T78" fmla="*/ 577 w 2617"/>
              <a:gd name="T79" fmla="*/ 2057 h 3444"/>
              <a:gd name="T80" fmla="*/ 230 w 2617"/>
              <a:gd name="T81" fmla="*/ 1121 h 3444"/>
              <a:gd name="T82" fmla="*/ 1423 w 2617"/>
              <a:gd name="T83" fmla="*/ 115 h 3444"/>
              <a:gd name="T84" fmla="*/ 1052 w 2617"/>
              <a:gd name="T85" fmla="*/ 182 h 3444"/>
              <a:gd name="T86" fmla="*/ 929 w 2617"/>
              <a:gd name="T87" fmla="*/ 527 h 3444"/>
              <a:gd name="T88" fmla="*/ 1252 w 2617"/>
              <a:gd name="T89" fmla="*/ 835 h 3444"/>
              <a:gd name="T90" fmla="*/ 1224 w 2617"/>
              <a:gd name="T91" fmla="*/ 688 h 3444"/>
              <a:gd name="T92" fmla="*/ 1374 w 2617"/>
              <a:gd name="T93" fmla="*/ 570 h 3444"/>
              <a:gd name="T94" fmla="*/ 1656 w 2617"/>
              <a:gd name="T95" fmla="*/ 455 h 3444"/>
              <a:gd name="T96" fmla="*/ 1798 w 2617"/>
              <a:gd name="T97" fmla="*/ 183 h 3444"/>
              <a:gd name="T98" fmla="*/ 1423 w 2617"/>
              <a:gd name="T99" fmla="*/ 0 h 3444"/>
              <a:gd name="T100" fmla="*/ 1999 w 2617"/>
              <a:gd name="T101" fmla="*/ 149 h 3444"/>
              <a:gd name="T102" fmla="*/ 2434 w 2617"/>
              <a:gd name="T103" fmla="*/ 566 h 3444"/>
              <a:gd name="T104" fmla="*/ 2573 w 2617"/>
              <a:gd name="T105" fmla="*/ 1532 h 3444"/>
              <a:gd name="T106" fmla="*/ 2223 w 2617"/>
              <a:gd name="T107" fmla="*/ 2392 h 3444"/>
              <a:gd name="T108" fmla="*/ 2049 w 2617"/>
              <a:gd name="T109" fmla="*/ 3444 h 3444"/>
              <a:gd name="T110" fmla="*/ 697 w 2617"/>
              <a:gd name="T111" fmla="*/ 2440 h 3444"/>
              <a:gd name="T112" fmla="*/ 64 w 2617"/>
              <a:gd name="T113" fmla="*/ 1634 h 3444"/>
              <a:gd name="T114" fmla="*/ 124 w 2617"/>
              <a:gd name="T115" fmla="*/ 616 h 3444"/>
              <a:gd name="T116" fmla="*/ 751 w 2617"/>
              <a:gd name="T117" fmla="*/ 208 h 3444"/>
              <a:gd name="T118" fmla="*/ 1282 w 2617"/>
              <a:gd name="T119" fmla="*/ 9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17" h="3444">
                <a:moveTo>
                  <a:pt x="911" y="3272"/>
                </a:moveTo>
                <a:lnTo>
                  <a:pt x="911" y="3329"/>
                </a:lnTo>
                <a:lnTo>
                  <a:pt x="1935" y="3329"/>
                </a:lnTo>
                <a:lnTo>
                  <a:pt x="1935" y="3272"/>
                </a:lnTo>
                <a:lnTo>
                  <a:pt x="911" y="3272"/>
                </a:lnTo>
                <a:close/>
                <a:moveTo>
                  <a:pt x="1454" y="933"/>
                </a:moveTo>
                <a:lnTo>
                  <a:pt x="1464" y="959"/>
                </a:lnTo>
                <a:lnTo>
                  <a:pt x="1472" y="984"/>
                </a:lnTo>
                <a:lnTo>
                  <a:pt x="1477" y="1009"/>
                </a:lnTo>
                <a:lnTo>
                  <a:pt x="1480" y="1032"/>
                </a:lnTo>
                <a:lnTo>
                  <a:pt x="1482" y="1044"/>
                </a:lnTo>
                <a:lnTo>
                  <a:pt x="1483" y="1055"/>
                </a:lnTo>
                <a:lnTo>
                  <a:pt x="1485" y="1066"/>
                </a:lnTo>
                <a:lnTo>
                  <a:pt x="1507" y="1081"/>
                </a:lnTo>
                <a:lnTo>
                  <a:pt x="1525" y="1100"/>
                </a:lnTo>
                <a:lnTo>
                  <a:pt x="1537" y="1121"/>
                </a:lnTo>
                <a:lnTo>
                  <a:pt x="1545" y="1144"/>
                </a:lnTo>
                <a:lnTo>
                  <a:pt x="1549" y="1168"/>
                </a:lnTo>
                <a:lnTo>
                  <a:pt x="1547" y="1193"/>
                </a:lnTo>
                <a:lnTo>
                  <a:pt x="1540" y="1217"/>
                </a:lnTo>
                <a:lnTo>
                  <a:pt x="1529" y="1254"/>
                </a:lnTo>
                <a:lnTo>
                  <a:pt x="1523" y="1292"/>
                </a:lnTo>
                <a:lnTo>
                  <a:pt x="1523" y="1331"/>
                </a:lnTo>
                <a:lnTo>
                  <a:pt x="1530" y="1369"/>
                </a:lnTo>
                <a:lnTo>
                  <a:pt x="1542" y="1408"/>
                </a:lnTo>
                <a:lnTo>
                  <a:pt x="1559" y="1444"/>
                </a:lnTo>
                <a:lnTo>
                  <a:pt x="1582" y="1480"/>
                </a:lnTo>
                <a:lnTo>
                  <a:pt x="1610" y="1513"/>
                </a:lnTo>
                <a:lnTo>
                  <a:pt x="1644" y="1545"/>
                </a:lnTo>
                <a:lnTo>
                  <a:pt x="1664" y="1565"/>
                </a:lnTo>
                <a:lnTo>
                  <a:pt x="1681" y="1588"/>
                </a:lnTo>
                <a:lnTo>
                  <a:pt x="1692" y="1613"/>
                </a:lnTo>
                <a:lnTo>
                  <a:pt x="1700" y="1640"/>
                </a:lnTo>
                <a:lnTo>
                  <a:pt x="1704" y="1668"/>
                </a:lnTo>
                <a:lnTo>
                  <a:pt x="1705" y="1697"/>
                </a:lnTo>
                <a:lnTo>
                  <a:pt x="1703" y="1726"/>
                </a:lnTo>
                <a:lnTo>
                  <a:pt x="1697" y="1757"/>
                </a:lnTo>
                <a:lnTo>
                  <a:pt x="1689" y="1788"/>
                </a:lnTo>
                <a:lnTo>
                  <a:pt x="1680" y="1819"/>
                </a:lnTo>
                <a:lnTo>
                  <a:pt x="1668" y="1850"/>
                </a:lnTo>
                <a:lnTo>
                  <a:pt x="1655" y="1882"/>
                </a:lnTo>
                <a:lnTo>
                  <a:pt x="1641" y="1912"/>
                </a:lnTo>
                <a:lnTo>
                  <a:pt x="1627" y="1942"/>
                </a:lnTo>
                <a:lnTo>
                  <a:pt x="1611" y="1971"/>
                </a:lnTo>
                <a:lnTo>
                  <a:pt x="1596" y="1999"/>
                </a:lnTo>
                <a:lnTo>
                  <a:pt x="1634" y="1986"/>
                </a:lnTo>
                <a:lnTo>
                  <a:pt x="1669" y="1970"/>
                </a:lnTo>
                <a:lnTo>
                  <a:pt x="1704" y="1952"/>
                </a:lnTo>
                <a:lnTo>
                  <a:pt x="1739" y="1930"/>
                </a:lnTo>
                <a:lnTo>
                  <a:pt x="1774" y="1904"/>
                </a:lnTo>
                <a:lnTo>
                  <a:pt x="1810" y="1873"/>
                </a:lnTo>
                <a:lnTo>
                  <a:pt x="1843" y="1841"/>
                </a:lnTo>
                <a:lnTo>
                  <a:pt x="1872" y="1809"/>
                </a:lnTo>
                <a:lnTo>
                  <a:pt x="1898" y="1775"/>
                </a:lnTo>
                <a:lnTo>
                  <a:pt x="1922" y="1740"/>
                </a:lnTo>
                <a:lnTo>
                  <a:pt x="1944" y="1709"/>
                </a:lnTo>
                <a:lnTo>
                  <a:pt x="1965" y="1679"/>
                </a:lnTo>
                <a:lnTo>
                  <a:pt x="1991" y="1649"/>
                </a:lnTo>
                <a:lnTo>
                  <a:pt x="2019" y="1619"/>
                </a:lnTo>
                <a:lnTo>
                  <a:pt x="2052" y="1591"/>
                </a:lnTo>
                <a:lnTo>
                  <a:pt x="2064" y="1558"/>
                </a:lnTo>
                <a:lnTo>
                  <a:pt x="2078" y="1520"/>
                </a:lnTo>
                <a:lnTo>
                  <a:pt x="2091" y="1484"/>
                </a:lnTo>
                <a:lnTo>
                  <a:pt x="2100" y="1454"/>
                </a:lnTo>
                <a:lnTo>
                  <a:pt x="2106" y="1427"/>
                </a:lnTo>
                <a:lnTo>
                  <a:pt x="2110" y="1405"/>
                </a:lnTo>
                <a:lnTo>
                  <a:pt x="2112" y="1386"/>
                </a:lnTo>
                <a:lnTo>
                  <a:pt x="2111" y="1371"/>
                </a:lnTo>
                <a:lnTo>
                  <a:pt x="2108" y="1362"/>
                </a:lnTo>
                <a:lnTo>
                  <a:pt x="2103" y="1356"/>
                </a:lnTo>
                <a:lnTo>
                  <a:pt x="2077" y="1340"/>
                </a:lnTo>
                <a:lnTo>
                  <a:pt x="2054" y="1321"/>
                </a:lnTo>
                <a:lnTo>
                  <a:pt x="2034" y="1299"/>
                </a:lnTo>
                <a:lnTo>
                  <a:pt x="2015" y="1275"/>
                </a:lnTo>
                <a:lnTo>
                  <a:pt x="1999" y="1250"/>
                </a:lnTo>
                <a:lnTo>
                  <a:pt x="1982" y="1224"/>
                </a:lnTo>
                <a:lnTo>
                  <a:pt x="1966" y="1198"/>
                </a:lnTo>
                <a:lnTo>
                  <a:pt x="1949" y="1168"/>
                </a:lnTo>
                <a:lnTo>
                  <a:pt x="1931" y="1139"/>
                </a:lnTo>
                <a:lnTo>
                  <a:pt x="1912" y="1111"/>
                </a:lnTo>
                <a:lnTo>
                  <a:pt x="1890" y="1085"/>
                </a:lnTo>
                <a:lnTo>
                  <a:pt x="1861" y="1080"/>
                </a:lnTo>
                <a:lnTo>
                  <a:pt x="1834" y="1074"/>
                </a:lnTo>
                <a:lnTo>
                  <a:pt x="1811" y="1066"/>
                </a:lnTo>
                <a:lnTo>
                  <a:pt x="1791" y="1056"/>
                </a:lnTo>
                <a:lnTo>
                  <a:pt x="1772" y="1047"/>
                </a:lnTo>
                <a:lnTo>
                  <a:pt x="1755" y="1039"/>
                </a:lnTo>
                <a:lnTo>
                  <a:pt x="1743" y="1034"/>
                </a:lnTo>
                <a:lnTo>
                  <a:pt x="1735" y="1031"/>
                </a:lnTo>
                <a:lnTo>
                  <a:pt x="1728" y="1030"/>
                </a:lnTo>
                <a:lnTo>
                  <a:pt x="1723" y="1031"/>
                </a:lnTo>
                <a:lnTo>
                  <a:pt x="1719" y="1033"/>
                </a:lnTo>
                <a:lnTo>
                  <a:pt x="1715" y="1036"/>
                </a:lnTo>
                <a:lnTo>
                  <a:pt x="1691" y="1051"/>
                </a:lnTo>
                <a:lnTo>
                  <a:pt x="1666" y="1061"/>
                </a:lnTo>
                <a:lnTo>
                  <a:pt x="1640" y="1066"/>
                </a:lnTo>
                <a:lnTo>
                  <a:pt x="1616" y="1066"/>
                </a:lnTo>
                <a:lnTo>
                  <a:pt x="1590" y="1060"/>
                </a:lnTo>
                <a:lnTo>
                  <a:pt x="1566" y="1049"/>
                </a:lnTo>
                <a:lnTo>
                  <a:pt x="1544" y="1032"/>
                </a:lnTo>
                <a:lnTo>
                  <a:pt x="1526" y="1012"/>
                </a:lnTo>
                <a:lnTo>
                  <a:pt x="1511" y="987"/>
                </a:lnTo>
                <a:lnTo>
                  <a:pt x="1501" y="960"/>
                </a:lnTo>
                <a:lnTo>
                  <a:pt x="1499" y="957"/>
                </a:lnTo>
                <a:lnTo>
                  <a:pt x="1498" y="955"/>
                </a:lnTo>
                <a:lnTo>
                  <a:pt x="1495" y="953"/>
                </a:lnTo>
                <a:lnTo>
                  <a:pt x="1490" y="951"/>
                </a:lnTo>
                <a:lnTo>
                  <a:pt x="1485" y="950"/>
                </a:lnTo>
                <a:lnTo>
                  <a:pt x="1469" y="942"/>
                </a:lnTo>
                <a:lnTo>
                  <a:pt x="1454" y="933"/>
                </a:lnTo>
                <a:close/>
                <a:moveTo>
                  <a:pt x="1412" y="854"/>
                </a:moveTo>
                <a:lnTo>
                  <a:pt x="1397" y="855"/>
                </a:lnTo>
                <a:lnTo>
                  <a:pt x="1381" y="857"/>
                </a:lnTo>
                <a:lnTo>
                  <a:pt x="1364" y="860"/>
                </a:lnTo>
                <a:lnTo>
                  <a:pt x="1395" y="874"/>
                </a:lnTo>
                <a:lnTo>
                  <a:pt x="1408" y="880"/>
                </a:lnTo>
                <a:lnTo>
                  <a:pt x="1420" y="889"/>
                </a:lnTo>
                <a:lnTo>
                  <a:pt x="1414" y="871"/>
                </a:lnTo>
                <a:lnTo>
                  <a:pt x="1412" y="854"/>
                </a:lnTo>
                <a:close/>
                <a:moveTo>
                  <a:pt x="1467" y="663"/>
                </a:moveTo>
                <a:lnTo>
                  <a:pt x="1461" y="663"/>
                </a:lnTo>
                <a:lnTo>
                  <a:pt x="1454" y="664"/>
                </a:lnTo>
                <a:lnTo>
                  <a:pt x="1444" y="666"/>
                </a:lnTo>
                <a:lnTo>
                  <a:pt x="1430" y="671"/>
                </a:lnTo>
                <a:lnTo>
                  <a:pt x="1414" y="678"/>
                </a:lnTo>
                <a:lnTo>
                  <a:pt x="1405" y="681"/>
                </a:lnTo>
                <a:lnTo>
                  <a:pt x="1379" y="685"/>
                </a:lnTo>
                <a:lnTo>
                  <a:pt x="1357" y="688"/>
                </a:lnTo>
                <a:lnTo>
                  <a:pt x="1338" y="690"/>
                </a:lnTo>
                <a:lnTo>
                  <a:pt x="1338" y="691"/>
                </a:lnTo>
                <a:lnTo>
                  <a:pt x="1338" y="693"/>
                </a:lnTo>
                <a:lnTo>
                  <a:pt x="1340" y="702"/>
                </a:lnTo>
                <a:lnTo>
                  <a:pt x="1346" y="711"/>
                </a:lnTo>
                <a:lnTo>
                  <a:pt x="1350" y="714"/>
                </a:lnTo>
                <a:lnTo>
                  <a:pt x="1352" y="715"/>
                </a:lnTo>
                <a:lnTo>
                  <a:pt x="1354" y="716"/>
                </a:lnTo>
                <a:lnTo>
                  <a:pt x="1356" y="716"/>
                </a:lnTo>
                <a:lnTo>
                  <a:pt x="1394" y="693"/>
                </a:lnTo>
                <a:lnTo>
                  <a:pt x="1428" y="725"/>
                </a:lnTo>
                <a:lnTo>
                  <a:pt x="1432" y="730"/>
                </a:lnTo>
                <a:lnTo>
                  <a:pt x="1436" y="734"/>
                </a:lnTo>
                <a:lnTo>
                  <a:pt x="1438" y="739"/>
                </a:lnTo>
                <a:lnTo>
                  <a:pt x="1455" y="741"/>
                </a:lnTo>
                <a:lnTo>
                  <a:pt x="1469" y="744"/>
                </a:lnTo>
                <a:lnTo>
                  <a:pt x="1481" y="747"/>
                </a:lnTo>
                <a:lnTo>
                  <a:pt x="1481" y="730"/>
                </a:lnTo>
                <a:lnTo>
                  <a:pt x="1481" y="709"/>
                </a:lnTo>
                <a:lnTo>
                  <a:pt x="1480" y="693"/>
                </a:lnTo>
                <a:lnTo>
                  <a:pt x="1478" y="680"/>
                </a:lnTo>
                <a:lnTo>
                  <a:pt x="1476" y="672"/>
                </a:lnTo>
                <a:lnTo>
                  <a:pt x="1473" y="667"/>
                </a:lnTo>
                <a:lnTo>
                  <a:pt x="1472" y="664"/>
                </a:lnTo>
                <a:lnTo>
                  <a:pt x="1471" y="663"/>
                </a:lnTo>
                <a:lnTo>
                  <a:pt x="1470" y="663"/>
                </a:lnTo>
                <a:lnTo>
                  <a:pt x="1467" y="663"/>
                </a:lnTo>
                <a:close/>
                <a:moveTo>
                  <a:pt x="2070" y="334"/>
                </a:moveTo>
                <a:lnTo>
                  <a:pt x="2058" y="345"/>
                </a:lnTo>
                <a:lnTo>
                  <a:pt x="2043" y="356"/>
                </a:lnTo>
                <a:lnTo>
                  <a:pt x="2026" y="363"/>
                </a:lnTo>
                <a:lnTo>
                  <a:pt x="1972" y="383"/>
                </a:lnTo>
                <a:lnTo>
                  <a:pt x="1923" y="404"/>
                </a:lnTo>
                <a:lnTo>
                  <a:pt x="1878" y="426"/>
                </a:lnTo>
                <a:lnTo>
                  <a:pt x="1838" y="450"/>
                </a:lnTo>
                <a:lnTo>
                  <a:pt x="1801" y="477"/>
                </a:lnTo>
                <a:lnTo>
                  <a:pt x="1765" y="507"/>
                </a:lnTo>
                <a:lnTo>
                  <a:pt x="1730" y="542"/>
                </a:lnTo>
                <a:lnTo>
                  <a:pt x="1695" y="580"/>
                </a:lnTo>
                <a:lnTo>
                  <a:pt x="1660" y="625"/>
                </a:lnTo>
                <a:lnTo>
                  <a:pt x="1659" y="627"/>
                </a:lnTo>
                <a:lnTo>
                  <a:pt x="1659" y="629"/>
                </a:lnTo>
                <a:lnTo>
                  <a:pt x="1659" y="630"/>
                </a:lnTo>
                <a:lnTo>
                  <a:pt x="1666" y="662"/>
                </a:lnTo>
                <a:lnTo>
                  <a:pt x="1668" y="689"/>
                </a:lnTo>
                <a:lnTo>
                  <a:pt x="1665" y="714"/>
                </a:lnTo>
                <a:lnTo>
                  <a:pt x="1657" y="737"/>
                </a:lnTo>
                <a:lnTo>
                  <a:pt x="1644" y="756"/>
                </a:lnTo>
                <a:lnTo>
                  <a:pt x="1627" y="771"/>
                </a:lnTo>
                <a:lnTo>
                  <a:pt x="1608" y="782"/>
                </a:lnTo>
                <a:lnTo>
                  <a:pt x="1585" y="788"/>
                </a:lnTo>
                <a:lnTo>
                  <a:pt x="1559" y="790"/>
                </a:lnTo>
                <a:lnTo>
                  <a:pt x="1530" y="788"/>
                </a:lnTo>
                <a:lnTo>
                  <a:pt x="1523" y="787"/>
                </a:lnTo>
                <a:lnTo>
                  <a:pt x="1529" y="805"/>
                </a:lnTo>
                <a:lnTo>
                  <a:pt x="1530" y="822"/>
                </a:lnTo>
                <a:lnTo>
                  <a:pt x="1526" y="841"/>
                </a:lnTo>
                <a:lnTo>
                  <a:pt x="1550" y="853"/>
                </a:lnTo>
                <a:lnTo>
                  <a:pt x="1571" y="866"/>
                </a:lnTo>
                <a:lnTo>
                  <a:pt x="1588" y="883"/>
                </a:lnTo>
                <a:lnTo>
                  <a:pt x="1600" y="904"/>
                </a:lnTo>
                <a:lnTo>
                  <a:pt x="1609" y="928"/>
                </a:lnTo>
                <a:lnTo>
                  <a:pt x="1615" y="940"/>
                </a:lnTo>
                <a:lnTo>
                  <a:pt x="1620" y="948"/>
                </a:lnTo>
                <a:lnTo>
                  <a:pt x="1626" y="951"/>
                </a:lnTo>
                <a:lnTo>
                  <a:pt x="1633" y="951"/>
                </a:lnTo>
                <a:lnTo>
                  <a:pt x="1640" y="948"/>
                </a:lnTo>
                <a:lnTo>
                  <a:pt x="1647" y="944"/>
                </a:lnTo>
                <a:lnTo>
                  <a:pt x="1668" y="930"/>
                </a:lnTo>
                <a:lnTo>
                  <a:pt x="1691" y="920"/>
                </a:lnTo>
                <a:lnTo>
                  <a:pt x="1712" y="916"/>
                </a:lnTo>
                <a:lnTo>
                  <a:pt x="1733" y="915"/>
                </a:lnTo>
                <a:lnTo>
                  <a:pt x="1752" y="918"/>
                </a:lnTo>
                <a:lnTo>
                  <a:pt x="1771" y="923"/>
                </a:lnTo>
                <a:lnTo>
                  <a:pt x="1788" y="929"/>
                </a:lnTo>
                <a:lnTo>
                  <a:pt x="1805" y="936"/>
                </a:lnTo>
                <a:lnTo>
                  <a:pt x="1821" y="943"/>
                </a:lnTo>
                <a:lnTo>
                  <a:pt x="1840" y="953"/>
                </a:lnTo>
                <a:lnTo>
                  <a:pt x="1859" y="961"/>
                </a:lnTo>
                <a:lnTo>
                  <a:pt x="1880" y="967"/>
                </a:lnTo>
                <a:lnTo>
                  <a:pt x="1902" y="973"/>
                </a:lnTo>
                <a:lnTo>
                  <a:pt x="1922" y="977"/>
                </a:lnTo>
                <a:lnTo>
                  <a:pt x="1941" y="984"/>
                </a:lnTo>
                <a:lnTo>
                  <a:pt x="1958" y="994"/>
                </a:lnTo>
                <a:lnTo>
                  <a:pt x="1973" y="1006"/>
                </a:lnTo>
                <a:lnTo>
                  <a:pt x="2000" y="1038"/>
                </a:lnTo>
                <a:lnTo>
                  <a:pt x="2024" y="1073"/>
                </a:lnTo>
                <a:lnTo>
                  <a:pt x="2045" y="1106"/>
                </a:lnTo>
                <a:lnTo>
                  <a:pt x="2065" y="1140"/>
                </a:lnTo>
                <a:lnTo>
                  <a:pt x="2079" y="1165"/>
                </a:lnTo>
                <a:lnTo>
                  <a:pt x="2094" y="1189"/>
                </a:lnTo>
                <a:lnTo>
                  <a:pt x="2108" y="1210"/>
                </a:lnTo>
                <a:lnTo>
                  <a:pt x="2124" y="1228"/>
                </a:lnTo>
                <a:lnTo>
                  <a:pt x="2139" y="1243"/>
                </a:lnTo>
                <a:lnTo>
                  <a:pt x="2155" y="1254"/>
                </a:lnTo>
                <a:lnTo>
                  <a:pt x="2178" y="1268"/>
                </a:lnTo>
                <a:lnTo>
                  <a:pt x="2194" y="1285"/>
                </a:lnTo>
                <a:lnTo>
                  <a:pt x="2208" y="1305"/>
                </a:lnTo>
                <a:lnTo>
                  <a:pt x="2217" y="1325"/>
                </a:lnTo>
                <a:lnTo>
                  <a:pt x="2222" y="1348"/>
                </a:lnTo>
                <a:lnTo>
                  <a:pt x="2225" y="1372"/>
                </a:lnTo>
                <a:lnTo>
                  <a:pt x="2224" y="1398"/>
                </a:lnTo>
                <a:lnTo>
                  <a:pt x="2222" y="1425"/>
                </a:lnTo>
                <a:lnTo>
                  <a:pt x="2218" y="1451"/>
                </a:lnTo>
                <a:lnTo>
                  <a:pt x="2212" y="1477"/>
                </a:lnTo>
                <a:lnTo>
                  <a:pt x="2205" y="1504"/>
                </a:lnTo>
                <a:lnTo>
                  <a:pt x="2196" y="1529"/>
                </a:lnTo>
                <a:lnTo>
                  <a:pt x="2188" y="1554"/>
                </a:lnTo>
                <a:lnTo>
                  <a:pt x="2179" y="1577"/>
                </a:lnTo>
                <a:lnTo>
                  <a:pt x="2170" y="1599"/>
                </a:lnTo>
                <a:lnTo>
                  <a:pt x="2162" y="1622"/>
                </a:lnTo>
                <a:lnTo>
                  <a:pt x="2155" y="1642"/>
                </a:lnTo>
                <a:lnTo>
                  <a:pt x="2150" y="1658"/>
                </a:lnTo>
                <a:lnTo>
                  <a:pt x="2133" y="1672"/>
                </a:lnTo>
                <a:lnTo>
                  <a:pt x="2104" y="1696"/>
                </a:lnTo>
                <a:lnTo>
                  <a:pt x="2079" y="1721"/>
                </a:lnTo>
                <a:lnTo>
                  <a:pt x="2057" y="1748"/>
                </a:lnTo>
                <a:lnTo>
                  <a:pt x="2036" y="1776"/>
                </a:lnTo>
                <a:lnTo>
                  <a:pt x="2015" y="1807"/>
                </a:lnTo>
                <a:lnTo>
                  <a:pt x="1994" y="1836"/>
                </a:lnTo>
                <a:lnTo>
                  <a:pt x="1972" y="1866"/>
                </a:lnTo>
                <a:lnTo>
                  <a:pt x="1947" y="1897"/>
                </a:lnTo>
                <a:lnTo>
                  <a:pt x="1918" y="1929"/>
                </a:lnTo>
                <a:lnTo>
                  <a:pt x="1885" y="1960"/>
                </a:lnTo>
                <a:lnTo>
                  <a:pt x="1842" y="1995"/>
                </a:lnTo>
                <a:lnTo>
                  <a:pt x="1802" y="2026"/>
                </a:lnTo>
                <a:lnTo>
                  <a:pt x="1762" y="2052"/>
                </a:lnTo>
                <a:lnTo>
                  <a:pt x="1722" y="2075"/>
                </a:lnTo>
                <a:lnTo>
                  <a:pt x="1681" y="2094"/>
                </a:lnTo>
                <a:lnTo>
                  <a:pt x="1638" y="2110"/>
                </a:lnTo>
                <a:lnTo>
                  <a:pt x="1619" y="2116"/>
                </a:lnTo>
                <a:lnTo>
                  <a:pt x="1599" y="2118"/>
                </a:lnTo>
                <a:lnTo>
                  <a:pt x="1574" y="2115"/>
                </a:lnTo>
                <a:lnTo>
                  <a:pt x="1550" y="2107"/>
                </a:lnTo>
                <a:lnTo>
                  <a:pt x="1529" y="2094"/>
                </a:lnTo>
                <a:lnTo>
                  <a:pt x="1510" y="2076"/>
                </a:lnTo>
                <a:lnTo>
                  <a:pt x="1497" y="2056"/>
                </a:lnTo>
                <a:lnTo>
                  <a:pt x="1487" y="2034"/>
                </a:lnTo>
                <a:lnTo>
                  <a:pt x="1483" y="2011"/>
                </a:lnTo>
                <a:lnTo>
                  <a:pt x="1483" y="1988"/>
                </a:lnTo>
                <a:lnTo>
                  <a:pt x="1487" y="1965"/>
                </a:lnTo>
                <a:lnTo>
                  <a:pt x="1498" y="1943"/>
                </a:lnTo>
                <a:lnTo>
                  <a:pt x="1519" y="1900"/>
                </a:lnTo>
                <a:lnTo>
                  <a:pt x="1539" y="1863"/>
                </a:lnTo>
                <a:lnTo>
                  <a:pt x="1555" y="1828"/>
                </a:lnTo>
                <a:lnTo>
                  <a:pt x="1567" y="1797"/>
                </a:lnTo>
                <a:lnTo>
                  <a:pt x="1576" y="1769"/>
                </a:lnTo>
                <a:lnTo>
                  <a:pt x="1584" y="1745"/>
                </a:lnTo>
                <a:lnTo>
                  <a:pt x="1588" y="1723"/>
                </a:lnTo>
                <a:lnTo>
                  <a:pt x="1590" y="1704"/>
                </a:lnTo>
                <a:lnTo>
                  <a:pt x="1591" y="1688"/>
                </a:lnTo>
                <a:lnTo>
                  <a:pt x="1590" y="1674"/>
                </a:lnTo>
                <a:lnTo>
                  <a:pt x="1588" y="1663"/>
                </a:lnTo>
                <a:lnTo>
                  <a:pt x="1585" y="1652"/>
                </a:lnTo>
                <a:lnTo>
                  <a:pt x="1580" y="1645"/>
                </a:lnTo>
                <a:lnTo>
                  <a:pt x="1575" y="1639"/>
                </a:lnTo>
                <a:lnTo>
                  <a:pt x="1570" y="1633"/>
                </a:lnTo>
                <a:lnTo>
                  <a:pt x="1533" y="1599"/>
                </a:lnTo>
                <a:lnTo>
                  <a:pt x="1501" y="1561"/>
                </a:lnTo>
                <a:lnTo>
                  <a:pt x="1473" y="1523"/>
                </a:lnTo>
                <a:lnTo>
                  <a:pt x="1449" y="1481"/>
                </a:lnTo>
                <a:lnTo>
                  <a:pt x="1431" y="1438"/>
                </a:lnTo>
                <a:lnTo>
                  <a:pt x="1418" y="1395"/>
                </a:lnTo>
                <a:lnTo>
                  <a:pt x="1411" y="1350"/>
                </a:lnTo>
                <a:lnTo>
                  <a:pt x="1409" y="1306"/>
                </a:lnTo>
                <a:lnTo>
                  <a:pt x="1412" y="1262"/>
                </a:lnTo>
                <a:lnTo>
                  <a:pt x="1420" y="1217"/>
                </a:lnTo>
                <a:lnTo>
                  <a:pt x="1434" y="1174"/>
                </a:lnTo>
                <a:lnTo>
                  <a:pt x="1434" y="1172"/>
                </a:lnTo>
                <a:lnTo>
                  <a:pt x="1433" y="1170"/>
                </a:lnTo>
                <a:lnTo>
                  <a:pt x="1431" y="1167"/>
                </a:lnTo>
                <a:lnTo>
                  <a:pt x="1428" y="1165"/>
                </a:lnTo>
                <a:lnTo>
                  <a:pt x="1425" y="1163"/>
                </a:lnTo>
                <a:lnTo>
                  <a:pt x="1408" y="1150"/>
                </a:lnTo>
                <a:lnTo>
                  <a:pt x="1394" y="1135"/>
                </a:lnTo>
                <a:lnTo>
                  <a:pt x="1385" y="1120"/>
                </a:lnTo>
                <a:lnTo>
                  <a:pt x="1378" y="1102"/>
                </a:lnTo>
                <a:lnTo>
                  <a:pt x="1373" y="1083"/>
                </a:lnTo>
                <a:lnTo>
                  <a:pt x="1369" y="1066"/>
                </a:lnTo>
                <a:lnTo>
                  <a:pt x="1367" y="1048"/>
                </a:lnTo>
                <a:lnTo>
                  <a:pt x="1364" y="1028"/>
                </a:lnTo>
                <a:lnTo>
                  <a:pt x="1361" y="1010"/>
                </a:lnTo>
                <a:lnTo>
                  <a:pt x="1356" y="994"/>
                </a:lnTo>
                <a:lnTo>
                  <a:pt x="1349" y="979"/>
                </a:lnTo>
                <a:lnTo>
                  <a:pt x="1349" y="979"/>
                </a:lnTo>
                <a:lnTo>
                  <a:pt x="1348" y="978"/>
                </a:lnTo>
                <a:lnTo>
                  <a:pt x="1345" y="977"/>
                </a:lnTo>
                <a:lnTo>
                  <a:pt x="1344" y="976"/>
                </a:lnTo>
                <a:lnTo>
                  <a:pt x="1320" y="965"/>
                </a:lnTo>
                <a:lnTo>
                  <a:pt x="1293" y="958"/>
                </a:lnTo>
                <a:lnTo>
                  <a:pt x="1265" y="953"/>
                </a:lnTo>
                <a:lnTo>
                  <a:pt x="1236" y="949"/>
                </a:lnTo>
                <a:lnTo>
                  <a:pt x="1207" y="944"/>
                </a:lnTo>
                <a:lnTo>
                  <a:pt x="1177" y="938"/>
                </a:lnTo>
                <a:lnTo>
                  <a:pt x="1146" y="931"/>
                </a:lnTo>
                <a:lnTo>
                  <a:pt x="1113" y="919"/>
                </a:lnTo>
                <a:lnTo>
                  <a:pt x="1075" y="903"/>
                </a:lnTo>
                <a:lnTo>
                  <a:pt x="1040" y="880"/>
                </a:lnTo>
                <a:lnTo>
                  <a:pt x="1008" y="853"/>
                </a:lnTo>
                <a:lnTo>
                  <a:pt x="977" y="821"/>
                </a:lnTo>
                <a:lnTo>
                  <a:pt x="948" y="787"/>
                </a:lnTo>
                <a:lnTo>
                  <a:pt x="921" y="749"/>
                </a:lnTo>
                <a:lnTo>
                  <a:pt x="896" y="709"/>
                </a:lnTo>
                <a:lnTo>
                  <a:pt x="872" y="668"/>
                </a:lnTo>
                <a:lnTo>
                  <a:pt x="850" y="625"/>
                </a:lnTo>
                <a:lnTo>
                  <a:pt x="828" y="581"/>
                </a:lnTo>
                <a:lnTo>
                  <a:pt x="808" y="537"/>
                </a:lnTo>
                <a:lnTo>
                  <a:pt x="789" y="495"/>
                </a:lnTo>
                <a:lnTo>
                  <a:pt x="771" y="452"/>
                </a:lnTo>
                <a:lnTo>
                  <a:pt x="752" y="411"/>
                </a:lnTo>
                <a:lnTo>
                  <a:pt x="735" y="373"/>
                </a:lnTo>
                <a:lnTo>
                  <a:pt x="734" y="369"/>
                </a:lnTo>
                <a:lnTo>
                  <a:pt x="734" y="365"/>
                </a:lnTo>
                <a:lnTo>
                  <a:pt x="676" y="417"/>
                </a:lnTo>
                <a:lnTo>
                  <a:pt x="621" y="474"/>
                </a:lnTo>
                <a:lnTo>
                  <a:pt x="571" y="534"/>
                </a:lnTo>
                <a:lnTo>
                  <a:pt x="525" y="597"/>
                </a:lnTo>
                <a:lnTo>
                  <a:pt x="483" y="664"/>
                </a:lnTo>
                <a:lnTo>
                  <a:pt x="447" y="734"/>
                </a:lnTo>
                <a:lnTo>
                  <a:pt x="416" y="807"/>
                </a:lnTo>
                <a:lnTo>
                  <a:pt x="389" y="882"/>
                </a:lnTo>
                <a:lnTo>
                  <a:pt x="368" y="960"/>
                </a:lnTo>
                <a:lnTo>
                  <a:pt x="353" y="1041"/>
                </a:lnTo>
                <a:lnTo>
                  <a:pt x="344" y="1122"/>
                </a:lnTo>
                <a:lnTo>
                  <a:pt x="340" y="1205"/>
                </a:lnTo>
                <a:lnTo>
                  <a:pt x="345" y="1291"/>
                </a:lnTo>
                <a:lnTo>
                  <a:pt x="354" y="1373"/>
                </a:lnTo>
                <a:lnTo>
                  <a:pt x="369" y="1455"/>
                </a:lnTo>
                <a:lnTo>
                  <a:pt x="391" y="1534"/>
                </a:lnTo>
                <a:lnTo>
                  <a:pt x="418" y="1610"/>
                </a:lnTo>
                <a:lnTo>
                  <a:pt x="451" y="1684"/>
                </a:lnTo>
                <a:lnTo>
                  <a:pt x="488" y="1755"/>
                </a:lnTo>
                <a:lnTo>
                  <a:pt x="532" y="1823"/>
                </a:lnTo>
                <a:lnTo>
                  <a:pt x="579" y="1887"/>
                </a:lnTo>
                <a:lnTo>
                  <a:pt x="630" y="1947"/>
                </a:lnTo>
                <a:lnTo>
                  <a:pt x="686" y="2004"/>
                </a:lnTo>
                <a:lnTo>
                  <a:pt x="746" y="2056"/>
                </a:lnTo>
                <a:lnTo>
                  <a:pt x="810" y="2104"/>
                </a:lnTo>
                <a:lnTo>
                  <a:pt x="877" y="2147"/>
                </a:lnTo>
                <a:lnTo>
                  <a:pt x="947" y="2185"/>
                </a:lnTo>
                <a:lnTo>
                  <a:pt x="1020" y="2218"/>
                </a:lnTo>
                <a:lnTo>
                  <a:pt x="1096" y="2245"/>
                </a:lnTo>
                <a:lnTo>
                  <a:pt x="1175" y="2267"/>
                </a:lnTo>
                <a:lnTo>
                  <a:pt x="1255" y="2283"/>
                </a:lnTo>
                <a:lnTo>
                  <a:pt x="1338" y="2293"/>
                </a:lnTo>
                <a:lnTo>
                  <a:pt x="1422" y="2296"/>
                </a:lnTo>
                <a:lnTo>
                  <a:pt x="1507" y="2293"/>
                </a:lnTo>
                <a:lnTo>
                  <a:pt x="1590" y="2283"/>
                </a:lnTo>
                <a:lnTo>
                  <a:pt x="1670" y="2267"/>
                </a:lnTo>
                <a:lnTo>
                  <a:pt x="1748" y="2245"/>
                </a:lnTo>
                <a:lnTo>
                  <a:pt x="1825" y="2218"/>
                </a:lnTo>
                <a:lnTo>
                  <a:pt x="1898" y="2185"/>
                </a:lnTo>
                <a:lnTo>
                  <a:pt x="1967" y="2147"/>
                </a:lnTo>
                <a:lnTo>
                  <a:pt x="2035" y="2104"/>
                </a:lnTo>
                <a:lnTo>
                  <a:pt x="2099" y="2056"/>
                </a:lnTo>
                <a:lnTo>
                  <a:pt x="2159" y="2004"/>
                </a:lnTo>
                <a:lnTo>
                  <a:pt x="2215" y="1947"/>
                </a:lnTo>
                <a:lnTo>
                  <a:pt x="2267" y="1887"/>
                </a:lnTo>
                <a:lnTo>
                  <a:pt x="2313" y="1823"/>
                </a:lnTo>
                <a:lnTo>
                  <a:pt x="2357" y="1755"/>
                </a:lnTo>
                <a:lnTo>
                  <a:pt x="2394" y="1684"/>
                </a:lnTo>
                <a:lnTo>
                  <a:pt x="2427" y="1610"/>
                </a:lnTo>
                <a:lnTo>
                  <a:pt x="2454" y="1534"/>
                </a:lnTo>
                <a:lnTo>
                  <a:pt x="2476" y="1455"/>
                </a:lnTo>
                <a:lnTo>
                  <a:pt x="2491" y="1373"/>
                </a:lnTo>
                <a:lnTo>
                  <a:pt x="2501" y="1291"/>
                </a:lnTo>
                <a:lnTo>
                  <a:pt x="2505" y="1205"/>
                </a:lnTo>
                <a:lnTo>
                  <a:pt x="2502" y="1124"/>
                </a:lnTo>
                <a:lnTo>
                  <a:pt x="2492" y="1045"/>
                </a:lnTo>
                <a:lnTo>
                  <a:pt x="2478" y="966"/>
                </a:lnTo>
                <a:lnTo>
                  <a:pt x="2458" y="890"/>
                </a:lnTo>
                <a:lnTo>
                  <a:pt x="2432" y="817"/>
                </a:lnTo>
                <a:lnTo>
                  <a:pt x="2402" y="745"/>
                </a:lnTo>
                <a:lnTo>
                  <a:pt x="2368" y="677"/>
                </a:lnTo>
                <a:lnTo>
                  <a:pt x="2329" y="612"/>
                </a:lnTo>
                <a:lnTo>
                  <a:pt x="2284" y="549"/>
                </a:lnTo>
                <a:lnTo>
                  <a:pt x="2237" y="489"/>
                </a:lnTo>
                <a:lnTo>
                  <a:pt x="2185" y="434"/>
                </a:lnTo>
                <a:lnTo>
                  <a:pt x="2129" y="382"/>
                </a:lnTo>
                <a:lnTo>
                  <a:pt x="2070" y="334"/>
                </a:lnTo>
                <a:close/>
                <a:moveTo>
                  <a:pt x="457" y="313"/>
                </a:moveTo>
                <a:lnTo>
                  <a:pt x="404" y="376"/>
                </a:lnTo>
                <a:lnTo>
                  <a:pt x="355" y="440"/>
                </a:lnTo>
                <a:lnTo>
                  <a:pt x="310" y="508"/>
                </a:lnTo>
                <a:lnTo>
                  <a:pt x="270" y="579"/>
                </a:lnTo>
                <a:lnTo>
                  <a:pt x="234" y="651"/>
                </a:lnTo>
                <a:lnTo>
                  <a:pt x="203" y="725"/>
                </a:lnTo>
                <a:lnTo>
                  <a:pt x="176" y="802"/>
                </a:lnTo>
                <a:lnTo>
                  <a:pt x="154" y="880"/>
                </a:lnTo>
                <a:lnTo>
                  <a:pt x="137" y="959"/>
                </a:lnTo>
                <a:lnTo>
                  <a:pt x="124" y="1041"/>
                </a:lnTo>
                <a:lnTo>
                  <a:pt x="117" y="1123"/>
                </a:lnTo>
                <a:lnTo>
                  <a:pt x="114" y="1205"/>
                </a:lnTo>
                <a:lnTo>
                  <a:pt x="117" y="1293"/>
                </a:lnTo>
                <a:lnTo>
                  <a:pt x="125" y="1380"/>
                </a:lnTo>
                <a:lnTo>
                  <a:pt x="140" y="1465"/>
                </a:lnTo>
                <a:lnTo>
                  <a:pt x="158" y="1549"/>
                </a:lnTo>
                <a:lnTo>
                  <a:pt x="183" y="1631"/>
                </a:lnTo>
                <a:lnTo>
                  <a:pt x="213" y="1712"/>
                </a:lnTo>
                <a:lnTo>
                  <a:pt x="248" y="1789"/>
                </a:lnTo>
                <a:lnTo>
                  <a:pt x="288" y="1865"/>
                </a:lnTo>
                <a:lnTo>
                  <a:pt x="333" y="1938"/>
                </a:lnTo>
                <a:lnTo>
                  <a:pt x="383" y="2008"/>
                </a:lnTo>
                <a:lnTo>
                  <a:pt x="438" y="2075"/>
                </a:lnTo>
                <a:lnTo>
                  <a:pt x="497" y="2139"/>
                </a:lnTo>
                <a:lnTo>
                  <a:pt x="561" y="2199"/>
                </a:lnTo>
                <a:lnTo>
                  <a:pt x="627" y="2254"/>
                </a:lnTo>
                <a:lnTo>
                  <a:pt x="697" y="2304"/>
                </a:lnTo>
                <a:lnTo>
                  <a:pt x="768" y="2349"/>
                </a:lnTo>
                <a:lnTo>
                  <a:pt x="841" y="2389"/>
                </a:lnTo>
                <a:lnTo>
                  <a:pt x="917" y="2423"/>
                </a:lnTo>
                <a:lnTo>
                  <a:pt x="995" y="2453"/>
                </a:lnTo>
                <a:lnTo>
                  <a:pt x="1073" y="2478"/>
                </a:lnTo>
                <a:lnTo>
                  <a:pt x="1153" y="2496"/>
                </a:lnTo>
                <a:lnTo>
                  <a:pt x="1234" y="2511"/>
                </a:lnTo>
                <a:lnTo>
                  <a:pt x="1314" y="2520"/>
                </a:lnTo>
                <a:lnTo>
                  <a:pt x="1396" y="2525"/>
                </a:lnTo>
                <a:lnTo>
                  <a:pt x="1478" y="2524"/>
                </a:lnTo>
                <a:lnTo>
                  <a:pt x="1559" y="2518"/>
                </a:lnTo>
                <a:lnTo>
                  <a:pt x="1639" y="2507"/>
                </a:lnTo>
                <a:lnTo>
                  <a:pt x="1720" y="2490"/>
                </a:lnTo>
                <a:lnTo>
                  <a:pt x="1800" y="2469"/>
                </a:lnTo>
                <a:lnTo>
                  <a:pt x="1877" y="2443"/>
                </a:lnTo>
                <a:lnTo>
                  <a:pt x="1954" y="2412"/>
                </a:lnTo>
                <a:lnTo>
                  <a:pt x="2030" y="2375"/>
                </a:lnTo>
                <a:lnTo>
                  <a:pt x="2102" y="2334"/>
                </a:lnTo>
                <a:lnTo>
                  <a:pt x="2173" y="2287"/>
                </a:lnTo>
                <a:lnTo>
                  <a:pt x="2242" y="2235"/>
                </a:lnTo>
                <a:lnTo>
                  <a:pt x="2307" y="2178"/>
                </a:lnTo>
                <a:lnTo>
                  <a:pt x="2225" y="2096"/>
                </a:lnTo>
                <a:lnTo>
                  <a:pt x="2165" y="2147"/>
                </a:lnTo>
                <a:lnTo>
                  <a:pt x="2103" y="2195"/>
                </a:lnTo>
                <a:lnTo>
                  <a:pt x="2037" y="2238"/>
                </a:lnTo>
                <a:lnTo>
                  <a:pt x="1969" y="2277"/>
                </a:lnTo>
                <a:lnTo>
                  <a:pt x="1897" y="2312"/>
                </a:lnTo>
                <a:lnTo>
                  <a:pt x="1823" y="2341"/>
                </a:lnTo>
                <a:lnTo>
                  <a:pt x="1747" y="2366"/>
                </a:lnTo>
                <a:lnTo>
                  <a:pt x="1668" y="2385"/>
                </a:lnTo>
                <a:lnTo>
                  <a:pt x="1589" y="2399"/>
                </a:lnTo>
                <a:lnTo>
                  <a:pt x="1506" y="2408"/>
                </a:lnTo>
                <a:lnTo>
                  <a:pt x="1423" y="2411"/>
                </a:lnTo>
                <a:lnTo>
                  <a:pt x="1333" y="2408"/>
                </a:lnTo>
                <a:lnTo>
                  <a:pt x="1246" y="2398"/>
                </a:lnTo>
                <a:lnTo>
                  <a:pt x="1161" y="2382"/>
                </a:lnTo>
                <a:lnTo>
                  <a:pt x="1077" y="2360"/>
                </a:lnTo>
                <a:lnTo>
                  <a:pt x="997" y="2333"/>
                </a:lnTo>
                <a:lnTo>
                  <a:pt x="919" y="2299"/>
                </a:lnTo>
                <a:lnTo>
                  <a:pt x="845" y="2261"/>
                </a:lnTo>
                <a:lnTo>
                  <a:pt x="772" y="2217"/>
                </a:lnTo>
                <a:lnTo>
                  <a:pt x="704" y="2168"/>
                </a:lnTo>
                <a:lnTo>
                  <a:pt x="639" y="2114"/>
                </a:lnTo>
                <a:lnTo>
                  <a:pt x="577" y="2057"/>
                </a:lnTo>
                <a:lnTo>
                  <a:pt x="521" y="1995"/>
                </a:lnTo>
                <a:lnTo>
                  <a:pt x="468" y="1931"/>
                </a:lnTo>
                <a:lnTo>
                  <a:pt x="420" y="1861"/>
                </a:lnTo>
                <a:lnTo>
                  <a:pt x="377" y="1789"/>
                </a:lnTo>
                <a:lnTo>
                  <a:pt x="338" y="1713"/>
                </a:lnTo>
                <a:lnTo>
                  <a:pt x="305" y="1634"/>
                </a:lnTo>
                <a:lnTo>
                  <a:pt x="277" y="1553"/>
                </a:lnTo>
                <a:lnTo>
                  <a:pt x="256" y="1469"/>
                </a:lnTo>
                <a:lnTo>
                  <a:pt x="240" y="1383"/>
                </a:lnTo>
                <a:lnTo>
                  <a:pt x="231" y="1295"/>
                </a:lnTo>
                <a:lnTo>
                  <a:pt x="228" y="1205"/>
                </a:lnTo>
                <a:lnTo>
                  <a:pt x="230" y="1121"/>
                </a:lnTo>
                <a:lnTo>
                  <a:pt x="239" y="1038"/>
                </a:lnTo>
                <a:lnTo>
                  <a:pt x="253" y="958"/>
                </a:lnTo>
                <a:lnTo>
                  <a:pt x="272" y="879"/>
                </a:lnTo>
                <a:lnTo>
                  <a:pt x="297" y="802"/>
                </a:lnTo>
                <a:lnTo>
                  <a:pt x="326" y="727"/>
                </a:lnTo>
                <a:lnTo>
                  <a:pt x="360" y="655"/>
                </a:lnTo>
                <a:lnTo>
                  <a:pt x="398" y="585"/>
                </a:lnTo>
                <a:lnTo>
                  <a:pt x="442" y="520"/>
                </a:lnTo>
                <a:lnTo>
                  <a:pt x="488" y="456"/>
                </a:lnTo>
                <a:lnTo>
                  <a:pt x="539" y="396"/>
                </a:lnTo>
                <a:lnTo>
                  <a:pt x="457" y="313"/>
                </a:lnTo>
                <a:close/>
                <a:moveTo>
                  <a:pt x="1423" y="115"/>
                </a:moveTo>
                <a:lnTo>
                  <a:pt x="1373" y="116"/>
                </a:lnTo>
                <a:lnTo>
                  <a:pt x="1324" y="120"/>
                </a:lnTo>
                <a:lnTo>
                  <a:pt x="1298" y="123"/>
                </a:lnTo>
                <a:lnTo>
                  <a:pt x="1256" y="128"/>
                </a:lnTo>
                <a:lnTo>
                  <a:pt x="1216" y="136"/>
                </a:lnTo>
                <a:lnTo>
                  <a:pt x="1209" y="137"/>
                </a:lnTo>
                <a:lnTo>
                  <a:pt x="1201" y="138"/>
                </a:lnTo>
                <a:lnTo>
                  <a:pt x="1153" y="149"/>
                </a:lnTo>
                <a:lnTo>
                  <a:pt x="1106" y="163"/>
                </a:lnTo>
                <a:lnTo>
                  <a:pt x="1098" y="165"/>
                </a:lnTo>
                <a:lnTo>
                  <a:pt x="1091" y="168"/>
                </a:lnTo>
                <a:lnTo>
                  <a:pt x="1052" y="182"/>
                </a:lnTo>
                <a:lnTo>
                  <a:pt x="1011" y="197"/>
                </a:lnTo>
                <a:lnTo>
                  <a:pt x="1004" y="200"/>
                </a:lnTo>
                <a:lnTo>
                  <a:pt x="996" y="204"/>
                </a:lnTo>
                <a:lnTo>
                  <a:pt x="942" y="230"/>
                </a:lnTo>
                <a:lnTo>
                  <a:pt x="890" y="258"/>
                </a:lnTo>
                <a:lnTo>
                  <a:pt x="839" y="288"/>
                </a:lnTo>
                <a:lnTo>
                  <a:pt x="838" y="320"/>
                </a:lnTo>
                <a:lnTo>
                  <a:pt x="856" y="363"/>
                </a:lnTo>
                <a:lnTo>
                  <a:pt x="875" y="406"/>
                </a:lnTo>
                <a:lnTo>
                  <a:pt x="892" y="445"/>
                </a:lnTo>
                <a:lnTo>
                  <a:pt x="910" y="485"/>
                </a:lnTo>
                <a:lnTo>
                  <a:pt x="929" y="527"/>
                </a:lnTo>
                <a:lnTo>
                  <a:pt x="949" y="569"/>
                </a:lnTo>
                <a:lnTo>
                  <a:pt x="971" y="609"/>
                </a:lnTo>
                <a:lnTo>
                  <a:pt x="994" y="648"/>
                </a:lnTo>
                <a:lnTo>
                  <a:pt x="1016" y="686"/>
                </a:lnTo>
                <a:lnTo>
                  <a:pt x="1041" y="720"/>
                </a:lnTo>
                <a:lnTo>
                  <a:pt x="1068" y="750"/>
                </a:lnTo>
                <a:lnTo>
                  <a:pt x="1095" y="776"/>
                </a:lnTo>
                <a:lnTo>
                  <a:pt x="1124" y="797"/>
                </a:lnTo>
                <a:lnTo>
                  <a:pt x="1154" y="813"/>
                </a:lnTo>
                <a:lnTo>
                  <a:pt x="1186" y="822"/>
                </a:lnTo>
                <a:lnTo>
                  <a:pt x="1218" y="830"/>
                </a:lnTo>
                <a:lnTo>
                  <a:pt x="1252" y="835"/>
                </a:lnTo>
                <a:lnTo>
                  <a:pt x="1293" y="841"/>
                </a:lnTo>
                <a:lnTo>
                  <a:pt x="1335" y="851"/>
                </a:lnTo>
                <a:lnTo>
                  <a:pt x="1322" y="832"/>
                </a:lnTo>
                <a:lnTo>
                  <a:pt x="1320" y="829"/>
                </a:lnTo>
                <a:lnTo>
                  <a:pt x="1319" y="826"/>
                </a:lnTo>
                <a:lnTo>
                  <a:pt x="1293" y="813"/>
                </a:lnTo>
                <a:lnTo>
                  <a:pt x="1272" y="798"/>
                </a:lnTo>
                <a:lnTo>
                  <a:pt x="1255" y="780"/>
                </a:lnTo>
                <a:lnTo>
                  <a:pt x="1242" y="759"/>
                </a:lnTo>
                <a:lnTo>
                  <a:pt x="1232" y="737"/>
                </a:lnTo>
                <a:lnTo>
                  <a:pt x="1226" y="713"/>
                </a:lnTo>
                <a:lnTo>
                  <a:pt x="1224" y="688"/>
                </a:lnTo>
                <a:lnTo>
                  <a:pt x="1227" y="662"/>
                </a:lnTo>
                <a:lnTo>
                  <a:pt x="1233" y="641"/>
                </a:lnTo>
                <a:lnTo>
                  <a:pt x="1240" y="624"/>
                </a:lnTo>
                <a:lnTo>
                  <a:pt x="1249" y="609"/>
                </a:lnTo>
                <a:lnTo>
                  <a:pt x="1261" y="599"/>
                </a:lnTo>
                <a:lnTo>
                  <a:pt x="1274" y="591"/>
                </a:lnTo>
                <a:lnTo>
                  <a:pt x="1290" y="584"/>
                </a:lnTo>
                <a:lnTo>
                  <a:pt x="1307" y="579"/>
                </a:lnTo>
                <a:lnTo>
                  <a:pt x="1325" y="576"/>
                </a:lnTo>
                <a:lnTo>
                  <a:pt x="1344" y="573"/>
                </a:lnTo>
                <a:lnTo>
                  <a:pt x="1366" y="571"/>
                </a:lnTo>
                <a:lnTo>
                  <a:pt x="1374" y="570"/>
                </a:lnTo>
                <a:lnTo>
                  <a:pt x="1405" y="557"/>
                </a:lnTo>
                <a:lnTo>
                  <a:pt x="1436" y="550"/>
                </a:lnTo>
                <a:lnTo>
                  <a:pt x="1463" y="548"/>
                </a:lnTo>
                <a:lnTo>
                  <a:pt x="1488" y="550"/>
                </a:lnTo>
                <a:lnTo>
                  <a:pt x="1512" y="556"/>
                </a:lnTo>
                <a:lnTo>
                  <a:pt x="1533" y="568"/>
                </a:lnTo>
                <a:lnTo>
                  <a:pt x="1544" y="575"/>
                </a:lnTo>
                <a:lnTo>
                  <a:pt x="1553" y="584"/>
                </a:lnTo>
                <a:lnTo>
                  <a:pt x="1561" y="569"/>
                </a:lnTo>
                <a:lnTo>
                  <a:pt x="1570" y="555"/>
                </a:lnTo>
                <a:lnTo>
                  <a:pt x="1614" y="502"/>
                </a:lnTo>
                <a:lnTo>
                  <a:pt x="1656" y="455"/>
                </a:lnTo>
                <a:lnTo>
                  <a:pt x="1699" y="413"/>
                </a:lnTo>
                <a:lnTo>
                  <a:pt x="1744" y="377"/>
                </a:lnTo>
                <a:lnTo>
                  <a:pt x="1793" y="344"/>
                </a:lnTo>
                <a:lnTo>
                  <a:pt x="1844" y="315"/>
                </a:lnTo>
                <a:lnTo>
                  <a:pt x="1901" y="288"/>
                </a:lnTo>
                <a:lnTo>
                  <a:pt x="1964" y="263"/>
                </a:lnTo>
                <a:lnTo>
                  <a:pt x="1957" y="259"/>
                </a:lnTo>
                <a:lnTo>
                  <a:pt x="1951" y="255"/>
                </a:lnTo>
                <a:lnTo>
                  <a:pt x="1922" y="239"/>
                </a:lnTo>
                <a:lnTo>
                  <a:pt x="1859" y="209"/>
                </a:lnTo>
                <a:lnTo>
                  <a:pt x="1838" y="199"/>
                </a:lnTo>
                <a:lnTo>
                  <a:pt x="1798" y="183"/>
                </a:lnTo>
                <a:lnTo>
                  <a:pt x="1756" y="169"/>
                </a:lnTo>
                <a:lnTo>
                  <a:pt x="1727" y="160"/>
                </a:lnTo>
                <a:lnTo>
                  <a:pt x="1690" y="149"/>
                </a:lnTo>
                <a:lnTo>
                  <a:pt x="1653" y="141"/>
                </a:lnTo>
                <a:lnTo>
                  <a:pt x="1645" y="139"/>
                </a:lnTo>
                <a:lnTo>
                  <a:pt x="1636" y="137"/>
                </a:lnTo>
                <a:lnTo>
                  <a:pt x="1591" y="128"/>
                </a:lnTo>
                <a:lnTo>
                  <a:pt x="1544" y="122"/>
                </a:lnTo>
                <a:lnTo>
                  <a:pt x="1520" y="120"/>
                </a:lnTo>
                <a:lnTo>
                  <a:pt x="1472" y="116"/>
                </a:lnTo>
                <a:lnTo>
                  <a:pt x="1423" y="115"/>
                </a:lnTo>
                <a:close/>
                <a:moveTo>
                  <a:pt x="1423" y="0"/>
                </a:moveTo>
                <a:lnTo>
                  <a:pt x="1477" y="1"/>
                </a:lnTo>
                <a:lnTo>
                  <a:pt x="1531" y="5"/>
                </a:lnTo>
                <a:lnTo>
                  <a:pt x="1563" y="9"/>
                </a:lnTo>
                <a:lnTo>
                  <a:pt x="1643" y="21"/>
                </a:lnTo>
                <a:lnTo>
                  <a:pt x="1671" y="27"/>
                </a:lnTo>
                <a:lnTo>
                  <a:pt x="1721" y="39"/>
                </a:lnTo>
                <a:lnTo>
                  <a:pt x="1770" y="52"/>
                </a:lnTo>
                <a:lnTo>
                  <a:pt x="1800" y="63"/>
                </a:lnTo>
                <a:lnTo>
                  <a:pt x="1868" y="88"/>
                </a:lnTo>
                <a:lnTo>
                  <a:pt x="1905" y="103"/>
                </a:lnTo>
                <a:lnTo>
                  <a:pt x="1970" y="135"/>
                </a:lnTo>
                <a:lnTo>
                  <a:pt x="1999" y="149"/>
                </a:lnTo>
                <a:lnTo>
                  <a:pt x="2038" y="172"/>
                </a:lnTo>
                <a:lnTo>
                  <a:pt x="2077" y="197"/>
                </a:lnTo>
                <a:lnTo>
                  <a:pt x="2090" y="206"/>
                </a:lnTo>
                <a:lnTo>
                  <a:pt x="2091" y="207"/>
                </a:lnTo>
                <a:lnTo>
                  <a:pt x="2099" y="212"/>
                </a:lnTo>
                <a:lnTo>
                  <a:pt x="2099" y="213"/>
                </a:lnTo>
                <a:lnTo>
                  <a:pt x="2164" y="262"/>
                </a:lnTo>
                <a:lnTo>
                  <a:pt x="2226" y="314"/>
                </a:lnTo>
                <a:lnTo>
                  <a:pt x="2284" y="372"/>
                </a:lnTo>
                <a:lnTo>
                  <a:pt x="2339" y="433"/>
                </a:lnTo>
                <a:lnTo>
                  <a:pt x="2389" y="497"/>
                </a:lnTo>
                <a:lnTo>
                  <a:pt x="2434" y="566"/>
                </a:lnTo>
                <a:lnTo>
                  <a:pt x="2476" y="637"/>
                </a:lnTo>
                <a:lnTo>
                  <a:pt x="2512" y="711"/>
                </a:lnTo>
                <a:lnTo>
                  <a:pt x="2544" y="787"/>
                </a:lnTo>
                <a:lnTo>
                  <a:pt x="2570" y="867"/>
                </a:lnTo>
                <a:lnTo>
                  <a:pt x="2591" y="949"/>
                </a:lnTo>
                <a:lnTo>
                  <a:pt x="2605" y="1032"/>
                </a:lnTo>
                <a:lnTo>
                  <a:pt x="2614" y="1118"/>
                </a:lnTo>
                <a:lnTo>
                  <a:pt x="2617" y="1205"/>
                </a:lnTo>
                <a:lnTo>
                  <a:pt x="2615" y="1290"/>
                </a:lnTo>
                <a:lnTo>
                  <a:pt x="2606" y="1372"/>
                </a:lnTo>
                <a:lnTo>
                  <a:pt x="2593" y="1454"/>
                </a:lnTo>
                <a:lnTo>
                  <a:pt x="2573" y="1532"/>
                </a:lnTo>
                <a:lnTo>
                  <a:pt x="2548" y="1609"/>
                </a:lnTo>
                <a:lnTo>
                  <a:pt x="2519" y="1683"/>
                </a:lnTo>
                <a:lnTo>
                  <a:pt x="2485" y="1755"/>
                </a:lnTo>
                <a:lnTo>
                  <a:pt x="2447" y="1825"/>
                </a:lnTo>
                <a:lnTo>
                  <a:pt x="2403" y="1891"/>
                </a:lnTo>
                <a:lnTo>
                  <a:pt x="2357" y="1955"/>
                </a:lnTo>
                <a:lnTo>
                  <a:pt x="2306" y="2015"/>
                </a:lnTo>
                <a:lnTo>
                  <a:pt x="2469" y="2179"/>
                </a:lnTo>
                <a:lnTo>
                  <a:pt x="2429" y="2220"/>
                </a:lnTo>
                <a:lnTo>
                  <a:pt x="2364" y="2282"/>
                </a:lnTo>
                <a:lnTo>
                  <a:pt x="2295" y="2339"/>
                </a:lnTo>
                <a:lnTo>
                  <a:pt x="2223" y="2392"/>
                </a:lnTo>
                <a:lnTo>
                  <a:pt x="2150" y="2440"/>
                </a:lnTo>
                <a:lnTo>
                  <a:pt x="2073" y="2483"/>
                </a:lnTo>
                <a:lnTo>
                  <a:pt x="1993" y="2520"/>
                </a:lnTo>
                <a:lnTo>
                  <a:pt x="1913" y="2553"/>
                </a:lnTo>
                <a:lnTo>
                  <a:pt x="1829" y="2581"/>
                </a:lnTo>
                <a:lnTo>
                  <a:pt x="1744" y="2603"/>
                </a:lnTo>
                <a:lnTo>
                  <a:pt x="1657" y="2621"/>
                </a:lnTo>
                <a:lnTo>
                  <a:pt x="1569" y="2632"/>
                </a:lnTo>
                <a:lnTo>
                  <a:pt x="1480" y="2638"/>
                </a:lnTo>
                <a:lnTo>
                  <a:pt x="1480" y="3157"/>
                </a:lnTo>
                <a:lnTo>
                  <a:pt x="2049" y="3157"/>
                </a:lnTo>
                <a:lnTo>
                  <a:pt x="2049" y="3444"/>
                </a:lnTo>
                <a:lnTo>
                  <a:pt x="797" y="3444"/>
                </a:lnTo>
                <a:lnTo>
                  <a:pt x="797" y="3157"/>
                </a:lnTo>
                <a:lnTo>
                  <a:pt x="1366" y="3157"/>
                </a:lnTo>
                <a:lnTo>
                  <a:pt x="1366" y="2638"/>
                </a:lnTo>
                <a:lnTo>
                  <a:pt x="1277" y="2632"/>
                </a:lnTo>
                <a:lnTo>
                  <a:pt x="1189" y="2621"/>
                </a:lnTo>
                <a:lnTo>
                  <a:pt x="1102" y="2604"/>
                </a:lnTo>
                <a:lnTo>
                  <a:pt x="1017" y="2581"/>
                </a:lnTo>
                <a:lnTo>
                  <a:pt x="934" y="2554"/>
                </a:lnTo>
                <a:lnTo>
                  <a:pt x="852" y="2520"/>
                </a:lnTo>
                <a:lnTo>
                  <a:pt x="773" y="2483"/>
                </a:lnTo>
                <a:lnTo>
                  <a:pt x="697" y="2440"/>
                </a:lnTo>
                <a:lnTo>
                  <a:pt x="622" y="2392"/>
                </a:lnTo>
                <a:lnTo>
                  <a:pt x="551" y="2340"/>
                </a:lnTo>
                <a:lnTo>
                  <a:pt x="481" y="2282"/>
                </a:lnTo>
                <a:lnTo>
                  <a:pt x="416" y="2220"/>
                </a:lnTo>
                <a:lnTo>
                  <a:pt x="356" y="2156"/>
                </a:lnTo>
                <a:lnTo>
                  <a:pt x="301" y="2089"/>
                </a:lnTo>
                <a:lnTo>
                  <a:pt x="250" y="2019"/>
                </a:lnTo>
                <a:lnTo>
                  <a:pt x="204" y="1946"/>
                </a:lnTo>
                <a:lnTo>
                  <a:pt x="161" y="1872"/>
                </a:lnTo>
                <a:lnTo>
                  <a:pt x="124" y="1795"/>
                </a:lnTo>
                <a:lnTo>
                  <a:pt x="92" y="1716"/>
                </a:lnTo>
                <a:lnTo>
                  <a:pt x="64" y="1634"/>
                </a:lnTo>
                <a:lnTo>
                  <a:pt x="41" y="1551"/>
                </a:lnTo>
                <a:lnTo>
                  <a:pt x="24" y="1466"/>
                </a:lnTo>
                <a:lnTo>
                  <a:pt x="10" y="1381"/>
                </a:lnTo>
                <a:lnTo>
                  <a:pt x="3" y="1293"/>
                </a:lnTo>
                <a:lnTo>
                  <a:pt x="0" y="1205"/>
                </a:lnTo>
                <a:lnTo>
                  <a:pt x="3" y="1118"/>
                </a:lnTo>
                <a:lnTo>
                  <a:pt x="10" y="1030"/>
                </a:lnTo>
                <a:lnTo>
                  <a:pt x="24" y="944"/>
                </a:lnTo>
                <a:lnTo>
                  <a:pt x="41" y="860"/>
                </a:lnTo>
                <a:lnTo>
                  <a:pt x="64" y="776"/>
                </a:lnTo>
                <a:lnTo>
                  <a:pt x="92" y="696"/>
                </a:lnTo>
                <a:lnTo>
                  <a:pt x="124" y="616"/>
                </a:lnTo>
                <a:lnTo>
                  <a:pt x="161" y="539"/>
                </a:lnTo>
                <a:lnTo>
                  <a:pt x="204" y="464"/>
                </a:lnTo>
                <a:lnTo>
                  <a:pt x="250" y="391"/>
                </a:lnTo>
                <a:lnTo>
                  <a:pt x="301" y="321"/>
                </a:lnTo>
                <a:lnTo>
                  <a:pt x="356" y="255"/>
                </a:lnTo>
                <a:lnTo>
                  <a:pt x="416" y="191"/>
                </a:lnTo>
                <a:lnTo>
                  <a:pt x="456" y="150"/>
                </a:lnTo>
                <a:lnTo>
                  <a:pt x="620" y="315"/>
                </a:lnTo>
                <a:lnTo>
                  <a:pt x="672" y="269"/>
                </a:lnTo>
                <a:lnTo>
                  <a:pt x="727" y="228"/>
                </a:lnTo>
                <a:lnTo>
                  <a:pt x="727" y="224"/>
                </a:lnTo>
                <a:lnTo>
                  <a:pt x="751" y="208"/>
                </a:lnTo>
                <a:lnTo>
                  <a:pt x="799" y="177"/>
                </a:lnTo>
                <a:lnTo>
                  <a:pt x="847" y="149"/>
                </a:lnTo>
                <a:lnTo>
                  <a:pt x="864" y="141"/>
                </a:lnTo>
                <a:lnTo>
                  <a:pt x="905" y="120"/>
                </a:lnTo>
                <a:lnTo>
                  <a:pt x="946" y="100"/>
                </a:lnTo>
                <a:lnTo>
                  <a:pt x="967" y="92"/>
                </a:lnTo>
                <a:lnTo>
                  <a:pt x="1034" y="66"/>
                </a:lnTo>
                <a:lnTo>
                  <a:pt x="1103" y="44"/>
                </a:lnTo>
                <a:lnTo>
                  <a:pt x="1173" y="27"/>
                </a:lnTo>
                <a:lnTo>
                  <a:pt x="1200" y="22"/>
                </a:lnTo>
                <a:lnTo>
                  <a:pt x="1241" y="15"/>
                </a:lnTo>
                <a:lnTo>
                  <a:pt x="1282" y="9"/>
                </a:lnTo>
                <a:lnTo>
                  <a:pt x="1312" y="5"/>
                </a:lnTo>
                <a:lnTo>
                  <a:pt x="1367" y="1"/>
                </a:lnTo>
                <a:lnTo>
                  <a:pt x="142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7" name="PA_库_任意多边形 53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6548082" y="2647276"/>
            <a:ext cx="351795" cy="426314"/>
          </a:xfrm>
          <a:custGeom>
            <a:avLst/>
            <a:gdLst>
              <a:gd name="T0" fmla="*/ 902 w 2842"/>
              <a:gd name="T1" fmla="*/ 396 h 3444"/>
              <a:gd name="T2" fmla="*/ 425 w 2842"/>
              <a:gd name="T3" fmla="*/ 754 h 3444"/>
              <a:gd name="T4" fmla="*/ 151 w 2842"/>
              <a:gd name="T5" fmla="*/ 1293 h 3444"/>
              <a:gd name="T6" fmla="*/ 348 w 2842"/>
              <a:gd name="T7" fmla="*/ 1381 h 3444"/>
              <a:gd name="T8" fmla="*/ 697 w 2842"/>
              <a:gd name="T9" fmla="*/ 1485 h 3444"/>
              <a:gd name="T10" fmla="*/ 1026 w 2842"/>
              <a:gd name="T11" fmla="*/ 1381 h 3444"/>
              <a:gd name="T12" fmla="*/ 1379 w 2842"/>
              <a:gd name="T13" fmla="*/ 1485 h 3444"/>
              <a:gd name="T14" fmla="*/ 1708 w 2842"/>
              <a:gd name="T15" fmla="*/ 1381 h 3444"/>
              <a:gd name="T16" fmla="*/ 2061 w 2842"/>
              <a:gd name="T17" fmla="*/ 1485 h 3444"/>
              <a:gd name="T18" fmla="*/ 2390 w 2842"/>
              <a:gd name="T19" fmla="*/ 1381 h 3444"/>
              <a:gd name="T20" fmla="*/ 2721 w 2842"/>
              <a:gd name="T21" fmla="*/ 1469 h 3444"/>
              <a:gd name="T22" fmla="*/ 2520 w 2842"/>
              <a:gd name="T23" fmla="*/ 892 h 3444"/>
              <a:gd name="T24" fmla="*/ 2093 w 2842"/>
              <a:gd name="T25" fmla="*/ 475 h 3444"/>
              <a:gd name="T26" fmla="*/ 1512 w 2842"/>
              <a:gd name="T27" fmla="*/ 290 h 3444"/>
              <a:gd name="T28" fmla="*/ 1478 w 2842"/>
              <a:gd name="T29" fmla="*/ 57 h 3444"/>
              <a:gd name="T30" fmla="*/ 2010 w 2842"/>
              <a:gd name="T31" fmla="*/ 302 h 3444"/>
              <a:gd name="T32" fmla="*/ 2503 w 2842"/>
              <a:gd name="T33" fmla="*/ 678 h 3444"/>
              <a:gd name="T34" fmla="*/ 2793 w 2842"/>
              <a:gd name="T35" fmla="*/ 1235 h 3444"/>
              <a:gd name="T36" fmla="*/ 2841 w 2842"/>
              <a:gd name="T37" fmla="*/ 1613 h 3444"/>
              <a:gd name="T38" fmla="*/ 2826 w 2842"/>
              <a:gd name="T39" fmla="*/ 1645 h 3444"/>
              <a:gd name="T40" fmla="*/ 2809 w 2842"/>
              <a:gd name="T41" fmla="*/ 1658 h 3444"/>
              <a:gd name="T42" fmla="*/ 2759 w 2842"/>
              <a:gd name="T43" fmla="*/ 1657 h 3444"/>
              <a:gd name="T44" fmla="*/ 2711 w 2842"/>
              <a:gd name="T45" fmla="*/ 1609 h 3444"/>
              <a:gd name="T46" fmla="*/ 2444 w 2842"/>
              <a:gd name="T47" fmla="*/ 1492 h 3444"/>
              <a:gd name="T48" fmla="*/ 2179 w 2842"/>
              <a:gd name="T49" fmla="*/ 1609 h 3444"/>
              <a:gd name="T50" fmla="*/ 2136 w 2842"/>
              <a:gd name="T51" fmla="*/ 1653 h 3444"/>
              <a:gd name="T52" fmla="*/ 2106 w 2842"/>
              <a:gd name="T53" fmla="*/ 1665 h 3444"/>
              <a:gd name="T54" fmla="*/ 2082 w 2842"/>
              <a:gd name="T55" fmla="*/ 1660 h 3444"/>
              <a:gd name="T56" fmla="*/ 2065 w 2842"/>
              <a:gd name="T57" fmla="*/ 1649 h 3444"/>
              <a:gd name="T58" fmla="*/ 1922 w 2842"/>
              <a:gd name="T59" fmla="*/ 1532 h 3444"/>
              <a:gd name="T60" fmla="*/ 1631 w 2842"/>
              <a:gd name="T61" fmla="*/ 1518 h 3444"/>
              <a:gd name="T62" fmla="*/ 1465 w 2842"/>
              <a:gd name="T63" fmla="*/ 3239 h 3444"/>
              <a:gd name="T64" fmla="*/ 1275 w 2842"/>
              <a:gd name="T65" fmla="*/ 3431 h 3444"/>
              <a:gd name="T66" fmla="*/ 1008 w 2842"/>
              <a:gd name="T67" fmla="*/ 3373 h 3444"/>
              <a:gd name="T68" fmla="*/ 913 w 2842"/>
              <a:gd name="T69" fmla="*/ 3139 h 3444"/>
              <a:gd name="T70" fmla="*/ 1012 w 2842"/>
              <a:gd name="T71" fmla="*/ 3124 h 3444"/>
              <a:gd name="T72" fmla="*/ 1084 w 2842"/>
              <a:gd name="T73" fmla="*/ 3288 h 3444"/>
              <a:gd name="T74" fmla="*/ 1279 w 2842"/>
              <a:gd name="T75" fmla="*/ 3305 h 3444"/>
              <a:gd name="T76" fmla="*/ 1364 w 2842"/>
              <a:gd name="T77" fmla="*/ 1629 h 3444"/>
              <a:gd name="T78" fmla="*/ 1080 w 2842"/>
              <a:gd name="T79" fmla="*/ 1492 h 3444"/>
              <a:gd name="T80" fmla="*/ 814 w 2842"/>
              <a:gd name="T81" fmla="*/ 1609 h 3444"/>
              <a:gd name="T82" fmla="*/ 769 w 2842"/>
              <a:gd name="T83" fmla="*/ 1655 h 3444"/>
              <a:gd name="T84" fmla="*/ 740 w 2842"/>
              <a:gd name="T85" fmla="*/ 1665 h 3444"/>
              <a:gd name="T86" fmla="*/ 710 w 2842"/>
              <a:gd name="T87" fmla="*/ 1655 h 3444"/>
              <a:gd name="T88" fmla="*/ 698 w 2842"/>
              <a:gd name="T89" fmla="*/ 1646 h 3444"/>
              <a:gd name="T90" fmla="*/ 481 w 2842"/>
              <a:gd name="T91" fmla="*/ 1503 h 3444"/>
              <a:gd name="T92" fmla="*/ 200 w 2842"/>
              <a:gd name="T93" fmla="*/ 1553 h 3444"/>
              <a:gd name="T94" fmla="*/ 93 w 2842"/>
              <a:gd name="T95" fmla="*/ 1651 h 3444"/>
              <a:gd name="T96" fmla="*/ 71 w 2842"/>
              <a:gd name="T97" fmla="*/ 1661 h 3444"/>
              <a:gd name="T98" fmla="*/ 43 w 2842"/>
              <a:gd name="T99" fmla="*/ 1663 h 3444"/>
              <a:gd name="T100" fmla="*/ 20 w 2842"/>
              <a:gd name="T101" fmla="*/ 1650 h 3444"/>
              <a:gd name="T102" fmla="*/ 3 w 2842"/>
              <a:gd name="T103" fmla="*/ 1622 h 3444"/>
              <a:gd name="T104" fmla="*/ 12 w 2842"/>
              <a:gd name="T105" fmla="*/ 1417 h 3444"/>
              <a:gd name="T106" fmla="*/ 231 w 2842"/>
              <a:gd name="T107" fmla="*/ 822 h 3444"/>
              <a:gd name="T108" fmla="*/ 674 w 2842"/>
              <a:gd name="T109" fmla="*/ 387 h 3444"/>
              <a:gd name="T110" fmla="*/ 1270 w 2842"/>
              <a:gd name="T111" fmla="*/ 181 h 3444"/>
              <a:gd name="T112" fmla="*/ 1421 w 2842"/>
              <a:gd name="T113" fmla="*/ 0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2" h="3444">
                <a:moveTo>
                  <a:pt x="1421" y="287"/>
                </a:moveTo>
                <a:lnTo>
                  <a:pt x="1330" y="290"/>
                </a:lnTo>
                <a:lnTo>
                  <a:pt x="1240" y="300"/>
                </a:lnTo>
                <a:lnTo>
                  <a:pt x="1152" y="315"/>
                </a:lnTo>
                <a:lnTo>
                  <a:pt x="1067" y="336"/>
                </a:lnTo>
                <a:lnTo>
                  <a:pt x="984" y="363"/>
                </a:lnTo>
                <a:lnTo>
                  <a:pt x="902" y="396"/>
                </a:lnTo>
                <a:lnTo>
                  <a:pt x="825" y="432"/>
                </a:lnTo>
                <a:lnTo>
                  <a:pt x="749" y="475"/>
                </a:lnTo>
                <a:lnTo>
                  <a:pt x="677" y="522"/>
                </a:lnTo>
                <a:lnTo>
                  <a:pt x="609" y="574"/>
                </a:lnTo>
                <a:lnTo>
                  <a:pt x="544" y="629"/>
                </a:lnTo>
                <a:lnTo>
                  <a:pt x="482" y="690"/>
                </a:lnTo>
                <a:lnTo>
                  <a:pt x="425" y="754"/>
                </a:lnTo>
                <a:lnTo>
                  <a:pt x="371" y="821"/>
                </a:lnTo>
                <a:lnTo>
                  <a:pt x="322" y="892"/>
                </a:lnTo>
                <a:lnTo>
                  <a:pt x="278" y="966"/>
                </a:lnTo>
                <a:lnTo>
                  <a:pt x="239" y="1044"/>
                </a:lnTo>
                <a:lnTo>
                  <a:pt x="205" y="1124"/>
                </a:lnTo>
                <a:lnTo>
                  <a:pt x="175" y="1207"/>
                </a:lnTo>
                <a:lnTo>
                  <a:pt x="151" y="1293"/>
                </a:lnTo>
                <a:lnTo>
                  <a:pt x="133" y="1380"/>
                </a:lnTo>
                <a:lnTo>
                  <a:pt x="121" y="1469"/>
                </a:lnTo>
                <a:lnTo>
                  <a:pt x="163" y="1442"/>
                </a:lnTo>
                <a:lnTo>
                  <a:pt x="208" y="1419"/>
                </a:lnTo>
                <a:lnTo>
                  <a:pt x="253" y="1402"/>
                </a:lnTo>
                <a:lnTo>
                  <a:pt x="301" y="1388"/>
                </a:lnTo>
                <a:lnTo>
                  <a:pt x="348" y="1381"/>
                </a:lnTo>
                <a:lnTo>
                  <a:pt x="398" y="1378"/>
                </a:lnTo>
                <a:lnTo>
                  <a:pt x="452" y="1381"/>
                </a:lnTo>
                <a:lnTo>
                  <a:pt x="504" y="1390"/>
                </a:lnTo>
                <a:lnTo>
                  <a:pt x="555" y="1405"/>
                </a:lnTo>
                <a:lnTo>
                  <a:pt x="605" y="1427"/>
                </a:lnTo>
                <a:lnTo>
                  <a:pt x="651" y="1453"/>
                </a:lnTo>
                <a:lnTo>
                  <a:pt x="697" y="1485"/>
                </a:lnTo>
                <a:lnTo>
                  <a:pt x="739" y="1523"/>
                </a:lnTo>
                <a:lnTo>
                  <a:pt x="781" y="1485"/>
                </a:lnTo>
                <a:lnTo>
                  <a:pt x="827" y="1453"/>
                </a:lnTo>
                <a:lnTo>
                  <a:pt x="873" y="1427"/>
                </a:lnTo>
                <a:lnTo>
                  <a:pt x="923" y="1405"/>
                </a:lnTo>
                <a:lnTo>
                  <a:pt x="974" y="1390"/>
                </a:lnTo>
                <a:lnTo>
                  <a:pt x="1026" y="1381"/>
                </a:lnTo>
                <a:lnTo>
                  <a:pt x="1080" y="1378"/>
                </a:lnTo>
                <a:lnTo>
                  <a:pt x="1134" y="1381"/>
                </a:lnTo>
                <a:lnTo>
                  <a:pt x="1185" y="1390"/>
                </a:lnTo>
                <a:lnTo>
                  <a:pt x="1237" y="1405"/>
                </a:lnTo>
                <a:lnTo>
                  <a:pt x="1286" y="1427"/>
                </a:lnTo>
                <a:lnTo>
                  <a:pt x="1333" y="1453"/>
                </a:lnTo>
                <a:lnTo>
                  <a:pt x="1379" y="1485"/>
                </a:lnTo>
                <a:lnTo>
                  <a:pt x="1421" y="1523"/>
                </a:lnTo>
                <a:lnTo>
                  <a:pt x="1463" y="1485"/>
                </a:lnTo>
                <a:lnTo>
                  <a:pt x="1509" y="1453"/>
                </a:lnTo>
                <a:lnTo>
                  <a:pt x="1556" y="1427"/>
                </a:lnTo>
                <a:lnTo>
                  <a:pt x="1605" y="1405"/>
                </a:lnTo>
                <a:lnTo>
                  <a:pt x="1657" y="1390"/>
                </a:lnTo>
                <a:lnTo>
                  <a:pt x="1708" y="1381"/>
                </a:lnTo>
                <a:lnTo>
                  <a:pt x="1762" y="1378"/>
                </a:lnTo>
                <a:lnTo>
                  <a:pt x="1816" y="1381"/>
                </a:lnTo>
                <a:lnTo>
                  <a:pt x="1868" y="1390"/>
                </a:lnTo>
                <a:lnTo>
                  <a:pt x="1919" y="1405"/>
                </a:lnTo>
                <a:lnTo>
                  <a:pt x="1969" y="1427"/>
                </a:lnTo>
                <a:lnTo>
                  <a:pt x="2015" y="1453"/>
                </a:lnTo>
                <a:lnTo>
                  <a:pt x="2061" y="1485"/>
                </a:lnTo>
                <a:lnTo>
                  <a:pt x="2103" y="1523"/>
                </a:lnTo>
                <a:lnTo>
                  <a:pt x="2145" y="1485"/>
                </a:lnTo>
                <a:lnTo>
                  <a:pt x="2191" y="1453"/>
                </a:lnTo>
                <a:lnTo>
                  <a:pt x="2237" y="1427"/>
                </a:lnTo>
                <a:lnTo>
                  <a:pt x="2287" y="1405"/>
                </a:lnTo>
                <a:lnTo>
                  <a:pt x="2338" y="1390"/>
                </a:lnTo>
                <a:lnTo>
                  <a:pt x="2390" y="1381"/>
                </a:lnTo>
                <a:lnTo>
                  <a:pt x="2444" y="1378"/>
                </a:lnTo>
                <a:lnTo>
                  <a:pt x="2494" y="1381"/>
                </a:lnTo>
                <a:lnTo>
                  <a:pt x="2541" y="1388"/>
                </a:lnTo>
                <a:lnTo>
                  <a:pt x="2589" y="1402"/>
                </a:lnTo>
                <a:lnTo>
                  <a:pt x="2634" y="1419"/>
                </a:lnTo>
                <a:lnTo>
                  <a:pt x="2679" y="1442"/>
                </a:lnTo>
                <a:lnTo>
                  <a:pt x="2721" y="1469"/>
                </a:lnTo>
                <a:lnTo>
                  <a:pt x="2709" y="1380"/>
                </a:lnTo>
                <a:lnTo>
                  <a:pt x="2691" y="1293"/>
                </a:lnTo>
                <a:lnTo>
                  <a:pt x="2667" y="1207"/>
                </a:lnTo>
                <a:lnTo>
                  <a:pt x="2637" y="1124"/>
                </a:lnTo>
                <a:lnTo>
                  <a:pt x="2603" y="1044"/>
                </a:lnTo>
                <a:lnTo>
                  <a:pt x="2564" y="966"/>
                </a:lnTo>
                <a:lnTo>
                  <a:pt x="2520" y="892"/>
                </a:lnTo>
                <a:lnTo>
                  <a:pt x="2471" y="821"/>
                </a:lnTo>
                <a:lnTo>
                  <a:pt x="2417" y="754"/>
                </a:lnTo>
                <a:lnTo>
                  <a:pt x="2360" y="690"/>
                </a:lnTo>
                <a:lnTo>
                  <a:pt x="2298" y="629"/>
                </a:lnTo>
                <a:lnTo>
                  <a:pt x="2233" y="574"/>
                </a:lnTo>
                <a:lnTo>
                  <a:pt x="2165" y="522"/>
                </a:lnTo>
                <a:lnTo>
                  <a:pt x="2093" y="475"/>
                </a:lnTo>
                <a:lnTo>
                  <a:pt x="2017" y="432"/>
                </a:lnTo>
                <a:lnTo>
                  <a:pt x="1940" y="396"/>
                </a:lnTo>
                <a:lnTo>
                  <a:pt x="1858" y="363"/>
                </a:lnTo>
                <a:lnTo>
                  <a:pt x="1775" y="336"/>
                </a:lnTo>
                <a:lnTo>
                  <a:pt x="1690" y="315"/>
                </a:lnTo>
                <a:lnTo>
                  <a:pt x="1602" y="300"/>
                </a:lnTo>
                <a:lnTo>
                  <a:pt x="1512" y="290"/>
                </a:lnTo>
                <a:lnTo>
                  <a:pt x="1421" y="287"/>
                </a:lnTo>
                <a:close/>
                <a:moveTo>
                  <a:pt x="1421" y="0"/>
                </a:moveTo>
                <a:lnTo>
                  <a:pt x="1439" y="3"/>
                </a:lnTo>
                <a:lnTo>
                  <a:pt x="1454" y="11"/>
                </a:lnTo>
                <a:lnTo>
                  <a:pt x="1466" y="24"/>
                </a:lnTo>
                <a:lnTo>
                  <a:pt x="1475" y="40"/>
                </a:lnTo>
                <a:lnTo>
                  <a:pt x="1478" y="57"/>
                </a:lnTo>
                <a:lnTo>
                  <a:pt x="1478" y="174"/>
                </a:lnTo>
                <a:lnTo>
                  <a:pt x="1572" y="181"/>
                </a:lnTo>
                <a:lnTo>
                  <a:pt x="1664" y="194"/>
                </a:lnTo>
                <a:lnTo>
                  <a:pt x="1754" y="213"/>
                </a:lnTo>
                <a:lnTo>
                  <a:pt x="1842" y="237"/>
                </a:lnTo>
                <a:lnTo>
                  <a:pt x="1927" y="267"/>
                </a:lnTo>
                <a:lnTo>
                  <a:pt x="2010" y="302"/>
                </a:lnTo>
                <a:lnTo>
                  <a:pt x="2091" y="342"/>
                </a:lnTo>
                <a:lnTo>
                  <a:pt x="2168" y="387"/>
                </a:lnTo>
                <a:lnTo>
                  <a:pt x="2243" y="437"/>
                </a:lnTo>
                <a:lnTo>
                  <a:pt x="2313" y="492"/>
                </a:lnTo>
                <a:lnTo>
                  <a:pt x="2380" y="550"/>
                </a:lnTo>
                <a:lnTo>
                  <a:pt x="2444" y="613"/>
                </a:lnTo>
                <a:lnTo>
                  <a:pt x="2503" y="678"/>
                </a:lnTo>
                <a:lnTo>
                  <a:pt x="2559" y="749"/>
                </a:lnTo>
                <a:lnTo>
                  <a:pt x="2611" y="822"/>
                </a:lnTo>
                <a:lnTo>
                  <a:pt x="2657" y="900"/>
                </a:lnTo>
                <a:lnTo>
                  <a:pt x="2698" y="979"/>
                </a:lnTo>
                <a:lnTo>
                  <a:pt x="2736" y="1061"/>
                </a:lnTo>
                <a:lnTo>
                  <a:pt x="2768" y="1147"/>
                </a:lnTo>
                <a:lnTo>
                  <a:pt x="2793" y="1235"/>
                </a:lnTo>
                <a:lnTo>
                  <a:pt x="2814" y="1325"/>
                </a:lnTo>
                <a:lnTo>
                  <a:pt x="2830" y="1417"/>
                </a:lnTo>
                <a:lnTo>
                  <a:pt x="2839" y="1511"/>
                </a:lnTo>
                <a:lnTo>
                  <a:pt x="2842" y="1607"/>
                </a:lnTo>
                <a:lnTo>
                  <a:pt x="2842" y="1608"/>
                </a:lnTo>
                <a:lnTo>
                  <a:pt x="2841" y="1609"/>
                </a:lnTo>
                <a:lnTo>
                  <a:pt x="2841" y="1613"/>
                </a:lnTo>
                <a:lnTo>
                  <a:pt x="2840" y="1618"/>
                </a:lnTo>
                <a:lnTo>
                  <a:pt x="2839" y="1622"/>
                </a:lnTo>
                <a:lnTo>
                  <a:pt x="2838" y="1627"/>
                </a:lnTo>
                <a:lnTo>
                  <a:pt x="2836" y="1631"/>
                </a:lnTo>
                <a:lnTo>
                  <a:pt x="2834" y="1635"/>
                </a:lnTo>
                <a:lnTo>
                  <a:pt x="2831" y="1640"/>
                </a:lnTo>
                <a:lnTo>
                  <a:pt x="2826" y="1645"/>
                </a:lnTo>
                <a:lnTo>
                  <a:pt x="2822" y="1649"/>
                </a:lnTo>
                <a:lnTo>
                  <a:pt x="2822" y="1650"/>
                </a:lnTo>
                <a:lnTo>
                  <a:pt x="2821" y="1651"/>
                </a:lnTo>
                <a:lnTo>
                  <a:pt x="2818" y="1653"/>
                </a:lnTo>
                <a:lnTo>
                  <a:pt x="2816" y="1655"/>
                </a:lnTo>
                <a:lnTo>
                  <a:pt x="2813" y="1656"/>
                </a:lnTo>
                <a:lnTo>
                  <a:pt x="2809" y="1658"/>
                </a:lnTo>
                <a:lnTo>
                  <a:pt x="2806" y="1660"/>
                </a:lnTo>
                <a:lnTo>
                  <a:pt x="2795" y="1664"/>
                </a:lnTo>
                <a:lnTo>
                  <a:pt x="2785" y="1665"/>
                </a:lnTo>
                <a:lnTo>
                  <a:pt x="2774" y="1664"/>
                </a:lnTo>
                <a:lnTo>
                  <a:pt x="2762" y="1659"/>
                </a:lnTo>
                <a:lnTo>
                  <a:pt x="2760" y="1658"/>
                </a:lnTo>
                <a:lnTo>
                  <a:pt x="2759" y="1657"/>
                </a:lnTo>
                <a:lnTo>
                  <a:pt x="2757" y="1656"/>
                </a:lnTo>
                <a:lnTo>
                  <a:pt x="2752" y="1653"/>
                </a:lnTo>
                <a:lnTo>
                  <a:pt x="2748" y="1650"/>
                </a:lnTo>
                <a:lnTo>
                  <a:pt x="2744" y="1646"/>
                </a:lnTo>
                <a:lnTo>
                  <a:pt x="2743" y="1645"/>
                </a:lnTo>
                <a:lnTo>
                  <a:pt x="2742" y="1644"/>
                </a:lnTo>
                <a:lnTo>
                  <a:pt x="2711" y="1609"/>
                </a:lnTo>
                <a:lnTo>
                  <a:pt x="2677" y="1579"/>
                </a:lnTo>
                <a:lnTo>
                  <a:pt x="2642" y="1553"/>
                </a:lnTo>
                <a:lnTo>
                  <a:pt x="2604" y="1532"/>
                </a:lnTo>
                <a:lnTo>
                  <a:pt x="2566" y="1514"/>
                </a:lnTo>
                <a:lnTo>
                  <a:pt x="2527" y="1503"/>
                </a:lnTo>
                <a:lnTo>
                  <a:pt x="2485" y="1494"/>
                </a:lnTo>
                <a:lnTo>
                  <a:pt x="2444" y="1492"/>
                </a:lnTo>
                <a:lnTo>
                  <a:pt x="2403" y="1494"/>
                </a:lnTo>
                <a:lnTo>
                  <a:pt x="2361" y="1503"/>
                </a:lnTo>
                <a:lnTo>
                  <a:pt x="2322" y="1514"/>
                </a:lnTo>
                <a:lnTo>
                  <a:pt x="2284" y="1532"/>
                </a:lnTo>
                <a:lnTo>
                  <a:pt x="2247" y="1553"/>
                </a:lnTo>
                <a:lnTo>
                  <a:pt x="2212" y="1579"/>
                </a:lnTo>
                <a:lnTo>
                  <a:pt x="2179" y="1609"/>
                </a:lnTo>
                <a:lnTo>
                  <a:pt x="2146" y="1644"/>
                </a:lnTo>
                <a:lnTo>
                  <a:pt x="2145" y="1645"/>
                </a:lnTo>
                <a:lnTo>
                  <a:pt x="2144" y="1646"/>
                </a:lnTo>
                <a:lnTo>
                  <a:pt x="2142" y="1648"/>
                </a:lnTo>
                <a:lnTo>
                  <a:pt x="2141" y="1649"/>
                </a:lnTo>
                <a:lnTo>
                  <a:pt x="2139" y="1651"/>
                </a:lnTo>
                <a:lnTo>
                  <a:pt x="2136" y="1653"/>
                </a:lnTo>
                <a:lnTo>
                  <a:pt x="2133" y="1655"/>
                </a:lnTo>
                <a:lnTo>
                  <a:pt x="2130" y="1657"/>
                </a:lnTo>
                <a:lnTo>
                  <a:pt x="2126" y="1659"/>
                </a:lnTo>
                <a:lnTo>
                  <a:pt x="2120" y="1661"/>
                </a:lnTo>
                <a:lnTo>
                  <a:pt x="2114" y="1663"/>
                </a:lnTo>
                <a:lnTo>
                  <a:pt x="2110" y="1664"/>
                </a:lnTo>
                <a:lnTo>
                  <a:pt x="2106" y="1665"/>
                </a:lnTo>
                <a:lnTo>
                  <a:pt x="2104" y="1665"/>
                </a:lnTo>
                <a:lnTo>
                  <a:pt x="2103" y="1665"/>
                </a:lnTo>
                <a:lnTo>
                  <a:pt x="2101" y="1665"/>
                </a:lnTo>
                <a:lnTo>
                  <a:pt x="2099" y="1664"/>
                </a:lnTo>
                <a:lnTo>
                  <a:pt x="2097" y="1664"/>
                </a:lnTo>
                <a:lnTo>
                  <a:pt x="2090" y="1663"/>
                </a:lnTo>
                <a:lnTo>
                  <a:pt x="2082" y="1660"/>
                </a:lnTo>
                <a:lnTo>
                  <a:pt x="2078" y="1658"/>
                </a:lnTo>
                <a:lnTo>
                  <a:pt x="2074" y="1655"/>
                </a:lnTo>
                <a:lnTo>
                  <a:pt x="2072" y="1654"/>
                </a:lnTo>
                <a:lnTo>
                  <a:pt x="2069" y="1653"/>
                </a:lnTo>
                <a:lnTo>
                  <a:pt x="2067" y="1651"/>
                </a:lnTo>
                <a:lnTo>
                  <a:pt x="2066" y="1650"/>
                </a:lnTo>
                <a:lnTo>
                  <a:pt x="2065" y="1649"/>
                </a:lnTo>
                <a:lnTo>
                  <a:pt x="2063" y="1647"/>
                </a:lnTo>
                <a:lnTo>
                  <a:pt x="2062" y="1646"/>
                </a:lnTo>
                <a:lnTo>
                  <a:pt x="2060" y="1644"/>
                </a:lnTo>
                <a:lnTo>
                  <a:pt x="2028" y="1609"/>
                </a:lnTo>
                <a:lnTo>
                  <a:pt x="1995" y="1579"/>
                </a:lnTo>
                <a:lnTo>
                  <a:pt x="1959" y="1553"/>
                </a:lnTo>
                <a:lnTo>
                  <a:pt x="1922" y="1532"/>
                </a:lnTo>
                <a:lnTo>
                  <a:pt x="1884" y="1514"/>
                </a:lnTo>
                <a:lnTo>
                  <a:pt x="1845" y="1503"/>
                </a:lnTo>
                <a:lnTo>
                  <a:pt x="1803" y="1494"/>
                </a:lnTo>
                <a:lnTo>
                  <a:pt x="1762" y="1492"/>
                </a:lnTo>
                <a:lnTo>
                  <a:pt x="1718" y="1496"/>
                </a:lnTo>
                <a:lnTo>
                  <a:pt x="1673" y="1504"/>
                </a:lnTo>
                <a:lnTo>
                  <a:pt x="1631" y="1518"/>
                </a:lnTo>
                <a:lnTo>
                  <a:pt x="1589" y="1538"/>
                </a:lnTo>
                <a:lnTo>
                  <a:pt x="1550" y="1563"/>
                </a:lnTo>
                <a:lnTo>
                  <a:pt x="1513" y="1594"/>
                </a:lnTo>
                <a:lnTo>
                  <a:pt x="1478" y="1629"/>
                </a:lnTo>
                <a:lnTo>
                  <a:pt x="1478" y="3157"/>
                </a:lnTo>
                <a:lnTo>
                  <a:pt x="1475" y="3200"/>
                </a:lnTo>
                <a:lnTo>
                  <a:pt x="1465" y="3239"/>
                </a:lnTo>
                <a:lnTo>
                  <a:pt x="1451" y="3278"/>
                </a:lnTo>
                <a:lnTo>
                  <a:pt x="1432" y="3314"/>
                </a:lnTo>
                <a:lnTo>
                  <a:pt x="1408" y="3345"/>
                </a:lnTo>
                <a:lnTo>
                  <a:pt x="1380" y="3373"/>
                </a:lnTo>
                <a:lnTo>
                  <a:pt x="1349" y="3398"/>
                </a:lnTo>
                <a:lnTo>
                  <a:pt x="1314" y="3417"/>
                </a:lnTo>
                <a:lnTo>
                  <a:pt x="1275" y="3431"/>
                </a:lnTo>
                <a:lnTo>
                  <a:pt x="1236" y="3441"/>
                </a:lnTo>
                <a:lnTo>
                  <a:pt x="1194" y="3444"/>
                </a:lnTo>
                <a:lnTo>
                  <a:pt x="1151" y="3441"/>
                </a:lnTo>
                <a:lnTo>
                  <a:pt x="1112" y="3431"/>
                </a:lnTo>
                <a:lnTo>
                  <a:pt x="1074" y="3417"/>
                </a:lnTo>
                <a:lnTo>
                  <a:pt x="1039" y="3398"/>
                </a:lnTo>
                <a:lnTo>
                  <a:pt x="1008" y="3373"/>
                </a:lnTo>
                <a:lnTo>
                  <a:pt x="980" y="3345"/>
                </a:lnTo>
                <a:lnTo>
                  <a:pt x="955" y="3314"/>
                </a:lnTo>
                <a:lnTo>
                  <a:pt x="936" y="3278"/>
                </a:lnTo>
                <a:lnTo>
                  <a:pt x="922" y="3239"/>
                </a:lnTo>
                <a:lnTo>
                  <a:pt x="913" y="3200"/>
                </a:lnTo>
                <a:lnTo>
                  <a:pt x="909" y="3157"/>
                </a:lnTo>
                <a:lnTo>
                  <a:pt x="913" y="3139"/>
                </a:lnTo>
                <a:lnTo>
                  <a:pt x="921" y="3124"/>
                </a:lnTo>
                <a:lnTo>
                  <a:pt x="933" y="3111"/>
                </a:lnTo>
                <a:lnTo>
                  <a:pt x="949" y="3103"/>
                </a:lnTo>
                <a:lnTo>
                  <a:pt x="966" y="3100"/>
                </a:lnTo>
                <a:lnTo>
                  <a:pt x="984" y="3103"/>
                </a:lnTo>
                <a:lnTo>
                  <a:pt x="999" y="3111"/>
                </a:lnTo>
                <a:lnTo>
                  <a:pt x="1012" y="3124"/>
                </a:lnTo>
                <a:lnTo>
                  <a:pt x="1020" y="3139"/>
                </a:lnTo>
                <a:lnTo>
                  <a:pt x="1023" y="3157"/>
                </a:lnTo>
                <a:lnTo>
                  <a:pt x="1026" y="3188"/>
                </a:lnTo>
                <a:lnTo>
                  <a:pt x="1033" y="3218"/>
                </a:lnTo>
                <a:lnTo>
                  <a:pt x="1046" y="3244"/>
                </a:lnTo>
                <a:lnTo>
                  <a:pt x="1063" y="3268"/>
                </a:lnTo>
                <a:lnTo>
                  <a:pt x="1084" y="3288"/>
                </a:lnTo>
                <a:lnTo>
                  <a:pt x="1108" y="3305"/>
                </a:lnTo>
                <a:lnTo>
                  <a:pt x="1135" y="3319"/>
                </a:lnTo>
                <a:lnTo>
                  <a:pt x="1163" y="3326"/>
                </a:lnTo>
                <a:lnTo>
                  <a:pt x="1194" y="3329"/>
                </a:lnTo>
                <a:lnTo>
                  <a:pt x="1225" y="3326"/>
                </a:lnTo>
                <a:lnTo>
                  <a:pt x="1254" y="3319"/>
                </a:lnTo>
                <a:lnTo>
                  <a:pt x="1279" y="3305"/>
                </a:lnTo>
                <a:lnTo>
                  <a:pt x="1303" y="3288"/>
                </a:lnTo>
                <a:lnTo>
                  <a:pt x="1324" y="3268"/>
                </a:lnTo>
                <a:lnTo>
                  <a:pt x="1340" y="3244"/>
                </a:lnTo>
                <a:lnTo>
                  <a:pt x="1354" y="3218"/>
                </a:lnTo>
                <a:lnTo>
                  <a:pt x="1361" y="3188"/>
                </a:lnTo>
                <a:lnTo>
                  <a:pt x="1364" y="3157"/>
                </a:lnTo>
                <a:lnTo>
                  <a:pt x="1364" y="1629"/>
                </a:lnTo>
                <a:lnTo>
                  <a:pt x="1329" y="1594"/>
                </a:lnTo>
                <a:lnTo>
                  <a:pt x="1292" y="1563"/>
                </a:lnTo>
                <a:lnTo>
                  <a:pt x="1253" y="1538"/>
                </a:lnTo>
                <a:lnTo>
                  <a:pt x="1211" y="1518"/>
                </a:lnTo>
                <a:lnTo>
                  <a:pt x="1169" y="1504"/>
                </a:lnTo>
                <a:lnTo>
                  <a:pt x="1124" y="1496"/>
                </a:lnTo>
                <a:lnTo>
                  <a:pt x="1080" y="1492"/>
                </a:lnTo>
                <a:lnTo>
                  <a:pt x="1039" y="1494"/>
                </a:lnTo>
                <a:lnTo>
                  <a:pt x="997" y="1503"/>
                </a:lnTo>
                <a:lnTo>
                  <a:pt x="958" y="1514"/>
                </a:lnTo>
                <a:lnTo>
                  <a:pt x="920" y="1532"/>
                </a:lnTo>
                <a:lnTo>
                  <a:pt x="883" y="1553"/>
                </a:lnTo>
                <a:lnTo>
                  <a:pt x="847" y="1579"/>
                </a:lnTo>
                <a:lnTo>
                  <a:pt x="814" y="1609"/>
                </a:lnTo>
                <a:lnTo>
                  <a:pt x="782" y="1644"/>
                </a:lnTo>
                <a:lnTo>
                  <a:pt x="780" y="1646"/>
                </a:lnTo>
                <a:lnTo>
                  <a:pt x="778" y="1648"/>
                </a:lnTo>
                <a:lnTo>
                  <a:pt x="777" y="1649"/>
                </a:lnTo>
                <a:lnTo>
                  <a:pt x="775" y="1651"/>
                </a:lnTo>
                <a:lnTo>
                  <a:pt x="772" y="1653"/>
                </a:lnTo>
                <a:lnTo>
                  <a:pt x="769" y="1655"/>
                </a:lnTo>
                <a:lnTo>
                  <a:pt x="766" y="1657"/>
                </a:lnTo>
                <a:lnTo>
                  <a:pt x="762" y="1659"/>
                </a:lnTo>
                <a:lnTo>
                  <a:pt x="755" y="1661"/>
                </a:lnTo>
                <a:lnTo>
                  <a:pt x="750" y="1663"/>
                </a:lnTo>
                <a:lnTo>
                  <a:pt x="746" y="1664"/>
                </a:lnTo>
                <a:lnTo>
                  <a:pt x="742" y="1665"/>
                </a:lnTo>
                <a:lnTo>
                  <a:pt x="740" y="1665"/>
                </a:lnTo>
                <a:lnTo>
                  <a:pt x="739" y="1665"/>
                </a:lnTo>
                <a:lnTo>
                  <a:pt x="736" y="1664"/>
                </a:lnTo>
                <a:lnTo>
                  <a:pt x="733" y="1664"/>
                </a:lnTo>
                <a:lnTo>
                  <a:pt x="725" y="1663"/>
                </a:lnTo>
                <a:lnTo>
                  <a:pt x="718" y="1660"/>
                </a:lnTo>
                <a:lnTo>
                  <a:pt x="714" y="1658"/>
                </a:lnTo>
                <a:lnTo>
                  <a:pt x="710" y="1655"/>
                </a:lnTo>
                <a:lnTo>
                  <a:pt x="708" y="1654"/>
                </a:lnTo>
                <a:lnTo>
                  <a:pt x="705" y="1653"/>
                </a:lnTo>
                <a:lnTo>
                  <a:pt x="703" y="1651"/>
                </a:lnTo>
                <a:lnTo>
                  <a:pt x="702" y="1650"/>
                </a:lnTo>
                <a:lnTo>
                  <a:pt x="701" y="1649"/>
                </a:lnTo>
                <a:lnTo>
                  <a:pt x="700" y="1647"/>
                </a:lnTo>
                <a:lnTo>
                  <a:pt x="698" y="1646"/>
                </a:lnTo>
                <a:lnTo>
                  <a:pt x="696" y="1644"/>
                </a:lnTo>
                <a:lnTo>
                  <a:pt x="663" y="1609"/>
                </a:lnTo>
                <a:lnTo>
                  <a:pt x="630" y="1579"/>
                </a:lnTo>
                <a:lnTo>
                  <a:pt x="595" y="1553"/>
                </a:lnTo>
                <a:lnTo>
                  <a:pt x="558" y="1532"/>
                </a:lnTo>
                <a:lnTo>
                  <a:pt x="520" y="1514"/>
                </a:lnTo>
                <a:lnTo>
                  <a:pt x="481" y="1503"/>
                </a:lnTo>
                <a:lnTo>
                  <a:pt x="439" y="1494"/>
                </a:lnTo>
                <a:lnTo>
                  <a:pt x="398" y="1492"/>
                </a:lnTo>
                <a:lnTo>
                  <a:pt x="357" y="1494"/>
                </a:lnTo>
                <a:lnTo>
                  <a:pt x="315" y="1503"/>
                </a:lnTo>
                <a:lnTo>
                  <a:pt x="276" y="1514"/>
                </a:lnTo>
                <a:lnTo>
                  <a:pt x="238" y="1532"/>
                </a:lnTo>
                <a:lnTo>
                  <a:pt x="200" y="1553"/>
                </a:lnTo>
                <a:lnTo>
                  <a:pt x="165" y="1579"/>
                </a:lnTo>
                <a:lnTo>
                  <a:pt x="131" y="1609"/>
                </a:lnTo>
                <a:lnTo>
                  <a:pt x="100" y="1644"/>
                </a:lnTo>
                <a:lnTo>
                  <a:pt x="99" y="1645"/>
                </a:lnTo>
                <a:lnTo>
                  <a:pt x="98" y="1646"/>
                </a:lnTo>
                <a:lnTo>
                  <a:pt x="96" y="1648"/>
                </a:lnTo>
                <a:lnTo>
                  <a:pt x="93" y="1651"/>
                </a:lnTo>
                <a:lnTo>
                  <a:pt x="90" y="1653"/>
                </a:lnTo>
                <a:lnTo>
                  <a:pt x="87" y="1655"/>
                </a:lnTo>
                <a:lnTo>
                  <a:pt x="84" y="1657"/>
                </a:lnTo>
                <a:lnTo>
                  <a:pt x="81" y="1659"/>
                </a:lnTo>
                <a:lnTo>
                  <a:pt x="78" y="1660"/>
                </a:lnTo>
                <a:lnTo>
                  <a:pt x="74" y="1660"/>
                </a:lnTo>
                <a:lnTo>
                  <a:pt x="71" y="1661"/>
                </a:lnTo>
                <a:lnTo>
                  <a:pt x="65" y="1664"/>
                </a:lnTo>
                <a:lnTo>
                  <a:pt x="59" y="1665"/>
                </a:lnTo>
                <a:lnTo>
                  <a:pt x="58" y="1665"/>
                </a:lnTo>
                <a:lnTo>
                  <a:pt x="57" y="1665"/>
                </a:lnTo>
                <a:lnTo>
                  <a:pt x="54" y="1664"/>
                </a:lnTo>
                <a:lnTo>
                  <a:pt x="50" y="1664"/>
                </a:lnTo>
                <a:lnTo>
                  <a:pt x="43" y="1663"/>
                </a:lnTo>
                <a:lnTo>
                  <a:pt x="38" y="1660"/>
                </a:lnTo>
                <a:lnTo>
                  <a:pt x="34" y="1659"/>
                </a:lnTo>
                <a:lnTo>
                  <a:pt x="31" y="1657"/>
                </a:lnTo>
                <a:lnTo>
                  <a:pt x="27" y="1655"/>
                </a:lnTo>
                <a:lnTo>
                  <a:pt x="24" y="1653"/>
                </a:lnTo>
                <a:lnTo>
                  <a:pt x="21" y="1651"/>
                </a:lnTo>
                <a:lnTo>
                  <a:pt x="20" y="1650"/>
                </a:lnTo>
                <a:lnTo>
                  <a:pt x="19" y="1649"/>
                </a:lnTo>
                <a:lnTo>
                  <a:pt x="14" y="1645"/>
                </a:lnTo>
                <a:lnTo>
                  <a:pt x="11" y="1640"/>
                </a:lnTo>
                <a:lnTo>
                  <a:pt x="8" y="1635"/>
                </a:lnTo>
                <a:lnTo>
                  <a:pt x="6" y="1631"/>
                </a:lnTo>
                <a:lnTo>
                  <a:pt x="4" y="1627"/>
                </a:lnTo>
                <a:lnTo>
                  <a:pt x="3" y="1622"/>
                </a:lnTo>
                <a:lnTo>
                  <a:pt x="2" y="1618"/>
                </a:lnTo>
                <a:lnTo>
                  <a:pt x="1" y="1613"/>
                </a:lnTo>
                <a:lnTo>
                  <a:pt x="1" y="1610"/>
                </a:lnTo>
                <a:lnTo>
                  <a:pt x="0" y="1608"/>
                </a:lnTo>
                <a:lnTo>
                  <a:pt x="0" y="1607"/>
                </a:lnTo>
                <a:lnTo>
                  <a:pt x="3" y="1511"/>
                </a:lnTo>
                <a:lnTo>
                  <a:pt x="12" y="1417"/>
                </a:lnTo>
                <a:lnTo>
                  <a:pt x="28" y="1325"/>
                </a:lnTo>
                <a:lnTo>
                  <a:pt x="49" y="1235"/>
                </a:lnTo>
                <a:lnTo>
                  <a:pt x="74" y="1147"/>
                </a:lnTo>
                <a:lnTo>
                  <a:pt x="106" y="1061"/>
                </a:lnTo>
                <a:lnTo>
                  <a:pt x="144" y="979"/>
                </a:lnTo>
                <a:lnTo>
                  <a:pt x="185" y="900"/>
                </a:lnTo>
                <a:lnTo>
                  <a:pt x="231" y="822"/>
                </a:lnTo>
                <a:lnTo>
                  <a:pt x="283" y="749"/>
                </a:lnTo>
                <a:lnTo>
                  <a:pt x="339" y="678"/>
                </a:lnTo>
                <a:lnTo>
                  <a:pt x="398" y="613"/>
                </a:lnTo>
                <a:lnTo>
                  <a:pt x="462" y="550"/>
                </a:lnTo>
                <a:lnTo>
                  <a:pt x="529" y="492"/>
                </a:lnTo>
                <a:lnTo>
                  <a:pt x="599" y="437"/>
                </a:lnTo>
                <a:lnTo>
                  <a:pt x="674" y="387"/>
                </a:lnTo>
                <a:lnTo>
                  <a:pt x="751" y="342"/>
                </a:lnTo>
                <a:lnTo>
                  <a:pt x="832" y="302"/>
                </a:lnTo>
                <a:lnTo>
                  <a:pt x="915" y="267"/>
                </a:lnTo>
                <a:lnTo>
                  <a:pt x="1000" y="237"/>
                </a:lnTo>
                <a:lnTo>
                  <a:pt x="1088" y="213"/>
                </a:lnTo>
                <a:lnTo>
                  <a:pt x="1178" y="194"/>
                </a:lnTo>
                <a:lnTo>
                  <a:pt x="1270" y="181"/>
                </a:lnTo>
                <a:lnTo>
                  <a:pt x="1364" y="174"/>
                </a:lnTo>
                <a:lnTo>
                  <a:pt x="1364" y="57"/>
                </a:lnTo>
                <a:lnTo>
                  <a:pt x="1367" y="40"/>
                </a:lnTo>
                <a:lnTo>
                  <a:pt x="1376" y="24"/>
                </a:lnTo>
                <a:lnTo>
                  <a:pt x="1388" y="11"/>
                </a:lnTo>
                <a:lnTo>
                  <a:pt x="1403" y="3"/>
                </a:lnTo>
                <a:lnTo>
                  <a:pt x="142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4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56" grpId="0" animBg="1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13" name="PA_库_五边形 6"/>
          <p:cNvSpPr/>
          <p:nvPr>
            <p:custDataLst>
              <p:tags r:id="rId1"/>
            </p:custDataLst>
          </p:nvPr>
        </p:nvSpPr>
        <p:spPr>
          <a:xfrm>
            <a:off x="3307252" y="4385497"/>
            <a:ext cx="4055295" cy="682173"/>
          </a:xfrm>
          <a:prstGeom prst="homePlate">
            <a:avLst/>
          </a:prstGeom>
          <a:blipFill>
            <a:blip r:embed="rId2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dirty="0"/>
              <a:t>90%</a:t>
            </a:r>
          </a:p>
        </p:txBody>
      </p:sp>
      <p:sp>
        <p:nvSpPr>
          <p:cNvPr id="14" name="PA_库_五边形 8"/>
          <p:cNvSpPr/>
          <p:nvPr>
            <p:custDataLst>
              <p:tags r:id="rId2"/>
            </p:custDataLst>
          </p:nvPr>
        </p:nvSpPr>
        <p:spPr>
          <a:xfrm>
            <a:off x="3874901" y="3703324"/>
            <a:ext cx="2294912" cy="682173"/>
          </a:xfrm>
          <a:prstGeom prst="homePlate">
            <a:avLst/>
          </a:prstGeom>
          <a:blipFill>
            <a:blip r:embed="rId2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IN" dirty="0">
                <a:solidFill>
                  <a:prstClr val="white"/>
                </a:solidFill>
              </a:rPr>
              <a:t>65%</a:t>
            </a:r>
          </a:p>
        </p:txBody>
      </p:sp>
      <p:sp>
        <p:nvSpPr>
          <p:cNvPr id="15" name="PA_库_五边形 9"/>
          <p:cNvSpPr/>
          <p:nvPr>
            <p:custDataLst>
              <p:tags r:id="rId3"/>
            </p:custDataLst>
          </p:nvPr>
        </p:nvSpPr>
        <p:spPr>
          <a:xfrm>
            <a:off x="3307252" y="3028830"/>
            <a:ext cx="3578201" cy="682173"/>
          </a:xfrm>
          <a:prstGeom prst="homePlate">
            <a:avLst/>
          </a:prstGeom>
          <a:blipFill>
            <a:blip r:embed="rId2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IN" dirty="0">
                <a:solidFill>
                  <a:prstClr val="white"/>
                </a:solidFill>
              </a:rPr>
              <a:t>80%</a:t>
            </a:r>
          </a:p>
        </p:txBody>
      </p:sp>
      <p:sp>
        <p:nvSpPr>
          <p:cNvPr id="16" name="PA_库_五边形 10"/>
          <p:cNvSpPr/>
          <p:nvPr>
            <p:custDataLst>
              <p:tags r:id="rId4"/>
            </p:custDataLst>
          </p:nvPr>
        </p:nvSpPr>
        <p:spPr>
          <a:xfrm>
            <a:off x="3307252" y="2346657"/>
            <a:ext cx="2146921" cy="682173"/>
          </a:xfrm>
          <a:prstGeom prst="homePlate">
            <a:avLst/>
          </a:prstGeom>
          <a:blipFill>
            <a:blip r:embed="rId2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IN" dirty="0">
                <a:solidFill>
                  <a:prstClr val="white"/>
                </a:solidFill>
              </a:rPr>
              <a:t>50%</a:t>
            </a:r>
          </a:p>
        </p:txBody>
      </p:sp>
      <p:sp>
        <p:nvSpPr>
          <p:cNvPr id="17" name="PA_库_任意多边形 87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1009823" y="1859154"/>
            <a:ext cx="3033124" cy="3469555"/>
          </a:xfrm>
          <a:custGeom>
            <a:avLst/>
            <a:gdLst>
              <a:gd name="T0" fmla="*/ 966 w 1173"/>
              <a:gd name="T1" fmla="*/ 310 h 1342"/>
              <a:gd name="T2" fmla="*/ 995 w 1173"/>
              <a:gd name="T3" fmla="*/ 270 h 1342"/>
              <a:gd name="T4" fmla="*/ 978 w 1173"/>
              <a:gd name="T5" fmla="*/ 216 h 1342"/>
              <a:gd name="T6" fmla="*/ 937 w 1173"/>
              <a:gd name="T7" fmla="*/ 187 h 1342"/>
              <a:gd name="T8" fmla="*/ 880 w 1173"/>
              <a:gd name="T9" fmla="*/ 188 h 1342"/>
              <a:gd name="T10" fmla="*/ 848 w 1173"/>
              <a:gd name="T11" fmla="*/ 233 h 1342"/>
              <a:gd name="T12" fmla="*/ 612 w 1173"/>
              <a:gd name="T13" fmla="*/ 172 h 1342"/>
              <a:gd name="T14" fmla="*/ 612 w 1173"/>
              <a:gd name="T15" fmla="*/ 165 h 1342"/>
              <a:gd name="T16" fmla="*/ 612 w 1173"/>
              <a:gd name="T17" fmla="*/ 144 h 1342"/>
              <a:gd name="T18" fmla="*/ 649 w 1173"/>
              <a:gd name="T19" fmla="*/ 116 h 1342"/>
              <a:gd name="T20" fmla="*/ 652 w 1173"/>
              <a:gd name="T21" fmla="*/ 116 h 1342"/>
              <a:gd name="T22" fmla="*/ 692 w 1173"/>
              <a:gd name="T23" fmla="*/ 79 h 1342"/>
              <a:gd name="T24" fmla="*/ 692 w 1173"/>
              <a:gd name="T25" fmla="*/ 35 h 1342"/>
              <a:gd name="T26" fmla="*/ 652 w 1173"/>
              <a:gd name="T27" fmla="*/ 0 h 1342"/>
              <a:gd name="T28" fmla="*/ 508 w 1173"/>
              <a:gd name="T29" fmla="*/ 0 h 1342"/>
              <a:gd name="T30" fmla="*/ 460 w 1173"/>
              <a:gd name="T31" fmla="*/ 35 h 1342"/>
              <a:gd name="T32" fmla="*/ 460 w 1173"/>
              <a:gd name="T33" fmla="*/ 79 h 1342"/>
              <a:gd name="T34" fmla="*/ 508 w 1173"/>
              <a:gd name="T35" fmla="*/ 116 h 1342"/>
              <a:gd name="T36" fmla="*/ 511 w 1173"/>
              <a:gd name="T37" fmla="*/ 116 h 1342"/>
              <a:gd name="T38" fmla="*/ 540 w 1173"/>
              <a:gd name="T39" fmla="*/ 144 h 1342"/>
              <a:gd name="T40" fmla="*/ 540 w 1173"/>
              <a:gd name="T41" fmla="*/ 165 h 1342"/>
              <a:gd name="T42" fmla="*/ 540 w 1173"/>
              <a:gd name="T43" fmla="*/ 173 h 1342"/>
              <a:gd name="T44" fmla="*/ 325 w 1173"/>
              <a:gd name="T45" fmla="*/ 233 h 1342"/>
              <a:gd name="T46" fmla="*/ 322 w 1173"/>
              <a:gd name="T47" fmla="*/ 228 h 1342"/>
              <a:gd name="T48" fmla="*/ 288 w 1173"/>
              <a:gd name="T49" fmla="*/ 180 h 1342"/>
              <a:gd name="T50" fmla="*/ 232 w 1173"/>
              <a:gd name="T51" fmla="*/ 179 h 1342"/>
              <a:gd name="T52" fmla="*/ 191 w 1173"/>
              <a:gd name="T53" fmla="*/ 209 h 1342"/>
              <a:gd name="T54" fmla="*/ 173 w 1173"/>
              <a:gd name="T55" fmla="*/ 261 h 1342"/>
              <a:gd name="T56" fmla="*/ 207 w 1173"/>
              <a:gd name="T57" fmla="*/ 309 h 1342"/>
              <a:gd name="T58" fmla="*/ 0 w 1173"/>
              <a:gd name="T59" fmla="*/ 757 h 1342"/>
              <a:gd name="T60" fmla="*/ 587 w 1173"/>
              <a:gd name="T61" fmla="*/ 1342 h 1342"/>
              <a:gd name="T62" fmla="*/ 1173 w 1173"/>
              <a:gd name="T63" fmla="*/ 757 h 1342"/>
              <a:gd name="T64" fmla="*/ 966 w 1173"/>
              <a:gd name="T65" fmla="*/ 310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73" h="1342">
                <a:moveTo>
                  <a:pt x="966" y="310"/>
                </a:moveTo>
                <a:cubicBezTo>
                  <a:pt x="995" y="270"/>
                  <a:pt x="995" y="270"/>
                  <a:pt x="995" y="270"/>
                </a:cubicBezTo>
                <a:cubicBezTo>
                  <a:pt x="1006" y="254"/>
                  <a:pt x="999" y="231"/>
                  <a:pt x="978" y="216"/>
                </a:cubicBezTo>
                <a:cubicBezTo>
                  <a:pt x="937" y="187"/>
                  <a:pt x="937" y="187"/>
                  <a:pt x="937" y="187"/>
                </a:cubicBezTo>
                <a:cubicBezTo>
                  <a:pt x="917" y="172"/>
                  <a:pt x="892" y="173"/>
                  <a:pt x="880" y="188"/>
                </a:cubicBezTo>
                <a:cubicBezTo>
                  <a:pt x="848" y="233"/>
                  <a:pt x="848" y="233"/>
                  <a:pt x="848" y="233"/>
                </a:cubicBezTo>
                <a:cubicBezTo>
                  <a:pt x="779" y="198"/>
                  <a:pt x="694" y="176"/>
                  <a:pt x="612" y="172"/>
                </a:cubicBezTo>
                <a:cubicBezTo>
                  <a:pt x="612" y="170"/>
                  <a:pt x="612" y="167"/>
                  <a:pt x="612" y="165"/>
                </a:cubicBezTo>
                <a:cubicBezTo>
                  <a:pt x="612" y="144"/>
                  <a:pt x="612" y="144"/>
                  <a:pt x="612" y="144"/>
                </a:cubicBezTo>
                <a:cubicBezTo>
                  <a:pt x="612" y="128"/>
                  <a:pt x="632" y="116"/>
                  <a:pt x="649" y="116"/>
                </a:cubicBezTo>
                <a:cubicBezTo>
                  <a:pt x="652" y="116"/>
                  <a:pt x="652" y="116"/>
                  <a:pt x="652" y="116"/>
                </a:cubicBezTo>
                <a:cubicBezTo>
                  <a:pt x="677" y="116"/>
                  <a:pt x="692" y="100"/>
                  <a:pt x="692" y="79"/>
                </a:cubicBezTo>
                <a:cubicBezTo>
                  <a:pt x="692" y="35"/>
                  <a:pt x="692" y="35"/>
                  <a:pt x="692" y="35"/>
                </a:cubicBezTo>
                <a:cubicBezTo>
                  <a:pt x="692" y="15"/>
                  <a:pt x="677" y="0"/>
                  <a:pt x="652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484" y="0"/>
                  <a:pt x="460" y="15"/>
                  <a:pt x="460" y="35"/>
                </a:cubicBezTo>
                <a:cubicBezTo>
                  <a:pt x="460" y="79"/>
                  <a:pt x="460" y="79"/>
                  <a:pt x="460" y="79"/>
                </a:cubicBezTo>
                <a:cubicBezTo>
                  <a:pt x="460" y="100"/>
                  <a:pt x="484" y="116"/>
                  <a:pt x="508" y="116"/>
                </a:cubicBezTo>
                <a:cubicBezTo>
                  <a:pt x="511" y="116"/>
                  <a:pt x="511" y="116"/>
                  <a:pt x="511" y="116"/>
                </a:cubicBezTo>
                <a:cubicBezTo>
                  <a:pt x="528" y="116"/>
                  <a:pt x="540" y="128"/>
                  <a:pt x="540" y="144"/>
                </a:cubicBezTo>
                <a:cubicBezTo>
                  <a:pt x="540" y="165"/>
                  <a:pt x="540" y="165"/>
                  <a:pt x="540" y="165"/>
                </a:cubicBezTo>
                <a:cubicBezTo>
                  <a:pt x="540" y="173"/>
                  <a:pt x="540" y="173"/>
                  <a:pt x="540" y="173"/>
                </a:cubicBezTo>
                <a:cubicBezTo>
                  <a:pt x="463" y="178"/>
                  <a:pt x="390" y="200"/>
                  <a:pt x="325" y="233"/>
                </a:cubicBezTo>
                <a:cubicBezTo>
                  <a:pt x="324" y="231"/>
                  <a:pt x="323" y="229"/>
                  <a:pt x="322" y="228"/>
                </a:cubicBezTo>
                <a:cubicBezTo>
                  <a:pt x="288" y="180"/>
                  <a:pt x="288" y="180"/>
                  <a:pt x="288" y="180"/>
                </a:cubicBezTo>
                <a:cubicBezTo>
                  <a:pt x="278" y="165"/>
                  <a:pt x="253" y="164"/>
                  <a:pt x="232" y="179"/>
                </a:cubicBezTo>
                <a:cubicBezTo>
                  <a:pt x="191" y="209"/>
                  <a:pt x="191" y="209"/>
                  <a:pt x="191" y="209"/>
                </a:cubicBezTo>
                <a:cubicBezTo>
                  <a:pt x="171" y="223"/>
                  <a:pt x="163" y="247"/>
                  <a:pt x="173" y="261"/>
                </a:cubicBezTo>
                <a:cubicBezTo>
                  <a:pt x="207" y="309"/>
                  <a:pt x="207" y="309"/>
                  <a:pt x="207" y="309"/>
                </a:cubicBezTo>
                <a:cubicBezTo>
                  <a:pt x="81" y="417"/>
                  <a:pt x="0" y="577"/>
                  <a:pt x="0" y="757"/>
                </a:cubicBezTo>
                <a:cubicBezTo>
                  <a:pt x="0" y="1080"/>
                  <a:pt x="263" y="1342"/>
                  <a:pt x="587" y="1342"/>
                </a:cubicBezTo>
                <a:cubicBezTo>
                  <a:pt x="910" y="1342"/>
                  <a:pt x="1173" y="1080"/>
                  <a:pt x="1173" y="757"/>
                </a:cubicBezTo>
                <a:cubicBezTo>
                  <a:pt x="1173" y="577"/>
                  <a:pt x="1092" y="418"/>
                  <a:pt x="966" y="310"/>
                </a:cubicBezTo>
                <a:close/>
              </a:path>
            </a:pathLst>
          </a:custGeom>
          <a:blipFill>
            <a:blip r:embed="rId24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" name="PA_库_饼状 12"/>
          <p:cNvSpPr/>
          <p:nvPr>
            <p:custDataLst>
              <p:tags r:id="rId6"/>
            </p:custDataLst>
          </p:nvPr>
        </p:nvSpPr>
        <p:spPr>
          <a:xfrm>
            <a:off x="1410010" y="2687744"/>
            <a:ext cx="2232752" cy="2232752"/>
          </a:xfrm>
          <a:prstGeom prst="pie">
            <a:avLst>
              <a:gd name="adj1" fmla="val 3769277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9" name="PA_库_矩形 18"/>
          <p:cNvSpPr/>
          <p:nvPr>
            <p:custDataLst>
              <p:tags r:id="rId7"/>
            </p:custDataLst>
          </p:nvPr>
        </p:nvSpPr>
        <p:spPr>
          <a:xfrm flipH="1">
            <a:off x="2478090" y="3189827"/>
            <a:ext cx="1498698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IN" sz="3200" dirty="0">
                <a:solidFill>
                  <a:schemeClr val="bg1"/>
                </a:solidFill>
              </a:rPr>
              <a:t>56.</a:t>
            </a:r>
            <a:r>
              <a:rPr lang="en-IN" dirty="0">
                <a:solidFill>
                  <a:schemeClr val="bg1"/>
                </a:solidFill>
              </a:rPr>
              <a:t>25%</a:t>
            </a:r>
          </a:p>
        </p:txBody>
      </p:sp>
      <p:grpSp>
        <p:nvGrpSpPr>
          <p:cNvPr id="20" name="PA_库_组合 19"/>
          <p:cNvGrpSpPr/>
          <p:nvPr>
            <p:custDataLst>
              <p:tags r:id="rId8"/>
            </p:custDataLst>
          </p:nvPr>
        </p:nvGrpSpPr>
        <p:grpSpPr>
          <a:xfrm>
            <a:off x="3307252" y="5202271"/>
            <a:ext cx="4738136" cy="394307"/>
            <a:chOff x="2979487" y="4968076"/>
            <a:chExt cx="4738136" cy="394307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2979487" y="5101426"/>
              <a:ext cx="45452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979487" y="4968076"/>
              <a:ext cx="0" cy="13335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21803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456580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695127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93367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17222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4410767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64931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88786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512640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536495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60350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84204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080595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631914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655768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6796235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7034782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727332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51187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 Placeholder 14"/>
            <p:cNvSpPr txBox="1">
              <a:spLocks/>
            </p:cNvSpPr>
            <p:nvPr/>
          </p:nvSpPr>
          <p:spPr>
            <a:xfrm>
              <a:off x="3012282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10%</a:t>
              </a:r>
            </a:p>
          </p:txBody>
        </p:sp>
        <p:sp>
          <p:nvSpPr>
            <p:cNvPr id="43" name="Text Placeholder 14"/>
            <p:cNvSpPr txBox="1">
              <a:spLocks/>
            </p:cNvSpPr>
            <p:nvPr/>
          </p:nvSpPr>
          <p:spPr>
            <a:xfrm>
              <a:off x="3489375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20%</a:t>
              </a:r>
            </a:p>
          </p:txBody>
        </p:sp>
        <p:sp>
          <p:nvSpPr>
            <p:cNvPr id="44" name="Text Placeholder 14"/>
            <p:cNvSpPr txBox="1">
              <a:spLocks/>
            </p:cNvSpPr>
            <p:nvPr/>
          </p:nvSpPr>
          <p:spPr>
            <a:xfrm>
              <a:off x="3966468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30%</a:t>
              </a:r>
            </a:p>
          </p:txBody>
        </p:sp>
        <p:sp>
          <p:nvSpPr>
            <p:cNvPr id="45" name="Text Placeholder 14"/>
            <p:cNvSpPr txBox="1">
              <a:spLocks/>
            </p:cNvSpPr>
            <p:nvPr/>
          </p:nvSpPr>
          <p:spPr>
            <a:xfrm>
              <a:off x="4443561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40%</a:t>
              </a:r>
            </a:p>
          </p:txBody>
        </p:sp>
        <p:sp>
          <p:nvSpPr>
            <p:cNvPr id="46" name="Text Placeholder 14"/>
            <p:cNvSpPr txBox="1">
              <a:spLocks/>
            </p:cNvSpPr>
            <p:nvPr/>
          </p:nvSpPr>
          <p:spPr>
            <a:xfrm>
              <a:off x="4920654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50%</a:t>
              </a:r>
            </a:p>
          </p:txBody>
        </p:sp>
        <p:sp>
          <p:nvSpPr>
            <p:cNvPr id="47" name="Text Placeholder 14"/>
            <p:cNvSpPr txBox="1">
              <a:spLocks/>
            </p:cNvSpPr>
            <p:nvPr/>
          </p:nvSpPr>
          <p:spPr>
            <a:xfrm>
              <a:off x="5397747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60%</a:t>
              </a:r>
            </a:p>
          </p:txBody>
        </p:sp>
        <p:sp>
          <p:nvSpPr>
            <p:cNvPr id="48" name="Text Placeholder 14"/>
            <p:cNvSpPr txBox="1">
              <a:spLocks/>
            </p:cNvSpPr>
            <p:nvPr/>
          </p:nvSpPr>
          <p:spPr>
            <a:xfrm>
              <a:off x="5874840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70%</a:t>
              </a:r>
            </a:p>
          </p:txBody>
        </p:sp>
        <p:sp>
          <p:nvSpPr>
            <p:cNvPr id="49" name="Text Placeholder 14"/>
            <p:cNvSpPr txBox="1">
              <a:spLocks/>
            </p:cNvSpPr>
            <p:nvPr/>
          </p:nvSpPr>
          <p:spPr>
            <a:xfrm>
              <a:off x="6351933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80%</a:t>
              </a:r>
            </a:p>
          </p:txBody>
        </p:sp>
        <p:sp>
          <p:nvSpPr>
            <p:cNvPr id="50" name="Text Placeholder 14"/>
            <p:cNvSpPr txBox="1">
              <a:spLocks/>
            </p:cNvSpPr>
            <p:nvPr/>
          </p:nvSpPr>
          <p:spPr>
            <a:xfrm>
              <a:off x="6829026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90%</a:t>
              </a:r>
            </a:p>
          </p:txBody>
        </p:sp>
        <p:sp>
          <p:nvSpPr>
            <p:cNvPr id="51" name="Text Placeholder 14"/>
            <p:cNvSpPr txBox="1">
              <a:spLocks/>
            </p:cNvSpPr>
            <p:nvPr/>
          </p:nvSpPr>
          <p:spPr>
            <a:xfrm>
              <a:off x="7306119" y="5177717"/>
              <a:ext cx="411504" cy="18466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bg1">
                      <a:lumMod val="65000"/>
                    </a:schemeClr>
                  </a:solidFill>
                </a:rPr>
                <a:t>100%</a:t>
              </a:r>
            </a:p>
          </p:txBody>
        </p:sp>
      </p:grpSp>
      <p:sp>
        <p:nvSpPr>
          <p:cNvPr id="52" name="PA_库_文本框 51"/>
          <p:cNvSpPr txBox="1"/>
          <p:nvPr>
            <p:custDataLst>
              <p:tags r:id="rId9"/>
            </p:custDataLst>
          </p:nvPr>
        </p:nvSpPr>
        <p:spPr>
          <a:xfrm>
            <a:off x="9145540" y="2160417"/>
            <a:ext cx="2133017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IN" sz="1200" dirty="0">
                <a:solidFill>
                  <a:schemeClr val="bg1">
                    <a:lumMod val="6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Go ever  the other hand, we denounce with righteous</a:t>
            </a:r>
          </a:p>
        </p:txBody>
      </p:sp>
      <p:sp>
        <p:nvSpPr>
          <p:cNvPr id="53" name="PA_库_标题 1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9145540" y="1956006"/>
            <a:ext cx="2133016" cy="1938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极简幻彩主义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54" name="PA_库_文本框 53"/>
          <p:cNvSpPr txBox="1"/>
          <p:nvPr>
            <p:custDataLst>
              <p:tags r:id="rId11"/>
            </p:custDataLst>
          </p:nvPr>
        </p:nvSpPr>
        <p:spPr>
          <a:xfrm>
            <a:off x="9145540" y="2964677"/>
            <a:ext cx="2133017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IN" sz="1200" dirty="0">
                <a:solidFill>
                  <a:schemeClr val="bg1">
                    <a:lumMod val="6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Go ever  the other hand, we denounce with righteous</a:t>
            </a:r>
          </a:p>
        </p:txBody>
      </p:sp>
      <p:sp>
        <p:nvSpPr>
          <p:cNvPr id="55" name="PA_库_标题 1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9145540" y="2760266"/>
            <a:ext cx="2133016" cy="1938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极简幻彩主义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56" name="PA_库_文本框 55"/>
          <p:cNvSpPr txBox="1"/>
          <p:nvPr>
            <p:custDataLst>
              <p:tags r:id="rId13"/>
            </p:custDataLst>
          </p:nvPr>
        </p:nvSpPr>
        <p:spPr>
          <a:xfrm>
            <a:off x="9145540" y="3943807"/>
            <a:ext cx="2133017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IN" sz="1200" dirty="0">
                <a:solidFill>
                  <a:schemeClr val="bg1">
                    <a:lumMod val="6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Go ever  the other hand, we denounce with righteous</a:t>
            </a:r>
          </a:p>
        </p:txBody>
      </p:sp>
      <p:sp>
        <p:nvSpPr>
          <p:cNvPr id="57" name="PA_库_标题 1"/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9145540" y="3739396"/>
            <a:ext cx="2133016" cy="1938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极简幻彩主义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58" name="PA_库_文本框 57"/>
          <p:cNvSpPr txBox="1"/>
          <p:nvPr>
            <p:custDataLst>
              <p:tags r:id="rId15"/>
            </p:custDataLst>
          </p:nvPr>
        </p:nvSpPr>
        <p:spPr>
          <a:xfrm>
            <a:off x="9145540" y="4883004"/>
            <a:ext cx="2133017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IN" sz="1200" dirty="0">
                <a:solidFill>
                  <a:schemeClr val="bg1">
                    <a:lumMod val="6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Go ever  the other hand, we denounce with righteous</a:t>
            </a:r>
          </a:p>
        </p:txBody>
      </p:sp>
      <p:sp>
        <p:nvSpPr>
          <p:cNvPr id="59" name="PA_库_标题 1"/>
          <p:cNvSpPr txBox="1">
            <a:spLocks/>
          </p:cNvSpPr>
          <p:nvPr>
            <p:custDataLst>
              <p:tags r:id="rId16"/>
            </p:custDataLst>
          </p:nvPr>
        </p:nvSpPr>
        <p:spPr>
          <a:xfrm>
            <a:off x="9145540" y="4678593"/>
            <a:ext cx="2133016" cy="1938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Lato Light" panose="020F0502020204030203" pitchFamily="34" charset="0"/>
                <a:cs typeface="Lato Light" panose="020F0502020204030203" pitchFamily="34" charset="0"/>
              </a:rPr>
              <a:t>极简幻彩主义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60" name="PA_库_任意多边形 36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8194929" y="4702292"/>
            <a:ext cx="559911" cy="488675"/>
          </a:xfrm>
          <a:custGeom>
            <a:avLst/>
            <a:gdLst>
              <a:gd name="T0" fmla="*/ 1104 w 3534"/>
              <a:gd name="T1" fmla="*/ 2863 h 3083"/>
              <a:gd name="T2" fmla="*/ 2430 w 3534"/>
              <a:gd name="T3" fmla="*/ 1761 h 3083"/>
              <a:gd name="T4" fmla="*/ 3203 w 3534"/>
              <a:gd name="T5" fmla="*/ 832 h 3083"/>
              <a:gd name="T6" fmla="*/ 3140 w 3534"/>
              <a:gd name="T7" fmla="*/ 845 h 3083"/>
              <a:gd name="T8" fmla="*/ 3089 w 3534"/>
              <a:gd name="T9" fmla="*/ 879 h 3083"/>
              <a:gd name="T10" fmla="*/ 3055 w 3534"/>
              <a:gd name="T11" fmla="*/ 929 h 3083"/>
              <a:gd name="T12" fmla="*/ 3042 w 3534"/>
              <a:gd name="T13" fmla="*/ 991 h 3083"/>
              <a:gd name="T14" fmla="*/ 3055 w 3534"/>
              <a:gd name="T15" fmla="*/ 1053 h 3083"/>
              <a:gd name="T16" fmla="*/ 3089 w 3534"/>
              <a:gd name="T17" fmla="*/ 1104 h 3083"/>
              <a:gd name="T18" fmla="*/ 3140 w 3534"/>
              <a:gd name="T19" fmla="*/ 1138 h 3083"/>
              <a:gd name="T20" fmla="*/ 3203 w 3534"/>
              <a:gd name="T21" fmla="*/ 1151 h 3083"/>
              <a:gd name="T22" fmla="*/ 3265 w 3534"/>
              <a:gd name="T23" fmla="*/ 1138 h 3083"/>
              <a:gd name="T24" fmla="*/ 3315 w 3534"/>
              <a:gd name="T25" fmla="*/ 1104 h 3083"/>
              <a:gd name="T26" fmla="*/ 3349 w 3534"/>
              <a:gd name="T27" fmla="*/ 1053 h 3083"/>
              <a:gd name="T28" fmla="*/ 3362 w 3534"/>
              <a:gd name="T29" fmla="*/ 991 h 3083"/>
              <a:gd name="T30" fmla="*/ 3349 w 3534"/>
              <a:gd name="T31" fmla="*/ 929 h 3083"/>
              <a:gd name="T32" fmla="*/ 3315 w 3534"/>
              <a:gd name="T33" fmla="*/ 879 h 3083"/>
              <a:gd name="T34" fmla="*/ 3265 w 3534"/>
              <a:gd name="T35" fmla="*/ 845 h 3083"/>
              <a:gd name="T36" fmla="*/ 3203 w 3534"/>
              <a:gd name="T37" fmla="*/ 832 h 3083"/>
              <a:gd name="T38" fmla="*/ 3313 w 3534"/>
              <a:gd name="T39" fmla="*/ 661 h 3083"/>
              <a:gd name="T40" fmla="*/ 3383 w 3534"/>
              <a:gd name="T41" fmla="*/ 672 h 3083"/>
              <a:gd name="T42" fmla="*/ 3443 w 3534"/>
              <a:gd name="T43" fmla="*/ 703 h 3083"/>
              <a:gd name="T44" fmla="*/ 3491 w 3534"/>
              <a:gd name="T45" fmla="*/ 752 h 3083"/>
              <a:gd name="T46" fmla="*/ 3522 w 3534"/>
              <a:gd name="T47" fmla="*/ 811 h 3083"/>
              <a:gd name="T48" fmla="*/ 3534 w 3534"/>
              <a:gd name="T49" fmla="*/ 881 h 3083"/>
              <a:gd name="T50" fmla="*/ 3531 w 3534"/>
              <a:gd name="T51" fmla="*/ 2018 h 3083"/>
              <a:gd name="T52" fmla="*/ 3509 w 3534"/>
              <a:gd name="T53" fmla="*/ 2083 h 3083"/>
              <a:gd name="T54" fmla="*/ 3468 w 3534"/>
              <a:gd name="T55" fmla="*/ 2138 h 3083"/>
              <a:gd name="T56" fmla="*/ 3414 w 3534"/>
              <a:gd name="T57" fmla="*/ 2177 h 3083"/>
              <a:gd name="T58" fmla="*/ 3348 w 3534"/>
              <a:gd name="T59" fmla="*/ 2200 h 3083"/>
              <a:gd name="T60" fmla="*/ 2651 w 3534"/>
              <a:gd name="T61" fmla="*/ 2203 h 3083"/>
              <a:gd name="T62" fmla="*/ 883 w 3534"/>
              <a:gd name="T63" fmla="*/ 3083 h 3083"/>
              <a:gd name="T64" fmla="*/ 221 w 3534"/>
              <a:gd name="T65" fmla="*/ 2203 h 3083"/>
              <a:gd name="T66" fmla="*/ 151 w 3534"/>
              <a:gd name="T67" fmla="*/ 2191 h 3083"/>
              <a:gd name="T68" fmla="*/ 91 w 3534"/>
              <a:gd name="T69" fmla="*/ 2160 h 3083"/>
              <a:gd name="T70" fmla="*/ 43 w 3534"/>
              <a:gd name="T71" fmla="*/ 2112 h 3083"/>
              <a:gd name="T72" fmla="*/ 12 w 3534"/>
              <a:gd name="T73" fmla="*/ 2051 h 3083"/>
              <a:gd name="T74" fmla="*/ 0 w 3534"/>
              <a:gd name="T75" fmla="*/ 1982 h 3083"/>
              <a:gd name="T76" fmla="*/ 3 w 3534"/>
              <a:gd name="T77" fmla="*/ 846 h 3083"/>
              <a:gd name="T78" fmla="*/ 25 w 3534"/>
              <a:gd name="T79" fmla="*/ 780 h 3083"/>
              <a:gd name="T80" fmla="*/ 65 w 3534"/>
              <a:gd name="T81" fmla="*/ 726 h 3083"/>
              <a:gd name="T82" fmla="*/ 120 w 3534"/>
              <a:gd name="T83" fmla="*/ 685 h 3083"/>
              <a:gd name="T84" fmla="*/ 185 w 3534"/>
              <a:gd name="T85" fmla="*/ 664 h 3083"/>
              <a:gd name="T86" fmla="*/ 883 w 3534"/>
              <a:gd name="T87" fmla="*/ 0 h 3083"/>
              <a:gd name="T88" fmla="*/ 2651 w 3534"/>
              <a:gd name="T89" fmla="*/ 441 h 3083"/>
              <a:gd name="T90" fmla="*/ 883 w 3534"/>
              <a:gd name="T91" fmla="*/ 0 h 3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34" h="3083">
                <a:moveTo>
                  <a:pt x="1104" y="1761"/>
                </a:moveTo>
                <a:lnTo>
                  <a:pt x="1104" y="2863"/>
                </a:lnTo>
                <a:lnTo>
                  <a:pt x="2430" y="2863"/>
                </a:lnTo>
                <a:lnTo>
                  <a:pt x="2430" y="1761"/>
                </a:lnTo>
                <a:lnTo>
                  <a:pt x="1104" y="1761"/>
                </a:lnTo>
                <a:close/>
                <a:moveTo>
                  <a:pt x="3203" y="832"/>
                </a:moveTo>
                <a:lnTo>
                  <a:pt x="3170" y="835"/>
                </a:lnTo>
                <a:lnTo>
                  <a:pt x="3140" y="845"/>
                </a:lnTo>
                <a:lnTo>
                  <a:pt x="3113" y="858"/>
                </a:lnTo>
                <a:lnTo>
                  <a:pt x="3089" y="879"/>
                </a:lnTo>
                <a:lnTo>
                  <a:pt x="3070" y="902"/>
                </a:lnTo>
                <a:lnTo>
                  <a:pt x="3055" y="929"/>
                </a:lnTo>
                <a:lnTo>
                  <a:pt x="3045" y="959"/>
                </a:lnTo>
                <a:lnTo>
                  <a:pt x="3042" y="991"/>
                </a:lnTo>
                <a:lnTo>
                  <a:pt x="3045" y="1023"/>
                </a:lnTo>
                <a:lnTo>
                  <a:pt x="3055" y="1053"/>
                </a:lnTo>
                <a:lnTo>
                  <a:pt x="3070" y="1081"/>
                </a:lnTo>
                <a:lnTo>
                  <a:pt x="3089" y="1104"/>
                </a:lnTo>
                <a:lnTo>
                  <a:pt x="3113" y="1123"/>
                </a:lnTo>
                <a:lnTo>
                  <a:pt x="3140" y="1138"/>
                </a:lnTo>
                <a:lnTo>
                  <a:pt x="3170" y="1148"/>
                </a:lnTo>
                <a:lnTo>
                  <a:pt x="3203" y="1151"/>
                </a:lnTo>
                <a:lnTo>
                  <a:pt x="3235" y="1148"/>
                </a:lnTo>
                <a:lnTo>
                  <a:pt x="3265" y="1138"/>
                </a:lnTo>
                <a:lnTo>
                  <a:pt x="3292" y="1123"/>
                </a:lnTo>
                <a:lnTo>
                  <a:pt x="3315" y="1104"/>
                </a:lnTo>
                <a:lnTo>
                  <a:pt x="3335" y="1081"/>
                </a:lnTo>
                <a:lnTo>
                  <a:pt x="3349" y="1053"/>
                </a:lnTo>
                <a:lnTo>
                  <a:pt x="3359" y="1023"/>
                </a:lnTo>
                <a:lnTo>
                  <a:pt x="3362" y="991"/>
                </a:lnTo>
                <a:lnTo>
                  <a:pt x="3359" y="959"/>
                </a:lnTo>
                <a:lnTo>
                  <a:pt x="3349" y="929"/>
                </a:lnTo>
                <a:lnTo>
                  <a:pt x="3335" y="902"/>
                </a:lnTo>
                <a:lnTo>
                  <a:pt x="3315" y="879"/>
                </a:lnTo>
                <a:lnTo>
                  <a:pt x="3292" y="858"/>
                </a:lnTo>
                <a:lnTo>
                  <a:pt x="3265" y="845"/>
                </a:lnTo>
                <a:lnTo>
                  <a:pt x="3235" y="835"/>
                </a:lnTo>
                <a:lnTo>
                  <a:pt x="3203" y="832"/>
                </a:lnTo>
                <a:close/>
                <a:moveTo>
                  <a:pt x="221" y="661"/>
                </a:moveTo>
                <a:lnTo>
                  <a:pt x="3313" y="661"/>
                </a:lnTo>
                <a:lnTo>
                  <a:pt x="3348" y="664"/>
                </a:lnTo>
                <a:lnTo>
                  <a:pt x="3383" y="672"/>
                </a:lnTo>
                <a:lnTo>
                  <a:pt x="3414" y="685"/>
                </a:lnTo>
                <a:lnTo>
                  <a:pt x="3443" y="703"/>
                </a:lnTo>
                <a:lnTo>
                  <a:pt x="3468" y="726"/>
                </a:lnTo>
                <a:lnTo>
                  <a:pt x="3491" y="752"/>
                </a:lnTo>
                <a:lnTo>
                  <a:pt x="3509" y="780"/>
                </a:lnTo>
                <a:lnTo>
                  <a:pt x="3522" y="811"/>
                </a:lnTo>
                <a:lnTo>
                  <a:pt x="3531" y="846"/>
                </a:lnTo>
                <a:lnTo>
                  <a:pt x="3534" y="881"/>
                </a:lnTo>
                <a:lnTo>
                  <a:pt x="3534" y="1982"/>
                </a:lnTo>
                <a:lnTo>
                  <a:pt x="3531" y="2018"/>
                </a:lnTo>
                <a:lnTo>
                  <a:pt x="3522" y="2051"/>
                </a:lnTo>
                <a:lnTo>
                  <a:pt x="3509" y="2083"/>
                </a:lnTo>
                <a:lnTo>
                  <a:pt x="3491" y="2112"/>
                </a:lnTo>
                <a:lnTo>
                  <a:pt x="3468" y="2138"/>
                </a:lnTo>
                <a:lnTo>
                  <a:pt x="3443" y="2160"/>
                </a:lnTo>
                <a:lnTo>
                  <a:pt x="3414" y="2177"/>
                </a:lnTo>
                <a:lnTo>
                  <a:pt x="3383" y="2191"/>
                </a:lnTo>
                <a:lnTo>
                  <a:pt x="3348" y="2200"/>
                </a:lnTo>
                <a:lnTo>
                  <a:pt x="3313" y="2203"/>
                </a:lnTo>
                <a:lnTo>
                  <a:pt x="2651" y="2203"/>
                </a:lnTo>
                <a:lnTo>
                  <a:pt x="2651" y="3083"/>
                </a:lnTo>
                <a:lnTo>
                  <a:pt x="883" y="3083"/>
                </a:lnTo>
                <a:lnTo>
                  <a:pt x="883" y="2203"/>
                </a:lnTo>
                <a:lnTo>
                  <a:pt x="221" y="2203"/>
                </a:lnTo>
                <a:lnTo>
                  <a:pt x="185" y="2200"/>
                </a:lnTo>
                <a:lnTo>
                  <a:pt x="151" y="2191"/>
                </a:lnTo>
                <a:lnTo>
                  <a:pt x="120" y="2177"/>
                </a:lnTo>
                <a:lnTo>
                  <a:pt x="91" y="2160"/>
                </a:lnTo>
                <a:lnTo>
                  <a:pt x="65" y="2138"/>
                </a:lnTo>
                <a:lnTo>
                  <a:pt x="43" y="2112"/>
                </a:lnTo>
                <a:lnTo>
                  <a:pt x="25" y="2083"/>
                </a:lnTo>
                <a:lnTo>
                  <a:pt x="12" y="2051"/>
                </a:lnTo>
                <a:lnTo>
                  <a:pt x="3" y="2018"/>
                </a:lnTo>
                <a:lnTo>
                  <a:pt x="0" y="1982"/>
                </a:lnTo>
                <a:lnTo>
                  <a:pt x="0" y="881"/>
                </a:lnTo>
                <a:lnTo>
                  <a:pt x="3" y="846"/>
                </a:lnTo>
                <a:lnTo>
                  <a:pt x="12" y="811"/>
                </a:lnTo>
                <a:lnTo>
                  <a:pt x="25" y="780"/>
                </a:lnTo>
                <a:lnTo>
                  <a:pt x="43" y="752"/>
                </a:lnTo>
                <a:lnTo>
                  <a:pt x="65" y="726"/>
                </a:lnTo>
                <a:lnTo>
                  <a:pt x="91" y="703"/>
                </a:lnTo>
                <a:lnTo>
                  <a:pt x="120" y="685"/>
                </a:lnTo>
                <a:lnTo>
                  <a:pt x="151" y="672"/>
                </a:lnTo>
                <a:lnTo>
                  <a:pt x="185" y="664"/>
                </a:lnTo>
                <a:lnTo>
                  <a:pt x="221" y="661"/>
                </a:lnTo>
                <a:close/>
                <a:moveTo>
                  <a:pt x="883" y="0"/>
                </a:moveTo>
                <a:lnTo>
                  <a:pt x="2651" y="0"/>
                </a:lnTo>
                <a:lnTo>
                  <a:pt x="2651" y="441"/>
                </a:lnTo>
                <a:lnTo>
                  <a:pt x="883" y="441"/>
                </a:lnTo>
                <a:lnTo>
                  <a:pt x="883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61" name="PA_库_组合 60"/>
          <p:cNvGrpSpPr/>
          <p:nvPr>
            <p:custDataLst>
              <p:tags r:id="rId18"/>
            </p:custDataLst>
          </p:nvPr>
        </p:nvGrpSpPr>
        <p:grpSpPr>
          <a:xfrm>
            <a:off x="8194929" y="1927228"/>
            <a:ext cx="510047" cy="393220"/>
            <a:chOff x="4859338" y="3862388"/>
            <a:chExt cx="568325" cy="438151"/>
          </a:xfrm>
          <a:blipFill>
            <a:blip r:embed="rId23"/>
            <a:stretch>
              <a:fillRect/>
            </a:stretch>
          </a:blipFill>
        </p:grpSpPr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66" name="PA_库_组合 65"/>
          <p:cNvGrpSpPr/>
          <p:nvPr>
            <p:custDataLst>
              <p:tags r:id="rId19"/>
            </p:custDataLst>
          </p:nvPr>
        </p:nvGrpSpPr>
        <p:grpSpPr>
          <a:xfrm>
            <a:off x="8153614" y="2821114"/>
            <a:ext cx="592679" cy="512895"/>
            <a:chOff x="2454275" y="1481138"/>
            <a:chExt cx="660401" cy="571500"/>
          </a:xfrm>
          <a:blipFill>
            <a:blip r:embed="rId23"/>
            <a:stretch>
              <a:fillRect/>
            </a:stretch>
          </a:blipFill>
        </p:grpSpPr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2832100" y="1606550"/>
              <a:ext cx="112713" cy="112713"/>
            </a:xfrm>
            <a:custGeom>
              <a:avLst/>
              <a:gdLst>
                <a:gd name="T0" fmla="*/ 285 w 571"/>
                <a:gd name="T1" fmla="*/ 0 h 571"/>
                <a:gd name="T2" fmla="*/ 328 w 571"/>
                <a:gd name="T3" fmla="*/ 3 h 571"/>
                <a:gd name="T4" fmla="*/ 368 w 571"/>
                <a:gd name="T5" fmla="*/ 12 h 571"/>
                <a:gd name="T6" fmla="*/ 405 w 571"/>
                <a:gd name="T7" fmla="*/ 27 h 571"/>
                <a:gd name="T8" fmla="*/ 441 w 571"/>
                <a:gd name="T9" fmla="*/ 46 h 571"/>
                <a:gd name="T10" fmla="*/ 472 w 571"/>
                <a:gd name="T11" fmla="*/ 70 h 571"/>
                <a:gd name="T12" fmla="*/ 500 w 571"/>
                <a:gd name="T13" fmla="*/ 98 h 571"/>
                <a:gd name="T14" fmla="*/ 524 w 571"/>
                <a:gd name="T15" fmla="*/ 131 h 571"/>
                <a:gd name="T16" fmla="*/ 545 w 571"/>
                <a:gd name="T17" fmla="*/ 166 h 571"/>
                <a:gd name="T18" fmla="*/ 559 w 571"/>
                <a:gd name="T19" fmla="*/ 203 h 571"/>
                <a:gd name="T20" fmla="*/ 568 w 571"/>
                <a:gd name="T21" fmla="*/ 244 h 571"/>
                <a:gd name="T22" fmla="*/ 571 w 571"/>
                <a:gd name="T23" fmla="*/ 286 h 571"/>
                <a:gd name="T24" fmla="*/ 568 w 571"/>
                <a:gd name="T25" fmla="*/ 328 h 571"/>
                <a:gd name="T26" fmla="*/ 559 w 571"/>
                <a:gd name="T27" fmla="*/ 368 h 571"/>
                <a:gd name="T28" fmla="*/ 545 w 571"/>
                <a:gd name="T29" fmla="*/ 406 h 571"/>
                <a:gd name="T30" fmla="*/ 524 w 571"/>
                <a:gd name="T31" fmla="*/ 442 h 571"/>
                <a:gd name="T32" fmla="*/ 500 w 571"/>
                <a:gd name="T33" fmla="*/ 473 h 571"/>
                <a:gd name="T34" fmla="*/ 472 w 571"/>
                <a:gd name="T35" fmla="*/ 501 h 571"/>
                <a:gd name="T36" fmla="*/ 441 w 571"/>
                <a:gd name="T37" fmla="*/ 526 h 571"/>
                <a:gd name="T38" fmla="*/ 405 w 571"/>
                <a:gd name="T39" fmla="*/ 545 h 571"/>
                <a:gd name="T40" fmla="*/ 368 w 571"/>
                <a:gd name="T41" fmla="*/ 559 h 571"/>
                <a:gd name="T42" fmla="*/ 328 w 571"/>
                <a:gd name="T43" fmla="*/ 568 h 571"/>
                <a:gd name="T44" fmla="*/ 285 w 571"/>
                <a:gd name="T45" fmla="*/ 571 h 571"/>
                <a:gd name="T46" fmla="*/ 243 w 571"/>
                <a:gd name="T47" fmla="*/ 568 h 571"/>
                <a:gd name="T48" fmla="*/ 203 w 571"/>
                <a:gd name="T49" fmla="*/ 559 h 571"/>
                <a:gd name="T50" fmla="*/ 165 w 571"/>
                <a:gd name="T51" fmla="*/ 545 h 571"/>
                <a:gd name="T52" fmla="*/ 130 w 571"/>
                <a:gd name="T53" fmla="*/ 526 h 571"/>
                <a:gd name="T54" fmla="*/ 99 w 571"/>
                <a:gd name="T55" fmla="*/ 501 h 571"/>
                <a:gd name="T56" fmla="*/ 71 w 571"/>
                <a:gd name="T57" fmla="*/ 473 h 571"/>
                <a:gd name="T58" fmla="*/ 46 w 571"/>
                <a:gd name="T59" fmla="*/ 442 h 571"/>
                <a:gd name="T60" fmla="*/ 27 w 571"/>
                <a:gd name="T61" fmla="*/ 406 h 571"/>
                <a:gd name="T62" fmla="*/ 12 w 571"/>
                <a:gd name="T63" fmla="*/ 368 h 571"/>
                <a:gd name="T64" fmla="*/ 3 w 571"/>
                <a:gd name="T65" fmla="*/ 328 h 571"/>
                <a:gd name="T66" fmla="*/ 0 w 571"/>
                <a:gd name="T67" fmla="*/ 286 h 571"/>
                <a:gd name="T68" fmla="*/ 3 w 571"/>
                <a:gd name="T69" fmla="*/ 244 h 571"/>
                <a:gd name="T70" fmla="*/ 12 w 571"/>
                <a:gd name="T71" fmla="*/ 203 h 571"/>
                <a:gd name="T72" fmla="*/ 27 w 571"/>
                <a:gd name="T73" fmla="*/ 166 h 571"/>
                <a:gd name="T74" fmla="*/ 46 w 571"/>
                <a:gd name="T75" fmla="*/ 131 h 571"/>
                <a:gd name="T76" fmla="*/ 71 w 571"/>
                <a:gd name="T77" fmla="*/ 98 h 571"/>
                <a:gd name="T78" fmla="*/ 99 w 571"/>
                <a:gd name="T79" fmla="*/ 70 h 571"/>
                <a:gd name="T80" fmla="*/ 130 w 571"/>
                <a:gd name="T81" fmla="*/ 46 h 571"/>
                <a:gd name="T82" fmla="*/ 165 w 571"/>
                <a:gd name="T83" fmla="*/ 27 h 571"/>
                <a:gd name="T84" fmla="*/ 203 w 571"/>
                <a:gd name="T85" fmla="*/ 12 h 571"/>
                <a:gd name="T86" fmla="*/ 243 w 571"/>
                <a:gd name="T87" fmla="*/ 3 h 571"/>
                <a:gd name="T88" fmla="*/ 285 w 571"/>
                <a:gd name="T8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1" h="571">
                  <a:moveTo>
                    <a:pt x="285" y="0"/>
                  </a:moveTo>
                  <a:lnTo>
                    <a:pt x="328" y="3"/>
                  </a:lnTo>
                  <a:lnTo>
                    <a:pt x="368" y="12"/>
                  </a:lnTo>
                  <a:lnTo>
                    <a:pt x="405" y="27"/>
                  </a:lnTo>
                  <a:lnTo>
                    <a:pt x="441" y="46"/>
                  </a:lnTo>
                  <a:lnTo>
                    <a:pt x="472" y="70"/>
                  </a:lnTo>
                  <a:lnTo>
                    <a:pt x="500" y="98"/>
                  </a:lnTo>
                  <a:lnTo>
                    <a:pt x="524" y="131"/>
                  </a:lnTo>
                  <a:lnTo>
                    <a:pt x="545" y="166"/>
                  </a:lnTo>
                  <a:lnTo>
                    <a:pt x="559" y="203"/>
                  </a:lnTo>
                  <a:lnTo>
                    <a:pt x="568" y="244"/>
                  </a:lnTo>
                  <a:lnTo>
                    <a:pt x="571" y="286"/>
                  </a:lnTo>
                  <a:lnTo>
                    <a:pt x="568" y="328"/>
                  </a:lnTo>
                  <a:lnTo>
                    <a:pt x="559" y="368"/>
                  </a:lnTo>
                  <a:lnTo>
                    <a:pt x="545" y="406"/>
                  </a:lnTo>
                  <a:lnTo>
                    <a:pt x="524" y="442"/>
                  </a:lnTo>
                  <a:lnTo>
                    <a:pt x="500" y="473"/>
                  </a:lnTo>
                  <a:lnTo>
                    <a:pt x="472" y="501"/>
                  </a:lnTo>
                  <a:lnTo>
                    <a:pt x="441" y="526"/>
                  </a:lnTo>
                  <a:lnTo>
                    <a:pt x="405" y="545"/>
                  </a:lnTo>
                  <a:lnTo>
                    <a:pt x="368" y="559"/>
                  </a:lnTo>
                  <a:lnTo>
                    <a:pt x="328" y="568"/>
                  </a:lnTo>
                  <a:lnTo>
                    <a:pt x="285" y="571"/>
                  </a:lnTo>
                  <a:lnTo>
                    <a:pt x="243" y="568"/>
                  </a:lnTo>
                  <a:lnTo>
                    <a:pt x="203" y="559"/>
                  </a:lnTo>
                  <a:lnTo>
                    <a:pt x="165" y="545"/>
                  </a:lnTo>
                  <a:lnTo>
                    <a:pt x="130" y="526"/>
                  </a:lnTo>
                  <a:lnTo>
                    <a:pt x="99" y="501"/>
                  </a:lnTo>
                  <a:lnTo>
                    <a:pt x="71" y="473"/>
                  </a:lnTo>
                  <a:lnTo>
                    <a:pt x="46" y="442"/>
                  </a:lnTo>
                  <a:lnTo>
                    <a:pt x="27" y="406"/>
                  </a:lnTo>
                  <a:lnTo>
                    <a:pt x="12" y="368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3"/>
                  </a:lnTo>
                  <a:lnTo>
                    <a:pt x="27" y="166"/>
                  </a:lnTo>
                  <a:lnTo>
                    <a:pt x="46" y="131"/>
                  </a:lnTo>
                  <a:lnTo>
                    <a:pt x="71" y="98"/>
                  </a:lnTo>
                  <a:lnTo>
                    <a:pt x="99" y="70"/>
                  </a:lnTo>
                  <a:lnTo>
                    <a:pt x="130" y="46"/>
                  </a:lnTo>
                  <a:lnTo>
                    <a:pt x="165" y="27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8" name="Freeform 17"/>
            <p:cNvSpPr>
              <a:spLocks/>
            </p:cNvSpPr>
            <p:nvPr/>
          </p:nvSpPr>
          <p:spPr bwMode="auto">
            <a:xfrm>
              <a:off x="2454275" y="1481138"/>
              <a:ext cx="376238" cy="431800"/>
            </a:xfrm>
            <a:custGeom>
              <a:avLst/>
              <a:gdLst>
                <a:gd name="T0" fmla="*/ 1895 w 1895"/>
                <a:gd name="T1" fmla="*/ 0 h 2176"/>
                <a:gd name="T2" fmla="*/ 1845 w 1895"/>
                <a:gd name="T3" fmla="*/ 47 h 2176"/>
                <a:gd name="T4" fmla="*/ 1808 w 1895"/>
                <a:gd name="T5" fmla="*/ 104 h 2176"/>
                <a:gd name="T6" fmla="*/ 1786 w 1895"/>
                <a:gd name="T7" fmla="*/ 170 h 2176"/>
                <a:gd name="T8" fmla="*/ 1752 w 1895"/>
                <a:gd name="T9" fmla="*/ 193 h 2176"/>
                <a:gd name="T10" fmla="*/ 1690 w 1895"/>
                <a:gd name="T11" fmla="*/ 179 h 2176"/>
                <a:gd name="T12" fmla="*/ 1622 w 1895"/>
                <a:gd name="T13" fmla="*/ 179 h 2176"/>
                <a:gd name="T14" fmla="*/ 1557 w 1895"/>
                <a:gd name="T15" fmla="*/ 196 h 2176"/>
                <a:gd name="T16" fmla="*/ 1505 w 1895"/>
                <a:gd name="T17" fmla="*/ 224 h 2176"/>
                <a:gd name="T18" fmla="*/ 259 w 1895"/>
                <a:gd name="T19" fmla="*/ 226 h 2176"/>
                <a:gd name="T20" fmla="*/ 234 w 1895"/>
                <a:gd name="T21" fmla="*/ 246 h 2176"/>
                <a:gd name="T22" fmla="*/ 224 w 1895"/>
                <a:gd name="T23" fmla="*/ 276 h 2176"/>
                <a:gd name="T24" fmla="*/ 208 w 1895"/>
                <a:gd name="T25" fmla="*/ 1149 h 2176"/>
                <a:gd name="T26" fmla="*/ 194 w 1895"/>
                <a:gd name="T27" fmla="*/ 1219 h 2176"/>
                <a:gd name="T28" fmla="*/ 199 w 1895"/>
                <a:gd name="T29" fmla="*/ 1291 h 2176"/>
                <a:gd name="T30" fmla="*/ 224 w 1895"/>
                <a:gd name="T31" fmla="*/ 1358 h 2176"/>
                <a:gd name="T32" fmla="*/ 209 w 1895"/>
                <a:gd name="T33" fmla="*/ 1513 h 2176"/>
                <a:gd name="T34" fmla="*/ 194 w 1895"/>
                <a:gd name="T35" fmla="*/ 1583 h 2176"/>
                <a:gd name="T36" fmla="*/ 198 w 1895"/>
                <a:gd name="T37" fmla="*/ 1655 h 2176"/>
                <a:gd name="T38" fmla="*/ 224 w 1895"/>
                <a:gd name="T39" fmla="*/ 1724 h 2176"/>
                <a:gd name="T40" fmla="*/ 226 w 1895"/>
                <a:gd name="T41" fmla="*/ 1916 h 2176"/>
                <a:gd name="T42" fmla="*/ 245 w 1895"/>
                <a:gd name="T43" fmla="*/ 1942 h 2176"/>
                <a:gd name="T44" fmla="*/ 275 w 1895"/>
                <a:gd name="T45" fmla="*/ 1952 h 2176"/>
                <a:gd name="T46" fmla="*/ 386 w 1895"/>
                <a:gd name="T47" fmla="*/ 1979 h 2176"/>
                <a:gd name="T48" fmla="*/ 450 w 1895"/>
                <a:gd name="T49" fmla="*/ 2019 h 2176"/>
                <a:gd name="T50" fmla="*/ 518 w 1895"/>
                <a:gd name="T51" fmla="*/ 2038 h 2176"/>
                <a:gd name="T52" fmla="*/ 588 w 1895"/>
                <a:gd name="T53" fmla="*/ 2038 h 2176"/>
                <a:gd name="T54" fmla="*/ 633 w 1895"/>
                <a:gd name="T55" fmla="*/ 2065 h 2176"/>
                <a:gd name="T56" fmla="*/ 670 w 1895"/>
                <a:gd name="T57" fmla="*/ 2126 h 2176"/>
                <a:gd name="T58" fmla="*/ 721 w 1895"/>
                <a:gd name="T59" fmla="*/ 2176 h 2176"/>
                <a:gd name="T60" fmla="*/ 235 w 1895"/>
                <a:gd name="T61" fmla="*/ 2173 h 2176"/>
                <a:gd name="T62" fmla="*/ 159 w 1895"/>
                <a:gd name="T63" fmla="*/ 2150 h 2176"/>
                <a:gd name="T64" fmla="*/ 95 w 1895"/>
                <a:gd name="T65" fmla="*/ 2108 h 2176"/>
                <a:gd name="T66" fmla="*/ 44 w 1895"/>
                <a:gd name="T67" fmla="*/ 2050 h 2176"/>
                <a:gd name="T68" fmla="*/ 12 w 1895"/>
                <a:gd name="T69" fmla="*/ 1979 h 2176"/>
                <a:gd name="T70" fmla="*/ 0 w 1895"/>
                <a:gd name="T71" fmla="*/ 1900 h 2176"/>
                <a:gd name="T72" fmla="*/ 3 w 1895"/>
                <a:gd name="T73" fmla="*/ 235 h 2176"/>
                <a:gd name="T74" fmla="*/ 25 w 1895"/>
                <a:gd name="T75" fmla="*/ 160 h 2176"/>
                <a:gd name="T76" fmla="*/ 68 w 1895"/>
                <a:gd name="T77" fmla="*/ 95 h 2176"/>
                <a:gd name="T78" fmla="*/ 126 w 1895"/>
                <a:gd name="T79" fmla="*/ 45 h 2176"/>
                <a:gd name="T80" fmla="*/ 196 w 1895"/>
                <a:gd name="T81" fmla="*/ 12 h 2176"/>
                <a:gd name="T82" fmla="*/ 275 w 1895"/>
                <a:gd name="T83" fmla="*/ 0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5" h="2176">
                  <a:moveTo>
                    <a:pt x="1249" y="0"/>
                  </a:moveTo>
                  <a:lnTo>
                    <a:pt x="1895" y="0"/>
                  </a:lnTo>
                  <a:lnTo>
                    <a:pt x="1869" y="22"/>
                  </a:lnTo>
                  <a:lnTo>
                    <a:pt x="1845" y="47"/>
                  </a:lnTo>
                  <a:lnTo>
                    <a:pt x="1824" y="75"/>
                  </a:lnTo>
                  <a:lnTo>
                    <a:pt x="1808" y="104"/>
                  </a:lnTo>
                  <a:lnTo>
                    <a:pt x="1795" y="136"/>
                  </a:lnTo>
                  <a:lnTo>
                    <a:pt x="1786" y="170"/>
                  </a:lnTo>
                  <a:lnTo>
                    <a:pt x="1781" y="206"/>
                  </a:lnTo>
                  <a:lnTo>
                    <a:pt x="1752" y="193"/>
                  </a:lnTo>
                  <a:lnTo>
                    <a:pt x="1721" y="184"/>
                  </a:lnTo>
                  <a:lnTo>
                    <a:pt x="1690" y="179"/>
                  </a:lnTo>
                  <a:lnTo>
                    <a:pt x="1658" y="177"/>
                  </a:lnTo>
                  <a:lnTo>
                    <a:pt x="1622" y="179"/>
                  </a:lnTo>
                  <a:lnTo>
                    <a:pt x="1586" y="186"/>
                  </a:lnTo>
                  <a:lnTo>
                    <a:pt x="1557" y="196"/>
                  </a:lnTo>
                  <a:lnTo>
                    <a:pt x="1531" y="209"/>
                  </a:lnTo>
                  <a:lnTo>
                    <a:pt x="1505" y="224"/>
                  </a:lnTo>
                  <a:lnTo>
                    <a:pt x="275" y="224"/>
                  </a:lnTo>
                  <a:lnTo>
                    <a:pt x="259" y="226"/>
                  </a:lnTo>
                  <a:lnTo>
                    <a:pt x="245" y="234"/>
                  </a:lnTo>
                  <a:lnTo>
                    <a:pt x="234" y="246"/>
                  </a:lnTo>
                  <a:lnTo>
                    <a:pt x="226" y="260"/>
                  </a:lnTo>
                  <a:lnTo>
                    <a:pt x="224" y="276"/>
                  </a:lnTo>
                  <a:lnTo>
                    <a:pt x="224" y="1114"/>
                  </a:lnTo>
                  <a:lnTo>
                    <a:pt x="208" y="1149"/>
                  </a:lnTo>
                  <a:lnTo>
                    <a:pt x="198" y="1184"/>
                  </a:lnTo>
                  <a:lnTo>
                    <a:pt x="194" y="1219"/>
                  </a:lnTo>
                  <a:lnTo>
                    <a:pt x="194" y="1256"/>
                  </a:lnTo>
                  <a:lnTo>
                    <a:pt x="199" y="1291"/>
                  </a:lnTo>
                  <a:lnTo>
                    <a:pt x="209" y="1325"/>
                  </a:lnTo>
                  <a:lnTo>
                    <a:pt x="224" y="1358"/>
                  </a:lnTo>
                  <a:lnTo>
                    <a:pt x="224" y="1481"/>
                  </a:lnTo>
                  <a:lnTo>
                    <a:pt x="209" y="1513"/>
                  </a:lnTo>
                  <a:lnTo>
                    <a:pt x="199" y="1548"/>
                  </a:lnTo>
                  <a:lnTo>
                    <a:pt x="194" y="1583"/>
                  </a:lnTo>
                  <a:lnTo>
                    <a:pt x="193" y="1619"/>
                  </a:lnTo>
                  <a:lnTo>
                    <a:pt x="198" y="1655"/>
                  </a:lnTo>
                  <a:lnTo>
                    <a:pt x="208" y="1690"/>
                  </a:lnTo>
                  <a:lnTo>
                    <a:pt x="224" y="1724"/>
                  </a:lnTo>
                  <a:lnTo>
                    <a:pt x="224" y="1900"/>
                  </a:lnTo>
                  <a:lnTo>
                    <a:pt x="226" y="1916"/>
                  </a:lnTo>
                  <a:lnTo>
                    <a:pt x="234" y="1930"/>
                  </a:lnTo>
                  <a:lnTo>
                    <a:pt x="245" y="1942"/>
                  </a:lnTo>
                  <a:lnTo>
                    <a:pt x="259" y="1950"/>
                  </a:lnTo>
                  <a:lnTo>
                    <a:pt x="275" y="1952"/>
                  </a:lnTo>
                  <a:lnTo>
                    <a:pt x="359" y="1952"/>
                  </a:lnTo>
                  <a:lnTo>
                    <a:pt x="386" y="1979"/>
                  </a:lnTo>
                  <a:lnTo>
                    <a:pt x="417" y="2001"/>
                  </a:lnTo>
                  <a:lnTo>
                    <a:pt x="450" y="2019"/>
                  </a:lnTo>
                  <a:lnTo>
                    <a:pt x="485" y="2031"/>
                  </a:lnTo>
                  <a:lnTo>
                    <a:pt x="518" y="2038"/>
                  </a:lnTo>
                  <a:lnTo>
                    <a:pt x="552" y="2040"/>
                  </a:lnTo>
                  <a:lnTo>
                    <a:pt x="588" y="2038"/>
                  </a:lnTo>
                  <a:lnTo>
                    <a:pt x="622" y="2030"/>
                  </a:lnTo>
                  <a:lnTo>
                    <a:pt x="633" y="2065"/>
                  </a:lnTo>
                  <a:lnTo>
                    <a:pt x="649" y="2097"/>
                  </a:lnTo>
                  <a:lnTo>
                    <a:pt x="670" y="2126"/>
                  </a:lnTo>
                  <a:lnTo>
                    <a:pt x="694" y="2153"/>
                  </a:lnTo>
                  <a:lnTo>
                    <a:pt x="721" y="2176"/>
                  </a:lnTo>
                  <a:lnTo>
                    <a:pt x="275" y="2176"/>
                  </a:lnTo>
                  <a:lnTo>
                    <a:pt x="235" y="2173"/>
                  </a:lnTo>
                  <a:lnTo>
                    <a:pt x="196" y="2164"/>
                  </a:lnTo>
                  <a:lnTo>
                    <a:pt x="159" y="2150"/>
                  </a:lnTo>
                  <a:lnTo>
                    <a:pt x="126" y="2131"/>
                  </a:lnTo>
                  <a:lnTo>
                    <a:pt x="95" y="2108"/>
                  </a:lnTo>
                  <a:lnTo>
                    <a:pt x="68" y="2081"/>
                  </a:lnTo>
                  <a:lnTo>
                    <a:pt x="44" y="2050"/>
                  </a:lnTo>
                  <a:lnTo>
                    <a:pt x="25" y="2016"/>
                  </a:lnTo>
                  <a:lnTo>
                    <a:pt x="12" y="1979"/>
                  </a:lnTo>
                  <a:lnTo>
                    <a:pt x="3" y="1940"/>
                  </a:lnTo>
                  <a:lnTo>
                    <a:pt x="0" y="1900"/>
                  </a:lnTo>
                  <a:lnTo>
                    <a:pt x="0" y="276"/>
                  </a:lnTo>
                  <a:lnTo>
                    <a:pt x="3" y="235"/>
                  </a:lnTo>
                  <a:lnTo>
                    <a:pt x="12" y="197"/>
                  </a:lnTo>
                  <a:lnTo>
                    <a:pt x="25" y="160"/>
                  </a:lnTo>
                  <a:lnTo>
                    <a:pt x="44" y="126"/>
                  </a:lnTo>
                  <a:lnTo>
                    <a:pt x="68" y="95"/>
                  </a:lnTo>
                  <a:lnTo>
                    <a:pt x="95" y="68"/>
                  </a:lnTo>
                  <a:lnTo>
                    <a:pt x="126" y="45"/>
                  </a:lnTo>
                  <a:lnTo>
                    <a:pt x="159" y="26"/>
                  </a:lnTo>
                  <a:lnTo>
                    <a:pt x="196" y="12"/>
                  </a:lnTo>
                  <a:lnTo>
                    <a:pt x="235" y="3"/>
                  </a:lnTo>
                  <a:lnTo>
                    <a:pt x="275" y="0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9" name="Freeform 18"/>
            <p:cNvSpPr>
              <a:spLocks noEditPoints="1"/>
            </p:cNvSpPr>
            <p:nvPr/>
          </p:nvSpPr>
          <p:spPr bwMode="auto">
            <a:xfrm>
              <a:off x="2627313" y="1481138"/>
              <a:ext cx="487363" cy="571500"/>
            </a:xfrm>
            <a:custGeom>
              <a:avLst/>
              <a:gdLst>
                <a:gd name="T0" fmla="*/ 287 w 2452"/>
                <a:gd name="T1" fmla="*/ 2523 h 2882"/>
                <a:gd name="T2" fmla="*/ 211 w 2452"/>
                <a:gd name="T3" fmla="*/ 2577 h 2882"/>
                <a:gd name="T4" fmla="*/ 171 w 2452"/>
                <a:gd name="T5" fmla="*/ 2662 h 2882"/>
                <a:gd name="T6" fmla="*/ 1411 w 2452"/>
                <a:gd name="T7" fmla="*/ 2713 h 2882"/>
                <a:gd name="T8" fmla="*/ 1399 w 2452"/>
                <a:gd name="T9" fmla="*/ 2631 h 2882"/>
                <a:gd name="T10" fmla="*/ 1346 w 2452"/>
                <a:gd name="T11" fmla="*/ 2555 h 2882"/>
                <a:gd name="T12" fmla="*/ 1261 w 2452"/>
                <a:gd name="T13" fmla="*/ 2515 h 2882"/>
                <a:gd name="T14" fmla="*/ 1613 w 2452"/>
                <a:gd name="T15" fmla="*/ 0 h 2882"/>
                <a:gd name="T16" fmla="*/ 2256 w 2452"/>
                <a:gd name="T17" fmla="*/ 12 h 2882"/>
                <a:gd name="T18" fmla="*/ 2357 w 2452"/>
                <a:gd name="T19" fmla="*/ 68 h 2882"/>
                <a:gd name="T20" fmla="*/ 2426 w 2452"/>
                <a:gd name="T21" fmla="*/ 160 h 2882"/>
                <a:gd name="T22" fmla="*/ 2452 w 2452"/>
                <a:gd name="T23" fmla="*/ 276 h 2882"/>
                <a:gd name="T24" fmla="*/ 2440 w 2452"/>
                <a:gd name="T25" fmla="*/ 1979 h 2882"/>
                <a:gd name="T26" fmla="*/ 2384 w 2452"/>
                <a:gd name="T27" fmla="*/ 2081 h 2882"/>
                <a:gd name="T28" fmla="*/ 2293 w 2452"/>
                <a:gd name="T29" fmla="*/ 2150 h 2882"/>
                <a:gd name="T30" fmla="*/ 2177 w 2452"/>
                <a:gd name="T31" fmla="*/ 2176 h 2882"/>
                <a:gd name="T32" fmla="*/ 1309 w 2452"/>
                <a:gd name="T33" fmla="*/ 2356 h 2882"/>
                <a:gd name="T34" fmla="*/ 1425 w 2452"/>
                <a:gd name="T35" fmla="*/ 2406 h 2882"/>
                <a:gd name="T36" fmla="*/ 1514 w 2452"/>
                <a:gd name="T37" fmla="*/ 2493 h 2882"/>
                <a:gd name="T38" fmla="*/ 1568 w 2452"/>
                <a:gd name="T39" fmla="*/ 2607 h 2882"/>
                <a:gd name="T40" fmla="*/ 1579 w 2452"/>
                <a:gd name="T41" fmla="*/ 2797 h 2882"/>
                <a:gd name="T42" fmla="*/ 1554 w 2452"/>
                <a:gd name="T43" fmla="*/ 2857 h 2882"/>
                <a:gd name="T44" fmla="*/ 1495 w 2452"/>
                <a:gd name="T45" fmla="*/ 2882 h 2882"/>
                <a:gd name="T46" fmla="*/ 42 w 2452"/>
                <a:gd name="T47" fmla="*/ 2870 h 2882"/>
                <a:gd name="T48" fmla="*/ 3 w 2452"/>
                <a:gd name="T49" fmla="*/ 2820 h 2882"/>
                <a:gd name="T50" fmla="*/ 3 w 2452"/>
                <a:gd name="T51" fmla="*/ 2651 h 2882"/>
                <a:gd name="T52" fmla="*/ 43 w 2452"/>
                <a:gd name="T53" fmla="*/ 2528 h 2882"/>
                <a:gd name="T54" fmla="*/ 121 w 2452"/>
                <a:gd name="T55" fmla="*/ 2431 h 2882"/>
                <a:gd name="T56" fmla="*/ 229 w 2452"/>
                <a:gd name="T57" fmla="*/ 2368 h 2882"/>
                <a:gd name="T58" fmla="*/ 313 w 2452"/>
                <a:gd name="T59" fmla="*/ 2200 h 2882"/>
                <a:gd name="T60" fmla="*/ 391 w 2452"/>
                <a:gd name="T61" fmla="*/ 2145 h 2882"/>
                <a:gd name="T62" fmla="*/ 443 w 2452"/>
                <a:gd name="T63" fmla="*/ 2064 h 2882"/>
                <a:gd name="T64" fmla="*/ 488 w 2452"/>
                <a:gd name="T65" fmla="*/ 2038 h 2882"/>
                <a:gd name="T66" fmla="*/ 591 w 2452"/>
                <a:gd name="T67" fmla="*/ 2031 h 2882"/>
                <a:gd name="T68" fmla="*/ 690 w 2452"/>
                <a:gd name="T69" fmla="*/ 1979 h 2882"/>
                <a:gd name="T70" fmla="*/ 2193 w 2452"/>
                <a:gd name="T71" fmla="*/ 1950 h 2882"/>
                <a:gd name="T72" fmla="*/ 2226 w 2452"/>
                <a:gd name="T73" fmla="*/ 1916 h 2882"/>
                <a:gd name="T74" fmla="*/ 2243 w 2452"/>
                <a:gd name="T75" fmla="*/ 1237 h 2882"/>
                <a:gd name="T76" fmla="*/ 2258 w 2452"/>
                <a:gd name="T77" fmla="*/ 1127 h 2882"/>
                <a:gd name="T78" fmla="*/ 2228 w 2452"/>
                <a:gd name="T79" fmla="*/ 1021 h 2882"/>
                <a:gd name="T80" fmla="*/ 2250 w 2452"/>
                <a:gd name="T81" fmla="*/ 757 h 2882"/>
                <a:gd name="T82" fmla="*/ 2255 w 2452"/>
                <a:gd name="T83" fmla="*/ 635 h 2882"/>
                <a:gd name="T84" fmla="*/ 2228 w 2452"/>
                <a:gd name="T85" fmla="*/ 276 h 2882"/>
                <a:gd name="T86" fmla="*/ 2207 w 2452"/>
                <a:gd name="T87" fmla="*/ 234 h 2882"/>
                <a:gd name="T88" fmla="*/ 2001 w 2452"/>
                <a:gd name="T89" fmla="*/ 224 h 2882"/>
                <a:gd name="T90" fmla="*/ 1890 w 2452"/>
                <a:gd name="T91" fmla="*/ 180 h 2882"/>
                <a:gd name="T92" fmla="*/ 1786 w 2452"/>
                <a:gd name="T93" fmla="*/ 184 h 2882"/>
                <a:gd name="T94" fmla="*/ 1722 w 2452"/>
                <a:gd name="T95" fmla="*/ 170 h 2882"/>
                <a:gd name="T96" fmla="*/ 1684 w 2452"/>
                <a:gd name="T97" fmla="*/ 75 h 2882"/>
                <a:gd name="T98" fmla="*/ 1613 w 2452"/>
                <a:gd name="T99" fmla="*/ 0 h 2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2" h="2882">
                  <a:moveTo>
                    <a:pt x="350" y="2512"/>
                  </a:moveTo>
                  <a:lnTo>
                    <a:pt x="318" y="2515"/>
                  </a:lnTo>
                  <a:lnTo>
                    <a:pt x="287" y="2523"/>
                  </a:lnTo>
                  <a:lnTo>
                    <a:pt x="259" y="2536"/>
                  </a:lnTo>
                  <a:lnTo>
                    <a:pt x="233" y="2555"/>
                  </a:lnTo>
                  <a:lnTo>
                    <a:pt x="211" y="2577"/>
                  </a:lnTo>
                  <a:lnTo>
                    <a:pt x="193" y="2602"/>
                  </a:lnTo>
                  <a:lnTo>
                    <a:pt x="180" y="2631"/>
                  </a:lnTo>
                  <a:lnTo>
                    <a:pt x="171" y="2662"/>
                  </a:lnTo>
                  <a:lnTo>
                    <a:pt x="168" y="2695"/>
                  </a:lnTo>
                  <a:lnTo>
                    <a:pt x="168" y="2713"/>
                  </a:lnTo>
                  <a:lnTo>
                    <a:pt x="1411" y="2713"/>
                  </a:lnTo>
                  <a:lnTo>
                    <a:pt x="1411" y="2695"/>
                  </a:lnTo>
                  <a:lnTo>
                    <a:pt x="1408" y="2662"/>
                  </a:lnTo>
                  <a:lnTo>
                    <a:pt x="1399" y="2631"/>
                  </a:lnTo>
                  <a:lnTo>
                    <a:pt x="1386" y="2602"/>
                  </a:lnTo>
                  <a:lnTo>
                    <a:pt x="1368" y="2577"/>
                  </a:lnTo>
                  <a:lnTo>
                    <a:pt x="1346" y="2555"/>
                  </a:lnTo>
                  <a:lnTo>
                    <a:pt x="1320" y="2536"/>
                  </a:lnTo>
                  <a:lnTo>
                    <a:pt x="1292" y="2523"/>
                  </a:lnTo>
                  <a:lnTo>
                    <a:pt x="1261" y="2515"/>
                  </a:lnTo>
                  <a:lnTo>
                    <a:pt x="1229" y="2512"/>
                  </a:lnTo>
                  <a:lnTo>
                    <a:pt x="350" y="2512"/>
                  </a:lnTo>
                  <a:close/>
                  <a:moveTo>
                    <a:pt x="1613" y="0"/>
                  </a:moveTo>
                  <a:lnTo>
                    <a:pt x="2177" y="0"/>
                  </a:lnTo>
                  <a:lnTo>
                    <a:pt x="2217" y="3"/>
                  </a:lnTo>
                  <a:lnTo>
                    <a:pt x="2256" y="12"/>
                  </a:lnTo>
                  <a:lnTo>
                    <a:pt x="2293" y="26"/>
                  </a:lnTo>
                  <a:lnTo>
                    <a:pt x="2326" y="45"/>
                  </a:lnTo>
                  <a:lnTo>
                    <a:pt x="2357" y="68"/>
                  </a:lnTo>
                  <a:lnTo>
                    <a:pt x="2384" y="95"/>
                  </a:lnTo>
                  <a:lnTo>
                    <a:pt x="2408" y="126"/>
                  </a:lnTo>
                  <a:lnTo>
                    <a:pt x="2426" y="160"/>
                  </a:lnTo>
                  <a:lnTo>
                    <a:pt x="2440" y="197"/>
                  </a:lnTo>
                  <a:lnTo>
                    <a:pt x="2449" y="235"/>
                  </a:lnTo>
                  <a:lnTo>
                    <a:pt x="2452" y="276"/>
                  </a:lnTo>
                  <a:lnTo>
                    <a:pt x="2452" y="1900"/>
                  </a:lnTo>
                  <a:lnTo>
                    <a:pt x="2449" y="1940"/>
                  </a:lnTo>
                  <a:lnTo>
                    <a:pt x="2440" y="1979"/>
                  </a:lnTo>
                  <a:lnTo>
                    <a:pt x="2426" y="2016"/>
                  </a:lnTo>
                  <a:lnTo>
                    <a:pt x="2408" y="2050"/>
                  </a:lnTo>
                  <a:lnTo>
                    <a:pt x="2384" y="2081"/>
                  </a:lnTo>
                  <a:lnTo>
                    <a:pt x="2357" y="2108"/>
                  </a:lnTo>
                  <a:lnTo>
                    <a:pt x="2326" y="2131"/>
                  </a:lnTo>
                  <a:lnTo>
                    <a:pt x="2293" y="2150"/>
                  </a:lnTo>
                  <a:lnTo>
                    <a:pt x="2256" y="2164"/>
                  </a:lnTo>
                  <a:lnTo>
                    <a:pt x="2217" y="2173"/>
                  </a:lnTo>
                  <a:lnTo>
                    <a:pt x="2177" y="2176"/>
                  </a:lnTo>
                  <a:lnTo>
                    <a:pt x="1266" y="2176"/>
                  </a:lnTo>
                  <a:lnTo>
                    <a:pt x="1266" y="2348"/>
                  </a:lnTo>
                  <a:lnTo>
                    <a:pt x="1309" y="2356"/>
                  </a:lnTo>
                  <a:lnTo>
                    <a:pt x="1350" y="2368"/>
                  </a:lnTo>
                  <a:lnTo>
                    <a:pt x="1389" y="2385"/>
                  </a:lnTo>
                  <a:lnTo>
                    <a:pt x="1425" y="2406"/>
                  </a:lnTo>
                  <a:lnTo>
                    <a:pt x="1458" y="2431"/>
                  </a:lnTo>
                  <a:lnTo>
                    <a:pt x="1488" y="2461"/>
                  </a:lnTo>
                  <a:lnTo>
                    <a:pt x="1514" y="2493"/>
                  </a:lnTo>
                  <a:lnTo>
                    <a:pt x="1536" y="2528"/>
                  </a:lnTo>
                  <a:lnTo>
                    <a:pt x="1554" y="2567"/>
                  </a:lnTo>
                  <a:lnTo>
                    <a:pt x="1568" y="2607"/>
                  </a:lnTo>
                  <a:lnTo>
                    <a:pt x="1576" y="2651"/>
                  </a:lnTo>
                  <a:lnTo>
                    <a:pt x="1579" y="2695"/>
                  </a:lnTo>
                  <a:lnTo>
                    <a:pt x="1579" y="2797"/>
                  </a:lnTo>
                  <a:lnTo>
                    <a:pt x="1576" y="2820"/>
                  </a:lnTo>
                  <a:lnTo>
                    <a:pt x="1568" y="2839"/>
                  </a:lnTo>
                  <a:lnTo>
                    <a:pt x="1554" y="2857"/>
                  </a:lnTo>
                  <a:lnTo>
                    <a:pt x="1537" y="2870"/>
                  </a:lnTo>
                  <a:lnTo>
                    <a:pt x="1517" y="2879"/>
                  </a:lnTo>
                  <a:lnTo>
                    <a:pt x="1495" y="2882"/>
                  </a:lnTo>
                  <a:lnTo>
                    <a:pt x="84" y="2882"/>
                  </a:lnTo>
                  <a:lnTo>
                    <a:pt x="62" y="2879"/>
                  </a:lnTo>
                  <a:lnTo>
                    <a:pt x="42" y="2870"/>
                  </a:lnTo>
                  <a:lnTo>
                    <a:pt x="25" y="2857"/>
                  </a:lnTo>
                  <a:lnTo>
                    <a:pt x="11" y="2839"/>
                  </a:lnTo>
                  <a:lnTo>
                    <a:pt x="3" y="2820"/>
                  </a:lnTo>
                  <a:lnTo>
                    <a:pt x="0" y="2797"/>
                  </a:lnTo>
                  <a:lnTo>
                    <a:pt x="0" y="2695"/>
                  </a:lnTo>
                  <a:lnTo>
                    <a:pt x="3" y="2651"/>
                  </a:lnTo>
                  <a:lnTo>
                    <a:pt x="11" y="2607"/>
                  </a:lnTo>
                  <a:lnTo>
                    <a:pt x="25" y="2567"/>
                  </a:lnTo>
                  <a:lnTo>
                    <a:pt x="43" y="2528"/>
                  </a:lnTo>
                  <a:lnTo>
                    <a:pt x="65" y="2493"/>
                  </a:lnTo>
                  <a:lnTo>
                    <a:pt x="91" y="2461"/>
                  </a:lnTo>
                  <a:lnTo>
                    <a:pt x="121" y="2431"/>
                  </a:lnTo>
                  <a:lnTo>
                    <a:pt x="154" y="2406"/>
                  </a:lnTo>
                  <a:lnTo>
                    <a:pt x="190" y="2385"/>
                  </a:lnTo>
                  <a:lnTo>
                    <a:pt x="229" y="2368"/>
                  </a:lnTo>
                  <a:lnTo>
                    <a:pt x="270" y="2356"/>
                  </a:lnTo>
                  <a:lnTo>
                    <a:pt x="313" y="2348"/>
                  </a:lnTo>
                  <a:lnTo>
                    <a:pt x="313" y="2200"/>
                  </a:lnTo>
                  <a:lnTo>
                    <a:pt x="341" y="2185"/>
                  </a:lnTo>
                  <a:lnTo>
                    <a:pt x="367" y="2166"/>
                  </a:lnTo>
                  <a:lnTo>
                    <a:pt x="391" y="2145"/>
                  </a:lnTo>
                  <a:lnTo>
                    <a:pt x="412" y="2120"/>
                  </a:lnTo>
                  <a:lnTo>
                    <a:pt x="429" y="2093"/>
                  </a:lnTo>
                  <a:lnTo>
                    <a:pt x="443" y="2064"/>
                  </a:lnTo>
                  <a:lnTo>
                    <a:pt x="449" y="2048"/>
                  </a:lnTo>
                  <a:lnTo>
                    <a:pt x="454" y="2030"/>
                  </a:lnTo>
                  <a:lnTo>
                    <a:pt x="488" y="2038"/>
                  </a:lnTo>
                  <a:lnTo>
                    <a:pt x="525" y="2040"/>
                  </a:lnTo>
                  <a:lnTo>
                    <a:pt x="558" y="2038"/>
                  </a:lnTo>
                  <a:lnTo>
                    <a:pt x="591" y="2031"/>
                  </a:lnTo>
                  <a:lnTo>
                    <a:pt x="627" y="2019"/>
                  </a:lnTo>
                  <a:lnTo>
                    <a:pt x="660" y="2001"/>
                  </a:lnTo>
                  <a:lnTo>
                    <a:pt x="690" y="1979"/>
                  </a:lnTo>
                  <a:lnTo>
                    <a:pt x="717" y="1952"/>
                  </a:lnTo>
                  <a:lnTo>
                    <a:pt x="2177" y="1952"/>
                  </a:lnTo>
                  <a:lnTo>
                    <a:pt x="2193" y="1950"/>
                  </a:lnTo>
                  <a:lnTo>
                    <a:pt x="2207" y="1942"/>
                  </a:lnTo>
                  <a:lnTo>
                    <a:pt x="2218" y="1930"/>
                  </a:lnTo>
                  <a:lnTo>
                    <a:pt x="2226" y="1916"/>
                  </a:lnTo>
                  <a:lnTo>
                    <a:pt x="2228" y="1900"/>
                  </a:lnTo>
                  <a:lnTo>
                    <a:pt x="2228" y="1273"/>
                  </a:lnTo>
                  <a:lnTo>
                    <a:pt x="2243" y="1237"/>
                  </a:lnTo>
                  <a:lnTo>
                    <a:pt x="2253" y="1201"/>
                  </a:lnTo>
                  <a:lnTo>
                    <a:pt x="2258" y="1164"/>
                  </a:lnTo>
                  <a:lnTo>
                    <a:pt x="2258" y="1127"/>
                  </a:lnTo>
                  <a:lnTo>
                    <a:pt x="2253" y="1090"/>
                  </a:lnTo>
                  <a:lnTo>
                    <a:pt x="2243" y="1055"/>
                  </a:lnTo>
                  <a:lnTo>
                    <a:pt x="2228" y="1021"/>
                  </a:lnTo>
                  <a:lnTo>
                    <a:pt x="2228" y="812"/>
                  </a:lnTo>
                  <a:lnTo>
                    <a:pt x="2241" y="785"/>
                  </a:lnTo>
                  <a:lnTo>
                    <a:pt x="2250" y="757"/>
                  </a:lnTo>
                  <a:lnTo>
                    <a:pt x="2258" y="716"/>
                  </a:lnTo>
                  <a:lnTo>
                    <a:pt x="2259" y="676"/>
                  </a:lnTo>
                  <a:lnTo>
                    <a:pt x="2255" y="635"/>
                  </a:lnTo>
                  <a:lnTo>
                    <a:pt x="2244" y="596"/>
                  </a:lnTo>
                  <a:lnTo>
                    <a:pt x="2228" y="559"/>
                  </a:lnTo>
                  <a:lnTo>
                    <a:pt x="2228" y="276"/>
                  </a:lnTo>
                  <a:lnTo>
                    <a:pt x="2226" y="260"/>
                  </a:lnTo>
                  <a:lnTo>
                    <a:pt x="2218" y="246"/>
                  </a:lnTo>
                  <a:lnTo>
                    <a:pt x="2207" y="234"/>
                  </a:lnTo>
                  <a:lnTo>
                    <a:pt x="2193" y="226"/>
                  </a:lnTo>
                  <a:lnTo>
                    <a:pt x="2177" y="224"/>
                  </a:lnTo>
                  <a:lnTo>
                    <a:pt x="2001" y="224"/>
                  </a:lnTo>
                  <a:lnTo>
                    <a:pt x="1967" y="204"/>
                  </a:lnTo>
                  <a:lnTo>
                    <a:pt x="1930" y="189"/>
                  </a:lnTo>
                  <a:lnTo>
                    <a:pt x="1890" y="180"/>
                  </a:lnTo>
                  <a:lnTo>
                    <a:pt x="1850" y="177"/>
                  </a:lnTo>
                  <a:lnTo>
                    <a:pt x="1818" y="179"/>
                  </a:lnTo>
                  <a:lnTo>
                    <a:pt x="1786" y="184"/>
                  </a:lnTo>
                  <a:lnTo>
                    <a:pt x="1756" y="193"/>
                  </a:lnTo>
                  <a:lnTo>
                    <a:pt x="1727" y="206"/>
                  </a:lnTo>
                  <a:lnTo>
                    <a:pt x="1722" y="170"/>
                  </a:lnTo>
                  <a:lnTo>
                    <a:pt x="1713" y="136"/>
                  </a:lnTo>
                  <a:lnTo>
                    <a:pt x="1701" y="104"/>
                  </a:lnTo>
                  <a:lnTo>
                    <a:pt x="1684" y="75"/>
                  </a:lnTo>
                  <a:lnTo>
                    <a:pt x="1663" y="47"/>
                  </a:lnTo>
                  <a:lnTo>
                    <a:pt x="1639" y="22"/>
                  </a:lnTo>
                  <a:lnTo>
                    <a:pt x="16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2735263" y="1503363"/>
              <a:ext cx="307975" cy="319088"/>
            </a:xfrm>
            <a:custGeom>
              <a:avLst/>
              <a:gdLst>
                <a:gd name="T0" fmla="*/ 677 w 1549"/>
                <a:gd name="T1" fmla="*/ 417 h 1605"/>
                <a:gd name="T2" fmla="*/ 548 w 1549"/>
                <a:gd name="T3" fmla="*/ 477 h 1605"/>
                <a:gd name="T4" fmla="*/ 449 w 1549"/>
                <a:gd name="T5" fmla="*/ 576 h 1605"/>
                <a:gd name="T6" fmla="*/ 390 w 1549"/>
                <a:gd name="T7" fmla="*/ 705 h 1605"/>
                <a:gd name="T8" fmla="*/ 381 w 1549"/>
                <a:gd name="T9" fmla="*/ 853 h 1605"/>
                <a:gd name="T10" fmla="*/ 424 w 1549"/>
                <a:gd name="T11" fmla="*/ 990 h 1605"/>
                <a:gd name="T12" fmla="*/ 511 w 1549"/>
                <a:gd name="T13" fmla="*/ 1100 h 1605"/>
                <a:gd name="T14" fmla="*/ 631 w 1549"/>
                <a:gd name="T15" fmla="*/ 1174 h 1605"/>
                <a:gd name="T16" fmla="*/ 774 w 1549"/>
                <a:gd name="T17" fmla="*/ 1200 h 1605"/>
                <a:gd name="T18" fmla="*/ 918 w 1549"/>
                <a:gd name="T19" fmla="*/ 1174 h 1605"/>
                <a:gd name="T20" fmla="*/ 1038 w 1549"/>
                <a:gd name="T21" fmla="*/ 1100 h 1605"/>
                <a:gd name="T22" fmla="*/ 1124 w 1549"/>
                <a:gd name="T23" fmla="*/ 990 h 1605"/>
                <a:gd name="T24" fmla="*/ 1168 w 1549"/>
                <a:gd name="T25" fmla="*/ 853 h 1605"/>
                <a:gd name="T26" fmla="*/ 1159 w 1549"/>
                <a:gd name="T27" fmla="*/ 705 h 1605"/>
                <a:gd name="T28" fmla="*/ 1100 w 1549"/>
                <a:gd name="T29" fmla="*/ 576 h 1605"/>
                <a:gd name="T30" fmla="*/ 1001 w 1549"/>
                <a:gd name="T31" fmla="*/ 477 h 1605"/>
                <a:gd name="T32" fmla="*/ 872 w 1549"/>
                <a:gd name="T33" fmla="*/ 417 h 1605"/>
                <a:gd name="T34" fmla="*/ 641 w 1549"/>
                <a:gd name="T35" fmla="*/ 0 h 1605"/>
                <a:gd name="T36" fmla="*/ 955 w 1549"/>
                <a:gd name="T37" fmla="*/ 11 h 1605"/>
                <a:gd name="T38" fmla="*/ 1005 w 1549"/>
                <a:gd name="T39" fmla="*/ 62 h 1605"/>
                <a:gd name="T40" fmla="*/ 1016 w 1549"/>
                <a:gd name="T41" fmla="*/ 223 h 1605"/>
                <a:gd name="T42" fmla="*/ 1120 w 1549"/>
                <a:gd name="T43" fmla="*/ 281 h 1605"/>
                <a:gd name="T44" fmla="*/ 1270 w 1549"/>
                <a:gd name="T45" fmla="*/ 239 h 1605"/>
                <a:gd name="T46" fmla="*/ 1329 w 1549"/>
                <a:gd name="T47" fmla="*/ 234 h 1605"/>
                <a:gd name="T48" fmla="*/ 1388 w 1549"/>
                <a:gd name="T49" fmla="*/ 267 h 1605"/>
                <a:gd name="T50" fmla="*/ 1544 w 1549"/>
                <a:gd name="T51" fmla="*/ 537 h 1605"/>
                <a:gd name="T52" fmla="*/ 1546 w 1549"/>
                <a:gd name="T53" fmla="*/ 600 h 1605"/>
                <a:gd name="T54" fmla="*/ 1513 w 1549"/>
                <a:gd name="T55" fmla="*/ 654 h 1605"/>
                <a:gd name="T56" fmla="*/ 1398 w 1549"/>
                <a:gd name="T57" fmla="*/ 751 h 1605"/>
                <a:gd name="T58" fmla="*/ 1401 w 1549"/>
                <a:gd name="T59" fmla="*/ 829 h 1605"/>
                <a:gd name="T60" fmla="*/ 1494 w 1549"/>
                <a:gd name="T61" fmla="*/ 940 h 1605"/>
                <a:gd name="T62" fmla="*/ 1538 w 1549"/>
                <a:gd name="T63" fmla="*/ 986 h 1605"/>
                <a:gd name="T64" fmla="*/ 1549 w 1549"/>
                <a:gd name="T65" fmla="*/ 1048 h 1605"/>
                <a:gd name="T66" fmla="*/ 1402 w 1549"/>
                <a:gd name="T67" fmla="*/ 1319 h 1605"/>
                <a:gd name="T68" fmla="*/ 1355 w 1549"/>
                <a:gd name="T69" fmla="*/ 1363 h 1605"/>
                <a:gd name="T70" fmla="*/ 1289 w 1549"/>
                <a:gd name="T71" fmla="*/ 1373 h 1605"/>
                <a:gd name="T72" fmla="*/ 1153 w 1549"/>
                <a:gd name="T73" fmla="*/ 1302 h 1605"/>
                <a:gd name="T74" fmla="*/ 1053 w 1549"/>
                <a:gd name="T75" fmla="*/ 1366 h 1605"/>
                <a:gd name="T76" fmla="*/ 1013 w 1549"/>
                <a:gd name="T77" fmla="*/ 1520 h 1605"/>
                <a:gd name="T78" fmla="*/ 976 w 1549"/>
                <a:gd name="T79" fmla="*/ 1581 h 1605"/>
                <a:gd name="T80" fmla="*/ 908 w 1549"/>
                <a:gd name="T81" fmla="*/ 1605 h 1605"/>
                <a:gd name="T82" fmla="*/ 594 w 1549"/>
                <a:gd name="T83" fmla="*/ 1594 h 1605"/>
                <a:gd name="T84" fmla="*/ 543 w 1549"/>
                <a:gd name="T85" fmla="*/ 1544 h 1605"/>
                <a:gd name="T86" fmla="*/ 532 w 1549"/>
                <a:gd name="T87" fmla="*/ 1383 h 1605"/>
                <a:gd name="T88" fmla="*/ 429 w 1549"/>
                <a:gd name="T89" fmla="*/ 1325 h 1605"/>
                <a:gd name="T90" fmla="*/ 284 w 1549"/>
                <a:gd name="T91" fmla="*/ 1330 h 1605"/>
                <a:gd name="T92" fmla="*/ 305 w 1549"/>
                <a:gd name="T93" fmla="*/ 1253 h 1605"/>
                <a:gd name="T94" fmla="*/ 339 w 1549"/>
                <a:gd name="T95" fmla="*/ 1157 h 1605"/>
                <a:gd name="T96" fmla="*/ 333 w 1549"/>
                <a:gd name="T97" fmla="*/ 1058 h 1605"/>
                <a:gd name="T98" fmla="*/ 202 w 1549"/>
                <a:gd name="T99" fmla="*/ 812 h 1605"/>
                <a:gd name="T100" fmla="*/ 151 w 1549"/>
                <a:gd name="T101" fmla="*/ 752 h 1605"/>
                <a:gd name="T102" fmla="*/ 36 w 1549"/>
                <a:gd name="T103" fmla="*/ 654 h 1605"/>
                <a:gd name="T104" fmla="*/ 3 w 1549"/>
                <a:gd name="T105" fmla="*/ 600 h 1605"/>
                <a:gd name="T106" fmla="*/ 5 w 1549"/>
                <a:gd name="T107" fmla="*/ 538 h 1605"/>
                <a:gd name="T108" fmla="*/ 160 w 1549"/>
                <a:gd name="T109" fmla="*/ 269 h 1605"/>
                <a:gd name="T110" fmla="*/ 214 w 1549"/>
                <a:gd name="T111" fmla="*/ 236 h 1605"/>
                <a:gd name="T112" fmla="*/ 261 w 1549"/>
                <a:gd name="T113" fmla="*/ 234 h 1605"/>
                <a:gd name="T114" fmla="*/ 396 w 1549"/>
                <a:gd name="T115" fmla="*/ 304 h 1605"/>
                <a:gd name="T116" fmla="*/ 496 w 1549"/>
                <a:gd name="T117" fmla="*/ 240 h 1605"/>
                <a:gd name="T118" fmla="*/ 535 w 1549"/>
                <a:gd name="T119" fmla="*/ 85 h 1605"/>
                <a:gd name="T120" fmla="*/ 573 w 1549"/>
                <a:gd name="T121" fmla="*/ 24 h 1605"/>
                <a:gd name="T122" fmla="*/ 641 w 1549"/>
                <a:gd name="T123" fmla="*/ 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" h="1605">
                  <a:moveTo>
                    <a:pt x="774" y="405"/>
                  </a:moveTo>
                  <a:lnTo>
                    <a:pt x="725" y="408"/>
                  </a:lnTo>
                  <a:lnTo>
                    <a:pt x="677" y="417"/>
                  </a:lnTo>
                  <a:lnTo>
                    <a:pt x="631" y="433"/>
                  </a:lnTo>
                  <a:lnTo>
                    <a:pt x="588" y="452"/>
                  </a:lnTo>
                  <a:lnTo>
                    <a:pt x="548" y="477"/>
                  </a:lnTo>
                  <a:lnTo>
                    <a:pt x="511" y="505"/>
                  </a:lnTo>
                  <a:lnTo>
                    <a:pt x="478" y="539"/>
                  </a:lnTo>
                  <a:lnTo>
                    <a:pt x="449" y="576"/>
                  </a:lnTo>
                  <a:lnTo>
                    <a:pt x="424" y="616"/>
                  </a:lnTo>
                  <a:lnTo>
                    <a:pt x="404" y="660"/>
                  </a:lnTo>
                  <a:lnTo>
                    <a:pt x="390" y="705"/>
                  </a:lnTo>
                  <a:lnTo>
                    <a:pt x="381" y="753"/>
                  </a:lnTo>
                  <a:lnTo>
                    <a:pt x="378" y="803"/>
                  </a:lnTo>
                  <a:lnTo>
                    <a:pt x="381" y="853"/>
                  </a:lnTo>
                  <a:lnTo>
                    <a:pt x="390" y="900"/>
                  </a:lnTo>
                  <a:lnTo>
                    <a:pt x="404" y="947"/>
                  </a:lnTo>
                  <a:lnTo>
                    <a:pt x="424" y="990"/>
                  </a:lnTo>
                  <a:lnTo>
                    <a:pt x="449" y="1030"/>
                  </a:lnTo>
                  <a:lnTo>
                    <a:pt x="478" y="1067"/>
                  </a:lnTo>
                  <a:lnTo>
                    <a:pt x="511" y="1100"/>
                  </a:lnTo>
                  <a:lnTo>
                    <a:pt x="548" y="1130"/>
                  </a:lnTo>
                  <a:lnTo>
                    <a:pt x="588" y="1154"/>
                  </a:lnTo>
                  <a:lnTo>
                    <a:pt x="631" y="1174"/>
                  </a:lnTo>
                  <a:lnTo>
                    <a:pt x="677" y="1188"/>
                  </a:lnTo>
                  <a:lnTo>
                    <a:pt x="725" y="1197"/>
                  </a:lnTo>
                  <a:lnTo>
                    <a:pt x="774" y="1200"/>
                  </a:lnTo>
                  <a:lnTo>
                    <a:pt x="824" y="1197"/>
                  </a:lnTo>
                  <a:lnTo>
                    <a:pt x="872" y="1188"/>
                  </a:lnTo>
                  <a:lnTo>
                    <a:pt x="918" y="1174"/>
                  </a:lnTo>
                  <a:lnTo>
                    <a:pt x="961" y="1154"/>
                  </a:lnTo>
                  <a:lnTo>
                    <a:pt x="1001" y="1130"/>
                  </a:lnTo>
                  <a:lnTo>
                    <a:pt x="1038" y="1100"/>
                  </a:lnTo>
                  <a:lnTo>
                    <a:pt x="1071" y="1067"/>
                  </a:lnTo>
                  <a:lnTo>
                    <a:pt x="1100" y="1030"/>
                  </a:lnTo>
                  <a:lnTo>
                    <a:pt x="1124" y="990"/>
                  </a:lnTo>
                  <a:lnTo>
                    <a:pt x="1145" y="947"/>
                  </a:lnTo>
                  <a:lnTo>
                    <a:pt x="1159" y="900"/>
                  </a:lnTo>
                  <a:lnTo>
                    <a:pt x="1168" y="853"/>
                  </a:lnTo>
                  <a:lnTo>
                    <a:pt x="1172" y="803"/>
                  </a:lnTo>
                  <a:lnTo>
                    <a:pt x="1168" y="753"/>
                  </a:lnTo>
                  <a:lnTo>
                    <a:pt x="1159" y="705"/>
                  </a:lnTo>
                  <a:lnTo>
                    <a:pt x="1145" y="660"/>
                  </a:lnTo>
                  <a:lnTo>
                    <a:pt x="1124" y="616"/>
                  </a:lnTo>
                  <a:lnTo>
                    <a:pt x="1100" y="576"/>
                  </a:lnTo>
                  <a:lnTo>
                    <a:pt x="1071" y="539"/>
                  </a:lnTo>
                  <a:lnTo>
                    <a:pt x="1038" y="505"/>
                  </a:lnTo>
                  <a:lnTo>
                    <a:pt x="1001" y="477"/>
                  </a:lnTo>
                  <a:lnTo>
                    <a:pt x="961" y="452"/>
                  </a:lnTo>
                  <a:lnTo>
                    <a:pt x="918" y="433"/>
                  </a:lnTo>
                  <a:lnTo>
                    <a:pt x="872" y="417"/>
                  </a:lnTo>
                  <a:lnTo>
                    <a:pt x="824" y="408"/>
                  </a:lnTo>
                  <a:lnTo>
                    <a:pt x="774" y="405"/>
                  </a:lnTo>
                  <a:close/>
                  <a:moveTo>
                    <a:pt x="641" y="0"/>
                  </a:moveTo>
                  <a:lnTo>
                    <a:pt x="908" y="0"/>
                  </a:lnTo>
                  <a:lnTo>
                    <a:pt x="933" y="3"/>
                  </a:lnTo>
                  <a:lnTo>
                    <a:pt x="955" y="11"/>
                  </a:lnTo>
                  <a:lnTo>
                    <a:pt x="976" y="24"/>
                  </a:lnTo>
                  <a:lnTo>
                    <a:pt x="992" y="42"/>
                  </a:lnTo>
                  <a:lnTo>
                    <a:pt x="1005" y="62"/>
                  </a:lnTo>
                  <a:lnTo>
                    <a:pt x="1013" y="85"/>
                  </a:lnTo>
                  <a:lnTo>
                    <a:pt x="1016" y="110"/>
                  </a:lnTo>
                  <a:lnTo>
                    <a:pt x="1016" y="223"/>
                  </a:lnTo>
                  <a:lnTo>
                    <a:pt x="1053" y="240"/>
                  </a:lnTo>
                  <a:lnTo>
                    <a:pt x="1087" y="259"/>
                  </a:lnTo>
                  <a:lnTo>
                    <a:pt x="1120" y="281"/>
                  </a:lnTo>
                  <a:lnTo>
                    <a:pt x="1153" y="304"/>
                  </a:lnTo>
                  <a:lnTo>
                    <a:pt x="1252" y="247"/>
                  </a:lnTo>
                  <a:lnTo>
                    <a:pt x="1270" y="239"/>
                  </a:lnTo>
                  <a:lnTo>
                    <a:pt x="1289" y="234"/>
                  </a:lnTo>
                  <a:lnTo>
                    <a:pt x="1307" y="232"/>
                  </a:lnTo>
                  <a:lnTo>
                    <a:pt x="1329" y="234"/>
                  </a:lnTo>
                  <a:lnTo>
                    <a:pt x="1351" y="241"/>
                  </a:lnTo>
                  <a:lnTo>
                    <a:pt x="1370" y="252"/>
                  </a:lnTo>
                  <a:lnTo>
                    <a:pt x="1388" y="267"/>
                  </a:lnTo>
                  <a:lnTo>
                    <a:pt x="1402" y="286"/>
                  </a:lnTo>
                  <a:lnTo>
                    <a:pt x="1535" y="517"/>
                  </a:lnTo>
                  <a:lnTo>
                    <a:pt x="1544" y="537"/>
                  </a:lnTo>
                  <a:lnTo>
                    <a:pt x="1548" y="558"/>
                  </a:lnTo>
                  <a:lnTo>
                    <a:pt x="1549" y="579"/>
                  </a:lnTo>
                  <a:lnTo>
                    <a:pt x="1546" y="600"/>
                  </a:lnTo>
                  <a:lnTo>
                    <a:pt x="1538" y="620"/>
                  </a:lnTo>
                  <a:lnTo>
                    <a:pt x="1527" y="639"/>
                  </a:lnTo>
                  <a:lnTo>
                    <a:pt x="1513" y="654"/>
                  </a:lnTo>
                  <a:lnTo>
                    <a:pt x="1494" y="667"/>
                  </a:lnTo>
                  <a:lnTo>
                    <a:pt x="1395" y="724"/>
                  </a:lnTo>
                  <a:lnTo>
                    <a:pt x="1398" y="751"/>
                  </a:lnTo>
                  <a:lnTo>
                    <a:pt x="1401" y="777"/>
                  </a:lnTo>
                  <a:lnTo>
                    <a:pt x="1403" y="803"/>
                  </a:lnTo>
                  <a:lnTo>
                    <a:pt x="1401" y="829"/>
                  </a:lnTo>
                  <a:lnTo>
                    <a:pt x="1398" y="855"/>
                  </a:lnTo>
                  <a:lnTo>
                    <a:pt x="1395" y="881"/>
                  </a:lnTo>
                  <a:lnTo>
                    <a:pt x="1494" y="940"/>
                  </a:lnTo>
                  <a:lnTo>
                    <a:pt x="1513" y="952"/>
                  </a:lnTo>
                  <a:lnTo>
                    <a:pt x="1527" y="968"/>
                  </a:lnTo>
                  <a:lnTo>
                    <a:pt x="1538" y="986"/>
                  </a:lnTo>
                  <a:lnTo>
                    <a:pt x="1546" y="1005"/>
                  </a:lnTo>
                  <a:lnTo>
                    <a:pt x="1549" y="1026"/>
                  </a:lnTo>
                  <a:lnTo>
                    <a:pt x="1549" y="1048"/>
                  </a:lnTo>
                  <a:lnTo>
                    <a:pt x="1544" y="1069"/>
                  </a:lnTo>
                  <a:lnTo>
                    <a:pt x="1535" y="1089"/>
                  </a:lnTo>
                  <a:lnTo>
                    <a:pt x="1402" y="1319"/>
                  </a:lnTo>
                  <a:lnTo>
                    <a:pt x="1390" y="1337"/>
                  </a:lnTo>
                  <a:lnTo>
                    <a:pt x="1373" y="1352"/>
                  </a:lnTo>
                  <a:lnTo>
                    <a:pt x="1355" y="1363"/>
                  </a:lnTo>
                  <a:lnTo>
                    <a:pt x="1335" y="1371"/>
                  </a:lnTo>
                  <a:lnTo>
                    <a:pt x="1307" y="1374"/>
                  </a:lnTo>
                  <a:lnTo>
                    <a:pt x="1289" y="1373"/>
                  </a:lnTo>
                  <a:lnTo>
                    <a:pt x="1270" y="1368"/>
                  </a:lnTo>
                  <a:lnTo>
                    <a:pt x="1252" y="1360"/>
                  </a:lnTo>
                  <a:lnTo>
                    <a:pt x="1153" y="1302"/>
                  </a:lnTo>
                  <a:lnTo>
                    <a:pt x="1120" y="1325"/>
                  </a:lnTo>
                  <a:lnTo>
                    <a:pt x="1087" y="1347"/>
                  </a:lnTo>
                  <a:lnTo>
                    <a:pt x="1053" y="1366"/>
                  </a:lnTo>
                  <a:lnTo>
                    <a:pt x="1016" y="1383"/>
                  </a:lnTo>
                  <a:lnTo>
                    <a:pt x="1016" y="1496"/>
                  </a:lnTo>
                  <a:lnTo>
                    <a:pt x="1013" y="1520"/>
                  </a:lnTo>
                  <a:lnTo>
                    <a:pt x="1005" y="1544"/>
                  </a:lnTo>
                  <a:lnTo>
                    <a:pt x="992" y="1564"/>
                  </a:lnTo>
                  <a:lnTo>
                    <a:pt x="976" y="1581"/>
                  </a:lnTo>
                  <a:lnTo>
                    <a:pt x="955" y="1594"/>
                  </a:lnTo>
                  <a:lnTo>
                    <a:pt x="933" y="1602"/>
                  </a:lnTo>
                  <a:lnTo>
                    <a:pt x="908" y="1605"/>
                  </a:lnTo>
                  <a:lnTo>
                    <a:pt x="641" y="1605"/>
                  </a:lnTo>
                  <a:lnTo>
                    <a:pt x="616" y="1602"/>
                  </a:lnTo>
                  <a:lnTo>
                    <a:pt x="594" y="1594"/>
                  </a:lnTo>
                  <a:lnTo>
                    <a:pt x="573" y="1581"/>
                  </a:lnTo>
                  <a:lnTo>
                    <a:pt x="557" y="1564"/>
                  </a:lnTo>
                  <a:lnTo>
                    <a:pt x="543" y="1544"/>
                  </a:lnTo>
                  <a:lnTo>
                    <a:pt x="535" y="1520"/>
                  </a:lnTo>
                  <a:lnTo>
                    <a:pt x="532" y="1496"/>
                  </a:lnTo>
                  <a:lnTo>
                    <a:pt x="532" y="1383"/>
                  </a:lnTo>
                  <a:lnTo>
                    <a:pt x="496" y="1366"/>
                  </a:lnTo>
                  <a:lnTo>
                    <a:pt x="462" y="1347"/>
                  </a:lnTo>
                  <a:lnTo>
                    <a:pt x="429" y="1325"/>
                  </a:lnTo>
                  <a:lnTo>
                    <a:pt x="396" y="1302"/>
                  </a:lnTo>
                  <a:lnTo>
                    <a:pt x="302" y="1356"/>
                  </a:lnTo>
                  <a:lnTo>
                    <a:pt x="284" y="1330"/>
                  </a:lnTo>
                  <a:lnTo>
                    <a:pt x="263" y="1306"/>
                  </a:lnTo>
                  <a:lnTo>
                    <a:pt x="286" y="1281"/>
                  </a:lnTo>
                  <a:lnTo>
                    <a:pt x="305" y="1253"/>
                  </a:lnTo>
                  <a:lnTo>
                    <a:pt x="322" y="1222"/>
                  </a:lnTo>
                  <a:lnTo>
                    <a:pt x="333" y="1190"/>
                  </a:lnTo>
                  <a:lnTo>
                    <a:pt x="339" y="1157"/>
                  </a:lnTo>
                  <a:lnTo>
                    <a:pt x="342" y="1123"/>
                  </a:lnTo>
                  <a:lnTo>
                    <a:pt x="340" y="1090"/>
                  </a:lnTo>
                  <a:lnTo>
                    <a:pt x="333" y="1058"/>
                  </a:lnTo>
                  <a:lnTo>
                    <a:pt x="323" y="1026"/>
                  </a:lnTo>
                  <a:lnTo>
                    <a:pt x="308" y="996"/>
                  </a:lnTo>
                  <a:lnTo>
                    <a:pt x="202" y="812"/>
                  </a:lnTo>
                  <a:lnTo>
                    <a:pt x="187" y="790"/>
                  </a:lnTo>
                  <a:lnTo>
                    <a:pt x="170" y="770"/>
                  </a:lnTo>
                  <a:lnTo>
                    <a:pt x="151" y="752"/>
                  </a:lnTo>
                  <a:lnTo>
                    <a:pt x="154" y="724"/>
                  </a:lnTo>
                  <a:lnTo>
                    <a:pt x="54" y="667"/>
                  </a:lnTo>
                  <a:lnTo>
                    <a:pt x="36" y="654"/>
                  </a:lnTo>
                  <a:lnTo>
                    <a:pt x="22" y="638"/>
                  </a:lnTo>
                  <a:lnTo>
                    <a:pt x="11" y="619"/>
                  </a:lnTo>
                  <a:lnTo>
                    <a:pt x="3" y="600"/>
                  </a:lnTo>
                  <a:lnTo>
                    <a:pt x="0" y="579"/>
                  </a:lnTo>
                  <a:lnTo>
                    <a:pt x="0" y="558"/>
                  </a:lnTo>
                  <a:lnTo>
                    <a:pt x="5" y="538"/>
                  </a:lnTo>
                  <a:lnTo>
                    <a:pt x="14" y="517"/>
                  </a:lnTo>
                  <a:lnTo>
                    <a:pt x="147" y="286"/>
                  </a:lnTo>
                  <a:lnTo>
                    <a:pt x="160" y="269"/>
                  </a:lnTo>
                  <a:lnTo>
                    <a:pt x="175" y="255"/>
                  </a:lnTo>
                  <a:lnTo>
                    <a:pt x="194" y="243"/>
                  </a:lnTo>
                  <a:lnTo>
                    <a:pt x="214" y="236"/>
                  </a:lnTo>
                  <a:lnTo>
                    <a:pt x="228" y="233"/>
                  </a:lnTo>
                  <a:lnTo>
                    <a:pt x="242" y="232"/>
                  </a:lnTo>
                  <a:lnTo>
                    <a:pt x="261" y="234"/>
                  </a:lnTo>
                  <a:lnTo>
                    <a:pt x="279" y="239"/>
                  </a:lnTo>
                  <a:lnTo>
                    <a:pt x="296" y="247"/>
                  </a:lnTo>
                  <a:lnTo>
                    <a:pt x="396" y="304"/>
                  </a:lnTo>
                  <a:lnTo>
                    <a:pt x="429" y="281"/>
                  </a:lnTo>
                  <a:lnTo>
                    <a:pt x="462" y="259"/>
                  </a:lnTo>
                  <a:lnTo>
                    <a:pt x="496" y="240"/>
                  </a:lnTo>
                  <a:lnTo>
                    <a:pt x="532" y="223"/>
                  </a:lnTo>
                  <a:lnTo>
                    <a:pt x="532" y="110"/>
                  </a:lnTo>
                  <a:lnTo>
                    <a:pt x="535" y="85"/>
                  </a:lnTo>
                  <a:lnTo>
                    <a:pt x="543" y="62"/>
                  </a:lnTo>
                  <a:lnTo>
                    <a:pt x="557" y="42"/>
                  </a:lnTo>
                  <a:lnTo>
                    <a:pt x="573" y="24"/>
                  </a:lnTo>
                  <a:lnTo>
                    <a:pt x="594" y="11"/>
                  </a:lnTo>
                  <a:lnTo>
                    <a:pt x="616" y="3"/>
                  </a:lnTo>
                  <a:lnTo>
                    <a:pt x="6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1" name="Freeform 20"/>
            <p:cNvSpPr>
              <a:spLocks noEditPoints="1"/>
            </p:cNvSpPr>
            <p:nvPr/>
          </p:nvSpPr>
          <p:spPr bwMode="auto">
            <a:xfrm>
              <a:off x="2525713" y="1636713"/>
              <a:ext cx="244475" cy="252413"/>
            </a:xfrm>
            <a:custGeom>
              <a:avLst/>
              <a:gdLst>
                <a:gd name="T0" fmla="*/ 539 w 1229"/>
                <a:gd name="T1" fmla="*/ 409 h 1274"/>
                <a:gd name="T2" fmla="*/ 446 w 1229"/>
                <a:gd name="T3" fmla="*/ 467 h 1274"/>
                <a:gd name="T4" fmla="*/ 387 w 1229"/>
                <a:gd name="T5" fmla="*/ 561 h 1274"/>
                <a:gd name="T6" fmla="*/ 378 w 1229"/>
                <a:gd name="T7" fmla="*/ 676 h 1274"/>
                <a:gd name="T8" fmla="*/ 422 w 1229"/>
                <a:gd name="T9" fmla="*/ 778 h 1274"/>
                <a:gd name="T10" fmla="*/ 504 w 1229"/>
                <a:gd name="T11" fmla="*/ 849 h 1274"/>
                <a:gd name="T12" fmla="*/ 614 w 1229"/>
                <a:gd name="T13" fmla="*/ 876 h 1274"/>
                <a:gd name="T14" fmla="*/ 725 w 1229"/>
                <a:gd name="T15" fmla="*/ 849 h 1274"/>
                <a:gd name="T16" fmla="*/ 808 w 1229"/>
                <a:gd name="T17" fmla="*/ 778 h 1274"/>
                <a:gd name="T18" fmla="*/ 851 w 1229"/>
                <a:gd name="T19" fmla="*/ 676 h 1274"/>
                <a:gd name="T20" fmla="*/ 842 w 1229"/>
                <a:gd name="T21" fmla="*/ 561 h 1274"/>
                <a:gd name="T22" fmla="*/ 785 w 1229"/>
                <a:gd name="T23" fmla="*/ 467 h 1274"/>
                <a:gd name="T24" fmla="*/ 691 w 1229"/>
                <a:gd name="T25" fmla="*/ 409 h 1274"/>
                <a:gd name="T26" fmla="*/ 509 w 1229"/>
                <a:gd name="T27" fmla="*/ 0 h 1274"/>
                <a:gd name="T28" fmla="*/ 764 w 1229"/>
                <a:gd name="T29" fmla="*/ 11 h 1274"/>
                <a:gd name="T30" fmla="*/ 804 w 1229"/>
                <a:gd name="T31" fmla="*/ 64 h 1274"/>
                <a:gd name="T32" fmla="*/ 845 w 1229"/>
                <a:gd name="T33" fmla="*/ 194 h 1274"/>
                <a:gd name="T34" fmla="*/ 994 w 1229"/>
                <a:gd name="T35" fmla="*/ 195 h 1274"/>
                <a:gd name="T36" fmla="*/ 1055 w 1229"/>
                <a:gd name="T37" fmla="*/ 185 h 1274"/>
                <a:gd name="T38" fmla="*/ 1101 w 1229"/>
                <a:gd name="T39" fmla="*/ 211 h 1274"/>
                <a:gd name="T40" fmla="*/ 1226 w 1229"/>
                <a:gd name="T41" fmla="*/ 430 h 1274"/>
                <a:gd name="T42" fmla="*/ 1220 w 1229"/>
                <a:gd name="T43" fmla="*/ 492 h 1274"/>
                <a:gd name="T44" fmla="*/ 1186 w 1229"/>
                <a:gd name="T45" fmla="*/ 528 h 1274"/>
                <a:gd name="T46" fmla="*/ 1112 w 1229"/>
                <a:gd name="T47" fmla="*/ 636 h 1274"/>
                <a:gd name="T48" fmla="*/ 1186 w 1229"/>
                <a:gd name="T49" fmla="*/ 744 h 1274"/>
                <a:gd name="T50" fmla="*/ 1224 w 1229"/>
                <a:gd name="T51" fmla="*/ 788 h 1274"/>
                <a:gd name="T52" fmla="*/ 1226 w 1229"/>
                <a:gd name="T53" fmla="*/ 844 h 1274"/>
                <a:gd name="T54" fmla="*/ 1102 w 1229"/>
                <a:gd name="T55" fmla="*/ 1061 h 1274"/>
                <a:gd name="T56" fmla="*/ 1060 w 1229"/>
                <a:gd name="T57" fmla="*/ 1087 h 1274"/>
                <a:gd name="T58" fmla="*/ 1008 w 1229"/>
                <a:gd name="T59" fmla="*/ 1085 h 1274"/>
                <a:gd name="T60" fmla="*/ 880 w 1229"/>
                <a:gd name="T61" fmla="*/ 1056 h 1274"/>
                <a:gd name="T62" fmla="*/ 807 w 1229"/>
                <a:gd name="T63" fmla="*/ 1186 h 1274"/>
                <a:gd name="T64" fmla="*/ 782 w 1229"/>
                <a:gd name="T65" fmla="*/ 1247 h 1274"/>
                <a:gd name="T66" fmla="*/ 720 w 1229"/>
                <a:gd name="T67" fmla="*/ 1274 h 1274"/>
                <a:gd name="T68" fmla="*/ 465 w 1229"/>
                <a:gd name="T69" fmla="*/ 1262 h 1274"/>
                <a:gd name="T70" fmla="*/ 426 w 1229"/>
                <a:gd name="T71" fmla="*/ 1209 h 1274"/>
                <a:gd name="T72" fmla="*/ 384 w 1229"/>
                <a:gd name="T73" fmla="*/ 1079 h 1274"/>
                <a:gd name="T74" fmla="*/ 235 w 1229"/>
                <a:gd name="T75" fmla="*/ 1078 h 1274"/>
                <a:gd name="T76" fmla="*/ 169 w 1229"/>
                <a:gd name="T77" fmla="*/ 1087 h 1274"/>
                <a:gd name="T78" fmla="*/ 127 w 1229"/>
                <a:gd name="T79" fmla="*/ 1061 h 1274"/>
                <a:gd name="T80" fmla="*/ 3 w 1229"/>
                <a:gd name="T81" fmla="*/ 844 h 1274"/>
                <a:gd name="T82" fmla="*/ 6 w 1229"/>
                <a:gd name="T83" fmla="*/ 788 h 1274"/>
                <a:gd name="T84" fmla="*/ 43 w 1229"/>
                <a:gd name="T85" fmla="*/ 744 h 1274"/>
                <a:gd name="T86" fmla="*/ 117 w 1229"/>
                <a:gd name="T87" fmla="*/ 636 h 1274"/>
                <a:gd name="T88" fmla="*/ 43 w 1229"/>
                <a:gd name="T89" fmla="*/ 528 h 1274"/>
                <a:gd name="T90" fmla="*/ 6 w 1229"/>
                <a:gd name="T91" fmla="*/ 485 h 1274"/>
                <a:gd name="T92" fmla="*/ 3 w 1229"/>
                <a:gd name="T93" fmla="*/ 428 h 1274"/>
                <a:gd name="T94" fmla="*/ 127 w 1229"/>
                <a:gd name="T95" fmla="*/ 212 h 1274"/>
                <a:gd name="T96" fmla="*/ 169 w 1229"/>
                <a:gd name="T97" fmla="*/ 186 h 1274"/>
                <a:gd name="T98" fmla="*/ 222 w 1229"/>
                <a:gd name="T99" fmla="*/ 188 h 1274"/>
                <a:gd name="T100" fmla="*/ 349 w 1229"/>
                <a:gd name="T101" fmla="*/ 216 h 1274"/>
                <a:gd name="T102" fmla="*/ 423 w 1229"/>
                <a:gd name="T103" fmla="*/ 87 h 1274"/>
                <a:gd name="T104" fmla="*/ 448 w 1229"/>
                <a:gd name="T105" fmla="*/ 25 h 1274"/>
                <a:gd name="T106" fmla="*/ 509 w 1229"/>
                <a:gd name="T107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9" h="1274">
                  <a:moveTo>
                    <a:pt x="614" y="397"/>
                  </a:moveTo>
                  <a:lnTo>
                    <a:pt x="576" y="400"/>
                  </a:lnTo>
                  <a:lnTo>
                    <a:pt x="539" y="409"/>
                  </a:lnTo>
                  <a:lnTo>
                    <a:pt x="504" y="423"/>
                  </a:lnTo>
                  <a:lnTo>
                    <a:pt x="473" y="442"/>
                  </a:lnTo>
                  <a:lnTo>
                    <a:pt x="446" y="467"/>
                  </a:lnTo>
                  <a:lnTo>
                    <a:pt x="422" y="495"/>
                  </a:lnTo>
                  <a:lnTo>
                    <a:pt x="402" y="526"/>
                  </a:lnTo>
                  <a:lnTo>
                    <a:pt x="387" y="561"/>
                  </a:lnTo>
                  <a:lnTo>
                    <a:pt x="378" y="598"/>
                  </a:lnTo>
                  <a:lnTo>
                    <a:pt x="375" y="636"/>
                  </a:lnTo>
                  <a:lnTo>
                    <a:pt x="378" y="676"/>
                  </a:lnTo>
                  <a:lnTo>
                    <a:pt x="387" y="712"/>
                  </a:lnTo>
                  <a:lnTo>
                    <a:pt x="402" y="746"/>
                  </a:lnTo>
                  <a:lnTo>
                    <a:pt x="422" y="778"/>
                  </a:lnTo>
                  <a:lnTo>
                    <a:pt x="446" y="806"/>
                  </a:lnTo>
                  <a:lnTo>
                    <a:pt x="473" y="830"/>
                  </a:lnTo>
                  <a:lnTo>
                    <a:pt x="504" y="849"/>
                  </a:lnTo>
                  <a:lnTo>
                    <a:pt x="539" y="864"/>
                  </a:lnTo>
                  <a:lnTo>
                    <a:pt x="576" y="873"/>
                  </a:lnTo>
                  <a:lnTo>
                    <a:pt x="614" y="876"/>
                  </a:lnTo>
                  <a:lnTo>
                    <a:pt x="654" y="873"/>
                  </a:lnTo>
                  <a:lnTo>
                    <a:pt x="691" y="864"/>
                  </a:lnTo>
                  <a:lnTo>
                    <a:pt x="725" y="849"/>
                  </a:lnTo>
                  <a:lnTo>
                    <a:pt x="756" y="830"/>
                  </a:lnTo>
                  <a:lnTo>
                    <a:pt x="785" y="806"/>
                  </a:lnTo>
                  <a:lnTo>
                    <a:pt x="808" y="778"/>
                  </a:lnTo>
                  <a:lnTo>
                    <a:pt x="828" y="746"/>
                  </a:lnTo>
                  <a:lnTo>
                    <a:pt x="842" y="712"/>
                  </a:lnTo>
                  <a:lnTo>
                    <a:pt x="851" y="676"/>
                  </a:lnTo>
                  <a:lnTo>
                    <a:pt x="854" y="636"/>
                  </a:lnTo>
                  <a:lnTo>
                    <a:pt x="851" y="598"/>
                  </a:lnTo>
                  <a:lnTo>
                    <a:pt x="842" y="561"/>
                  </a:lnTo>
                  <a:lnTo>
                    <a:pt x="828" y="526"/>
                  </a:lnTo>
                  <a:lnTo>
                    <a:pt x="808" y="495"/>
                  </a:lnTo>
                  <a:lnTo>
                    <a:pt x="785" y="467"/>
                  </a:lnTo>
                  <a:lnTo>
                    <a:pt x="756" y="442"/>
                  </a:lnTo>
                  <a:lnTo>
                    <a:pt x="725" y="423"/>
                  </a:lnTo>
                  <a:lnTo>
                    <a:pt x="691" y="409"/>
                  </a:lnTo>
                  <a:lnTo>
                    <a:pt x="654" y="400"/>
                  </a:lnTo>
                  <a:lnTo>
                    <a:pt x="614" y="397"/>
                  </a:lnTo>
                  <a:close/>
                  <a:moveTo>
                    <a:pt x="509" y="0"/>
                  </a:moveTo>
                  <a:lnTo>
                    <a:pt x="720" y="0"/>
                  </a:lnTo>
                  <a:lnTo>
                    <a:pt x="743" y="3"/>
                  </a:lnTo>
                  <a:lnTo>
                    <a:pt x="764" y="11"/>
                  </a:lnTo>
                  <a:lnTo>
                    <a:pt x="782" y="25"/>
                  </a:lnTo>
                  <a:lnTo>
                    <a:pt x="795" y="42"/>
                  </a:lnTo>
                  <a:lnTo>
                    <a:pt x="804" y="64"/>
                  </a:lnTo>
                  <a:lnTo>
                    <a:pt x="807" y="87"/>
                  </a:lnTo>
                  <a:lnTo>
                    <a:pt x="807" y="176"/>
                  </a:lnTo>
                  <a:lnTo>
                    <a:pt x="845" y="194"/>
                  </a:lnTo>
                  <a:lnTo>
                    <a:pt x="880" y="216"/>
                  </a:lnTo>
                  <a:lnTo>
                    <a:pt x="915" y="240"/>
                  </a:lnTo>
                  <a:lnTo>
                    <a:pt x="994" y="195"/>
                  </a:lnTo>
                  <a:lnTo>
                    <a:pt x="1016" y="186"/>
                  </a:lnTo>
                  <a:lnTo>
                    <a:pt x="1038" y="183"/>
                  </a:lnTo>
                  <a:lnTo>
                    <a:pt x="1055" y="185"/>
                  </a:lnTo>
                  <a:lnTo>
                    <a:pt x="1072" y="190"/>
                  </a:lnTo>
                  <a:lnTo>
                    <a:pt x="1088" y="199"/>
                  </a:lnTo>
                  <a:lnTo>
                    <a:pt x="1101" y="211"/>
                  </a:lnTo>
                  <a:lnTo>
                    <a:pt x="1112" y="226"/>
                  </a:lnTo>
                  <a:lnTo>
                    <a:pt x="1218" y="409"/>
                  </a:lnTo>
                  <a:lnTo>
                    <a:pt x="1226" y="430"/>
                  </a:lnTo>
                  <a:lnTo>
                    <a:pt x="1229" y="452"/>
                  </a:lnTo>
                  <a:lnTo>
                    <a:pt x="1227" y="476"/>
                  </a:lnTo>
                  <a:lnTo>
                    <a:pt x="1220" y="492"/>
                  </a:lnTo>
                  <a:lnTo>
                    <a:pt x="1212" y="506"/>
                  </a:lnTo>
                  <a:lnTo>
                    <a:pt x="1200" y="518"/>
                  </a:lnTo>
                  <a:lnTo>
                    <a:pt x="1186" y="528"/>
                  </a:lnTo>
                  <a:lnTo>
                    <a:pt x="1106" y="575"/>
                  </a:lnTo>
                  <a:lnTo>
                    <a:pt x="1110" y="605"/>
                  </a:lnTo>
                  <a:lnTo>
                    <a:pt x="1112" y="636"/>
                  </a:lnTo>
                  <a:lnTo>
                    <a:pt x="1110" y="668"/>
                  </a:lnTo>
                  <a:lnTo>
                    <a:pt x="1106" y="698"/>
                  </a:lnTo>
                  <a:lnTo>
                    <a:pt x="1186" y="744"/>
                  </a:lnTo>
                  <a:lnTo>
                    <a:pt x="1202" y="756"/>
                  </a:lnTo>
                  <a:lnTo>
                    <a:pt x="1215" y="772"/>
                  </a:lnTo>
                  <a:lnTo>
                    <a:pt x="1224" y="788"/>
                  </a:lnTo>
                  <a:lnTo>
                    <a:pt x="1228" y="807"/>
                  </a:lnTo>
                  <a:lnTo>
                    <a:pt x="1229" y="826"/>
                  </a:lnTo>
                  <a:lnTo>
                    <a:pt x="1226" y="844"/>
                  </a:lnTo>
                  <a:lnTo>
                    <a:pt x="1218" y="864"/>
                  </a:lnTo>
                  <a:lnTo>
                    <a:pt x="1112" y="1046"/>
                  </a:lnTo>
                  <a:lnTo>
                    <a:pt x="1102" y="1061"/>
                  </a:lnTo>
                  <a:lnTo>
                    <a:pt x="1090" y="1072"/>
                  </a:lnTo>
                  <a:lnTo>
                    <a:pt x="1076" y="1081"/>
                  </a:lnTo>
                  <a:lnTo>
                    <a:pt x="1060" y="1087"/>
                  </a:lnTo>
                  <a:lnTo>
                    <a:pt x="1038" y="1090"/>
                  </a:lnTo>
                  <a:lnTo>
                    <a:pt x="1023" y="1089"/>
                  </a:lnTo>
                  <a:lnTo>
                    <a:pt x="1008" y="1085"/>
                  </a:lnTo>
                  <a:lnTo>
                    <a:pt x="994" y="1078"/>
                  </a:lnTo>
                  <a:lnTo>
                    <a:pt x="915" y="1032"/>
                  </a:lnTo>
                  <a:lnTo>
                    <a:pt x="880" y="1056"/>
                  </a:lnTo>
                  <a:lnTo>
                    <a:pt x="845" y="1079"/>
                  </a:lnTo>
                  <a:lnTo>
                    <a:pt x="807" y="1097"/>
                  </a:lnTo>
                  <a:lnTo>
                    <a:pt x="807" y="1186"/>
                  </a:lnTo>
                  <a:lnTo>
                    <a:pt x="804" y="1209"/>
                  </a:lnTo>
                  <a:lnTo>
                    <a:pt x="795" y="1230"/>
                  </a:lnTo>
                  <a:lnTo>
                    <a:pt x="782" y="1247"/>
                  </a:lnTo>
                  <a:lnTo>
                    <a:pt x="764" y="1262"/>
                  </a:lnTo>
                  <a:lnTo>
                    <a:pt x="743" y="1270"/>
                  </a:lnTo>
                  <a:lnTo>
                    <a:pt x="720" y="1274"/>
                  </a:lnTo>
                  <a:lnTo>
                    <a:pt x="509" y="1274"/>
                  </a:lnTo>
                  <a:lnTo>
                    <a:pt x="486" y="1270"/>
                  </a:lnTo>
                  <a:lnTo>
                    <a:pt x="465" y="1262"/>
                  </a:lnTo>
                  <a:lnTo>
                    <a:pt x="448" y="1247"/>
                  </a:lnTo>
                  <a:lnTo>
                    <a:pt x="435" y="1230"/>
                  </a:lnTo>
                  <a:lnTo>
                    <a:pt x="426" y="1209"/>
                  </a:lnTo>
                  <a:lnTo>
                    <a:pt x="423" y="1186"/>
                  </a:lnTo>
                  <a:lnTo>
                    <a:pt x="423" y="1097"/>
                  </a:lnTo>
                  <a:lnTo>
                    <a:pt x="384" y="1079"/>
                  </a:lnTo>
                  <a:lnTo>
                    <a:pt x="349" y="1056"/>
                  </a:lnTo>
                  <a:lnTo>
                    <a:pt x="315" y="1032"/>
                  </a:lnTo>
                  <a:lnTo>
                    <a:pt x="235" y="1078"/>
                  </a:lnTo>
                  <a:lnTo>
                    <a:pt x="215" y="1087"/>
                  </a:lnTo>
                  <a:lnTo>
                    <a:pt x="192" y="1090"/>
                  </a:lnTo>
                  <a:lnTo>
                    <a:pt x="169" y="1087"/>
                  </a:lnTo>
                  <a:lnTo>
                    <a:pt x="153" y="1081"/>
                  </a:lnTo>
                  <a:lnTo>
                    <a:pt x="139" y="1072"/>
                  </a:lnTo>
                  <a:lnTo>
                    <a:pt x="127" y="1061"/>
                  </a:lnTo>
                  <a:lnTo>
                    <a:pt x="117" y="1046"/>
                  </a:lnTo>
                  <a:lnTo>
                    <a:pt x="11" y="864"/>
                  </a:lnTo>
                  <a:lnTo>
                    <a:pt x="3" y="844"/>
                  </a:lnTo>
                  <a:lnTo>
                    <a:pt x="0" y="825"/>
                  </a:lnTo>
                  <a:lnTo>
                    <a:pt x="1" y="807"/>
                  </a:lnTo>
                  <a:lnTo>
                    <a:pt x="6" y="788"/>
                  </a:lnTo>
                  <a:lnTo>
                    <a:pt x="14" y="771"/>
                  </a:lnTo>
                  <a:lnTo>
                    <a:pt x="27" y="756"/>
                  </a:lnTo>
                  <a:lnTo>
                    <a:pt x="43" y="744"/>
                  </a:lnTo>
                  <a:lnTo>
                    <a:pt x="123" y="698"/>
                  </a:lnTo>
                  <a:lnTo>
                    <a:pt x="119" y="668"/>
                  </a:lnTo>
                  <a:lnTo>
                    <a:pt x="117" y="636"/>
                  </a:lnTo>
                  <a:lnTo>
                    <a:pt x="119" y="605"/>
                  </a:lnTo>
                  <a:lnTo>
                    <a:pt x="123" y="575"/>
                  </a:lnTo>
                  <a:lnTo>
                    <a:pt x="43" y="528"/>
                  </a:lnTo>
                  <a:lnTo>
                    <a:pt x="27" y="516"/>
                  </a:lnTo>
                  <a:lnTo>
                    <a:pt x="14" y="501"/>
                  </a:lnTo>
                  <a:lnTo>
                    <a:pt x="6" y="485"/>
                  </a:lnTo>
                  <a:lnTo>
                    <a:pt x="1" y="466"/>
                  </a:lnTo>
                  <a:lnTo>
                    <a:pt x="0" y="447"/>
                  </a:lnTo>
                  <a:lnTo>
                    <a:pt x="3" y="428"/>
                  </a:lnTo>
                  <a:lnTo>
                    <a:pt x="11" y="409"/>
                  </a:lnTo>
                  <a:lnTo>
                    <a:pt x="117" y="226"/>
                  </a:lnTo>
                  <a:lnTo>
                    <a:pt x="127" y="212"/>
                  </a:lnTo>
                  <a:lnTo>
                    <a:pt x="139" y="201"/>
                  </a:lnTo>
                  <a:lnTo>
                    <a:pt x="153" y="192"/>
                  </a:lnTo>
                  <a:lnTo>
                    <a:pt x="169" y="186"/>
                  </a:lnTo>
                  <a:lnTo>
                    <a:pt x="193" y="183"/>
                  </a:lnTo>
                  <a:lnTo>
                    <a:pt x="207" y="184"/>
                  </a:lnTo>
                  <a:lnTo>
                    <a:pt x="222" y="188"/>
                  </a:lnTo>
                  <a:lnTo>
                    <a:pt x="235" y="195"/>
                  </a:lnTo>
                  <a:lnTo>
                    <a:pt x="315" y="240"/>
                  </a:lnTo>
                  <a:lnTo>
                    <a:pt x="349" y="216"/>
                  </a:lnTo>
                  <a:lnTo>
                    <a:pt x="384" y="194"/>
                  </a:lnTo>
                  <a:lnTo>
                    <a:pt x="423" y="176"/>
                  </a:lnTo>
                  <a:lnTo>
                    <a:pt x="423" y="87"/>
                  </a:lnTo>
                  <a:lnTo>
                    <a:pt x="426" y="64"/>
                  </a:lnTo>
                  <a:lnTo>
                    <a:pt x="435" y="42"/>
                  </a:lnTo>
                  <a:lnTo>
                    <a:pt x="448" y="25"/>
                  </a:lnTo>
                  <a:lnTo>
                    <a:pt x="465" y="11"/>
                  </a:lnTo>
                  <a:lnTo>
                    <a:pt x="486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72" name="PA_库_任意多边形 20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8226986" y="3820860"/>
            <a:ext cx="445935" cy="443084"/>
          </a:xfrm>
          <a:custGeom>
            <a:avLst/>
            <a:gdLst>
              <a:gd name="T0" fmla="*/ 120 w 3130"/>
              <a:gd name="T1" fmla="*/ 2868 h 3105"/>
              <a:gd name="T2" fmla="*/ 209 w 3130"/>
              <a:gd name="T3" fmla="*/ 2981 h 3105"/>
              <a:gd name="T4" fmla="*/ 318 w 3130"/>
              <a:gd name="T5" fmla="*/ 2891 h 3105"/>
              <a:gd name="T6" fmla="*/ 230 w 3130"/>
              <a:gd name="T7" fmla="*/ 2778 h 3105"/>
              <a:gd name="T8" fmla="*/ 2693 w 3130"/>
              <a:gd name="T9" fmla="*/ 913 h 3105"/>
              <a:gd name="T10" fmla="*/ 2670 w 3130"/>
              <a:gd name="T11" fmla="*/ 1092 h 3105"/>
              <a:gd name="T12" fmla="*/ 2749 w 3130"/>
              <a:gd name="T13" fmla="*/ 1282 h 3105"/>
              <a:gd name="T14" fmla="*/ 2923 w 3130"/>
              <a:gd name="T15" fmla="*/ 1503 h 3105"/>
              <a:gd name="T16" fmla="*/ 2950 w 3130"/>
              <a:gd name="T17" fmla="*/ 1224 h 3105"/>
              <a:gd name="T18" fmla="*/ 1682 w 3130"/>
              <a:gd name="T19" fmla="*/ 174 h 3105"/>
              <a:gd name="T20" fmla="*/ 1163 w 3130"/>
              <a:gd name="T21" fmla="*/ 339 h 3105"/>
              <a:gd name="T22" fmla="*/ 1105 w 3130"/>
              <a:gd name="T23" fmla="*/ 544 h 3105"/>
              <a:gd name="T24" fmla="*/ 1153 w 3130"/>
              <a:gd name="T25" fmla="*/ 718 h 3105"/>
              <a:gd name="T26" fmla="*/ 1042 w 3130"/>
              <a:gd name="T27" fmla="*/ 829 h 3105"/>
              <a:gd name="T28" fmla="*/ 894 w 3130"/>
              <a:gd name="T29" fmla="*/ 903 h 3105"/>
              <a:gd name="T30" fmla="*/ 858 w 3130"/>
              <a:gd name="T31" fmla="*/ 1068 h 3105"/>
              <a:gd name="T32" fmla="*/ 866 w 3130"/>
              <a:gd name="T33" fmla="*/ 1230 h 3105"/>
              <a:gd name="T34" fmla="*/ 929 w 3130"/>
              <a:gd name="T35" fmla="*/ 1294 h 3105"/>
              <a:gd name="T36" fmla="*/ 886 w 3130"/>
              <a:gd name="T37" fmla="*/ 1385 h 3105"/>
              <a:gd name="T38" fmla="*/ 673 w 3130"/>
              <a:gd name="T39" fmla="*/ 1515 h 3105"/>
              <a:gd name="T40" fmla="*/ 665 w 3130"/>
              <a:gd name="T41" fmla="*/ 1885 h 3105"/>
              <a:gd name="T42" fmla="*/ 1907 w 3130"/>
              <a:gd name="T43" fmla="*/ 847 h 3105"/>
              <a:gd name="T44" fmla="*/ 1043 w 3130"/>
              <a:gd name="T45" fmla="*/ 2375 h 3105"/>
              <a:gd name="T46" fmla="*/ 1527 w 3130"/>
              <a:gd name="T47" fmla="*/ 2602 h 3105"/>
              <a:gd name="T48" fmla="*/ 2097 w 3130"/>
              <a:gd name="T49" fmla="*/ 2578 h 3105"/>
              <a:gd name="T50" fmla="*/ 2586 w 3130"/>
              <a:gd name="T51" fmla="*/ 2290 h 3105"/>
              <a:gd name="T52" fmla="*/ 2285 w 3130"/>
              <a:gd name="T53" fmla="*/ 2383 h 3105"/>
              <a:gd name="T54" fmla="*/ 2095 w 3130"/>
              <a:gd name="T55" fmla="*/ 2417 h 3105"/>
              <a:gd name="T56" fmla="*/ 2052 w 3130"/>
              <a:gd name="T57" fmla="*/ 2332 h 3105"/>
              <a:gd name="T58" fmla="*/ 2192 w 3130"/>
              <a:gd name="T59" fmla="*/ 2221 h 3105"/>
              <a:gd name="T60" fmla="*/ 2304 w 3130"/>
              <a:gd name="T61" fmla="*/ 2140 h 3105"/>
              <a:gd name="T62" fmla="*/ 2363 w 3130"/>
              <a:gd name="T63" fmla="*/ 1969 h 3105"/>
              <a:gd name="T64" fmla="*/ 2408 w 3130"/>
              <a:gd name="T65" fmla="*/ 1786 h 3105"/>
              <a:gd name="T66" fmla="*/ 2430 w 3130"/>
              <a:gd name="T67" fmla="*/ 1725 h 3105"/>
              <a:gd name="T68" fmla="*/ 2451 w 3130"/>
              <a:gd name="T69" fmla="*/ 1562 h 3105"/>
              <a:gd name="T70" fmla="*/ 2477 w 3130"/>
              <a:gd name="T71" fmla="*/ 1394 h 3105"/>
              <a:gd name="T72" fmla="*/ 2584 w 3130"/>
              <a:gd name="T73" fmla="*/ 1228 h 3105"/>
              <a:gd name="T74" fmla="*/ 2568 w 3130"/>
              <a:gd name="T75" fmla="*/ 1017 h 3105"/>
              <a:gd name="T76" fmla="*/ 2485 w 3130"/>
              <a:gd name="T77" fmla="*/ 825 h 3105"/>
              <a:gd name="T78" fmla="*/ 2351 w 3130"/>
              <a:gd name="T79" fmla="*/ 720 h 3105"/>
              <a:gd name="T80" fmla="*/ 2149 w 3130"/>
              <a:gd name="T81" fmla="*/ 563 h 3105"/>
              <a:gd name="T82" fmla="*/ 2026 w 3130"/>
              <a:gd name="T83" fmla="*/ 400 h 3105"/>
              <a:gd name="T84" fmla="*/ 1907 w 3130"/>
              <a:gd name="T85" fmla="*/ 181 h 3105"/>
              <a:gd name="T86" fmla="*/ 2039 w 3130"/>
              <a:gd name="T87" fmla="*/ 29 h 3105"/>
              <a:gd name="T88" fmla="*/ 2598 w 3130"/>
              <a:gd name="T89" fmla="*/ 291 h 3105"/>
              <a:gd name="T90" fmla="*/ 2984 w 3130"/>
              <a:gd name="T91" fmla="*/ 773 h 3105"/>
              <a:gd name="T92" fmla="*/ 3130 w 3130"/>
              <a:gd name="T93" fmla="*/ 1399 h 3105"/>
              <a:gd name="T94" fmla="*/ 2985 w 3130"/>
              <a:gd name="T95" fmla="*/ 2025 h 3105"/>
              <a:gd name="T96" fmla="*/ 2598 w 3130"/>
              <a:gd name="T97" fmla="*/ 2506 h 3105"/>
              <a:gd name="T98" fmla="*/ 2039 w 3130"/>
              <a:gd name="T99" fmla="*/ 2769 h 3105"/>
              <a:gd name="T100" fmla="*/ 1430 w 3130"/>
              <a:gd name="T101" fmla="*/ 2755 h 3105"/>
              <a:gd name="T102" fmla="*/ 922 w 3130"/>
              <a:gd name="T103" fmla="*/ 2498 h 3105"/>
              <a:gd name="T104" fmla="*/ 238 w 3130"/>
              <a:gd name="T105" fmla="*/ 3105 h 3105"/>
              <a:gd name="T106" fmla="*/ 44 w 3130"/>
              <a:gd name="T107" fmla="*/ 3012 h 3105"/>
              <a:gd name="T108" fmla="*/ 12 w 3130"/>
              <a:gd name="T109" fmla="*/ 2797 h 3105"/>
              <a:gd name="T110" fmla="*/ 534 w 3130"/>
              <a:gd name="T111" fmla="*/ 2002 h 3105"/>
              <a:gd name="T112" fmla="*/ 399 w 3130"/>
              <a:gd name="T113" fmla="*/ 1399 h 3105"/>
              <a:gd name="T114" fmla="*/ 543 w 3130"/>
              <a:gd name="T115" fmla="*/ 773 h 3105"/>
              <a:gd name="T116" fmla="*/ 930 w 3130"/>
              <a:gd name="T117" fmla="*/ 291 h 3105"/>
              <a:gd name="T118" fmla="*/ 1490 w 3130"/>
              <a:gd name="T119" fmla="*/ 29 h 3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30" h="3105">
                <a:moveTo>
                  <a:pt x="208" y="2778"/>
                </a:moveTo>
                <a:lnTo>
                  <a:pt x="186" y="2783"/>
                </a:lnTo>
                <a:lnTo>
                  <a:pt x="166" y="2792"/>
                </a:lnTo>
                <a:lnTo>
                  <a:pt x="149" y="2807"/>
                </a:lnTo>
                <a:lnTo>
                  <a:pt x="134" y="2826"/>
                </a:lnTo>
                <a:lnTo>
                  <a:pt x="125" y="2846"/>
                </a:lnTo>
                <a:lnTo>
                  <a:pt x="120" y="2868"/>
                </a:lnTo>
                <a:lnTo>
                  <a:pt x="120" y="2891"/>
                </a:lnTo>
                <a:lnTo>
                  <a:pt x="125" y="2913"/>
                </a:lnTo>
                <a:lnTo>
                  <a:pt x="134" y="2933"/>
                </a:lnTo>
                <a:lnTo>
                  <a:pt x="149" y="2952"/>
                </a:lnTo>
                <a:lnTo>
                  <a:pt x="167" y="2966"/>
                </a:lnTo>
                <a:lnTo>
                  <a:pt x="187" y="2976"/>
                </a:lnTo>
                <a:lnTo>
                  <a:pt x="209" y="2981"/>
                </a:lnTo>
                <a:lnTo>
                  <a:pt x="230" y="2981"/>
                </a:lnTo>
                <a:lnTo>
                  <a:pt x="251" y="2977"/>
                </a:lnTo>
                <a:lnTo>
                  <a:pt x="272" y="2966"/>
                </a:lnTo>
                <a:lnTo>
                  <a:pt x="290" y="2952"/>
                </a:lnTo>
                <a:lnTo>
                  <a:pt x="304" y="2934"/>
                </a:lnTo>
                <a:lnTo>
                  <a:pt x="313" y="2913"/>
                </a:lnTo>
                <a:lnTo>
                  <a:pt x="318" y="2891"/>
                </a:lnTo>
                <a:lnTo>
                  <a:pt x="318" y="2868"/>
                </a:lnTo>
                <a:lnTo>
                  <a:pt x="313" y="2846"/>
                </a:lnTo>
                <a:lnTo>
                  <a:pt x="304" y="2826"/>
                </a:lnTo>
                <a:lnTo>
                  <a:pt x="289" y="2807"/>
                </a:lnTo>
                <a:lnTo>
                  <a:pt x="272" y="2792"/>
                </a:lnTo>
                <a:lnTo>
                  <a:pt x="251" y="2783"/>
                </a:lnTo>
                <a:lnTo>
                  <a:pt x="230" y="2778"/>
                </a:lnTo>
                <a:lnTo>
                  <a:pt x="208" y="2778"/>
                </a:lnTo>
                <a:close/>
                <a:moveTo>
                  <a:pt x="2823" y="826"/>
                </a:moveTo>
                <a:lnTo>
                  <a:pt x="2796" y="840"/>
                </a:lnTo>
                <a:lnTo>
                  <a:pt x="2769" y="855"/>
                </a:lnTo>
                <a:lnTo>
                  <a:pt x="2741" y="873"/>
                </a:lnTo>
                <a:lnTo>
                  <a:pt x="2716" y="892"/>
                </a:lnTo>
                <a:lnTo>
                  <a:pt x="2693" y="913"/>
                </a:lnTo>
                <a:lnTo>
                  <a:pt x="2677" y="936"/>
                </a:lnTo>
                <a:lnTo>
                  <a:pt x="2669" y="953"/>
                </a:lnTo>
                <a:lnTo>
                  <a:pt x="2665" y="976"/>
                </a:lnTo>
                <a:lnTo>
                  <a:pt x="2662" y="1002"/>
                </a:lnTo>
                <a:lnTo>
                  <a:pt x="2663" y="1031"/>
                </a:lnTo>
                <a:lnTo>
                  <a:pt x="2666" y="1061"/>
                </a:lnTo>
                <a:lnTo>
                  <a:pt x="2670" y="1092"/>
                </a:lnTo>
                <a:lnTo>
                  <a:pt x="2677" y="1123"/>
                </a:lnTo>
                <a:lnTo>
                  <a:pt x="2686" y="1155"/>
                </a:lnTo>
                <a:lnTo>
                  <a:pt x="2696" y="1186"/>
                </a:lnTo>
                <a:lnTo>
                  <a:pt x="2709" y="1214"/>
                </a:lnTo>
                <a:lnTo>
                  <a:pt x="2721" y="1240"/>
                </a:lnTo>
                <a:lnTo>
                  <a:pt x="2735" y="1263"/>
                </a:lnTo>
                <a:lnTo>
                  <a:pt x="2749" y="1282"/>
                </a:lnTo>
                <a:lnTo>
                  <a:pt x="2766" y="1295"/>
                </a:lnTo>
                <a:lnTo>
                  <a:pt x="2802" y="1326"/>
                </a:lnTo>
                <a:lnTo>
                  <a:pt x="2835" y="1358"/>
                </a:lnTo>
                <a:lnTo>
                  <a:pt x="2862" y="1392"/>
                </a:lnTo>
                <a:lnTo>
                  <a:pt x="2887" y="1428"/>
                </a:lnTo>
                <a:lnTo>
                  <a:pt x="2906" y="1465"/>
                </a:lnTo>
                <a:lnTo>
                  <a:pt x="2923" y="1503"/>
                </a:lnTo>
                <a:lnTo>
                  <a:pt x="2937" y="1541"/>
                </a:lnTo>
                <a:lnTo>
                  <a:pt x="2948" y="1581"/>
                </a:lnTo>
                <a:lnTo>
                  <a:pt x="2955" y="1521"/>
                </a:lnTo>
                <a:lnTo>
                  <a:pt x="2960" y="1460"/>
                </a:lnTo>
                <a:lnTo>
                  <a:pt x="2962" y="1399"/>
                </a:lnTo>
                <a:lnTo>
                  <a:pt x="2959" y="1311"/>
                </a:lnTo>
                <a:lnTo>
                  <a:pt x="2950" y="1224"/>
                </a:lnTo>
                <a:lnTo>
                  <a:pt x="2936" y="1140"/>
                </a:lnTo>
                <a:lnTo>
                  <a:pt x="2915" y="1059"/>
                </a:lnTo>
                <a:lnTo>
                  <a:pt x="2889" y="978"/>
                </a:lnTo>
                <a:lnTo>
                  <a:pt x="2858" y="901"/>
                </a:lnTo>
                <a:lnTo>
                  <a:pt x="2823" y="826"/>
                </a:lnTo>
                <a:close/>
                <a:moveTo>
                  <a:pt x="1763" y="172"/>
                </a:moveTo>
                <a:lnTo>
                  <a:pt x="1682" y="174"/>
                </a:lnTo>
                <a:lnTo>
                  <a:pt x="1603" y="183"/>
                </a:lnTo>
                <a:lnTo>
                  <a:pt x="1524" y="197"/>
                </a:lnTo>
                <a:lnTo>
                  <a:pt x="1448" y="215"/>
                </a:lnTo>
                <a:lnTo>
                  <a:pt x="1373" y="239"/>
                </a:lnTo>
                <a:lnTo>
                  <a:pt x="1300" y="268"/>
                </a:lnTo>
                <a:lnTo>
                  <a:pt x="1230" y="301"/>
                </a:lnTo>
                <a:lnTo>
                  <a:pt x="1163" y="339"/>
                </a:lnTo>
                <a:lnTo>
                  <a:pt x="1098" y="381"/>
                </a:lnTo>
                <a:lnTo>
                  <a:pt x="1036" y="427"/>
                </a:lnTo>
                <a:lnTo>
                  <a:pt x="1049" y="447"/>
                </a:lnTo>
                <a:lnTo>
                  <a:pt x="1063" y="469"/>
                </a:lnTo>
                <a:lnTo>
                  <a:pt x="1078" y="493"/>
                </a:lnTo>
                <a:lnTo>
                  <a:pt x="1092" y="518"/>
                </a:lnTo>
                <a:lnTo>
                  <a:pt x="1105" y="544"/>
                </a:lnTo>
                <a:lnTo>
                  <a:pt x="1118" y="570"/>
                </a:lnTo>
                <a:lnTo>
                  <a:pt x="1129" y="597"/>
                </a:lnTo>
                <a:lnTo>
                  <a:pt x="1140" y="623"/>
                </a:lnTo>
                <a:lnTo>
                  <a:pt x="1147" y="648"/>
                </a:lnTo>
                <a:lnTo>
                  <a:pt x="1152" y="673"/>
                </a:lnTo>
                <a:lnTo>
                  <a:pt x="1155" y="697"/>
                </a:lnTo>
                <a:lnTo>
                  <a:pt x="1153" y="718"/>
                </a:lnTo>
                <a:lnTo>
                  <a:pt x="1149" y="738"/>
                </a:lnTo>
                <a:lnTo>
                  <a:pt x="1140" y="755"/>
                </a:lnTo>
                <a:lnTo>
                  <a:pt x="1124" y="774"/>
                </a:lnTo>
                <a:lnTo>
                  <a:pt x="1106" y="790"/>
                </a:lnTo>
                <a:lnTo>
                  <a:pt x="1087" y="804"/>
                </a:lnTo>
                <a:lnTo>
                  <a:pt x="1065" y="818"/>
                </a:lnTo>
                <a:lnTo>
                  <a:pt x="1042" y="829"/>
                </a:lnTo>
                <a:lnTo>
                  <a:pt x="1020" y="840"/>
                </a:lnTo>
                <a:lnTo>
                  <a:pt x="996" y="850"/>
                </a:lnTo>
                <a:lnTo>
                  <a:pt x="973" y="861"/>
                </a:lnTo>
                <a:lnTo>
                  <a:pt x="950" y="870"/>
                </a:lnTo>
                <a:lnTo>
                  <a:pt x="930" y="880"/>
                </a:lnTo>
                <a:lnTo>
                  <a:pt x="911" y="891"/>
                </a:lnTo>
                <a:lnTo>
                  <a:pt x="894" y="903"/>
                </a:lnTo>
                <a:lnTo>
                  <a:pt x="880" y="916"/>
                </a:lnTo>
                <a:lnTo>
                  <a:pt x="870" y="931"/>
                </a:lnTo>
                <a:lnTo>
                  <a:pt x="864" y="947"/>
                </a:lnTo>
                <a:lnTo>
                  <a:pt x="861" y="966"/>
                </a:lnTo>
                <a:lnTo>
                  <a:pt x="861" y="1000"/>
                </a:lnTo>
                <a:lnTo>
                  <a:pt x="860" y="1035"/>
                </a:lnTo>
                <a:lnTo>
                  <a:pt x="858" y="1068"/>
                </a:lnTo>
                <a:lnTo>
                  <a:pt x="857" y="1100"/>
                </a:lnTo>
                <a:lnTo>
                  <a:pt x="856" y="1130"/>
                </a:lnTo>
                <a:lnTo>
                  <a:pt x="855" y="1158"/>
                </a:lnTo>
                <a:lnTo>
                  <a:pt x="856" y="1182"/>
                </a:lnTo>
                <a:lnTo>
                  <a:pt x="858" y="1203"/>
                </a:lnTo>
                <a:lnTo>
                  <a:pt x="861" y="1220"/>
                </a:lnTo>
                <a:lnTo>
                  <a:pt x="866" y="1230"/>
                </a:lnTo>
                <a:lnTo>
                  <a:pt x="873" y="1239"/>
                </a:lnTo>
                <a:lnTo>
                  <a:pt x="882" y="1248"/>
                </a:lnTo>
                <a:lnTo>
                  <a:pt x="891" y="1257"/>
                </a:lnTo>
                <a:lnTo>
                  <a:pt x="903" y="1266"/>
                </a:lnTo>
                <a:lnTo>
                  <a:pt x="913" y="1275"/>
                </a:lnTo>
                <a:lnTo>
                  <a:pt x="922" y="1284"/>
                </a:lnTo>
                <a:lnTo>
                  <a:pt x="929" y="1294"/>
                </a:lnTo>
                <a:lnTo>
                  <a:pt x="935" y="1305"/>
                </a:lnTo>
                <a:lnTo>
                  <a:pt x="937" y="1316"/>
                </a:lnTo>
                <a:lnTo>
                  <a:pt x="936" y="1328"/>
                </a:lnTo>
                <a:lnTo>
                  <a:pt x="931" y="1341"/>
                </a:lnTo>
                <a:lnTo>
                  <a:pt x="921" y="1355"/>
                </a:lnTo>
                <a:lnTo>
                  <a:pt x="906" y="1370"/>
                </a:lnTo>
                <a:lnTo>
                  <a:pt x="886" y="1385"/>
                </a:lnTo>
                <a:lnTo>
                  <a:pt x="863" y="1402"/>
                </a:lnTo>
                <a:lnTo>
                  <a:pt x="836" y="1419"/>
                </a:lnTo>
                <a:lnTo>
                  <a:pt x="806" y="1438"/>
                </a:lnTo>
                <a:lnTo>
                  <a:pt x="774" y="1457"/>
                </a:lnTo>
                <a:lnTo>
                  <a:pt x="741" y="1477"/>
                </a:lnTo>
                <a:lnTo>
                  <a:pt x="706" y="1497"/>
                </a:lnTo>
                <a:lnTo>
                  <a:pt x="673" y="1515"/>
                </a:lnTo>
                <a:lnTo>
                  <a:pt x="639" y="1534"/>
                </a:lnTo>
                <a:lnTo>
                  <a:pt x="607" y="1551"/>
                </a:lnTo>
                <a:lnTo>
                  <a:pt x="579" y="1566"/>
                </a:lnTo>
                <a:lnTo>
                  <a:pt x="592" y="1649"/>
                </a:lnTo>
                <a:lnTo>
                  <a:pt x="613" y="1730"/>
                </a:lnTo>
                <a:lnTo>
                  <a:pt x="636" y="1809"/>
                </a:lnTo>
                <a:lnTo>
                  <a:pt x="665" y="1885"/>
                </a:lnTo>
                <a:lnTo>
                  <a:pt x="700" y="1958"/>
                </a:lnTo>
                <a:lnTo>
                  <a:pt x="739" y="2030"/>
                </a:lnTo>
                <a:lnTo>
                  <a:pt x="1201" y="1564"/>
                </a:lnTo>
                <a:lnTo>
                  <a:pt x="1205" y="1567"/>
                </a:lnTo>
                <a:lnTo>
                  <a:pt x="1207" y="951"/>
                </a:lnTo>
                <a:lnTo>
                  <a:pt x="1839" y="777"/>
                </a:lnTo>
                <a:lnTo>
                  <a:pt x="1907" y="847"/>
                </a:lnTo>
                <a:lnTo>
                  <a:pt x="1570" y="1191"/>
                </a:lnTo>
                <a:lnTo>
                  <a:pt x="1899" y="1527"/>
                </a:lnTo>
                <a:lnTo>
                  <a:pt x="2235" y="1183"/>
                </a:lnTo>
                <a:lnTo>
                  <a:pt x="2302" y="1252"/>
                </a:lnTo>
                <a:lnTo>
                  <a:pt x="2133" y="1900"/>
                </a:lnTo>
                <a:lnTo>
                  <a:pt x="1514" y="1901"/>
                </a:lnTo>
                <a:lnTo>
                  <a:pt x="1043" y="2375"/>
                </a:lnTo>
                <a:lnTo>
                  <a:pt x="1105" y="2421"/>
                </a:lnTo>
                <a:lnTo>
                  <a:pt x="1169" y="2462"/>
                </a:lnTo>
                <a:lnTo>
                  <a:pt x="1236" y="2499"/>
                </a:lnTo>
                <a:lnTo>
                  <a:pt x="1306" y="2532"/>
                </a:lnTo>
                <a:lnTo>
                  <a:pt x="1378" y="2560"/>
                </a:lnTo>
                <a:lnTo>
                  <a:pt x="1451" y="2583"/>
                </a:lnTo>
                <a:lnTo>
                  <a:pt x="1527" y="2602"/>
                </a:lnTo>
                <a:lnTo>
                  <a:pt x="1605" y="2615"/>
                </a:lnTo>
                <a:lnTo>
                  <a:pt x="1684" y="2623"/>
                </a:lnTo>
                <a:lnTo>
                  <a:pt x="1764" y="2625"/>
                </a:lnTo>
                <a:lnTo>
                  <a:pt x="1850" y="2622"/>
                </a:lnTo>
                <a:lnTo>
                  <a:pt x="1934" y="2613"/>
                </a:lnTo>
                <a:lnTo>
                  <a:pt x="2017" y="2598"/>
                </a:lnTo>
                <a:lnTo>
                  <a:pt x="2097" y="2578"/>
                </a:lnTo>
                <a:lnTo>
                  <a:pt x="2176" y="2550"/>
                </a:lnTo>
                <a:lnTo>
                  <a:pt x="2251" y="2519"/>
                </a:lnTo>
                <a:lnTo>
                  <a:pt x="2324" y="2483"/>
                </a:lnTo>
                <a:lnTo>
                  <a:pt x="2394" y="2441"/>
                </a:lnTo>
                <a:lnTo>
                  <a:pt x="2461" y="2395"/>
                </a:lnTo>
                <a:lnTo>
                  <a:pt x="2526" y="2344"/>
                </a:lnTo>
                <a:lnTo>
                  <a:pt x="2586" y="2290"/>
                </a:lnTo>
                <a:lnTo>
                  <a:pt x="2522" y="2312"/>
                </a:lnTo>
                <a:lnTo>
                  <a:pt x="2457" y="2330"/>
                </a:lnTo>
                <a:lnTo>
                  <a:pt x="2422" y="2340"/>
                </a:lnTo>
                <a:lnTo>
                  <a:pt x="2387" y="2350"/>
                </a:lnTo>
                <a:lnTo>
                  <a:pt x="2353" y="2361"/>
                </a:lnTo>
                <a:lnTo>
                  <a:pt x="2319" y="2372"/>
                </a:lnTo>
                <a:lnTo>
                  <a:pt x="2285" y="2383"/>
                </a:lnTo>
                <a:lnTo>
                  <a:pt x="2254" y="2393"/>
                </a:lnTo>
                <a:lnTo>
                  <a:pt x="2223" y="2401"/>
                </a:lnTo>
                <a:lnTo>
                  <a:pt x="2194" y="2409"/>
                </a:lnTo>
                <a:lnTo>
                  <a:pt x="2166" y="2415"/>
                </a:lnTo>
                <a:lnTo>
                  <a:pt x="2141" y="2418"/>
                </a:lnTo>
                <a:lnTo>
                  <a:pt x="2116" y="2419"/>
                </a:lnTo>
                <a:lnTo>
                  <a:pt x="2095" y="2417"/>
                </a:lnTo>
                <a:lnTo>
                  <a:pt x="2077" y="2412"/>
                </a:lnTo>
                <a:lnTo>
                  <a:pt x="2061" y="2403"/>
                </a:lnTo>
                <a:lnTo>
                  <a:pt x="2047" y="2391"/>
                </a:lnTo>
                <a:lnTo>
                  <a:pt x="2040" y="2376"/>
                </a:lnTo>
                <a:lnTo>
                  <a:pt x="2039" y="2363"/>
                </a:lnTo>
                <a:lnTo>
                  <a:pt x="2043" y="2347"/>
                </a:lnTo>
                <a:lnTo>
                  <a:pt x="2052" y="2332"/>
                </a:lnTo>
                <a:lnTo>
                  <a:pt x="2066" y="2316"/>
                </a:lnTo>
                <a:lnTo>
                  <a:pt x="2082" y="2299"/>
                </a:lnTo>
                <a:lnTo>
                  <a:pt x="2101" y="2284"/>
                </a:lnTo>
                <a:lnTo>
                  <a:pt x="2123" y="2267"/>
                </a:lnTo>
                <a:lnTo>
                  <a:pt x="2145" y="2251"/>
                </a:lnTo>
                <a:lnTo>
                  <a:pt x="2168" y="2236"/>
                </a:lnTo>
                <a:lnTo>
                  <a:pt x="2192" y="2221"/>
                </a:lnTo>
                <a:lnTo>
                  <a:pt x="2214" y="2206"/>
                </a:lnTo>
                <a:lnTo>
                  <a:pt x="2236" y="2193"/>
                </a:lnTo>
                <a:lnTo>
                  <a:pt x="2256" y="2180"/>
                </a:lnTo>
                <a:lnTo>
                  <a:pt x="2272" y="2169"/>
                </a:lnTo>
                <a:lnTo>
                  <a:pt x="2286" y="2158"/>
                </a:lnTo>
                <a:lnTo>
                  <a:pt x="2297" y="2150"/>
                </a:lnTo>
                <a:lnTo>
                  <a:pt x="2304" y="2140"/>
                </a:lnTo>
                <a:lnTo>
                  <a:pt x="2312" y="2125"/>
                </a:lnTo>
                <a:lnTo>
                  <a:pt x="2320" y="2105"/>
                </a:lnTo>
                <a:lnTo>
                  <a:pt x="2329" y="2082"/>
                </a:lnTo>
                <a:lnTo>
                  <a:pt x="2337" y="2057"/>
                </a:lnTo>
                <a:lnTo>
                  <a:pt x="2346" y="2029"/>
                </a:lnTo>
                <a:lnTo>
                  <a:pt x="2355" y="1999"/>
                </a:lnTo>
                <a:lnTo>
                  <a:pt x="2363" y="1969"/>
                </a:lnTo>
                <a:lnTo>
                  <a:pt x="2371" y="1939"/>
                </a:lnTo>
                <a:lnTo>
                  <a:pt x="2379" y="1908"/>
                </a:lnTo>
                <a:lnTo>
                  <a:pt x="2386" y="1879"/>
                </a:lnTo>
                <a:lnTo>
                  <a:pt x="2392" y="1851"/>
                </a:lnTo>
                <a:lnTo>
                  <a:pt x="2398" y="1826"/>
                </a:lnTo>
                <a:lnTo>
                  <a:pt x="2403" y="1804"/>
                </a:lnTo>
                <a:lnTo>
                  <a:pt x="2408" y="1786"/>
                </a:lnTo>
                <a:lnTo>
                  <a:pt x="2411" y="1772"/>
                </a:lnTo>
                <a:lnTo>
                  <a:pt x="2413" y="1763"/>
                </a:lnTo>
                <a:lnTo>
                  <a:pt x="2413" y="1760"/>
                </a:lnTo>
                <a:lnTo>
                  <a:pt x="2415" y="1758"/>
                </a:lnTo>
                <a:lnTo>
                  <a:pt x="2419" y="1751"/>
                </a:lnTo>
                <a:lnTo>
                  <a:pt x="2424" y="1739"/>
                </a:lnTo>
                <a:lnTo>
                  <a:pt x="2430" y="1725"/>
                </a:lnTo>
                <a:lnTo>
                  <a:pt x="2437" y="1707"/>
                </a:lnTo>
                <a:lnTo>
                  <a:pt x="2444" y="1687"/>
                </a:lnTo>
                <a:lnTo>
                  <a:pt x="2450" y="1664"/>
                </a:lnTo>
                <a:lnTo>
                  <a:pt x="2454" y="1640"/>
                </a:lnTo>
                <a:lnTo>
                  <a:pt x="2456" y="1614"/>
                </a:lnTo>
                <a:lnTo>
                  <a:pt x="2455" y="1588"/>
                </a:lnTo>
                <a:lnTo>
                  <a:pt x="2451" y="1562"/>
                </a:lnTo>
                <a:lnTo>
                  <a:pt x="2442" y="1535"/>
                </a:lnTo>
                <a:lnTo>
                  <a:pt x="2436" y="1512"/>
                </a:lnTo>
                <a:lnTo>
                  <a:pt x="2436" y="1489"/>
                </a:lnTo>
                <a:lnTo>
                  <a:pt x="2441" y="1466"/>
                </a:lnTo>
                <a:lnTo>
                  <a:pt x="2450" y="1442"/>
                </a:lnTo>
                <a:lnTo>
                  <a:pt x="2462" y="1418"/>
                </a:lnTo>
                <a:lnTo>
                  <a:pt x="2477" y="1394"/>
                </a:lnTo>
                <a:lnTo>
                  <a:pt x="2494" y="1370"/>
                </a:lnTo>
                <a:lnTo>
                  <a:pt x="2511" y="1346"/>
                </a:lnTo>
                <a:lnTo>
                  <a:pt x="2529" y="1322"/>
                </a:lnTo>
                <a:lnTo>
                  <a:pt x="2546" y="1298"/>
                </a:lnTo>
                <a:lnTo>
                  <a:pt x="2561" y="1275"/>
                </a:lnTo>
                <a:lnTo>
                  <a:pt x="2574" y="1252"/>
                </a:lnTo>
                <a:lnTo>
                  <a:pt x="2584" y="1228"/>
                </a:lnTo>
                <a:lnTo>
                  <a:pt x="2590" y="1206"/>
                </a:lnTo>
                <a:lnTo>
                  <a:pt x="2592" y="1181"/>
                </a:lnTo>
                <a:lnTo>
                  <a:pt x="2591" y="1153"/>
                </a:lnTo>
                <a:lnTo>
                  <a:pt x="2588" y="1121"/>
                </a:lnTo>
                <a:lnTo>
                  <a:pt x="2583" y="1088"/>
                </a:lnTo>
                <a:lnTo>
                  <a:pt x="2576" y="1052"/>
                </a:lnTo>
                <a:lnTo>
                  <a:pt x="2568" y="1017"/>
                </a:lnTo>
                <a:lnTo>
                  <a:pt x="2558" y="983"/>
                </a:lnTo>
                <a:lnTo>
                  <a:pt x="2548" y="948"/>
                </a:lnTo>
                <a:lnTo>
                  <a:pt x="2536" y="916"/>
                </a:lnTo>
                <a:lnTo>
                  <a:pt x="2524" y="888"/>
                </a:lnTo>
                <a:lnTo>
                  <a:pt x="2511" y="862"/>
                </a:lnTo>
                <a:lnTo>
                  <a:pt x="2498" y="841"/>
                </a:lnTo>
                <a:lnTo>
                  <a:pt x="2485" y="825"/>
                </a:lnTo>
                <a:lnTo>
                  <a:pt x="2472" y="815"/>
                </a:lnTo>
                <a:lnTo>
                  <a:pt x="2458" y="806"/>
                </a:lnTo>
                <a:lnTo>
                  <a:pt x="2441" y="795"/>
                </a:lnTo>
                <a:lnTo>
                  <a:pt x="2422" y="779"/>
                </a:lnTo>
                <a:lnTo>
                  <a:pt x="2399" y="762"/>
                </a:lnTo>
                <a:lnTo>
                  <a:pt x="2376" y="742"/>
                </a:lnTo>
                <a:lnTo>
                  <a:pt x="2351" y="720"/>
                </a:lnTo>
                <a:lnTo>
                  <a:pt x="2323" y="697"/>
                </a:lnTo>
                <a:lnTo>
                  <a:pt x="2296" y="673"/>
                </a:lnTo>
                <a:lnTo>
                  <a:pt x="2267" y="650"/>
                </a:lnTo>
                <a:lnTo>
                  <a:pt x="2238" y="626"/>
                </a:lnTo>
                <a:lnTo>
                  <a:pt x="2208" y="603"/>
                </a:lnTo>
                <a:lnTo>
                  <a:pt x="2179" y="582"/>
                </a:lnTo>
                <a:lnTo>
                  <a:pt x="2149" y="563"/>
                </a:lnTo>
                <a:lnTo>
                  <a:pt x="2121" y="545"/>
                </a:lnTo>
                <a:lnTo>
                  <a:pt x="2101" y="530"/>
                </a:lnTo>
                <a:lnTo>
                  <a:pt x="2083" y="511"/>
                </a:lnTo>
                <a:lnTo>
                  <a:pt x="2067" y="489"/>
                </a:lnTo>
                <a:lnTo>
                  <a:pt x="2051" y="461"/>
                </a:lnTo>
                <a:lnTo>
                  <a:pt x="2038" y="431"/>
                </a:lnTo>
                <a:lnTo>
                  <a:pt x="2026" y="400"/>
                </a:lnTo>
                <a:lnTo>
                  <a:pt x="2015" y="366"/>
                </a:lnTo>
                <a:lnTo>
                  <a:pt x="2005" y="330"/>
                </a:lnTo>
                <a:lnTo>
                  <a:pt x="1995" y="295"/>
                </a:lnTo>
                <a:lnTo>
                  <a:pt x="1988" y="259"/>
                </a:lnTo>
                <a:lnTo>
                  <a:pt x="1982" y="225"/>
                </a:lnTo>
                <a:lnTo>
                  <a:pt x="1976" y="191"/>
                </a:lnTo>
                <a:lnTo>
                  <a:pt x="1907" y="181"/>
                </a:lnTo>
                <a:lnTo>
                  <a:pt x="1836" y="174"/>
                </a:lnTo>
                <a:lnTo>
                  <a:pt x="1763" y="172"/>
                </a:lnTo>
                <a:close/>
                <a:moveTo>
                  <a:pt x="1764" y="0"/>
                </a:moveTo>
                <a:lnTo>
                  <a:pt x="1764" y="0"/>
                </a:lnTo>
                <a:lnTo>
                  <a:pt x="1858" y="4"/>
                </a:lnTo>
                <a:lnTo>
                  <a:pt x="1950" y="13"/>
                </a:lnTo>
                <a:lnTo>
                  <a:pt x="2039" y="29"/>
                </a:lnTo>
                <a:lnTo>
                  <a:pt x="2127" y="50"/>
                </a:lnTo>
                <a:lnTo>
                  <a:pt x="2212" y="78"/>
                </a:lnTo>
                <a:lnTo>
                  <a:pt x="2295" y="110"/>
                </a:lnTo>
                <a:lnTo>
                  <a:pt x="2375" y="149"/>
                </a:lnTo>
                <a:lnTo>
                  <a:pt x="2452" y="191"/>
                </a:lnTo>
                <a:lnTo>
                  <a:pt x="2527" y="239"/>
                </a:lnTo>
                <a:lnTo>
                  <a:pt x="2598" y="291"/>
                </a:lnTo>
                <a:lnTo>
                  <a:pt x="2665" y="349"/>
                </a:lnTo>
                <a:lnTo>
                  <a:pt x="2729" y="410"/>
                </a:lnTo>
                <a:lnTo>
                  <a:pt x="2789" y="476"/>
                </a:lnTo>
                <a:lnTo>
                  <a:pt x="2844" y="545"/>
                </a:lnTo>
                <a:lnTo>
                  <a:pt x="2896" y="618"/>
                </a:lnTo>
                <a:lnTo>
                  <a:pt x="2943" y="694"/>
                </a:lnTo>
                <a:lnTo>
                  <a:pt x="2984" y="773"/>
                </a:lnTo>
                <a:lnTo>
                  <a:pt x="3022" y="854"/>
                </a:lnTo>
                <a:lnTo>
                  <a:pt x="3054" y="940"/>
                </a:lnTo>
                <a:lnTo>
                  <a:pt x="3081" y="1027"/>
                </a:lnTo>
                <a:lnTo>
                  <a:pt x="3101" y="1117"/>
                </a:lnTo>
                <a:lnTo>
                  <a:pt x="3117" y="1210"/>
                </a:lnTo>
                <a:lnTo>
                  <a:pt x="3127" y="1304"/>
                </a:lnTo>
                <a:lnTo>
                  <a:pt x="3130" y="1399"/>
                </a:lnTo>
                <a:lnTo>
                  <a:pt x="3127" y="1494"/>
                </a:lnTo>
                <a:lnTo>
                  <a:pt x="3118" y="1588"/>
                </a:lnTo>
                <a:lnTo>
                  <a:pt x="3102" y="1680"/>
                </a:lnTo>
                <a:lnTo>
                  <a:pt x="3081" y="1771"/>
                </a:lnTo>
                <a:lnTo>
                  <a:pt x="3055" y="1858"/>
                </a:lnTo>
                <a:lnTo>
                  <a:pt x="3022" y="1943"/>
                </a:lnTo>
                <a:lnTo>
                  <a:pt x="2985" y="2025"/>
                </a:lnTo>
                <a:lnTo>
                  <a:pt x="2943" y="2104"/>
                </a:lnTo>
                <a:lnTo>
                  <a:pt x="2896" y="2180"/>
                </a:lnTo>
                <a:lnTo>
                  <a:pt x="2845" y="2253"/>
                </a:lnTo>
                <a:lnTo>
                  <a:pt x="2789" y="2322"/>
                </a:lnTo>
                <a:lnTo>
                  <a:pt x="2729" y="2388"/>
                </a:lnTo>
                <a:lnTo>
                  <a:pt x="2666" y="2449"/>
                </a:lnTo>
                <a:lnTo>
                  <a:pt x="2598" y="2506"/>
                </a:lnTo>
                <a:lnTo>
                  <a:pt x="2528" y="2559"/>
                </a:lnTo>
                <a:lnTo>
                  <a:pt x="2453" y="2607"/>
                </a:lnTo>
                <a:lnTo>
                  <a:pt x="2376" y="2649"/>
                </a:lnTo>
                <a:lnTo>
                  <a:pt x="2296" y="2688"/>
                </a:lnTo>
                <a:lnTo>
                  <a:pt x="2212" y="2720"/>
                </a:lnTo>
                <a:lnTo>
                  <a:pt x="2127" y="2747"/>
                </a:lnTo>
                <a:lnTo>
                  <a:pt x="2039" y="2769"/>
                </a:lnTo>
                <a:lnTo>
                  <a:pt x="1950" y="2785"/>
                </a:lnTo>
                <a:lnTo>
                  <a:pt x="1858" y="2794"/>
                </a:lnTo>
                <a:lnTo>
                  <a:pt x="1764" y="2797"/>
                </a:lnTo>
                <a:lnTo>
                  <a:pt x="1679" y="2795"/>
                </a:lnTo>
                <a:lnTo>
                  <a:pt x="1593" y="2787"/>
                </a:lnTo>
                <a:lnTo>
                  <a:pt x="1511" y="2774"/>
                </a:lnTo>
                <a:lnTo>
                  <a:pt x="1430" y="2755"/>
                </a:lnTo>
                <a:lnTo>
                  <a:pt x="1350" y="2732"/>
                </a:lnTo>
                <a:lnTo>
                  <a:pt x="1273" y="2704"/>
                </a:lnTo>
                <a:lnTo>
                  <a:pt x="1198" y="2670"/>
                </a:lnTo>
                <a:lnTo>
                  <a:pt x="1125" y="2634"/>
                </a:lnTo>
                <a:lnTo>
                  <a:pt x="1055" y="2592"/>
                </a:lnTo>
                <a:lnTo>
                  <a:pt x="987" y="2547"/>
                </a:lnTo>
                <a:lnTo>
                  <a:pt x="922" y="2498"/>
                </a:lnTo>
                <a:lnTo>
                  <a:pt x="384" y="3041"/>
                </a:lnTo>
                <a:lnTo>
                  <a:pt x="382" y="3039"/>
                </a:lnTo>
                <a:lnTo>
                  <a:pt x="356" y="3061"/>
                </a:lnTo>
                <a:lnTo>
                  <a:pt x="329" y="3079"/>
                </a:lnTo>
                <a:lnTo>
                  <a:pt x="300" y="3091"/>
                </a:lnTo>
                <a:lnTo>
                  <a:pt x="270" y="3101"/>
                </a:lnTo>
                <a:lnTo>
                  <a:pt x="238" y="3105"/>
                </a:lnTo>
                <a:lnTo>
                  <a:pt x="208" y="3104"/>
                </a:lnTo>
                <a:lnTo>
                  <a:pt x="176" y="3100"/>
                </a:lnTo>
                <a:lnTo>
                  <a:pt x="146" y="3090"/>
                </a:lnTo>
                <a:lnTo>
                  <a:pt x="117" y="3078"/>
                </a:lnTo>
                <a:lnTo>
                  <a:pt x="90" y="3060"/>
                </a:lnTo>
                <a:lnTo>
                  <a:pt x="65" y="3037"/>
                </a:lnTo>
                <a:lnTo>
                  <a:pt x="44" y="3012"/>
                </a:lnTo>
                <a:lnTo>
                  <a:pt x="26" y="2984"/>
                </a:lnTo>
                <a:lnTo>
                  <a:pt x="13" y="2955"/>
                </a:lnTo>
                <a:lnTo>
                  <a:pt x="4" y="2924"/>
                </a:lnTo>
                <a:lnTo>
                  <a:pt x="0" y="2892"/>
                </a:lnTo>
                <a:lnTo>
                  <a:pt x="0" y="2860"/>
                </a:lnTo>
                <a:lnTo>
                  <a:pt x="4" y="2828"/>
                </a:lnTo>
                <a:lnTo>
                  <a:pt x="12" y="2797"/>
                </a:lnTo>
                <a:lnTo>
                  <a:pt x="25" y="2767"/>
                </a:lnTo>
                <a:lnTo>
                  <a:pt x="43" y="2739"/>
                </a:lnTo>
                <a:lnTo>
                  <a:pt x="64" y="2713"/>
                </a:lnTo>
                <a:lnTo>
                  <a:pt x="62" y="2712"/>
                </a:lnTo>
                <a:lnTo>
                  <a:pt x="617" y="2153"/>
                </a:lnTo>
                <a:lnTo>
                  <a:pt x="573" y="2079"/>
                </a:lnTo>
                <a:lnTo>
                  <a:pt x="534" y="2002"/>
                </a:lnTo>
                <a:lnTo>
                  <a:pt x="500" y="1923"/>
                </a:lnTo>
                <a:lnTo>
                  <a:pt x="469" y="1841"/>
                </a:lnTo>
                <a:lnTo>
                  <a:pt x="445" y="1756"/>
                </a:lnTo>
                <a:lnTo>
                  <a:pt x="425" y="1670"/>
                </a:lnTo>
                <a:lnTo>
                  <a:pt x="411" y="1581"/>
                </a:lnTo>
                <a:lnTo>
                  <a:pt x="402" y="1490"/>
                </a:lnTo>
                <a:lnTo>
                  <a:pt x="399" y="1399"/>
                </a:lnTo>
                <a:lnTo>
                  <a:pt x="402" y="1304"/>
                </a:lnTo>
                <a:lnTo>
                  <a:pt x="411" y="1210"/>
                </a:lnTo>
                <a:lnTo>
                  <a:pt x="426" y="1117"/>
                </a:lnTo>
                <a:lnTo>
                  <a:pt x="448" y="1027"/>
                </a:lnTo>
                <a:lnTo>
                  <a:pt x="474" y="940"/>
                </a:lnTo>
                <a:lnTo>
                  <a:pt x="507" y="854"/>
                </a:lnTo>
                <a:lnTo>
                  <a:pt x="543" y="773"/>
                </a:lnTo>
                <a:lnTo>
                  <a:pt x="585" y="694"/>
                </a:lnTo>
                <a:lnTo>
                  <a:pt x="633" y="618"/>
                </a:lnTo>
                <a:lnTo>
                  <a:pt x="684" y="545"/>
                </a:lnTo>
                <a:lnTo>
                  <a:pt x="740" y="476"/>
                </a:lnTo>
                <a:lnTo>
                  <a:pt x="799" y="410"/>
                </a:lnTo>
                <a:lnTo>
                  <a:pt x="863" y="349"/>
                </a:lnTo>
                <a:lnTo>
                  <a:pt x="930" y="291"/>
                </a:lnTo>
                <a:lnTo>
                  <a:pt x="1001" y="239"/>
                </a:lnTo>
                <a:lnTo>
                  <a:pt x="1076" y="191"/>
                </a:lnTo>
                <a:lnTo>
                  <a:pt x="1153" y="149"/>
                </a:lnTo>
                <a:lnTo>
                  <a:pt x="1233" y="110"/>
                </a:lnTo>
                <a:lnTo>
                  <a:pt x="1317" y="78"/>
                </a:lnTo>
                <a:lnTo>
                  <a:pt x="1402" y="50"/>
                </a:lnTo>
                <a:lnTo>
                  <a:pt x="1490" y="29"/>
                </a:lnTo>
                <a:lnTo>
                  <a:pt x="1579" y="13"/>
                </a:lnTo>
                <a:lnTo>
                  <a:pt x="1671" y="4"/>
                </a:lnTo>
                <a:lnTo>
                  <a:pt x="1764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8648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7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极简幻彩主义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Nice Sub</a:t>
            </a:r>
            <a:r>
              <a:rPr lang="zh-CN" altLang="en-US" dirty="0"/>
              <a:t>极简幻彩主义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5" name="PA_库_任意多边形 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839201" y="5566996"/>
            <a:ext cx="3501778" cy="1291004"/>
          </a:xfrm>
          <a:custGeom>
            <a:avLst/>
            <a:gdLst>
              <a:gd name="T0" fmla="*/ 11 w 932"/>
              <a:gd name="T1" fmla="*/ 17 h 344"/>
              <a:gd name="T2" fmla="*/ 25 w 932"/>
              <a:gd name="T3" fmla="*/ 78 h 344"/>
              <a:gd name="T4" fmla="*/ 39 w 932"/>
              <a:gd name="T5" fmla="*/ 156 h 344"/>
              <a:gd name="T6" fmla="*/ 182 w 932"/>
              <a:gd name="T7" fmla="*/ 176 h 344"/>
              <a:gd name="T8" fmla="*/ 339 w 932"/>
              <a:gd name="T9" fmla="*/ 207 h 344"/>
              <a:gd name="T10" fmla="*/ 365 w 932"/>
              <a:gd name="T11" fmla="*/ 344 h 344"/>
              <a:gd name="T12" fmla="*/ 932 w 932"/>
              <a:gd name="T13" fmla="*/ 344 h 344"/>
              <a:gd name="T14" fmla="*/ 849 w 932"/>
              <a:gd name="T15" fmla="*/ 87 h 344"/>
              <a:gd name="T16" fmla="*/ 836 w 932"/>
              <a:gd name="T17" fmla="*/ 0 h 344"/>
              <a:gd name="T18" fmla="*/ 0 w 932"/>
              <a:gd name="T19" fmla="*/ 0 h 344"/>
              <a:gd name="T20" fmla="*/ 11 w 932"/>
              <a:gd name="T21" fmla="*/ 1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344">
                <a:moveTo>
                  <a:pt x="11" y="17"/>
                </a:moveTo>
                <a:cubicBezTo>
                  <a:pt x="20" y="29"/>
                  <a:pt x="35" y="45"/>
                  <a:pt x="25" y="78"/>
                </a:cubicBezTo>
                <a:cubicBezTo>
                  <a:pt x="25" y="78"/>
                  <a:pt x="14" y="141"/>
                  <a:pt x="39" y="156"/>
                </a:cubicBezTo>
                <a:cubicBezTo>
                  <a:pt x="39" y="156"/>
                  <a:pt x="67" y="189"/>
                  <a:pt x="182" y="176"/>
                </a:cubicBezTo>
                <a:cubicBezTo>
                  <a:pt x="221" y="171"/>
                  <a:pt x="295" y="152"/>
                  <a:pt x="339" y="207"/>
                </a:cubicBezTo>
                <a:cubicBezTo>
                  <a:pt x="339" y="207"/>
                  <a:pt x="359" y="272"/>
                  <a:pt x="365" y="344"/>
                </a:cubicBezTo>
                <a:cubicBezTo>
                  <a:pt x="932" y="344"/>
                  <a:pt x="932" y="344"/>
                  <a:pt x="932" y="344"/>
                </a:cubicBezTo>
                <a:cubicBezTo>
                  <a:pt x="880" y="232"/>
                  <a:pt x="849" y="87"/>
                  <a:pt x="849" y="87"/>
                </a:cubicBezTo>
                <a:cubicBezTo>
                  <a:pt x="849" y="87"/>
                  <a:pt x="834" y="52"/>
                  <a:pt x="836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4"/>
                  <a:pt x="6" y="10"/>
                  <a:pt x="11" y="17"/>
                </a:cubicBezTo>
                <a:close/>
              </a:path>
            </a:pathLst>
          </a:custGeom>
          <a:blipFill>
            <a:blip r:embed="rId2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" name="PA_库_任意多边形 7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460580" y="4288921"/>
            <a:ext cx="4135275" cy="1278075"/>
          </a:xfrm>
          <a:custGeom>
            <a:avLst/>
            <a:gdLst>
              <a:gd name="T0" fmla="*/ 1101 w 1101"/>
              <a:gd name="T1" fmla="*/ 0 h 340"/>
              <a:gd name="T2" fmla="*/ 65 w 1101"/>
              <a:gd name="T3" fmla="*/ 0 h 340"/>
              <a:gd name="T4" fmla="*/ 2 w 1101"/>
              <a:gd name="T5" fmla="*/ 137 h 340"/>
              <a:gd name="T6" fmla="*/ 64 w 1101"/>
              <a:gd name="T7" fmla="*/ 179 h 340"/>
              <a:gd name="T8" fmla="*/ 74 w 1101"/>
              <a:gd name="T9" fmla="*/ 215 h 340"/>
              <a:gd name="T10" fmla="*/ 74 w 1101"/>
              <a:gd name="T11" fmla="*/ 266 h 340"/>
              <a:gd name="T12" fmla="*/ 103 w 1101"/>
              <a:gd name="T13" fmla="*/ 290 h 340"/>
              <a:gd name="T14" fmla="*/ 101 w 1101"/>
              <a:gd name="T15" fmla="*/ 305 h 340"/>
              <a:gd name="T16" fmla="*/ 101 w 1101"/>
              <a:gd name="T17" fmla="*/ 340 h 340"/>
              <a:gd name="T18" fmla="*/ 937 w 1101"/>
              <a:gd name="T19" fmla="*/ 340 h 340"/>
              <a:gd name="T20" fmla="*/ 1005 w 1101"/>
              <a:gd name="T21" fmla="*/ 152 h 340"/>
              <a:gd name="T22" fmla="*/ 1101 w 1101"/>
              <a:gd name="T23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1" h="340">
                <a:moveTo>
                  <a:pt x="1101" y="0"/>
                </a:moveTo>
                <a:cubicBezTo>
                  <a:pt x="65" y="0"/>
                  <a:pt x="65" y="0"/>
                  <a:pt x="65" y="0"/>
                </a:cubicBezTo>
                <a:cubicBezTo>
                  <a:pt x="45" y="36"/>
                  <a:pt x="0" y="120"/>
                  <a:pt x="2" y="137"/>
                </a:cubicBezTo>
                <a:cubicBezTo>
                  <a:pt x="2" y="137"/>
                  <a:pt x="1" y="177"/>
                  <a:pt x="64" y="179"/>
                </a:cubicBezTo>
                <a:cubicBezTo>
                  <a:pt x="64" y="179"/>
                  <a:pt x="78" y="181"/>
                  <a:pt x="74" y="215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74" y="266"/>
                  <a:pt x="76" y="280"/>
                  <a:pt x="103" y="290"/>
                </a:cubicBezTo>
                <a:cubicBezTo>
                  <a:pt x="103" y="290"/>
                  <a:pt x="109" y="296"/>
                  <a:pt x="101" y="305"/>
                </a:cubicBezTo>
                <a:cubicBezTo>
                  <a:pt x="101" y="305"/>
                  <a:pt x="92" y="316"/>
                  <a:pt x="101" y="340"/>
                </a:cubicBezTo>
                <a:cubicBezTo>
                  <a:pt x="937" y="340"/>
                  <a:pt x="937" y="340"/>
                  <a:pt x="937" y="340"/>
                </a:cubicBezTo>
                <a:cubicBezTo>
                  <a:pt x="939" y="288"/>
                  <a:pt x="953" y="226"/>
                  <a:pt x="1005" y="152"/>
                </a:cubicBezTo>
                <a:cubicBezTo>
                  <a:pt x="1005" y="152"/>
                  <a:pt x="1060" y="76"/>
                  <a:pt x="1101" y="0"/>
                </a:cubicBezTo>
                <a:close/>
              </a:path>
            </a:pathLst>
          </a:custGeom>
          <a:blipFill>
            <a:blip r:embed="rId2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" name="PA_库_任意多边形 8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648967" y="2997917"/>
            <a:ext cx="4186989" cy="1291004"/>
          </a:xfrm>
          <a:custGeom>
            <a:avLst/>
            <a:gdLst>
              <a:gd name="T0" fmla="*/ 1095 w 1115"/>
              <a:gd name="T1" fmla="*/ 218 h 344"/>
              <a:gd name="T2" fmla="*/ 1054 w 1115"/>
              <a:gd name="T3" fmla="*/ 0 h 344"/>
              <a:gd name="T4" fmla="*/ 23 w 1115"/>
              <a:gd name="T5" fmla="*/ 0 h 344"/>
              <a:gd name="T6" fmla="*/ 7 w 1115"/>
              <a:gd name="T7" fmla="*/ 181 h 344"/>
              <a:gd name="T8" fmla="*/ 25 w 1115"/>
              <a:gd name="T9" fmla="*/ 325 h 344"/>
              <a:gd name="T10" fmla="*/ 15 w 1115"/>
              <a:gd name="T11" fmla="*/ 344 h 344"/>
              <a:gd name="T12" fmla="*/ 1051 w 1115"/>
              <a:gd name="T13" fmla="*/ 344 h 344"/>
              <a:gd name="T14" fmla="*/ 1095 w 1115"/>
              <a:gd name="T15" fmla="*/ 218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5" h="344">
                <a:moveTo>
                  <a:pt x="1095" y="218"/>
                </a:moveTo>
                <a:cubicBezTo>
                  <a:pt x="1095" y="218"/>
                  <a:pt x="1115" y="124"/>
                  <a:pt x="105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48"/>
                  <a:pt x="0" y="109"/>
                  <a:pt x="7" y="181"/>
                </a:cubicBezTo>
                <a:cubicBezTo>
                  <a:pt x="11" y="216"/>
                  <a:pt x="61" y="257"/>
                  <a:pt x="25" y="325"/>
                </a:cubicBezTo>
                <a:cubicBezTo>
                  <a:pt x="25" y="325"/>
                  <a:pt x="21" y="332"/>
                  <a:pt x="15" y="344"/>
                </a:cubicBezTo>
                <a:cubicBezTo>
                  <a:pt x="1051" y="344"/>
                  <a:pt x="1051" y="344"/>
                  <a:pt x="1051" y="344"/>
                </a:cubicBezTo>
                <a:cubicBezTo>
                  <a:pt x="1075" y="296"/>
                  <a:pt x="1093" y="254"/>
                  <a:pt x="1095" y="218"/>
                </a:cubicBezTo>
                <a:close/>
              </a:path>
            </a:pathLst>
          </a:custGeom>
          <a:blipFill>
            <a:blip r:embed="rId2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" name="PA_库_任意多边形 9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733926" y="1815882"/>
            <a:ext cx="3873011" cy="1182035"/>
          </a:xfrm>
          <a:custGeom>
            <a:avLst/>
            <a:gdLst>
              <a:gd name="T0" fmla="*/ 938 w 1031"/>
              <a:gd name="T1" fmla="*/ 178 h 315"/>
              <a:gd name="T2" fmla="*/ 484 w 1031"/>
              <a:gd name="T3" fmla="*/ 1 h 315"/>
              <a:gd name="T4" fmla="*/ 98 w 1031"/>
              <a:gd name="T5" fmla="*/ 156 h 315"/>
              <a:gd name="T6" fmla="*/ 0 w 1031"/>
              <a:gd name="T7" fmla="*/ 315 h 315"/>
              <a:gd name="T8" fmla="*/ 1031 w 1031"/>
              <a:gd name="T9" fmla="*/ 315 h 315"/>
              <a:gd name="T10" fmla="*/ 938 w 1031"/>
              <a:gd name="T11" fmla="*/ 17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1" h="315">
                <a:moveTo>
                  <a:pt x="938" y="178"/>
                </a:moveTo>
                <a:cubicBezTo>
                  <a:pt x="857" y="87"/>
                  <a:pt x="749" y="3"/>
                  <a:pt x="484" y="1"/>
                </a:cubicBezTo>
                <a:cubicBezTo>
                  <a:pt x="380" y="0"/>
                  <a:pt x="222" y="25"/>
                  <a:pt x="98" y="156"/>
                </a:cubicBezTo>
                <a:cubicBezTo>
                  <a:pt x="56" y="199"/>
                  <a:pt x="21" y="247"/>
                  <a:pt x="0" y="315"/>
                </a:cubicBezTo>
                <a:cubicBezTo>
                  <a:pt x="1031" y="315"/>
                  <a:pt x="1031" y="315"/>
                  <a:pt x="1031" y="315"/>
                </a:cubicBezTo>
                <a:cubicBezTo>
                  <a:pt x="1010" y="271"/>
                  <a:pt x="981" y="226"/>
                  <a:pt x="938" y="178"/>
                </a:cubicBezTo>
                <a:close/>
              </a:path>
            </a:pathLst>
          </a:custGeom>
          <a:blipFill>
            <a:blip r:embed="rId2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" name="PA_库_TextPlaceholder 1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532470" y="2236542"/>
            <a:ext cx="231905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+mj-lt"/>
              </a:rPr>
              <a:t>Tempor incididunt ut</a:t>
            </a:r>
          </a:p>
        </p:txBody>
      </p:sp>
      <p:sp>
        <p:nvSpPr>
          <p:cNvPr id="10" name="PA_库_TextPlaceholder 14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3532470" y="2460132"/>
            <a:ext cx="231905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</a:rPr>
              <a:t>"Sed ut perspiciatis unde omnis iste natus error sit voluptatem</a:t>
            </a:r>
          </a:p>
        </p:txBody>
      </p:sp>
      <p:sp>
        <p:nvSpPr>
          <p:cNvPr id="11" name="PA_库_TextPlaceholder 14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3180538" y="3332752"/>
            <a:ext cx="231905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+mj-lt"/>
              </a:rPr>
              <a:t>Cicero in 45 BC</a:t>
            </a:r>
          </a:p>
        </p:txBody>
      </p:sp>
      <p:sp>
        <p:nvSpPr>
          <p:cNvPr id="12" name="PA_库_TextPlaceholder 14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3180538" y="3556342"/>
            <a:ext cx="231905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</a:rPr>
              <a:t>"Sed ut perspiciatis unde omnis iste natus error sit voluptatem</a:t>
            </a:r>
          </a:p>
        </p:txBody>
      </p:sp>
      <p:sp>
        <p:nvSpPr>
          <p:cNvPr id="13" name="PA_库_TextPlaceholder 14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3245569" y="4558677"/>
            <a:ext cx="231905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+mj-lt"/>
              </a:rPr>
              <a:t>The standard Lorem</a:t>
            </a:r>
          </a:p>
        </p:txBody>
      </p:sp>
      <p:sp>
        <p:nvSpPr>
          <p:cNvPr id="14" name="PA_库_TextPlaceholder 14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3245569" y="4782267"/>
            <a:ext cx="231905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</a:rPr>
              <a:t>"Sed ut perspiciatis unde omnis iste natus error sit voluptatem</a:t>
            </a:r>
          </a:p>
        </p:txBody>
      </p:sp>
      <p:sp>
        <p:nvSpPr>
          <p:cNvPr id="15" name="PA_库_TextPlaceholder 14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4275035" y="5799370"/>
            <a:ext cx="15764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400" dirty="0">
                <a:solidFill>
                  <a:schemeClr val="bg1"/>
                </a:solidFill>
                <a:latin typeface="+mj-lt"/>
              </a:rPr>
              <a:t>Finibus Bonorum</a:t>
            </a:r>
          </a:p>
        </p:txBody>
      </p:sp>
      <p:sp>
        <p:nvSpPr>
          <p:cNvPr id="16" name="PA_库_TextPlaceholder 14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4275035" y="6051535"/>
            <a:ext cx="157649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200" dirty="0">
                <a:solidFill>
                  <a:schemeClr val="bg1"/>
                </a:solidFill>
              </a:rPr>
              <a:t>"Sed ut perspiciatis unde omnis iste natus</a:t>
            </a:r>
          </a:p>
        </p:txBody>
      </p:sp>
      <p:grpSp>
        <p:nvGrpSpPr>
          <p:cNvPr id="17" name="PA_库_组合 16"/>
          <p:cNvGrpSpPr/>
          <p:nvPr>
            <p:custDataLst>
              <p:tags r:id="rId13"/>
            </p:custDataLst>
          </p:nvPr>
        </p:nvGrpSpPr>
        <p:grpSpPr>
          <a:xfrm>
            <a:off x="5735854" y="4579726"/>
            <a:ext cx="871083" cy="871083"/>
            <a:chOff x="7100469" y="4579726"/>
            <a:chExt cx="871083" cy="871083"/>
          </a:xfrm>
          <a:effectLst>
            <a:outerShdw blurRad="215900" dist="38100" algn="l" rotWithShape="0">
              <a:schemeClr val="bg1">
                <a:lumMod val="50000"/>
                <a:alpha val="50000"/>
              </a:schemeClr>
            </a:outerShdw>
          </a:effectLst>
        </p:grpSpPr>
        <p:sp>
          <p:nvSpPr>
            <p:cNvPr id="18" name="Oval 17"/>
            <p:cNvSpPr/>
            <p:nvPr/>
          </p:nvSpPr>
          <p:spPr>
            <a:xfrm>
              <a:off x="7100469" y="4579726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7228181" y="4752055"/>
              <a:ext cx="615658" cy="554408"/>
            </a:xfrm>
            <a:custGeom>
              <a:avLst/>
              <a:gdLst>
                <a:gd name="T0" fmla="*/ 1681 w 3498"/>
                <a:gd name="T1" fmla="*/ 1222 h 3151"/>
                <a:gd name="T2" fmla="*/ 1514 w 3498"/>
                <a:gd name="T3" fmla="*/ 1465 h 3151"/>
                <a:gd name="T4" fmla="*/ 1551 w 3498"/>
                <a:gd name="T5" fmla="*/ 1765 h 3151"/>
                <a:gd name="T6" fmla="*/ 1771 w 3498"/>
                <a:gd name="T7" fmla="*/ 1960 h 3151"/>
                <a:gd name="T8" fmla="*/ 2073 w 3498"/>
                <a:gd name="T9" fmla="*/ 1960 h 3151"/>
                <a:gd name="T10" fmla="*/ 2293 w 3498"/>
                <a:gd name="T11" fmla="*/ 1765 h 3151"/>
                <a:gd name="T12" fmla="*/ 2329 w 3498"/>
                <a:gd name="T13" fmla="*/ 1465 h 3151"/>
                <a:gd name="T14" fmla="*/ 2163 w 3498"/>
                <a:gd name="T15" fmla="*/ 1222 h 3151"/>
                <a:gd name="T16" fmla="*/ 3187 w 3498"/>
                <a:gd name="T17" fmla="*/ 0 h 3151"/>
                <a:gd name="T18" fmla="*/ 3377 w 3498"/>
                <a:gd name="T19" fmla="*/ 65 h 3151"/>
                <a:gd name="T20" fmla="*/ 3495 w 3498"/>
                <a:gd name="T21" fmla="*/ 269 h 3151"/>
                <a:gd name="T22" fmla="*/ 3434 w 3498"/>
                <a:gd name="T23" fmla="*/ 502 h 3151"/>
                <a:gd name="T24" fmla="*/ 3230 w 3498"/>
                <a:gd name="T25" fmla="*/ 621 h 3151"/>
                <a:gd name="T26" fmla="*/ 2593 w 3498"/>
                <a:gd name="T27" fmla="*/ 1170 h 3151"/>
                <a:gd name="T28" fmla="*/ 2703 w 3498"/>
                <a:gd name="T29" fmla="*/ 1568 h 3151"/>
                <a:gd name="T30" fmla="*/ 2615 w 3498"/>
                <a:gd name="T31" fmla="*/ 1927 h 3151"/>
                <a:gd name="T32" fmla="*/ 2732 w 3498"/>
                <a:gd name="T33" fmla="*/ 2541 h 3151"/>
                <a:gd name="T34" fmla="*/ 2980 w 3498"/>
                <a:gd name="T35" fmla="*/ 2571 h 3151"/>
                <a:gd name="T36" fmla="*/ 3123 w 3498"/>
                <a:gd name="T37" fmla="*/ 2757 h 3151"/>
                <a:gd name="T38" fmla="*/ 3091 w 3498"/>
                <a:gd name="T39" fmla="*/ 2997 h 3151"/>
                <a:gd name="T40" fmla="*/ 2905 w 3498"/>
                <a:gd name="T41" fmla="*/ 3141 h 3151"/>
                <a:gd name="T42" fmla="*/ 2665 w 3498"/>
                <a:gd name="T43" fmla="*/ 3109 h 3151"/>
                <a:gd name="T44" fmla="*/ 2522 w 3498"/>
                <a:gd name="T45" fmla="*/ 2923 h 3151"/>
                <a:gd name="T46" fmla="*/ 2546 w 3498"/>
                <a:gd name="T47" fmla="*/ 2695 h 3151"/>
                <a:gd name="T48" fmla="*/ 1922 w 3498"/>
                <a:gd name="T49" fmla="*/ 2348 h 3151"/>
                <a:gd name="T50" fmla="*/ 1873 w 3498"/>
                <a:gd name="T51" fmla="*/ 2698 h 3151"/>
                <a:gd name="T52" fmla="*/ 1869 w 3498"/>
                <a:gd name="T53" fmla="*/ 2931 h 3151"/>
                <a:gd name="T54" fmla="*/ 1702 w 3498"/>
                <a:gd name="T55" fmla="*/ 3098 h 3151"/>
                <a:gd name="T56" fmla="*/ 1460 w 3498"/>
                <a:gd name="T57" fmla="*/ 3098 h 3151"/>
                <a:gd name="T58" fmla="*/ 1294 w 3498"/>
                <a:gd name="T59" fmla="*/ 2931 h 3151"/>
                <a:gd name="T60" fmla="*/ 1297 w 3498"/>
                <a:gd name="T61" fmla="*/ 2686 h 3151"/>
                <a:gd name="T62" fmla="*/ 1471 w 3498"/>
                <a:gd name="T63" fmla="*/ 2519 h 3151"/>
                <a:gd name="T64" fmla="*/ 1461 w 3498"/>
                <a:gd name="T65" fmla="*/ 2197 h 3151"/>
                <a:gd name="T66" fmla="*/ 622 w 3498"/>
                <a:gd name="T67" fmla="*/ 2525 h 3151"/>
                <a:gd name="T68" fmla="*/ 558 w 3498"/>
                <a:gd name="T69" fmla="*/ 2750 h 3151"/>
                <a:gd name="T70" fmla="*/ 354 w 3498"/>
                <a:gd name="T71" fmla="*/ 2868 h 3151"/>
                <a:gd name="T72" fmla="*/ 121 w 3498"/>
                <a:gd name="T73" fmla="*/ 2806 h 3151"/>
                <a:gd name="T74" fmla="*/ 3 w 3498"/>
                <a:gd name="T75" fmla="*/ 2602 h 3151"/>
                <a:gd name="T76" fmla="*/ 65 w 3498"/>
                <a:gd name="T77" fmla="*/ 2369 h 3151"/>
                <a:gd name="T78" fmla="*/ 270 w 3498"/>
                <a:gd name="T79" fmla="*/ 2250 h 3151"/>
                <a:gd name="T80" fmla="*/ 1175 w 3498"/>
                <a:gd name="T81" fmla="*/ 1796 h 3151"/>
                <a:gd name="T82" fmla="*/ 1152 w 3498"/>
                <a:gd name="T83" fmla="*/ 1440 h 3151"/>
                <a:gd name="T84" fmla="*/ 1300 w 3498"/>
                <a:gd name="T85" fmla="*/ 1097 h 3151"/>
                <a:gd name="T86" fmla="*/ 885 w 3498"/>
                <a:gd name="T87" fmla="*/ 694 h 3151"/>
                <a:gd name="T88" fmla="*/ 681 w 3498"/>
                <a:gd name="T89" fmla="*/ 576 h 3151"/>
                <a:gd name="T90" fmla="*/ 620 w 3498"/>
                <a:gd name="T91" fmla="*/ 343 h 3151"/>
                <a:gd name="T92" fmla="*/ 738 w 3498"/>
                <a:gd name="T93" fmla="*/ 139 h 3151"/>
                <a:gd name="T94" fmla="*/ 970 w 3498"/>
                <a:gd name="T95" fmla="*/ 77 h 3151"/>
                <a:gd name="T96" fmla="*/ 1174 w 3498"/>
                <a:gd name="T97" fmla="*/ 196 h 3151"/>
                <a:gd name="T98" fmla="*/ 1237 w 3498"/>
                <a:gd name="T99" fmla="*/ 422 h 3151"/>
                <a:gd name="T100" fmla="*/ 1653 w 3498"/>
                <a:gd name="T101" fmla="*/ 835 h 3151"/>
                <a:gd name="T102" fmla="*/ 2050 w 3498"/>
                <a:gd name="T103" fmla="*/ 798 h 3151"/>
                <a:gd name="T104" fmla="*/ 2387 w 3498"/>
                <a:gd name="T105" fmla="*/ 941 h 3151"/>
                <a:gd name="T106" fmla="*/ 2886 w 3498"/>
                <a:gd name="T107" fmla="*/ 229 h 3151"/>
                <a:gd name="T108" fmla="*/ 3030 w 3498"/>
                <a:gd name="T109" fmla="*/ 43 h 3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98" h="3151">
                  <a:moveTo>
                    <a:pt x="1922" y="1147"/>
                  </a:moveTo>
                  <a:lnTo>
                    <a:pt x="1869" y="1150"/>
                  </a:lnTo>
                  <a:lnTo>
                    <a:pt x="1818" y="1160"/>
                  </a:lnTo>
                  <a:lnTo>
                    <a:pt x="1771" y="1176"/>
                  </a:lnTo>
                  <a:lnTo>
                    <a:pt x="1725" y="1197"/>
                  </a:lnTo>
                  <a:lnTo>
                    <a:pt x="1681" y="1222"/>
                  </a:lnTo>
                  <a:lnTo>
                    <a:pt x="1643" y="1253"/>
                  </a:lnTo>
                  <a:lnTo>
                    <a:pt x="1608" y="1288"/>
                  </a:lnTo>
                  <a:lnTo>
                    <a:pt x="1577" y="1328"/>
                  </a:lnTo>
                  <a:lnTo>
                    <a:pt x="1551" y="1370"/>
                  </a:lnTo>
                  <a:lnTo>
                    <a:pt x="1529" y="1416"/>
                  </a:lnTo>
                  <a:lnTo>
                    <a:pt x="1514" y="1465"/>
                  </a:lnTo>
                  <a:lnTo>
                    <a:pt x="1505" y="1515"/>
                  </a:lnTo>
                  <a:lnTo>
                    <a:pt x="1502" y="1568"/>
                  </a:lnTo>
                  <a:lnTo>
                    <a:pt x="1505" y="1621"/>
                  </a:lnTo>
                  <a:lnTo>
                    <a:pt x="1514" y="1671"/>
                  </a:lnTo>
                  <a:lnTo>
                    <a:pt x="1529" y="1720"/>
                  </a:lnTo>
                  <a:lnTo>
                    <a:pt x="1551" y="1765"/>
                  </a:lnTo>
                  <a:lnTo>
                    <a:pt x="1577" y="1808"/>
                  </a:lnTo>
                  <a:lnTo>
                    <a:pt x="1608" y="1847"/>
                  </a:lnTo>
                  <a:lnTo>
                    <a:pt x="1643" y="1882"/>
                  </a:lnTo>
                  <a:lnTo>
                    <a:pt x="1681" y="1913"/>
                  </a:lnTo>
                  <a:lnTo>
                    <a:pt x="1725" y="1939"/>
                  </a:lnTo>
                  <a:lnTo>
                    <a:pt x="1771" y="1960"/>
                  </a:lnTo>
                  <a:lnTo>
                    <a:pt x="1818" y="1976"/>
                  </a:lnTo>
                  <a:lnTo>
                    <a:pt x="1869" y="1985"/>
                  </a:lnTo>
                  <a:lnTo>
                    <a:pt x="1922" y="1989"/>
                  </a:lnTo>
                  <a:lnTo>
                    <a:pt x="1975" y="1985"/>
                  </a:lnTo>
                  <a:lnTo>
                    <a:pt x="2026" y="1976"/>
                  </a:lnTo>
                  <a:lnTo>
                    <a:pt x="2073" y="1960"/>
                  </a:lnTo>
                  <a:lnTo>
                    <a:pt x="2120" y="1939"/>
                  </a:lnTo>
                  <a:lnTo>
                    <a:pt x="2163" y="1913"/>
                  </a:lnTo>
                  <a:lnTo>
                    <a:pt x="2201" y="1882"/>
                  </a:lnTo>
                  <a:lnTo>
                    <a:pt x="2236" y="1847"/>
                  </a:lnTo>
                  <a:lnTo>
                    <a:pt x="2267" y="1808"/>
                  </a:lnTo>
                  <a:lnTo>
                    <a:pt x="2293" y="1765"/>
                  </a:lnTo>
                  <a:lnTo>
                    <a:pt x="2315" y="1720"/>
                  </a:lnTo>
                  <a:lnTo>
                    <a:pt x="2329" y="1671"/>
                  </a:lnTo>
                  <a:lnTo>
                    <a:pt x="2339" y="1621"/>
                  </a:lnTo>
                  <a:lnTo>
                    <a:pt x="2342" y="1568"/>
                  </a:lnTo>
                  <a:lnTo>
                    <a:pt x="2339" y="1515"/>
                  </a:lnTo>
                  <a:lnTo>
                    <a:pt x="2329" y="1465"/>
                  </a:lnTo>
                  <a:lnTo>
                    <a:pt x="2315" y="1416"/>
                  </a:lnTo>
                  <a:lnTo>
                    <a:pt x="2293" y="1370"/>
                  </a:lnTo>
                  <a:lnTo>
                    <a:pt x="2267" y="1328"/>
                  </a:lnTo>
                  <a:lnTo>
                    <a:pt x="2236" y="1288"/>
                  </a:lnTo>
                  <a:lnTo>
                    <a:pt x="2201" y="1253"/>
                  </a:lnTo>
                  <a:lnTo>
                    <a:pt x="2163" y="1222"/>
                  </a:lnTo>
                  <a:lnTo>
                    <a:pt x="2120" y="1197"/>
                  </a:lnTo>
                  <a:lnTo>
                    <a:pt x="2073" y="1176"/>
                  </a:lnTo>
                  <a:lnTo>
                    <a:pt x="2026" y="1160"/>
                  </a:lnTo>
                  <a:lnTo>
                    <a:pt x="1975" y="1150"/>
                  </a:lnTo>
                  <a:lnTo>
                    <a:pt x="1922" y="1147"/>
                  </a:lnTo>
                  <a:close/>
                  <a:moveTo>
                    <a:pt x="3187" y="0"/>
                  </a:moveTo>
                  <a:lnTo>
                    <a:pt x="3187" y="0"/>
                  </a:lnTo>
                  <a:lnTo>
                    <a:pt x="3230" y="3"/>
                  </a:lnTo>
                  <a:lnTo>
                    <a:pt x="3270" y="11"/>
                  </a:lnTo>
                  <a:lnTo>
                    <a:pt x="3308" y="24"/>
                  </a:lnTo>
                  <a:lnTo>
                    <a:pt x="3344" y="43"/>
                  </a:lnTo>
                  <a:lnTo>
                    <a:pt x="3377" y="65"/>
                  </a:lnTo>
                  <a:lnTo>
                    <a:pt x="3407" y="91"/>
                  </a:lnTo>
                  <a:lnTo>
                    <a:pt x="3434" y="121"/>
                  </a:lnTo>
                  <a:lnTo>
                    <a:pt x="3456" y="154"/>
                  </a:lnTo>
                  <a:lnTo>
                    <a:pt x="3474" y="190"/>
                  </a:lnTo>
                  <a:lnTo>
                    <a:pt x="3488" y="229"/>
                  </a:lnTo>
                  <a:lnTo>
                    <a:pt x="3495" y="269"/>
                  </a:lnTo>
                  <a:lnTo>
                    <a:pt x="3498" y="311"/>
                  </a:lnTo>
                  <a:lnTo>
                    <a:pt x="3495" y="354"/>
                  </a:lnTo>
                  <a:lnTo>
                    <a:pt x="3488" y="394"/>
                  </a:lnTo>
                  <a:lnTo>
                    <a:pt x="3474" y="433"/>
                  </a:lnTo>
                  <a:lnTo>
                    <a:pt x="3456" y="469"/>
                  </a:lnTo>
                  <a:lnTo>
                    <a:pt x="3434" y="502"/>
                  </a:lnTo>
                  <a:lnTo>
                    <a:pt x="3407" y="531"/>
                  </a:lnTo>
                  <a:lnTo>
                    <a:pt x="3377" y="558"/>
                  </a:lnTo>
                  <a:lnTo>
                    <a:pt x="3344" y="580"/>
                  </a:lnTo>
                  <a:lnTo>
                    <a:pt x="3308" y="598"/>
                  </a:lnTo>
                  <a:lnTo>
                    <a:pt x="3270" y="612"/>
                  </a:lnTo>
                  <a:lnTo>
                    <a:pt x="3230" y="621"/>
                  </a:lnTo>
                  <a:lnTo>
                    <a:pt x="3187" y="623"/>
                  </a:lnTo>
                  <a:lnTo>
                    <a:pt x="3147" y="621"/>
                  </a:lnTo>
                  <a:lnTo>
                    <a:pt x="3107" y="613"/>
                  </a:lnTo>
                  <a:lnTo>
                    <a:pt x="3069" y="601"/>
                  </a:lnTo>
                  <a:lnTo>
                    <a:pt x="2556" y="1114"/>
                  </a:lnTo>
                  <a:lnTo>
                    <a:pt x="2593" y="1170"/>
                  </a:lnTo>
                  <a:lnTo>
                    <a:pt x="2625" y="1230"/>
                  </a:lnTo>
                  <a:lnTo>
                    <a:pt x="2653" y="1292"/>
                  </a:lnTo>
                  <a:lnTo>
                    <a:pt x="2674" y="1358"/>
                  </a:lnTo>
                  <a:lnTo>
                    <a:pt x="2690" y="1426"/>
                  </a:lnTo>
                  <a:lnTo>
                    <a:pt x="2699" y="1495"/>
                  </a:lnTo>
                  <a:lnTo>
                    <a:pt x="2703" y="1568"/>
                  </a:lnTo>
                  <a:lnTo>
                    <a:pt x="2699" y="1631"/>
                  </a:lnTo>
                  <a:lnTo>
                    <a:pt x="2692" y="1693"/>
                  </a:lnTo>
                  <a:lnTo>
                    <a:pt x="2680" y="1754"/>
                  </a:lnTo>
                  <a:lnTo>
                    <a:pt x="2663" y="1813"/>
                  </a:lnTo>
                  <a:lnTo>
                    <a:pt x="2642" y="1871"/>
                  </a:lnTo>
                  <a:lnTo>
                    <a:pt x="2615" y="1927"/>
                  </a:lnTo>
                  <a:lnTo>
                    <a:pt x="2585" y="1980"/>
                  </a:lnTo>
                  <a:lnTo>
                    <a:pt x="2551" y="2031"/>
                  </a:lnTo>
                  <a:lnTo>
                    <a:pt x="2511" y="2079"/>
                  </a:lnTo>
                  <a:lnTo>
                    <a:pt x="2469" y="2125"/>
                  </a:lnTo>
                  <a:lnTo>
                    <a:pt x="2421" y="2167"/>
                  </a:lnTo>
                  <a:lnTo>
                    <a:pt x="2732" y="2541"/>
                  </a:lnTo>
                  <a:lnTo>
                    <a:pt x="2777" y="2532"/>
                  </a:lnTo>
                  <a:lnTo>
                    <a:pt x="2823" y="2529"/>
                  </a:lnTo>
                  <a:lnTo>
                    <a:pt x="2865" y="2531"/>
                  </a:lnTo>
                  <a:lnTo>
                    <a:pt x="2905" y="2539"/>
                  </a:lnTo>
                  <a:lnTo>
                    <a:pt x="2944" y="2553"/>
                  </a:lnTo>
                  <a:lnTo>
                    <a:pt x="2980" y="2571"/>
                  </a:lnTo>
                  <a:lnTo>
                    <a:pt x="3013" y="2593"/>
                  </a:lnTo>
                  <a:lnTo>
                    <a:pt x="3043" y="2620"/>
                  </a:lnTo>
                  <a:lnTo>
                    <a:pt x="3069" y="2650"/>
                  </a:lnTo>
                  <a:lnTo>
                    <a:pt x="3091" y="2683"/>
                  </a:lnTo>
                  <a:lnTo>
                    <a:pt x="3110" y="2719"/>
                  </a:lnTo>
                  <a:lnTo>
                    <a:pt x="3123" y="2757"/>
                  </a:lnTo>
                  <a:lnTo>
                    <a:pt x="3132" y="2797"/>
                  </a:lnTo>
                  <a:lnTo>
                    <a:pt x="3134" y="2840"/>
                  </a:lnTo>
                  <a:lnTo>
                    <a:pt x="3132" y="2882"/>
                  </a:lnTo>
                  <a:lnTo>
                    <a:pt x="3123" y="2923"/>
                  </a:lnTo>
                  <a:lnTo>
                    <a:pt x="3110" y="2961"/>
                  </a:lnTo>
                  <a:lnTo>
                    <a:pt x="3091" y="2997"/>
                  </a:lnTo>
                  <a:lnTo>
                    <a:pt x="3069" y="3030"/>
                  </a:lnTo>
                  <a:lnTo>
                    <a:pt x="3043" y="3060"/>
                  </a:lnTo>
                  <a:lnTo>
                    <a:pt x="3013" y="3087"/>
                  </a:lnTo>
                  <a:lnTo>
                    <a:pt x="2980" y="3109"/>
                  </a:lnTo>
                  <a:lnTo>
                    <a:pt x="2944" y="3127"/>
                  </a:lnTo>
                  <a:lnTo>
                    <a:pt x="2905" y="3141"/>
                  </a:lnTo>
                  <a:lnTo>
                    <a:pt x="2865" y="3148"/>
                  </a:lnTo>
                  <a:lnTo>
                    <a:pt x="2823" y="3151"/>
                  </a:lnTo>
                  <a:lnTo>
                    <a:pt x="2780" y="3148"/>
                  </a:lnTo>
                  <a:lnTo>
                    <a:pt x="2740" y="3141"/>
                  </a:lnTo>
                  <a:lnTo>
                    <a:pt x="2701" y="3127"/>
                  </a:lnTo>
                  <a:lnTo>
                    <a:pt x="2665" y="3109"/>
                  </a:lnTo>
                  <a:lnTo>
                    <a:pt x="2632" y="3087"/>
                  </a:lnTo>
                  <a:lnTo>
                    <a:pt x="2603" y="3060"/>
                  </a:lnTo>
                  <a:lnTo>
                    <a:pt x="2576" y="3030"/>
                  </a:lnTo>
                  <a:lnTo>
                    <a:pt x="2554" y="2997"/>
                  </a:lnTo>
                  <a:lnTo>
                    <a:pt x="2536" y="2961"/>
                  </a:lnTo>
                  <a:lnTo>
                    <a:pt x="2522" y="2923"/>
                  </a:lnTo>
                  <a:lnTo>
                    <a:pt x="2513" y="2882"/>
                  </a:lnTo>
                  <a:lnTo>
                    <a:pt x="2511" y="2840"/>
                  </a:lnTo>
                  <a:lnTo>
                    <a:pt x="2513" y="2803"/>
                  </a:lnTo>
                  <a:lnTo>
                    <a:pt x="2520" y="2766"/>
                  </a:lnTo>
                  <a:lnTo>
                    <a:pt x="2531" y="2730"/>
                  </a:lnTo>
                  <a:lnTo>
                    <a:pt x="2546" y="2695"/>
                  </a:lnTo>
                  <a:lnTo>
                    <a:pt x="2212" y="2293"/>
                  </a:lnTo>
                  <a:lnTo>
                    <a:pt x="2155" y="2312"/>
                  </a:lnTo>
                  <a:lnTo>
                    <a:pt x="2099" y="2328"/>
                  </a:lnTo>
                  <a:lnTo>
                    <a:pt x="2040" y="2339"/>
                  </a:lnTo>
                  <a:lnTo>
                    <a:pt x="1982" y="2346"/>
                  </a:lnTo>
                  <a:lnTo>
                    <a:pt x="1922" y="2348"/>
                  </a:lnTo>
                  <a:lnTo>
                    <a:pt x="1864" y="2346"/>
                  </a:lnTo>
                  <a:lnTo>
                    <a:pt x="1783" y="2573"/>
                  </a:lnTo>
                  <a:lnTo>
                    <a:pt x="1812" y="2601"/>
                  </a:lnTo>
                  <a:lnTo>
                    <a:pt x="1835" y="2631"/>
                  </a:lnTo>
                  <a:lnTo>
                    <a:pt x="1856" y="2662"/>
                  </a:lnTo>
                  <a:lnTo>
                    <a:pt x="1873" y="2698"/>
                  </a:lnTo>
                  <a:lnTo>
                    <a:pt x="1884" y="2734"/>
                  </a:lnTo>
                  <a:lnTo>
                    <a:pt x="1891" y="2772"/>
                  </a:lnTo>
                  <a:lnTo>
                    <a:pt x="1894" y="2810"/>
                  </a:lnTo>
                  <a:lnTo>
                    <a:pt x="1891" y="2853"/>
                  </a:lnTo>
                  <a:lnTo>
                    <a:pt x="1882" y="2893"/>
                  </a:lnTo>
                  <a:lnTo>
                    <a:pt x="1869" y="2931"/>
                  </a:lnTo>
                  <a:lnTo>
                    <a:pt x="1851" y="2967"/>
                  </a:lnTo>
                  <a:lnTo>
                    <a:pt x="1828" y="3002"/>
                  </a:lnTo>
                  <a:lnTo>
                    <a:pt x="1802" y="3031"/>
                  </a:lnTo>
                  <a:lnTo>
                    <a:pt x="1772" y="3057"/>
                  </a:lnTo>
                  <a:lnTo>
                    <a:pt x="1739" y="3080"/>
                  </a:lnTo>
                  <a:lnTo>
                    <a:pt x="1702" y="3098"/>
                  </a:lnTo>
                  <a:lnTo>
                    <a:pt x="1664" y="3111"/>
                  </a:lnTo>
                  <a:lnTo>
                    <a:pt x="1624" y="3119"/>
                  </a:lnTo>
                  <a:lnTo>
                    <a:pt x="1581" y="3123"/>
                  </a:lnTo>
                  <a:lnTo>
                    <a:pt x="1540" y="3119"/>
                  </a:lnTo>
                  <a:lnTo>
                    <a:pt x="1498" y="3111"/>
                  </a:lnTo>
                  <a:lnTo>
                    <a:pt x="1460" y="3098"/>
                  </a:lnTo>
                  <a:lnTo>
                    <a:pt x="1424" y="3080"/>
                  </a:lnTo>
                  <a:lnTo>
                    <a:pt x="1391" y="3057"/>
                  </a:lnTo>
                  <a:lnTo>
                    <a:pt x="1361" y="3031"/>
                  </a:lnTo>
                  <a:lnTo>
                    <a:pt x="1335" y="3002"/>
                  </a:lnTo>
                  <a:lnTo>
                    <a:pt x="1312" y="2967"/>
                  </a:lnTo>
                  <a:lnTo>
                    <a:pt x="1294" y="2931"/>
                  </a:lnTo>
                  <a:lnTo>
                    <a:pt x="1282" y="2893"/>
                  </a:lnTo>
                  <a:lnTo>
                    <a:pt x="1273" y="2853"/>
                  </a:lnTo>
                  <a:lnTo>
                    <a:pt x="1270" y="2810"/>
                  </a:lnTo>
                  <a:lnTo>
                    <a:pt x="1273" y="2768"/>
                  </a:lnTo>
                  <a:lnTo>
                    <a:pt x="1282" y="2725"/>
                  </a:lnTo>
                  <a:lnTo>
                    <a:pt x="1297" y="2686"/>
                  </a:lnTo>
                  <a:lnTo>
                    <a:pt x="1316" y="2650"/>
                  </a:lnTo>
                  <a:lnTo>
                    <a:pt x="1339" y="2616"/>
                  </a:lnTo>
                  <a:lnTo>
                    <a:pt x="1367" y="2586"/>
                  </a:lnTo>
                  <a:lnTo>
                    <a:pt x="1399" y="2559"/>
                  </a:lnTo>
                  <a:lnTo>
                    <a:pt x="1433" y="2537"/>
                  </a:lnTo>
                  <a:lnTo>
                    <a:pt x="1471" y="2519"/>
                  </a:lnTo>
                  <a:lnTo>
                    <a:pt x="1511" y="2507"/>
                  </a:lnTo>
                  <a:lnTo>
                    <a:pt x="1554" y="2500"/>
                  </a:lnTo>
                  <a:lnTo>
                    <a:pt x="1628" y="2290"/>
                  </a:lnTo>
                  <a:lnTo>
                    <a:pt x="1570" y="2264"/>
                  </a:lnTo>
                  <a:lnTo>
                    <a:pt x="1514" y="2232"/>
                  </a:lnTo>
                  <a:lnTo>
                    <a:pt x="1461" y="2197"/>
                  </a:lnTo>
                  <a:lnTo>
                    <a:pt x="1411" y="2158"/>
                  </a:lnTo>
                  <a:lnTo>
                    <a:pt x="1366" y="2114"/>
                  </a:lnTo>
                  <a:lnTo>
                    <a:pt x="1323" y="2066"/>
                  </a:lnTo>
                  <a:lnTo>
                    <a:pt x="1284" y="2015"/>
                  </a:lnTo>
                  <a:lnTo>
                    <a:pt x="615" y="2491"/>
                  </a:lnTo>
                  <a:lnTo>
                    <a:pt x="622" y="2525"/>
                  </a:lnTo>
                  <a:lnTo>
                    <a:pt x="624" y="2559"/>
                  </a:lnTo>
                  <a:lnTo>
                    <a:pt x="621" y="2602"/>
                  </a:lnTo>
                  <a:lnTo>
                    <a:pt x="612" y="2642"/>
                  </a:lnTo>
                  <a:lnTo>
                    <a:pt x="598" y="2681"/>
                  </a:lnTo>
                  <a:lnTo>
                    <a:pt x="580" y="2717"/>
                  </a:lnTo>
                  <a:lnTo>
                    <a:pt x="558" y="2750"/>
                  </a:lnTo>
                  <a:lnTo>
                    <a:pt x="532" y="2779"/>
                  </a:lnTo>
                  <a:lnTo>
                    <a:pt x="502" y="2806"/>
                  </a:lnTo>
                  <a:lnTo>
                    <a:pt x="469" y="2828"/>
                  </a:lnTo>
                  <a:lnTo>
                    <a:pt x="433" y="2846"/>
                  </a:lnTo>
                  <a:lnTo>
                    <a:pt x="394" y="2860"/>
                  </a:lnTo>
                  <a:lnTo>
                    <a:pt x="354" y="2868"/>
                  </a:lnTo>
                  <a:lnTo>
                    <a:pt x="311" y="2871"/>
                  </a:lnTo>
                  <a:lnTo>
                    <a:pt x="270" y="2868"/>
                  </a:lnTo>
                  <a:lnTo>
                    <a:pt x="228" y="2860"/>
                  </a:lnTo>
                  <a:lnTo>
                    <a:pt x="190" y="2846"/>
                  </a:lnTo>
                  <a:lnTo>
                    <a:pt x="154" y="2828"/>
                  </a:lnTo>
                  <a:lnTo>
                    <a:pt x="121" y="2806"/>
                  </a:lnTo>
                  <a:lnTo>
                    <a:pt x="91" y="2779"/>
                  </a:lnTo>
                  <a:lnTo>
                    <a:pt x="65" y="2750"/>
                  </a:lnTo>
                  <a:lnTo>
                    <a:pt x="43" y="2717"/>
                  </a:lnTo>
                  <a:lnTo>
                    <a:pt x="24" y="2681"/>
                  </a:lnTo>
                  <a:lnTo>
                    <a:pt x="11" y="2642"/>
                  </a:lnTo>
                  <a:lnTo>
                    <a:pt x="3" y="2602"/>
                  </a:lnTo>
                  <a:lnTo>
                    <a:pt x="0" y="2559"/>
                  </a:lnTo>
                  <a:lnTo>
                    <a:pt x="3" y="2517"/>
                  </a:lnTo>
                  <a:lnTo>
                    <a:pt x="11" y="2476"/>
                  </a:lnTo>
                  <a:lnTo>
                    <a:pt x="24" y="2438"/>
                  </a:lnTo>
                  <a:lnTo>
                    <a:pt x="43" y="2402"/>
                  </a:lnTo>
                  <a:lnTo>
                    <a:pt x="65" y="2369"/>
                  </a:lnTo>
                  <a:lnTo>
                    <a:pt x="91" y="2339"/>
                  </a:lnTo>
                  <a:lnTo>
                    <a:pt x="121" y="2313"/>
                  </a:lnTo>
                  <a:lnTo>
                    <a:pt x="154" y="2290"/>
                  </a:lnTo>
                  <a:lnTo>
                    <a:pt x="190" y="2272"/>
                  </a:lnTo>
                  <a:lnTo>
                    <a:pt x="228" y="2259"/>
                  </a:lnTo>
                  <a:lnTo>
                    <a:pt x="270" y="2250"/>
                  </a:lnTo>
                  <a:lnTo>
                    <a:pt x="311" y="2248"/>
                  </a:lnTo>
                  <a:lnTo>
                    <a:pt x="355" y="2250"/>
                  </a:lnTo>
                  <a:lnTo>
                    <a:pt x="397" y="2260"/>
                  </a:lnTo>
                  <a:lnTo>
                    <a:pt x="438" y="2273"/>
                  </a:lnTo>
                  <a:lnTo>
                    <a:pt x="476" y="2295"/>
                  </a:lnTo>
                  <a:lnTo>
                    <a:pt x="1175" y="1796"/>
                  </a:lnTo>
                  <a:lnTo>
                    <a:pt x="1160" y="1740"/>
                  </a:lnTo>
                  <a:lnTo>
                    <a:pt x="1150" y="1683"/>
                  </a:lnTo>
                  <a:lnTo>
                    <a:pt x="1143" y="1625"/>
                  </a:lnTo>
                  <a:lnTo>
                    <a:pt x="1141" y="1568"/>
                  </a:lnTo>
                  <a:lnTo>
                    <a:pt x="1145" y="1504"/>
                  </a:lnTo>
                  <a:lnTo>
                    <a:pt x="1152" y="1440"/>
                  </a:lnTo>
                  <a:lnTo>
                    <a:pt x="1165" y="1379"/>
                  </a:lnTo>
                  <a:lnTo>
                    <a:pt x="1183" y="1319"/>
                  </a:lnTo>
                  <a:lnTo>
                    <a:pt x="1205" y="1259"/>
                  </a:lnTo>
                  <a:lnTo>
                    <a:pt x="1232" y="1203"/>
                  </a:lnTo>
                  <a:lnTo>
                    <a:pt x="1264" y="1149"/>
                  </a:lnTo>
                  <a:lnTo>
                    <a:pt x="1300" y="1097"/>
                  </a:lnTo>
                  <a:lnTo>
                    <a:pt x="1341" y="1048"/>
                  </a:lnTo>
                  <a:lnTo>
                    <a:pt x="1023" y="682"/>
                  </a:lnTo>
                  <a:lnTo>
                    <a:pt x="992" y="691"/>
                  </a:lnTo>
                  <a:lnTo>
                    <a:pt x="961" y="695"/>
                  </a:lnTo>
                  <a:lnTo>
                    <a:pt x="928" y="697"/>
                  </a:lnTo>
                  <a:lnTo>
                    <a:pt x="885" y="694"/>
                  </a:lnTo>
                  <a:lnTo>
                    <a:pt x="845" y="686"/>
                  </a:lnTo>
                  <a:lnTo>
                    <a:pt x="807" y="673"/>
                  </a:lnTo>
                  <a:lnTo>
                    <a:pt x="770" y="655"/>
                  </a:lnTo>
                  <a:lnTo>
                    <a:pt x="738" y="632"/>
                  </a:lnTo>
                  <a:lnTo>
                    <a:pt x="708" y="606"/>
                  </a:lnTo>
                  <a:lnTo>
                    <a:pt x="681" y="576"/>
                  </a:lnTo>
                  <a:lnTo>
                    <a:pt x="659" y="543"/>
                  </a:lnTo>
                  <a:lnTo>
                    <a:pt x="641" y="507"/>
                  </a:lnTo>
                  <a:lnTo>
                    <a:pt x="627" y="469"/>
                  </a:lnTo>
                  <a:lnTo>
                    <a:pt x="620" y="427"/>
                  </a:lnTo>
                  <a:lnTo>
                    <a:pt x="616" y="386"/>
                  </a:lnTo>
                  <a:lnTo>
                    <a:pt x="620" y="343"/>
                  </a:lnTo>
                  <a:lnTo>
                    <a:pt x="627" y="303"/>
                  </a:lnTo>
                  <a:lnTo>
                    <a:pt x="641" y="265"/>
                  </a:lnTo>
                  <a:lnTo>
                    <a:pt x="659" y="229"/>
                  </a:lnTo>
                  <a:lnTo>
                    <a:pt x="681" y="196"/>
                  </a:lnTo>
                  <a:lnTo>
                    <a:pt x="708" y="165"/>
                  </a:lnTo>
                  <a:lnTo>
                    <a:pt x="738" y="139"/>
                  </a:lnTo>
                  <a:lnTo>
                    <a:pt x="770" y="116"/>
                  </a:lnTo>
                  <a:lnTo>
                    <a:pt x="807" y="98"/>
                  </a:lnTo>
                  <a:lnTo>
                    <a:pt x="845" y="85"/>
                  </a:lnTo>
                  <a:lnTo>
                    <a:pt x="885" y="77"/>
                  </a:lnTo>
                  <a:lnTo>
                    <a:pt x="928" y="73"/>
                  </a:lnTo>
                  <a:lnTo>
                    <a:pt x="970" y="77"/>
                  </a:lnTo>
                  <a:lnTo>
                    <a:pt x="1011" y="85"/>
                  </a:lnTo>
                  <a:lnTo>
                    <a:pt x="1049" y="98"/>
                  </a:lnTo>
                  <a:lnTo>
                    <a:pt x="1085" y="116"/>
                  </a:lnTo>
                  <a:lnTo>
                    <a:pt x="1118" y="139"/>
                  </a:lnTo>
                  <a:lnTo>
                    <a:pt x="1148" y="165"/>
                  </a:lnTo>
                  <a:lnTo>
                    <a:pt x="1174" y="196"/>
                  </a:lnTo>
                  <a:lnTo>
                    <a:pt x="1197" y="229"/>
                  </a:lnTo>
                  <a:lnTo>
                    <a:pt x="1215" y="265"/>
                  </a:lnTo>
                  <a:lnTo>
                    <a:pt x="1229" y="303"/>
                  </a:lnTo>
                  <a:lnTo>
                    <a:pt x="1237" y="343"/>
                  </a:lnTo>
                  <a:lnTo>
                    <a:pt x="1239" y="386"/>
                  </a:lnTo>
                  <a:lnTo>
                    <a:pt x="1237" y="422"/>
                  </a:lnTo>
                  <a:lnTo>
                    <a:pt x="1232" y="457"/>
                  </a:lnTo>
                  <a:lnTo>
                    <a:pt x="1221" y="492"/>
                  </a:lnTo>
                  <a:lnTo>
                    <a:pt x="1206" y="525"/>
                  </a:lnTo>
                  <a:lnTo>
                    <a:pt x="1528" y="895"/>
                  </a:lnTo>
                  <a:lnTo>
                    <a:pt x="1589" y="862"/>
                  </a:lnTo>
                  <a:lnTo>
                    <a:pt x="1653" y="835"/>
                  </a:lnTo>
                  <a:lnTo>
                    <a:pt x="1717" y="814"/>
                  </a:lnTo>
                  <a:lnTo>
                    <a:pt x="1784" y="799"/>
                  </a:lnTo>
                  <a:lnTo>
                    <a:pt x="1853" y="791"/>
                  </a:lnTo>
                  <a:lnTo>
                    <a:pt x="1922" y="788"/>
                  </a:lnTo>
                  <a:lnTo>
                    <a:pt x="1986" y="790"/>
                  </a:lnTo>
                  <a:lnTo>
                    <a:pt x="2050" y="798"/>
                  </a:lnTo>
                  <a:lnTo>
                    <a:pt x="2112" y="811"/>
                  </a:lnTo>
                  <a:lnTo>
                    <a:pt x="2171" y="828"/>
                  </a:lnTo>
                  <a:lnTo>
                    <a:pt x="2229" y="850"/>
                  </a:lnTo>
                  <a:lnTo>
                    <a:pt x="2284" y="877"/>
                  </a:lnTo>
                  <a:lnTo>
                    <a:pt x="2337" y="907"/>
                  </a:lnTo>
                  <a:lnTo>
                    <a:pt x="2387" y="941"/>
                  </a:lnTo>
                  <a:lnTo>
                    <a:pt x="2898" y="429"/>
                  </a:lnTo>
                  <a:lnTo>
                    <a:pt x="2885" y="391"/>
                  </a:lnTo>
                  <a:lnTo>
                    <a:pt x="2878" y="352"/>
                  </a:lnTo>
                  <a:lnTo>
                    <a:pt x="2876" y="311"/>
                  </a:lnTo>
                  <a:lnTo>
                    <a:pt x="2878" y="269"/>
                  </a:lnTo>
                  <a:lnTo>
                    <a:pt x="2886" y="229"/>
                  </a:lnTo>
                  <a:lnTo>
                    <a:pt x="2900" y="190"/>
                  </a:lnTo>
                  <a:lnTo>
                    <a:pt x="2918" y="154"/>
                  </a:lnTo>
                  <a:lnTo>
                    <a:pt x="2941" y="121"/>
                  </a:lnTo>
                  <a:lnTo>
                    <a:pt x="2967" y="91"/>
                  </a:lnTo>
                  <a:lnTo>
                    <a:pt x="2997" y="65"/>
                  </a:lnTo>
                  <a:lnTo>
                    <a:pt x="3030" y="43"/>
                  </a:lnTo>
                  <a:lnTo>
                    <a:pt x="3066" y="24"/>
                  </a:lnTo>
                  <a:lnTo>
                    <a:pt x="3104" y="11"/>
                  </a:lnTo>
                  <a:lnTo>
                    <a:pt x="3145" y="3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PA_库_组合 19"/>
          <p:cNvGrpSpPr/>
          <p:nvPr>
            <p:custDataLst>
              <p:tags r:id="rId14"/>
            </p:custDataLst>
          </p:nvPr>
        </p:nvGrpSpPr>
        <p:grpSpPr>
          <a:xfrm>
            <a:off x="6032876" y="5843560"/>
            <a:ext cx="871083" cy="871083"/>
            <a:chOff x="7397491" y="5843560"/>
            <a:chExt cx="871083" cy="871083"/>
          </a:xfrm>
          <a:effectLst>
            <a:outerShdw blurRad="215900" dist="38100" algn="l" rotWithShape="0">
              <a:schemeClr val="bg1">
                <a:lumMod val="50000"/>
                <a:alpha val="50000"/>
              </a:schemeClr>
            </a:outerShdw>
          </a:effectLst>
        </p:grpSpPr>
        <p:sp>
          <p:nvSpPr>
            <p:cNvPr id="21" name="Oval 20"/>
            <p:cNvSpPr/>
            <p:nvPr/>
          </p:nvSpPr>
          <p:spPr>
            <a:xfrm>
              <a:off x="7397491" y="5843560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7599282" y="6117710"/>
              <a:ext cx="467501" cy="429323"/>
              <a:chOff x="9817100" y="7224617"/>
              <a:chExt cx="1185863" cy="1089025"/>
            </a:xfrm>
            <a:solidFill>
              <a:schemeClr val="accent4"/>
            </a:solidFill>
          </p:grpSpPr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9817100" y="7224617"/>
                <a:ext cx="1185863" cy="201613"/>
              </a:xfrm>
              <a:custGeom>
                <a:avLst/>
                <a:gdLst>
                  <a:gd name="T0" fmla="*/ 216 w 3734"/>
                  <a:gd name="T1" fmla="*/ 0 h 631"/>
                  <a:gd name="T2" fmla="*/ 3518 w 3734"/>
                  <a:gd name="T3" fmla="*/ 0 h 631"/>
                  <a:gd name="T4" fmla="*/ 3556 w 3734"/>
                  <a:gd name="T5" fmla="*/ 3 h 631"/>
                  <a:gd name="T6" fmla="*/ 3593 w 3734"/>
                  <a:gd name="T7" fmla="*/ 13 h 631"/>
                  <a:gd name="T8" fmla="*/ 3627 w 3734"/>
                  <a:gd name="T9" fmla="*/ 29 h 631"/>
                  <a:gd name="T10" fmla="*/ 3657 w 3734"/>
                  <a:gd name="T11" fmla="*/ 51 h 631"/>
                  <a:gd name="T12" fmla="*/ 3683 w 3734"/>
                  <a:gd name="T13" fmla="*/ 77 h 631"/>
                  <a:gd name="T14" fmla="*/ 3704 w 3734"/>
                  <a:gd name="T15" fmla="*/ 106 h 631"/>
                  <a:gd name="T16" fmla="*/ 3721 w 3734"/>
                  <a:gd name="T17" fmla="*/ 140 h 631"/>
                  <a:gd name="T18" fmla="*/ 3730 w 3734"/>
                  <a:gd name="T19" fmla="*/ 177 h 631"/>
                  <a:gd name="T20" fmla="*/ 3734 w 3734"/>
                  <a:gd name="T21" fmla="*/ 215 h 631"/>
                  <a:gd name="T22" fmla="*/ 3734 w 3734"/>
                  <a:gd name="T23" fmla="*/ 583 h 631"/>
                  <a:gd name="T24" fmla="*/ 3733 w 3734"/>
                  <a:gd name="T25" fmla="*/ 584 h 631"/>
                  <a:gd name="T26" fmla="*/ 3733 w 3734"/>
                  <a:gd name="T27" fmla="*/ 589 h 631"/>
                  <a:gd name="T28" fmla="*/ 3732 w 3734"/>
                  <a:gd name="T29" fmla="*/ 595 h 631"/>
                  <a:gd name="T30" fmla="*/ 3729 w 3734"/>
                  <a:gd name="T31" fmla="*/ 602 h 631"/>
                  <a:gd name="T32" fmla="*/ 3723 w 3734"/>
                  <a:gd name="T33" fmla="*/ 610 h 631"/>
                  <a:gd name="T34" fmla="*/ 3715 w 3734"/>
                  <a:gd name="T35" fmla="*/ 618 h 631"/>
                  <a:gd name="T36" fmla="*/ 3705 w 3734"/>
                  <a:gd name="T37" fmla="*/ 625 h 631"/>
                  <a:gd name="T38" fmla="*/ 3690 w 3734"/>
                  <a:gd name="T39" fmla="*/ 629 h 631"/>
                  <a:gd name="T40" fmla="*/ 3672 w 3734"/>
                  <a:gd name="T41" fmla="*/ 631 h 631"/>
                  <a:gd name="T42" fmla="*/ 66 w 3734"/>
                  <a:gd name="T43" fmla="*/ 631 h 631"/>
                  <a:gd name="T44" fmla="*/ 63 w 3734"/>
                  <a:gd name="T45" fmla="*/ 631 h 631"/>
                  <a:gd name="T46" fmla="*/ 59 w 3734"/>
                  <a:gd name="T47" fmla="*/ 631 h 631"/>
                  <a:gd name="T48" fmla="*/ 52 w 3734"/>
                  <a:gd name="T49" fmla="*/ 628 h 631"/>
                  <a:gd name="T50" fmla="*/ 43 w 3734"/>
                  <a:gd name="T51" fmla="*/ 626 h 631"/>
                  <a:gd name="T52" fmla="*/ 33 w 3734"/>
                  <a:gd name="T53" fmla="*/ 620 h 631"/>
                  <a:gd name="T54" fmla="*/ 23 w 3734"/>
                  <a:gd name="T55" fmla="*/ 614 h 631"/>
                  <a:gd name="T56" fmla="*/ 15 w 3734"/>
                  <a:gd name="T57" fmla="*/ 603 h 631"/>
                  <a:gd name="T58" fmla="*/ 7 w 3734"/>
                  <a:gd name="T59" fmla="*/ 591 h 631"/>
                  <a:gd name="T60" fmla="*/ 2 w 3734"/>
                  <a:gd name="T61" fmla="*/ 574 h 631"/>
                  <a:gd name="T62" fmla="*/ 0 w 3734"/>
                  <a:gd name="T63" fmla="*/ 552 h 631"/>
                  <a:gd name="T64" fmla="*/ 0 w 3734"/>
                  <a:gd name="T65" fmla="*/ 215 h 631"/>
                  <a:gd name="T66" fmla="*/ 3 w 3734"/>
                  <a:gd name="T67" fmla="*/ 177 h 631"/>
                  <a:gd name="T68" fmla="*/ 14 w 3734"/>
                  <a:gd name="T69" fmla="*/ 140 h 631"/>
                  <a:gd name="T70" fmla="*/ 29 w 3734"/>
                  <a:gd name="T71" fmla="*/ 106 h 631"/>
                  <a:gd name="T72" fmla="*/ 51 w 3734"/>
                  <a:gd name="T73" fmla="*/ 77 h 631"/>
                  <a:gd name="T74" fmla="*/ 77 w 3734"/>
                  <a:gd name="T75" fmla="*/ 51 h 631"/>
                  <a:gd name="T76" fmla="*/ 108 w 3734"/>
                  <a:gd name="T77" fmla="*/ 29 h 631"/>
                  <a:gd name="T78" fmla="*/ 141 w 3734"/>
                  <a:gd name="T79" fmla="*/ 13 h 631"/>
                  <a:gd name="T80" fmla="*/ 177 w 3734"/>
                  <a:gd name="T81" fmla="*/ 3 h 631"/>
                  <a:gd name="T82" fmla="*/ 216 w 3734"/>
                  <a:gd name="T83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34" h="631">
                    <a:moveTo>
                      <a:pt x="216" y="0"/>
                    </a:moveTo>
                    <a:lnTo>
                      <a:pt x="3518" y="0"/>
                    </a:lnTo>
                    <a:lnTo>
                      <a:pt x="3556" y="3"/>
                    </a:lnTo>
                    <a:lnTo>
                      <a:pt x="3593" y="13"/>
                    </a:lnTo>
                    <a:lnTo>
                      <a:pt x="3627" y="29"/>
                    </a:lnTo>
                    <a:lnTo>
                      <a:pt x="3657" y="51"/>
                    </a:lnTo>
                    <a:lnTo>
                      <a:pt x="3683" y="77"/>
                    </a:lnTo>
                    <a:lnTo>
                      <a:pt x="3704" y="106"/>
                    </a:lnTo>
                    <a:lnTo>
                      <a:pt x="3721" y="140"/>
                    </a:lnTo>
                    <a:lnTo>
                      <a:pt x="3730" y="177"/>
                    </a:lnTo>
                    <a:lnTo>
                      <a:pt x="3734" y="215"/>
                    </a:lnTo>
                    <a:lnTo>
                      <a:pt x="3734" y="583"/>
                    </a:lnTo>
                    <a:lnTo>
                      <a:pt x="3733" y="584"/>
                    </a:lnTo>
                    <a:lnTo>
                      <a:pt x="3733" y="589"/>
                    </a:lnTo>
                    <a:lnTo>
                      <a:pt x="3732" y="595"/>
                    </a:lnTo>
                    <a:lnTo>
                      <a:pt x="3729" y="602"/>
                    </a:lnTo>
                    <a:lnTo>
                      <a:pt x="3723" y="610"/>
                    </a:lnTo>
                    <a:lnTo>
                      <a:pt x="3715" y="618"/>
                    </a:lnTo>
                    <a:lnTo>
                      <a:pt x="3705" y="625"/>
                    </a:lnTo>
                    <a:lnTo>
                      <a:pt x="3690" y="629"/>
                    </a:lnTo>
                    <a:lnTo>
                      <a:pt x="3672" y="631"/>
                    </a:lnTo>
                    <a:lnTo>
                      <a:pt x="66" y="631"/>
                    </a:lnTo>
                    <a:lnTo>
                      <a:pt x="63" y="631"/>
                    </a:lnTo>
                    <a:lnTo>
                      <a:pt x="59" y="631"/>
                    </a:lnTo>
                    <a:lnTo>
                      <a:pt x="52" y="628"/>
                    </a:lnTo>
                    <a:lnTo>
                      <a:pt x="43" y="626"/>
                    </a:lnTo>
                    <a:lnTo>
                      <a:pt x="33" y="620"/>
                    </a:lnTo>
                    <a:lnTo>
                      <a:pt x="23" y="614"/>
                    </a:lnTo>
                    <a:lnTo>
                      <a:pt x="15" y="603"/>
                    </a:lnTo>
                    <a:lnTo>
                      <a:pt x="7" y="591"/>
                    </a:lnTo>
                    <a:lnTo>
                      <a:pt x="2" y="574"/>
                    </a:lnTo>
                    <a:lnTo>
                      <a:pt x="0" y="552"/>
                    </a:lnTo>
                    <a:lnTo>
                      <a:pt x="0" y="215"/>
                    </a:lnTo>
                    <a:lnTo>
                      <a:pt x="3" y="177"/>
                    </a:lnTo>
                    <a:lnTo>
                      <a:pt x="14" y="140"/>
                    </a:lnTo>
                    <a:lnTo>
                      <a:pt x="29" y="106"/>
                    </a:lnTo>
                    <a:lnTo>
                      <a:pt x="51" y="77"/>
                    </a:lnTo>
                    <a:lnTo>
                      <a:pt x="77" y="51"/>
                    </a:lnTo>
                    <a:lnTo>
                      <a:pt x="108" y="29"/>
                    </a:lnTo>
                    <a:lnTo>
                      <a:pt x="141" y="13"/>
                    </a:lnTo>
                    <a:lnTo>
                      <a:pt x="177" y="3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4" name="Freeform 22"/>
              <p:cNvSpPr>
                <a:spLocks noEditPoints="1"/>
              </p:cNvSpPr>
              <p:nvPr/>
            </p:nvSpPr>
            <p:spPr bwMode="auto">
              <a:xfrm>
                <a:off x="9817100" y="7521479"/>
                <a:ext cx="1185863" cy="592138"/>
              </a:xfrm>
              <a:custGeom>
                <a:avLst/>
                <a:gdLst>
                  <a:gd name="T0" fmla="*/ 2718 w 3734"/>
                  <a:gd name="T1" fmla="*/ 1076 h 1867"/>
                  <a:gd name="T2" fmla="*/ 2680 w 3734"/>
                  <a:gd name="T3" fmla="*/ 1125 h 1867"/>
                  <a:gd name="T4" fmla="*/ 2680 w 3734"/>
                  <a:gd name="T5" fmla="*/ 1483 h 1867"/>
                  <a:gd name="T6" fmla="*/ 2718 w 3734"/>
                  <a:gd name="T7" fmla="*/ 1532 h 1867"/>
                  <a:gd name="T8" fmla="*/ 3289 w 3734"/>
                  <a:gd name="T9" fmla="*/ 1543 h 1867"/>
                  <a:gd name="T10" fmla="*/ 3347 w 3734"/>
                  <a:gd name="T11" fmla="*/ 1520 h 1867"/>
                  <a:gd name="T12" fmla="*/ 3371 w 3734"/>
                  <a:gd name="T13" fmla="*/ 1462 h 1867"/>
                  <a:gd name="T14" fmla="*/ 3359 w 3734"/>
                  <a:gd name="T15" fmla="*/ 1105 h 1867"/>
                  <a:gd name="T16" fmla="*/ 3310 w 3734"/>
                  <a:gd name="T17" fmla="*/ 1068 h 1867"/>
                  <a:gd name="T18" fmla="*/ 1928 w 3734"/>
                  <a:gd name="T19" fmla="*/ 585 h 1867"/>
                  <a:gd name="T20" fmla="*/ 1870 w 3734"/>
                  <a:gd name="T21" fmla="*/ 609 h 1867"/>
                  <a:gd name="T22" fmla="*/ 1846 w 3734"/>
                  <a:gd name="T23" fmla="*/ 666 h 1867"/>
                  <a:gd name="T24" fmla="*/ 1858 w 3734"/>
                  <a:gd name="T25" fmla="*/ 738 h 1867"/>
                  <a:gd name="T26" fmla="*/ 1906 w 3734"/>
                  <a:gd name="T27" fmla="*/ 775 h 1867"/>
                  <a:gd name="T28" fmla="*/ 3310 w 3734"/>
                  <a:gd name="T29" fmla="*/ 775 h 1867"/>
                  <a:gd name="T30" fmla="*/ 3359 w 3734"/>
                  <a:gd name="T31" fmla="*/ 738 h 1867"/>
                  <a:gd name="T32" fmla="*/ 3371 w 3734"/>
                  <a:gd name="T33" fmla="*/ 666 h 1867"/>
                  <a:gd name="T34" fmla="*/ 3347 w 3734"/>
                  <a:gd name="T35" fmla="*/ 609 h 1867"/>
                  <a:gd name="T36" fmla="*/ 3289 w 3734"/>
                  <a:gd name="T37" fmla="*/ 585 h 1867"/>
                  <a:gd name="T38" fmla="*/ 3644 w 3734"/>
                  <a:gd name="T39" fmla="*/ 0 h 1867"/>
                  <a:gd name="T40" fmla="*/ 3699 w 3734"/>
                  <a:gd name="T41" fmla="*/ 16 h 1867"/>
                  <a:gd name="T42" fmla="*/ 3725 w 3734"/>
                  <a:gd name="T43" fmla="*/ 50 h 1867"/>
                  <a:gd name="T44" fmla="*/ 3733 w 3734"/>
                  <a:gd name="T45" fmla="*/ 80 h 1867"/>
                  <a:gd name="T46" fmla="*/ 3734 w 3734"/>
                  <a:gd name="T47" fmla="*/ 1650 h 1867"/>
                  <a:gd name="T48" fmla="*/ 3704 w 3734"/>
                  <a:gd name="T49" fmla="*/ 1759 h 1867"/>
                  <a:gd name="T50" fmla="*/ 3627 w 3734"/>
                  <a:gd name="T51" fmla="*/ 1837 h 1867"/>
                  <a:gd name="T52" fmla="*/ 3518 w 3734"/>
                  <a:gd name="T53" fmla="*/ 1867 h 1867"/>
                  <a:gd name="T54" fmla="*/ 1863 w 3734"/>
                  <a:gd name="T55" fmla="*/ 1866 h 1867"/>
                  <a:gd name="T56" fmla="*/ 1844 w 3734"/>
                  <a:gd name="T57" fmla="*/ 1857 h 1867"/>
                  <a:gd name="T58" fmla="*/ 1831 w 3734"/>
                  <a:gd name="T59" fmla="*/ 1824 h 1867"/>
                  <a:gd name="T60" fmla="*/ 1824 w 3734"/>
                  <a:gd name="T61" fmla="*/ 1289 h 1867"/>
                  <a:gd name="T62" fmla="*/ 1790 w 3734"/>
                  <a:gd name="T63" fmla="*/ 1239 h 1867"/>
                  <a:gd name="T64" fmla="*/ 1751 w 3734"/>
                  <a:gd name="T65" fmla="*/ 1189 h 1867"/>
                  <a:gd name="T66" fmla="*/ 1746 w 3734"/>
                  <a:gd name="T67" fmla="*/ 1161 h 1867"/>
                  <a:gd name="T68" fmla="*/ 1744 w 3734"/>
                  <a:gd name="T69" fmla="*/ 1078 h 1867"/>
                  <a:gd name="T70" fmla="*/ 1697 w 3734"/>
                  <a:gd name="T71" fmla="*/ 873 h 1867"/>
                  <a:gd name="T72" fmla="*/ 1601 w 3734"/>
                  <a:gd name="T73" fmla="*/ 691 h 1867"/>
                  <a:gd name="T74" fmla="*/ 1463 w 3734"/>
                  <a:gd name="T75" fmla="*/ 541 h 1867"/>
                  <a:gd name="T76" fmla="*/ 1291 w 3734"/>
                  <a:gd name="T77" fmla="*/ 429 h 1867"/>
                  <a:gd name="T78" fmla="*/ 1093 w 3734"/>
                  <a:gd name="T79" fmla="*/ 366 h 1867"/>
                  <a:gd name="T80" fmla="*/ 877 w 3734"/>
                  <a:gd name="T81" fmla="*/ 356 h 1867"/>
                  <a:gd name="T82" fmla="*/ 672 w 3734"/>
                  <a:gd name="T83" fmla="*/ 403 h 1867"/>
                  <a:gd name="T84" fmla="*/ 491 w 3734"/>
                  <a:gd name="T85" fmla="*/ 499 h 1867"/>
                  <a:gd name="T86" fmla="*/ 340 w 3734"/>
                  <a:gd name="T87" fmla="*/ 637 h 1867"/>
                  <a:gd name="T88" fmla="*/ 230 w 3734"/>
                  <a:gd name="T89" fmla="*/ 809 h 1867"/>
                  <a:gd name="T90" fmla="*/ 165 w 3734"/>
                  <a:gd name="T91" fmla="*/ 1008 h 1867"/>
                  <a:gd name="T92" fmla="*/ 153 w 3734"/>
                  <a:gd name="T93" fmla="*/ 1154 h 1867"/>
                  <a:gd name="T94" fmla="*/ 150 w 3734"/>
                  <a:gd name="T95" fmla="*/ 1184 h 1867"/>
                  <a:gd name="T96" fmla="*/ 119 w 3734"/>
                  <a:gd name="T97" fmla="*/ 1227 h 1867"/>
                  <a:gd name="T98" fmla="*/ 84 w 3734"/>
                  <a:gd name="T99" fmla="*/ 1272 h 1867"/>
                  <a:gd name="T100" fmla="*/ 68 w 3734"/>
                  <a:gd name="T101" fmla="*/ 1330 h 1867"/>
                  <a:gd name="T102" fmla="*/ 65 w 3734"/>
                  <a:gd name="T103" fmla="*/ 1783 h 1867"/>
                  <a:gd name="T104" fmla="*/ 51 w 3734"/>
                  <a:gd name="T105" fmla="*/ 1787 h 1867"/>
                  <a:gd name="T106" fmla="*/ 12 w 3734"/>
                  <a:gd name="T107" fmla="*/ 1723 h 1867"/>
                  <a:gd name="T108" fmla="*/ 0 w 3734"/>
                  <a:gd name="T109" fmla="*/ 54 h 1867"/>
                  <a:gd name="T110" fmla="*/ 2 w 3734"/>
                  <a:gd name="T111" fmla="*/ 40 h 1867"/>
                  <a:gd name="T112" fmla="*/ 20 w 3734"/>
                  <a:gd name="T113" fmla="*/ 14 h 1867"/>
                  <a:gd name="T114" fmla="*/ 68 w 3734"/>
                  <a:gd name="T115" fmla="*/ 0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34" h="1867">
                    <a:moveTo>
                      <a:pt x="2759" y="1065"/>
                    </a:moveTo>
                    <a:lnTo>
                      <a:pt x="2737" y="1068"/>
                    </a:lnTo>
                    <a:lnTo>
                      <a:pt x="2718" y="1076"/>
                    </a:lnTo>
                    <a:lnTo>
                      <a:pt x="2701" y="1088"/>
                    </a:lnTo>
                    <a:lnTo>
                      <a:pt x="2688" y="1105"/>
                    </a:lnTo>
                    <a:lnTo>
                      <a:pt x="2680" y="1125"/>
                    </a:lnTo>
                    <a:lnTo>
                      <a:pt x="2677" y="1146"/>
                    </a:lnTo>
                    <a:lnTo>
                      <a:pt x="2677" y="1462"/>
                    </a:lnTo>
                    <a:lnTo>
                      <a:pt x="2680" y="1483"/>
                    </a:lnTo>
                    <a:lnTo>
                      <a:pt x="2688" y="1503"/>
                    </a:lnTo>
                    <a:lnTo>
                      <a:pt x="2701" y="1520"/>
                    </a:lnTo>
                    <a:lnTo>
                      <a:pt x="2718" y="1532"/>
                    </a:lnTo>
                    <a:lnTo>
                      <a:pt x="2737" y="1540"/>
                    </a:lnTo>
                    <a:lnTo>
                      <a:pt x="2759" y="1543"/>
                    </a:lnTo>
                    <a:lnTo>
                      <a:pt x="3289" y="1543"/>
                    </a:lnTo>
                    <a:lnTo>
                      <a:pt x="3310" y="1540"/>
                    </a:lnTo>
                    <a:lnTo>
                      <a:pt x="3331" y="1532"/>
                    </a:lnTo>
                    <a:lnTo>
                      <a:pt x="3347" y="1520"/>
                    </a:lnTo>
                    <a:lnTo>
                      <a:pt x="3359" y="1503"/>
                    </a:lnTo>
                    <a:lnTo>
                      <a:pt x="3368" y="1483"/>
                    </a:lnTo>
                    <a:lnTo>
                      <a:pt x="3371" y="1462"/>
                    </a:lnTo>
                    <a:lnTo>
                      <a:pt x="3371" y="1146"/>
                    </a:lnTo>
                    <a:lnTo>
                      <a:pt x="3368" y="1125"/>
                    </a:lnTo>
                    <a:lnTo>
                      <a:pt x="3359" y="1105"/>
                    </a:lnTo>
                    <a:lnTo>
                      <a:pt x="3347" y="1088"/>
                    </a:lnTo>
                    <a:lnTo>
                      <a:pt x="3331" y="1076"/>
                    </a:lnTo>
                    <a:lnTo>
                      <a:pt x="3310" y="1068"/>
                    </a:lnTo>
                    <a:lnTo>
                      <a:pt x="3289" y="1065"/>
                    </a:lnTo>
                    <a:lnTo>
                      <a:pt x="2759" y="1065"/>
                    </a:lnTo>
                    <a:close/>
                    <a:moveTo>
                      <a:pt x="1928" y="585"/>
                    </a:moveTo>
                    <a:lnTo>
                      <a:pt x="1906" y="588"/>
                    </a:lnTo>
                    <a:lnTo>
                      <a:pt x="1887" y="596"/>
                    </a:lnTo>
                    <a:lnTo>
                      <a:pt x="1870" y="609"/>
                    </a:lnTo>
                    <a:lnTo>
                      <a:pt x="1858" y="626"/>
                    </a:lnTo>
                    <a:lnTo>
                      <a:pt x="1850" y="645"/>
                    </a:lnTo>
                    <a:lnTo>
                      <a:pt x="1846" y="666"/>
                    </a:lnTo>
                    <a:lnTo>
                      <a:pt x="1846" y="697"/>
                    </a:lnTo>
                    <a:lnTo>
                      <a:pt x="1850" y="719"/>
                    </a:lnTo>
                    <a:lnTo>
                      <a:pt x="1858" y="738"/>
                    </a:lnTo>
                    <a:lnTo>
                      <a:pt x="1870" y="754"/>
                    </a:lnTo>
                    <a:lnTo>
                      <a:pt x="1887" y="767"/>
                    </a:lnTo>
                    <a:lnTo>
                      <a:pt x="1906" y="775"/>
                    </a:lnTo>
                    <a:lnTo>
                      <a:pt x="1928" y="778"/>
                    </a:lnTo>
                    <a:lnTo>
                      <a:pt x="3289" y="778"/>
                    </a:lnTo>
                    <a:lnTo>
                      <a:pt x="3310" y="775"/>
                    </a:lnTo>
                    <a:lnTo>
                      <a:pt x="3331" y="767"/>
                    </a:lnTo>
                    <a:lnTo>
                      <a:pt x="3347" y="754"/>
                    </a:lnTo>
                    <a:lnTo>
                      <a:pt x="3359" y="738"/>
                    </a:lnTo>
                    <a:lnTo>
                      <a:pt x="3368" y="719"/>
                    </a:lnTo>
                    <a:lnTo>
                      <a:pt x="3371" y="697"/>
                    </a:lnTo>
                    <a:lnTo>
                      <a:pt x="3371" y="666"/>
                    </a:lnTo>
                    <a:lnTo>
                      <a:pt x="3368" y="645"/>
                    </a:lnTo>
                    <a:lnTo>
                      <a:pt x="3359" y="626"/>
                    </a:lnTo>
                    <a:lnTo>
                      <a:pt x="3347" y="609"/>
                    </a:lnTo>
                    <a:lnTo>
                      <a:pt x="3331" y="596"/>
                    </a:lnTo>
                    <a:lnTo>
                      <a:pt x="3310" y="588"/>
                    </a:lnTo>
                    <a:lnTo>
                      <a:pt x="3289" y="585"/>
                    </a:lnTo>
                    <a:lnTo>
                      <a:pt x="1928" y="585"/>
                    </a:lnTo>
                    <a:close/>
                    <a:moveTo>
                      <a:pt x="68" y="0"/>
                    </a:moveTo>
                    <a:lnTo>
                      <a:pt x="3644" y="0"/>
                    </a:lnTo>
                    <a:lnTo>
                      <a:pt x="3666" y="2"/>
                    </a:lnTo>
                    <a:lnTo>
                      <a:pt x="3684" y="7"/>
                    </a:lnTo>
                    <a:lnTo>
                      <a:pt x="3699" y="16"/>
                    </a:lnTo>
                    <a:lnTo>
                      <a:pt x="3711" y="27"/>
                    </a:lnTo>
                    <a:lnTo>
                      <a:pt x="3720" y="38"/>
                    </a:lnTo>
                    <a:lnTo>
                      <a:pt x="3725" y="50"/>
                    </a:lnTo>
                    <a:lnTo>
                      <a:pt x="3730" y="62"/>
                    </a:lnTo>
                    <a:lnTo>
                      <a:pt x="3732" y="72"/>
                    </a:lnTo>
                    <a:lnTo>
                      <a:pt x="3733" y="80"/>
                    </a:lnTo>
                    <a:lnTo>
                      <a:pt x="3734" y="86"/>
                    </a:lnTo>
                    <a:lnTo>
                      <a:pt x="3734" y="88"/>
                    </a:lnTo>
                    <a:lnTo>
                      <a:pt x="3734" y="1650"/>
                    </a:lnTo>
                    <a:lnTo>
                      <a:pt x="3731" y="1689"/>
                    </a:lnTo>
                    <a:lnTo>
                      <a:pt x="3721" y="1725"/>
                    </a:lnTo>
                    <a:lnTo>
                      <a:pt x="3704" y="1759"/>
                    </a:lnTo>
                    <a:lnTo>
                      <a:pt x="3683" y="1790"/>
                    </a:lnTo>
                    <a:lnTo>
                      <a:pt x="3657" y="1816"/>
                    </a:lnTo>
                    <a:lnTo>
                      <a:pt x="3627" y="1837"/>
                    </a:lnTo>
                    <a:lnTo>
                      <a:pt x="3593" y="1853"/>
                    </a:lnTo>
                    <a:lnTo>
                      <a:pt x="3556" y="1863"/>
                    </a:lnTo>
                    <a:lnTo>
                      <a:pt x="3518" y="1867"/>
                    </a:lnTo>
                    <a:lnTo>
                      <a:pt x="1869" y="1867"/>
                    </a:lnTo>
                    <a:lnTo>
                      <a:pt x="1868" y="1867"/>
                    </a:lnTo>
                    <a:lnTo>
                      <a:pt x="1863" y="1866"/>
                    </a:lnTo>
                    <a:lnTo>
                      <a:pt x="1858" y="1864"/>
                    </a:lnTo>
                    <a:lnTo>
                      <a:pt x="1851" y="1861"/>
                    </a:lnTo>
                    <a:lnTo>
                      <a:pt x="1844" y="1857"/>
                    </a:lnTo>
                    <a:lnTo>
                      <a:pt x="1837" y="1849"/>
                    </a:lnTo>
                    <a:lnTo>
                      <a:pt x="1833" y="1838"/>
                    </a:lnTo>
                    <a:lnTo>
                      <a:pt x="1831" y="1824"/>
                    </a:lnTo>
                    <a:lnTo>
                      <a:pt x="1831" y="1330"/>
                    </a:lnTo>
                    <a:lnTo>
                      <a:pt x="1829" y="1309"/>
                    </a:lnTo>
                    <a:lnTo>
                      <a:pt x="1824" y="1289"/>
                    </a:lnTo>
                    <a:lnTo>
                      <a:pt x="1814" y="1271"/>
                    </a:lnTo>
                    <a:lnTo>
                      <a:pt x="1803" y="1255"/>
                    </a:lnTo>
                    <a:lnTo>
                      <a:pt x="1790" y="1239"/>
                    </a:lnTo>
                    <a:lnTo>
                      <a:pt x="1777" y="1225"/>
                    </a:lnTo>
                    <a:lnTo>
                      <a:pt x="1763" y="1208"/>
                    </a:lnTo>
                    <a:lnTo>
                      <a:pt x="1751" y="1189"/>
                    </a:lnTo>
                    <a:lnTo>
                      <a:pt x="1749" y="1182"/>
                    </a:lnTo>
                    <a:lnTo>
                      <a:pt x="1746" y="1170"/>
                    </a:lnTo>
                    <a:lnTo>
                      <a:pt x="1746" y="1161"/>
                    </a:lnTo>
                    <a:lnTo>
                      <a:pt x="1746" y="1153"/>
                    </a:lnTo>
                    <a:lnTo>
                      <a:pt x="1746" y="1151"/>
                    </a:lnTo>
                    <a:lnTo>
                      <a:pt x="1744" y="1078"/>
                    </a:lnTo>
                    <a:lnTo>
                      <a:pt x="1734" y="1008"/>
                    </a:lnTo>
                    <a:lnTo>
                      <a:pt x="1718" y="939"/>
                    </a:lnTo>
                    <a:lnTo>
                      <a:pt x="1697" y="873"/>
                    </a:lnTo>
                    <a:lnTo>
                      <a:pt x="1671" y="809"/>
                    </a:lnTo>
                    <a:lnTo>
                      <a:pt x="1638" y="748"/>
                    </a:lnTo>
                    <a:lnTo>
                      <a:pt x="1601" y="691"/>
                    </a:lnTo>
                    <a:lnTo>
                      <a:pt x="1559" y="637"/>
                    </a:lnTo>
                    <a:lnTo>
                      <a:pt x="1513" y="587"/>
                    </a:lnTo>
                    <a:lnTo>
                      <a:pt x="1463" y="541"/>
                    </a:lnTo>
                    <a:lnTo>
                      <a:pt x="1409" y="499"/>
                    </a:lnTo>
                    <a:lnTo>
                      <a:pt x="1352" y="462"/>
                    </a:lnTo>
                    <a:lnTo>
                      <a:pt x="1291" y="429"/>
                    </a:lnTo>
                    <a:lnTo>
                      <a:pt x="1227" y="403"/>
                    </a:lnTo>
                    <a:lnTo>
                      <a:pt x="1162" y="382"/>
                    </a:lnTo>
                    <a:lnTo>
                      <a:pt x="1093" y="366"/>
                    </a:lnTo>
                    <a:lnTo>
                      <a:pt x="1022" y="356"/>
                    </a:lnTo>
                    <a:lnTo>
                      <a:pt x="950" y="353"/>
                    </a:lnTo>
                    <a:lnTo>
                      <a:pt x="877" y="356"/>
                    </a:lnTo>
                    <a:lnTo>
                      <a:pt x="807" y="366"/>
                    </a:lnTo>
                    <a:lnTo>
                      <a:pt x="738" y="382"/>
                    </a:lnTo>
                    <a:lnTo>
                      <a:pt x="672" y="403"/>
                    </a:lnTo>
                    <a:lnTo>
                      <a:pt x="609" y="429"/>
                    </a:lnTo>
                    <a:lnTo>
                      <a:pt x="547" y="462"/>
                    </a:lnTo>
                    <a:lnTo>
                      <a:pt x="491" y="499"/>
                    </a:lnTo>
                    <a:lnTo>
                      <a:pt x="436" y="541"/>
                    </a:lnTo>
                    <a:lnTo>
                      <a:pt x="386" y="587"/>
                    </a:lnTo>
                    <a:lnTo>
                      <a:pt x="340" y="637"/>
                    </a:lnTo>
                    <a:lnTo>
                      <a:pt x="299" y="691"/>
                    </a:lnTo>
                    <a:lnTo>
                      <a:pt x="262" y="748"/>
                    </a:lnTo>
                    <a:lnTo>
                      <a:pt x="230" y="809"/>
                    </a:lnTo>
                    <a:lnTo>
                      <a:pt x="203" y="873"/>
                    </a:lnTo>
                    <a:lnTo>
                      <a:pt x="181" y="939"/>
                    </a:lnTo>
                    <a:lnTo>
                      <a:pt x="165" y="1008"/>
                    </a:lnTo>
                    <a:lnTo>
                      <a:pt x="156" y="1078"/>
                    </a:lnTo>
                    <a:lnTo>
                      <a:pt x="153" y="1151"/>
                    </a:lnTo>
                    <a:lnTo>
                      <a:pt x="153" y="1154"/>
                    </a:lnTo>
                    <a:lnTo>
                      <a:pt x="153" y="1162"/>
                    </a:lnTo>
                    <a:lnTo>
                      <a:pt x="152" y="1174"/>
                    </a:lnTo>
                    <a:lnTo>
                      <a:pt x="150" y="1184"/>
                    </a:lnTo>
                    <a:lnTo>
                      <a:pt x="146" y="1193"/>
                    </a:lnTo>
                    <a:lnTo>
                      <a:pt x="133" y="1211"/>
                    </a:lnTo>
                    <a:lnTo>
                      <a:pt x="119" y="1227"/>
                    </a:lnTo>
                    <a:lnTo>
                      <a:pt x="107" y="1242"/>
                    </a:lnTo>
                    <a:lnTo>
                      <a:pt x="94" y="1256"/>
                    </a:lnTo>
                    <a:lnTo>
                      <a:pt x="84" y="1272"/>
                    </a:lnTo>
                    <a:lnTo>
                      <a:pt x="76" y="1289"/>
                    </a:lnTo>
                    <a:lnTo>
                      <a:pt x="70" y="1309"/>
                    </a:lnTo>
                    <a:lnTo>
                      <a:pt x="68" y="1330"/>
                    </a:lnTo>
                    <a:lnTo>
                      <a:pt x="68" y="1762"/>
                    </a:lnTo>
                    <a:lnTo>
                      <a:pt x="67" y="1775"/>
                    </a:lnTo>
                    <a:lnTo>
                      <a:pt x="65" y="1783"/>
                    </a:lnTo>
                    <a:lnTo>
                      <a:pt x="60" y="1787"/>
                    </a:lnTo>
                    <a:lnTo>
                      <a:pt x="56" y="1790"/>
                    </a:lnTo>
                    <a:lnTo>
                      <a:pt x="51" y="1787"/>
                    </a:lnTo>
                    <a:lnTo>
                      <a:pt x="48" y="1785"/>
                    </a:lnTo>
                    <a:lnTo>
                      <a:pt x="27" y="1756"/>
                    </a:lnTo>
                    <a:lnTo>
                      <a:pt x="12" y="1723"/>
                    </a:lnTo>
                    <a:lnTo>
                      <a:pt x="3" y="1687"/>
                    </a:lnTo>
                    <a:lnTo>
                      <a:pt x="0" y="1650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1" y="47"/>
                    </a:lnTo>
                    <a:lnTo>
                      <a:pt x="2" y="40"/>
                    </a:lnTo>
                    <a:lnTo>
                      <a:pt x="6" y="31"/>
                    </a:lnTo>
                    <a:lnTo>
                      <a:pt x="11" y="22"/>
                    </a:lnTo>
                    <a:lnTo>
                      <a:pt x="20" y="14"/>
                    </a:lnTo>
                    <a:lnTo>
                      <a:pt x="32" y="7"/>
                    </a:lnTo>
                    <a:lnTo>
                      <a:pt x="48" y="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Freeform 23"/>
              <p:cNvSpPr>
                <a:spLocks noEditPoints="1"/>
              </p:cNvSpPr>
              <p:nvPr/>
            </p:nvSpPr>
            <p:spPr bwMode="auto">
              <a:xfrm>
                <a:off x="9901238" y="7705629"/>
                <a:ext cx="434975" cy="608013"/>
              </a:xfrm>
              <a:custGeom>
                <a:avLst/>
                <a:gdLst>
                  <a:gd name="T0" fmla="*/ 627 w 1369"/>
                  <a:gd name="T1" fmla="*/ 1069 h 1916"/>
                  <a:gd name="T2" fmla="*/ 562 w 1369"/>
                  <a:gd name="T3" fmla="*/ 1123 h 1916"/>
                  <a:gd name="T4" fmla="*/ 537 w 1369"/>
                  <a:gd name="T5" fmla="*/ 1206 h 1916"/>
                  <a:gd name="T6" fmla="*/ 549 w 1369"/>
                  <a:gd name="T7" fmla="*/ 1514 h 1916"/>
                  <a:gd name="T8" fmla="*/ 602 w 1369"/>
                  <a:gd name="T9" fmla="*/ 1578 h 1916"/>
                  <a:gd name="T10" fmla="*/ 685 w 1369"/>
                  <a:gd name="T11" fmla="*/ 1604 h 1916"/>
                  <a:gd name="T12" fmla="*/ 767 w 1369"/>
                  <a:gd name="T13" fmla="*/ 1578 h 1916"/>
                  <a:gd name="T14" fmla="*/ 821 w 1369"/>
                  <a:gd name="T15" fmla="*/ 1514 h 1916"/>
                  <a:gd name="T16" fmla="*/ 833 w 1369"/>
                  <a:gd name="T17" fmla="*/ 1206 h 1916"/>
                  <a:gd name="T18" fmla="*/ 807 w 1369"/>
                  <a:gd name="T19" fmla="*/ 1123 h 1916"/>
                  <a:gd name="T20" fmla="*/ 743 w 1369"/>
                  <a:gd name="T21" fmla="*/ 1069 h 1916"/>
                  <a:gd name="T22" fmla="*/ 685 w 1369"/>
                  <a:gd name="T23" fmla="*/ 166 h 1916"/>
                  <a:gd name="T24" fmla="*/ 525 w 1369"/>
                  <a:gd name="T25" fmla="*/ 195 h 1916"/>
                  <a:gd name="T26" fmla="*/ 390 w 1369"/>
                  <a:gd name="T27" fmla="*/ 278 h 1916"/>
                  <a:gd name="T28" fmla="*/ 293 w 1369"/>
                  <a:gd name="T29" fmla="*/ 401 h 1916"/>
                  <a:gd name="T30" fmla="*/ 244 w 1369"/>
                  <a:gd name="T31" fmla="*/ 554 h 1916"/>
                  <a:gd name="T32" fmla="*/ 240 w 1369"/>
                  <a:gd name="T33" fmla="*/ 709 h 1916"/>
                  <a:gd name="T34" fmla="*/ 247 w 1369"/>
                  <a:gd name="T35" fmla="*/ 722 h 1916"/>
                  <a:gd name="T36" fmla="*/ 273 w 1369"/>
                  <a:gd name="T37" fmla="*/ 731 h 1916"/>
                  <a:gd name="T38" fmla="*/ 1124 w 1369"/>
                  <a:gd name="T39" fmla="*/ 726 h 1916"/>
                  <a:gd name="T40" fmla="*/ 1129 w 1369"/>
                  <a:gd name="T41" fmla="*/ 714 h 1916"/>
                  <a:gd name="T42" fmla="*/ 1126 w 1369"/>
                  <a:gd name="T43" fmla="*/ 554 h 1916"/>
                  <a:gd name="T44" fmla="*/ 1077 w 1369"/>
                  <a:gd name="T45" fmla="*/ 401 h 1916"/>
                  <a:gd name="T46" fmla="*/ 979 w 1369"/>
                  <a:gd name="T47" fmla="*/ 278 h 1916"/>
                  <a:gd name="T48" fmla="*/ 846 w 1369"/>
                  <a:gd name="T49" fmla="*/ 195 h 1916"/>
                  <a:gd name="T50" fmla="*/ 685 w 1369"/>
                  <a:gd name="T51" fmla="*/ 166 h 1916"/>
                  <a:gd name="T52" fmla="*/ 815 w 1369"/>
                  <a:gd name="T53" fmla="*/ 15 h 1916"/>
                  <a:gd name="T54" fmla="*/ 992 w 1369"/>
                  <a:gd name="T55" fmla="*/ 84 h 1916"/>
                  <a:gd name="T56" fmla="*/ 1136 w 1369"/>
                  <a:gd name="T57" fmla="*/ 202 h 1916"/>
                  <a:gd name="T58" fmla="*/ 1239 w 1369"/>
                  <a:gd name="T59" fmla="*/ 359 h 1916"/>
                  <a:gd name="T60" fmla="*/ 1290 w 1369"/>
                  <a:gd name="T61" fmla="*/ 544 h 1916"/>
                  <a:gd name="T62" fmla="*/ 1296 w 1369"/>
                  <a:gd name="T63" fmla="*/ 719 h 1916"/>
                  <a:gd name="T64" fmla="*/ 1314 w 1369"/>
                  <a:gd name="T65" fmla="*/ 730 h 1916"/>
                  <a:gd name="T66" fmla="*/ 1334 w 1369"/>
                  <a:gd name="T67" fmla="*/ 733 h 1916"/>
                  <a:gd name="T68" fmla="*/ 1367 w 1369"/>
                  <a:gd name="T69" fmla="*/ 759 h 1916"/>
                  <a:gd name="T70" fmla="*/ 1367 w 1369"/>
                  <a:gd name="T71" fmla="*/ 1891 h 1916"/>
                  <a:gd name="T72" fmla="*/ 1327 w 1369"/>
                  <a:gd name="T73" fmla="*/ 1916 h 1916"/>
                  <a:gd name="T74" fmla="*/ 13 w 1369"/>
                  <a:gd name="T75" fmla="*/ 1904 h 1916"/>
                  <a:gd name="T76" fmla="*/ 0 w 1369"/>
                  <a:gd name="T77" fmla="*/ 773 h 1916"/>
                  <a:gd name="T78" fmla="*/ 26 w 1369"/>
                  <a:gd name="T79" fmla="*/ 734 h 1916"/>
                  <a:gd name="T80" fmla="*/ 49 w 1369"/>
                  <a:gd name="T81" fmla="*/ 730 h 1916"/>
                  <a:gd name="T82" fmla="*/ 69 w 1369"/>
                  <a:gd name="T83" fmla="*/ 722 h 1916"/>
                  <a:gd name="T84" fmla="*/ 76 w 1369"/>
                  <a:gd name="T85" fmla="*/ 609 h 1916"/>
                  <a:gd name="T86" fmla="*/ 108 w 1369"/>
                  <a:gd name="T87" fmla="*/ 418 h 1916"/>
                  <a:gd name="T88" fmla="*/ 194 w 1369"/>
                  <a:gd name="T89" fmla="*/ 250 h 1916"/>
                  <a:gd name="T90" fmla="*/ 325 w 1369"/>
                  <a:gd name="T91" fmla="*/ 118 h 1916"/>
                  <a:gd name="T92" fmla="*/ 493 w 1369"/>
                  <a:gd name="T93" fmla="*/ 32 h 1916"/>
                  <a:gd name="T94" fmla="*/ 685 w 1369"/>
                  <a:gd name="T95" fmla="*/ 0 h 1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69" h="1916">
                    <a:moveTo>
                      <a:pt x="685" y="1057"/>
                    </a:moveTo>
                    <a:lnTo>
                      <a:pt x="655" y="1061"/>
                    </a:lnTo>
                    <a:lnTo>
                      <a:pt x="627" y="1069"/>
                    </a:lnTo>
                    <a:lnTo>
                      <a:pt x="602" y="1084"/>
                    </a:lnTo>
                    <a:lnTo>
                      <a:pt x="580" y="1101"/>
                    </a:lnTo>
                    <a:lnTo>
                      <a:pt x="562" y="1123"/>
                    </a:lnTo>
                    <a:lnTo>
                      <a:pt x="549" y="1148"/>
                    </a:lnTo>
                    <a:lnTo>
                      <a:pt x="540" y="1175"/>
                    </a:lnTo>
                    <a:lnTo>
                      <a:pt x="537" y="1206"/>
                    </a:lnTo>
                    <a:lnTo>
                      <a:pt x="537" y="1456"/>
                    </a:lnTo>
                    <a:lnTo>
                      <a:pt x="540" y="1485"/>
                    </a:lnTo>
                    <a:lnTo>
                      <a:pt x="549" y="1514"/>
                    </a:lnTo>
                    <a:lnTo>
                      <a:pt x="562" y="1538"/>
                    </a:lnTo>
                    <a:lnTo>
                      <a:pt x="580" y="1560"/>
                    </a:lnTo>
                    <a:lnTo>
                      <a:pt x="602" y="1578"/>
                    </a:lnTo>
                    <a:lnTo>
                      <a:pt x="627" y="1592"/>
                    </a:lnTo>
                    <a:lnTo>
                      <a:pt x="655" y="1601"/>
                    </a:lnTo>
                    <a:lnTo>
                      <a:pt x="685" y="1604"/>
                    </a:lnTo>
                    <a:lnTo>
                      <a:pt x="714" y="1601"/>
                    </a:lnTo>
                    <a:lnTo>
                      <a:pt x="743" y="1592"/>
                    </a:lnTo>
                    <a:lnTo>
                      <a:pt x="767" y="1578"/>
                    </a:lnTo>
                    <a:lnTo>
                      <a:pt x="789" y="1560"/>
                    </a:lnTo>
                    <a:lnTo>
                      <a:pt x="807" y="1538"/>
                    </a:lnTo>
                    <a:lnTo>
                      <a:pt x="821" y="1514"/>
                    </a:lnTo>
                    <a:lnTo>
                      <a:pt x="830" y="1485"/>
                    </a:lnTo>
                    <a:lnTo>
                      <a:pt x="833" y="1456"/>
                    </a:lnTo>
                    <a:lnTo>
                      <a:pt x="833" y="1206"/>
                    </a:lnTo>
                    <a:lnTo>
                      <a:pt x="830" y="1175"/>
                    </a:lnTo>
                    <a:lnTo>
                      <a:pt x="821" y="1148"/>
                    </a:lnTo>
                    <a:lnTo>
                      <a:pt x="807" y="1123"/>
                    </a:lnTo>
                    <a:lnTo>
                      <a:pt x="789" y="1101"/>
                    </a:lnTo>
                    <a:lnTo>
                      <a:pt x="767" y="1084"/>
                    </a:lnTo>
                    <a:lnTo>
                      <a:pt x="743" y="1069"/>
                    </a:lnTo>
                    <a:lnTo>
                      <a:pt x="714" y="1061"/>
                    </a:lnTo>
                    <a:lnTo>
                      <a:pt x="685" y="1057"/>
                    </a:lnTo>
                    <a:close/>
                    <a:moveTo>
                      <a:pt x="685" y="166"/>
                    </a:moveTo>
                    <a:lnTo>
                      <a:pt x="629" y="169"/>
                    </a:lnTo>
                    <a:lnTo>
                      <a:pt x="576" y="179"/>
                    </a:lnTo>
                    <a:lnTo>
                      <a:pt x="525" y="195"/>
                    </a:lnTo>
                    <a:lnTo>
                      <a:pt x="476" y="218"/>
                    </a:lnTo>
                    <a:lnTo>
                      <a:pt x="431" y="245"/>
                    </a:lnTo>
                    <a:lnTo>
                      <a:pt x="390" y="278"/>
                    </a:lnTo>
                    <a:lnTo>
                      <a:pt x="353" y="314"/>
                    </a:lnTo>
                    <a:lnTo>
                      <a:pt x="321" y="356"/>
                    </a:lnTo>
                    <a:lnTo>
                      <a:pt x="293" y="401"/>
                    </a:lnTo>
                    <a:lnTo>
                      <a:pt x="271" y="449"/>
                    </a:lnTo>
                    <a:lnTo>
                      <a:pt x="254" y="500"/>
                    </a:lnTo>
                    <a:lnTo>
                      <a:pt x="244" y="554"/>
                    </a:lnTo>
                    <a:lnTo>
                      <a:pt x="240" y="609"/>
                    </a:lnTo>
                    <a:lnTo>
                      <a:pt x="240" y="708"/>
                    </a:lnTo>
                    <a:lnTo>
                      <a:pt x="240" y="709"/>
                    </a:lnTo>
                    <a:lnTo>
                      <a:pt x="242" y="713"/>
                    </a:lnTo>
                    <a:lnTo>
                      <a:pt x="244" y="717"/>
                    </a:lnTo>
                    <a:lnTo>
                      <a:pt x="247" y="722"/>
                    </a:lnTo>
                    <a:lnTo>
                      <a:pt x="253" y="726"/>
                    </a:lnTo>
                    <a:lnTo>
                      <a:pt x="262" y="730"/>
                    </a:lnTo>
                    <a:lnTo>
                      <a:pt x="273" y="731"/>
                    </a:lnTo>
                    <a:lnTo>
                      <a:pt x="1110" y="731"/>
                    </a:lnTo>
                    <a:lnTo>
                      <a:pt x="1119" y="730"/>
                    </a:lnTo>
                    <a:lnTo>
                      <a:pt x="1124" y="726"/>
                    </a:lnTo>
                    <a:lnTo>
                      <a:pt x="1127" y="722"/>
                    </a:lnTo>
                    <a:lnTo>
                      <a:pt x="1129" y="717"/>
                    </a:lnTo>
                    <a:lnTo>
                      <a:pt x="1129" y="714"/>
                    </a:lnTo>
                    <a:lnTo>
                      <a:pt x="1129" y="713"/>
                    </a:lnTo>
                    <a:lnTo>
                      <a:pt x="1129" y="609"/>
                    </a:lnTo>
                    <a:lnTo>
                      <a:pt x="1126" y="554"/>
                    </a:lnTo>
                    <a:lnTo>
                      <a:pt x="1115" y="500"/>
                    </a:lnTo>
                    <a:lnTo>
                      <a:pt x="1098" y="449"/>
                    </a:lnTo>
                    <a:lnTo>
                      <a:pt x="1077" y="401"/>
                    </a:lnTo>
                    <a:lnTo>
                      <a:pt x="1050" y="356"/>
                    </a:lnTo>
                    <a:lnTo>
                      <a:pt x="1017" y="314"/>
                    </a:lnTo>
                    <a:lnTo>
                      <a:pt x="979" y="278"/>
                    </a:lnTo>
                    <a:lnTo>
                      <a:pt x="939" y="245"/>
                    </a:lnTo>
                    <a:lnTo>
                      <a:pt x="893" y="218"/>
                    </a:lnTo>
                    <a:lnTo>
                      <a:pt x="846" y="195"/>
                    </a:lnTo>
                    <a:lnTo>
                      <a:pt x="794" y="179"/>
                    </a:lnTo>
                    <a:lnTo>
                      <a:pt x="740" y="169"/>
                    </a:lnTo>
                    <a:lnTo>
                      <a:pt x="685" y="166"/>
                    </a:lnTo>
                    <a:close/>
                    <a:moveTo>
                      <a:pt x="685" y="0"/>
                    </a:moveTo>
                    <a:lnTo>
                      <a:pt x="750" y="5"/>
                    </a:lnTo>
                    <a:lnTo>
                      <a:pt x="815" y="15"/>
                    </a:lnTo>
                    <a:lnTo>
                      <a:pt x="877" y="32"/>
                    </a:lnTo>
                    <a:lnTo>
                      <a:pt x="936" y="55"/>
                    </a:lnTo>
                    <a:lnTo>
                      <a:pt x="992" y="84"/>
                    </a:lnTo>
                    <a:lnTo>
                      <a:pt x="1044" y="118"/>
                    </a:lnTo>
                    <a:lnTo>
                      <a:pt x="1093" y="158"/>
                    </a:lnTo>
                    <a:lnTo>
                      <a:pt x="1136" y="202"/>
                    </a:lnTo>
                    <a:lnTo>
                      <a:pt x="1175" y="250"/>
                    </a:lnTo>
                    <a:lnTo>
                      <a:pt x="1211" y="303"/>
                    </a:lnTo>
                    <a:lnTo>
                      <a:pt x="1239" y="359"/>
                    </a:lnTo>
                    <a:lnTo>
                      <a:pt x="1263" y="418"/>
                    </a:lnTo>
                    <a:lnTo>
                      <a:pt x="1280" y="479"/>
                    </a:lnTo>
                    <a:lnTo>
                      <a:pt x="1290" y="544"/>
                    </a:lnTo>
                    <a:lnTo>
                      <a:pt x="1293" y="609"/>
                    </a:lnTo>
                    <a:lnTo>
                      <a:pt x="1293" y="710"/>
                    </a:lnTo>
                    <a:lnTo>
                      <a:pt x="1296" y="719"/>
                    </a:lnTo>
                    <a:lnTo>
                      <a:pt x="1300" y="725"/>
                    </a:lnTo>
                    <a:lnTo>
                      <a:pt x="1307" y="728"/>
                    </a:lnTo>
                    <a:lnTo>
                      <a:pt x="1314" y="730"/>
                    </a:lnTo>
                    <a:lnTo>
                      <a:pt x="1318" y="731"/>
                    </a:lnTo>
                    <a:lnTo>
                      <a:pt x="1321" y="731"/>
                    </a:lnTo>
                    <a:lnTo>
                      <a:pt x="1334" y="733"/>
                    </a:lnTo>
                    <a:lnTo>
                      <a:pt x="1348" y="739"/>
                    </a:lnTo>
                    <a:lnTo>
                      <a:pt x="1359" y="748"/>
                    </a:lnTo>
                    <a:lnTo>
                      <a:pt x="1367" y="759"/>
                    </a:lnTo>
                    <a:lnTo>
                      <a:pt x="1369" y="773"/>
                    </a:lnTo>
                    <a:lnTo>
                      <a:pt x="1369" y="1874"/>
                    </a:lnTo>
                    <a:lnTo>
                      <a:pt x="1367" y="1891"/>
                    </a:lnTo>
                    <a:lnTo>
                      <a:pt x="1357" y="1904"/>
                    </a:lnTo>
                    <a:lnTo>
                      <a:pt x="1344" y="1913"/>
                    </a:lnTo>
                    <a:lnTo>
                      <a:pt x="1327" y="1916"/>
                    </a:lnTo>
                    <a:lnTo>
                      <a:pt x="42" y="1916"/>
                    </a:lnTo>
                    <a:lnTo>
                      <a:pt x="26" y="1913"/>
                    </a:lnTo>
                    <a:lnTo>
                      <a:pt x="13" y="1904"/>
                    </a:lnTo>
                    <a:lnTo>
                      <a:pt x="4" y="1891"/>
                    </a:lnTo>
                    <a:lnTo>
                      <a:pt x="0" y="1874"/>
                    </a:lnTo>
                    <a:lnTo>
                      <a:pt x="0" y="773"/>
                    </a:lnTo>
                    <a:lnTo>
                      <a:pt x="4" y="757"/>
                    </a:lnTo>
                    <a:lnTo>
                      <a:pt x="13" y="743"/>
                    </a:lnTo>
                    <a:lnTo>
                      <a:pt x="26" y="734"/>
                    </a:lnTo>
                    <a:lnTo>
                      <a:pt x="42" y="731"/>
                    </a:lnTo>
                    <a:lnTo>
                      <a:pt x="44" y="731"/>
                    </a:lnTo>
                    <a:lnTo>
                      <a:pt x="49" y="730"/>
                    </a:lnTo>
                    <a:lnTo>
                      <a:pt x="56" y="728"/>
                    </a:lnTo>
                    <a:lnTo>
                      <a:pt x="63" y="726"/>
                    </a:lnTo>
                    <a:lnTo>
                      <a:pt x="69" y="722"/>
                    </a:lnTo>
                    <a:lnTo>
                      <a:pt x="75" y="716"/>
                    </a:lnTo>
                    <a:lnTo>
                      <a:pt x="76" y="706"/>
                    </a:lnTo>
                    <a:lnTo>
                      <a:pt x="76" y="609"/>
                    </a:lnTo>
                    <a:lnTo>
                      <a:pt x="80" y="544"/>
                    </a:lnTo>
                    <a:lnTo>
                      <a:pt x="91" y="479"/>
                    </a:lnTo>
                    <a:lnTo>
                      <a:pt x="108" y="418"/>
                    </a:lnTo>
                    <a:lnTo>
                      <a:pt x="131" y="359"/>
                    </a:lnTo>
                    <a:lnTo>
                      <a:pt x="160" y="303"/>
                    </a:lnTo>
                    <a:lnTo>
                      <a:pt x="194" y="250"/>
                    </a:lnTo>
                    <a:lnTo>
                      <a:pt x="234" y="202"/>
                    </a:lnTo>
                    <a:lnTo>
                      <a:pt x="278" y="158"/>
                    </a:lnTo>
                    <a:lnTo>
                      <a:pt x="325" y="118"/>
                    </a:lnTo>
                    <a:lnTo>
                      <a:pt x="378" y="84"/>
                    </a:lnTo>
                    <a:lnTo>
                      <a:pt x="434" y="55"/>
                    </a:lnTo>
                    <a:lnTo>
                      <a:pt x="493" y="32"/>
                    </a:lnTo>
                    <a:lnTo>
                      <a:pt x="554" y="15"/>
                    </a:lnTo>
                    <a:lnTo>
                      <a:pt x="619" y="5"/>
                    </a:lnTo>
                    <a:lnTo>
                      <a:pt x="685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6" name="PA_库_组合 25"/>
          <p:cNvGrpSpPr/>
          <p:nvPr>
            <p:custDataLst>
              <p:tags r:id="rId15"/>
            </p:custDataLst>
          </p:nvPr>
        </p:nvGrpSpPr>
        <p:grpSpPr>
          <a:xfrm>
            <a:off x="6214527" y="3262362"/>
            <a:ext cx="871083" cy="871083"/>
            <a:chOff x="7579142" y="3262362"/>
            <a:chExt cx="871083" cy="871083"/>
          </a:xfrm>
          <a:effectLst>
            <a:outerShdw blurRad="215900" dist="38100" algn="l" rotWithShape="0">
              <a:schemeClr val="bg1">
                <a:lumMod val="50000"/>
                <a:alpha val="50000"/>
              </a:schemeClr>
            </a:outerShdw>
          </a:effectLst>
        </p:grpSpPr>
        <p:sp>
          <p:nvSpPr>
            <p:cNvPr id="27" name="Oval 26"/>
            <p:cNvSpPr/>
            <p:nvPr/>
          </p:nvSpPr>
          <p:spPr>
            <a:xfrm>
              <a:off x="7579142" y="3262362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33"/>
            <p:cNvSpPr>
              <a:spLocks noEditPoints="1"/>
            </p:cNvSpPr>
            <p:nvPr/>
          </p:nvSpPr>
          <p:spPr bwMode="auto">
            <a:xfrm>
              <a:off x="7770242" y="3468825"/>
              <a:ext cx="498332" cy="511688"/>
            </a:xfrm>
            <a:custGeom>
              <a:avLst/>
              <a:gdLst>
                <a:gd name="T0" fmla="*/ 2512 w 2909"/>
                <a:gd name="T1" fmla="*/ 2281 h 3489"/>
                <a:gd name="T2" fmla="*/ 2593 w 2909"/>
                <a:gd name="T3" fmla="*/ 2495 h 3489"/>
                <a:gd name="T4" fmla="*/ 2682 w 2909"/>
                <a:gd name="T5" fmla="*/ 2741 h 3489"/>
                <a:gd name="T6" fmla="*/ 2753 w 2909"/>
                <a:gd name="T7" fmla="*/ 2960 h 3489"/>
                <a:gd name="T8" fmla="*/ 2782 w 2909"/>
                <a:gd name="T9" fmla="*/ 3087 h 3489"/>
                <a:gd name="T10" fmla="*/ 2733 w 2909"/>
                <a:gd name="T11" fmla="*/ 3316 h 3489"/>
                <a:gd name="T12" fmla="*/ 2611 w 2909"/>
                <a:gd name="T13" fmla="*/ 3450 h 3489"/>
                <a:gd name="T14" fmla="*/ 2452 w 2909"/>
                <a:gd name="T15" fmla="*/ 3489 h 3489"/>
                <a:gd name="T16" fmla="*/ 2299 w 2909"/>
                <a:gd name="T17" fmla="*/ 3431 h 3489"/>
                <a:gd name="T18" fmla="*/ 2188 w 2909"/>
                <a:gd name="T19" fmla="*/ 3278 h 3489"/>
                <a:gd name="T20" fmla="*/ 2157 w 2909"/>
                <a:gd name="T21" fmla="*/ 3072 h 3489"/>
                <a:gd name="T22" fmla="*/ 2194 w 2909"/>
                <a:gd name="T23" fmla="*/ 2927 h 3489"/>
                <a:gd name="T24" fmla="*/ 2266 w 2909"/>
                <a:gd name="T25" fmla="*/ 2703 h 3489"/>
                <a:gd name="T26" fmla="*/ 2351 w 2909"/>
                <a:gd name="T27" fmla="*/ 2463 h 3489"/>
                <a:gd name="T28" fmla="*/ 2427 w 2909"/>
                <a:gd name="T29" fmla="*/ 2265 h 3489"/>
                <a:gd name="T30" fmla="*/ 357 w 2909"/>
                <a:gd name="T31" fmla="*/ 0 h 3489"/>
                <a:gd name="T32" fmla="*/ 491 w 2909"/>
                <a:gd name="T33" fmla="*/ 68 h 3489"/>
                <a:gd name="T34" fmla="*/ 1164 w 2909"/>
                <a:gd name="T35" fmla="*/ 26 h 3489"/>
                <a:gd name="T36" fmla="*/ 1312 w 2909"/>
                <a:gd name="T37" fmla="*/ 11 h 3489"/>
                <a:gd name="T38" fmla="*/ 1939 w 2909"/>
                <a:gd name="T39" fmla="*/ 94 h 3489"/>
                <a:gd name="T40" fmla="*/ 2061 w 2909"/>
                <a:gd name="T41" fmla="*/ 3 h 3489"/>
                <a:gd name="T42" fmla="*/ 2208 w 2909"/>
                <a:gd name="T43" fmla="*/ 42 h 3489"/>
                <a:gd name="T44" fmla="*/ 2285 w 2909"/>
                <a:gd name="T45" fmla="*/ 186 h 3489"/>
                <a:gd name="T46" fmla="*/ 2242 w 2909"/>
                <a:gd name="T47" fmla="*/ 365 h 3489"/>
                <a:gd name="T48" fmla="*/ 2092 w 2909"/>
                <a:gd name="T49" fmla="*/ 443 h 3489"/>
                <a:gd name="T50" fmla="*/ 1961 w 2909"/>
                <a:gd name="T51" fmla="*/ 379 h 3489"/>
                <a:gd name="T52" fmla="*/ 1350 w 2909"/>
                <a:gd name="T53" fmla="*/ 410 h 3489"/>
                <a:gd name="T54" fmla="*/ 1666 w 2909"/>
                <a:gd name="T55" fmla="*/ 585 h 3489"/>
                <a:gd name="T56" fmla="*/ 1710 w 2909"/>
                <a:gd name="T57" fmla="*/ 908 h 3489"/>
                <a:gd name="T58" fmla="*/ 2559 w 2909"/>
                <a:gd name="T59" fmla="*/ 953 h 3489"/>
                <a:gd name="T60" fmla="*/ 2748 w 2909"/>
                <a:gd name="T61" fmla="*/ 1111 h 3489"/>
                <a:gd name="T62" fmla="*/ 2836 w 2909"/>
                <a:gd name="T63" fmla="*/ 1345 h 3489"/>
                <a:gd name="T64" fmla="*/ 2890 w 2909"/>
                <a:gd name="T65" fmla="*/ 1853 h 3489"/>
                <a:gd name="T66" fmla="*/ 2899 w 2909"/>
                <a:gd name="T67" fmla="*/ 1976 h 3489"/>
                <a:gd name="T68" fmla="*/ 2803 w 2909"/>
                <a:gd name="T69" fmla="*/ 2043 h 3489"/>
                <a:gd name="T70" fmla="*/ 2070 w 2909"/>
                <a:gd name="T71" fmla="*/ 1998 h 3489"/>
                <a:gd name="T72" fmla="*/ 2055 w 2909"/>
                <a:gd name="T73" fmla="*/ 1876 h 3489"/>
                <a:gd name="T74" fmla="*/ 2084 w 2909"/>
                <a:gd name="T75" fmla="*/ 1754 h 3489"/>
                <a:gd name="T76" fmla="*/ 2024 w 2909"/>
                <a:gd name="T77" fmla="*/ 1644 h 3489"/>
                <a:gd name="T78" fmla="*/ 1616 w 2909"/>
                <a:gd name="T79" fmla="*/ 1676 h 3489"/>
                <a:gd name="T80" fmla="*/ 1456 w 2909"/>
                <a:gd name="T81" fmla="*/ 1858 h 3489"/>
                <a:gd name="T82" fmla="*/ 1242 w 2909"/>
                <a:gd name="T83" fmla="*/ 1917 h 3489"/>
                <a:gd name="T84" fmla="*/ 1042 w 2909"/>
                <a:gd name="T85" fmla="*/ 1858 h 3489"/>
                <a:gd name="T86" fmla="*/ 896 w 2909"/>
                <a:gd name="T87" fmla="*/ 1676 h 3489"/>
                <a:gd name="T88" fmla="*/ 784 w 2909"/>
                <a:gd name="T89" fmla="*/ 678 h 3489"/>
                <a:gd name="T90" fmla="*/ 843 w 2909"/>
                <a:gd name="T91" fmla="*/ 570 h 3489"/>
                <a:gd name="T92" fmla="*/ 1136 w 2909"/>
                <a:gd name="T93" fmla="*/ 395 h 3489"/>
                <a:gd name="T94" fmla="*/ 466 w 2909"/>
                <a:gd name="T95" fmla="*/ 401 h 3489"/>
                <a:gd name="T96" fmla="*/ 322 w 2909"/>
                <a:gd name="T97" fmla="*/ 440 h 3489"/>
                <a:gd name="T98" fmla="*/ 188 w 2909"/>
                <a:gd name="T99" fmla="*/ 334 h 3489"/>
                <a:gd name="T100" fmla="*/ 172 w 2909"/>
                <a:gd name="T101" fmla="*/ 151 h 3489"/>
                <a:gd name="T102" fmla="*/ 268 w 2909"/>
                <a:gd name="T103" fmla="*/ 24 h 3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9" h="3489">
                  <a:moveTo>
                    <a:pt x="2468" y="2175"/>
                  </a:moveTo>
                  <a:lnTo>
                    <a:pt x="2476" y="2193"/>
                  </a:lnTo>
                  <a:lnTo>
                    <a:pt x="2487" y="2218"/>
                  </a:lnTo>
                  <a:lnTo>
                    <a:pt x="2499" y="2247"/>
                  </a:lnTo>
                  <a:lnTo>
                    <a:pt x="2512" y="2281"/>
                  </a:lnTo>
                  <a:lnTo>
                    <a:pt x="2527" y="2317"/>
                  </a:lnTo>
                  <a:lnTo>
                    <a:pt x="2542" y="2358"/>
                  </a:lnTo>
                  <a:lnTo>
                    <a:pt x="2559" y="2401"/>
                  </a:lnTo>
                  <a:lnTo>
                    <a:pt x="2576" y="2447"/>
                  </a:lnTo>
                  <a:lnTo>
                    <a:pt x="2593" y="2495"/>
                  </a:lnTo>
                  <a:lnTo>
                    <a:pt x="2611" y="2543"/>
                  </a:lnTo>
                  <a:lnTo>
                    <a:pt x="2629" y="2592"/>
                  </a:lnTo>
                  <a:lnTo>
                    <a:pt x="2647" y="2643"/>
                  </a:lnTo>
                  <a:lnTo>
                    <a:pt x="2665" y="2692"/>
                  </a:lnTo>
                  <a:lnTo>
                    <a:pt x="2682" y="2741"/>
                  </a:lnTo>
                  <a:lnTo>
                    <a:pt x="2698" y="2789"/>
                  </a:lnTo>
                  <a:lnTo>
                    <a:pt x="2714" y="2835"/>
                  </a:lnTo>
                  <a:lnTo>
                    <a:pt x="2728" y="2880"/>
                  </a:lnTo>
                  <a:lnTo>
                    <a:pt x="2742" y="2921"/>
                  </a:lnTo>
                  <a:lnTo>
                    <a:pt x="2753" y="2960"/>
                  </a:lnTo>
                  <a:lnTo>
                    <a:pt x="2763" y="2994"/>
                  </a:lnTo>
                  <a:lnTo>
                    <a:pt x="2771" y="3025"/>
                  </a:lnTo>
                  <a:lnTo>
                    <a:pt x="2777" y="3050"/>
                  </a:lnTo>
                  <a:lnTo>
                    <a:pt x="2781" y="3072"/>
                  </a:lnTo>
                  <a:lnTo>
                    <a:pt x="2782" y="3087"/>
                  </a:lnTo>
                  <a:lnTo>
                    <a:pt x="2780" y="3141"/>
                  </a:lnTo>
                  <a:lnTo>
                    <a:pt x="2774" y="3190"/>
                  </a:lnTo>
                  <a:lnTo>
                    <a:pt x="2764" y="3236"/>
                  </a:lnTo>
                  <a:lnTo>
                    <a:pt x="2750" y="3278"/>
                  </a:lnTo>
                  <a:lnTo>
                    <a:pt x="2733" y="3316"/>
                  </a:lnTo>
                  <a:lnTo>
                    <a:pt x="2713" y="3350"/>
                  </a:lnTo>
                  <a:lnTo>
                    <a:pt x="2691" y="3381"/>
                  </a:lnTo>
                  <a:lnTo>
                    <a:pt x="2666" y="3408"/>
                  </a:lnTo>
                  <a:lnTo>
                    <a:pt x="2639" y="3431"/>
                  </a:lnTo>
                  <a:lnTo>
                    <a:pt x="2611" y="3450"/>
                  </a:lnTo>
                  <a:lnTo>
                    <a:pt x="2581" y="3466"/>
                  </a:lnTo>
                  <a:lnTo>
                    <a:pt x="2550" y="3478"/>
                  </a:lnTo>
                  <a:lnTo>
                    <a:pt x="2518" y="3484"/>
                  </a:lnTo>
                  <a:lnTo>
                    <a:pt x="2486" y="3489"/>
                  </a:lnTo>
                  <a:lnTo>
                    <a:pt x="2452" y="3489"/>
                  </a:lnTo>
                  <a:lnTo>
                    <a:pt x="2420" y="3484"/>
                  </a:lnTo>
                  <a:lnTo>
                    <a:pt x="2388" y="3478"/>
                  </a:lnTo>
                  <a:lnTo>
                    <a:pt x="2358" y="3466"/>
                  </a:lnTo>
                  <a:lnTo>
                    <a:pt x="2328" y="3450"/>
                  </a:lnTo>
                  <a:lnTo>
                    <a:pt x="2299" y="3431"/>
                  </a:lnTo>
                  <a:lnTo>
                    <a:pt x="2272" y="3408"/>
                  </a:lnTo>
                  <a:lnTo>
                    <a:pt x="2248" y="3381"/>
                  </a:lnTo>
                  <a:lnTo>
                    <a:pt x="2225" y="3350"/>
                  </a:lnTo>
                  <a:lnTo>
                    <a:pt x="2205" y="3316"/>
                  </a:lnTo>
                  <a:lnTo>
                    <a:pt x="2188" y="3278"/>
                  </a:lnTo>
                  <a:lnTo>
                    <a:pt x="2174" y="3236"/>
                  </a:lnTo>
                  <a:lnTo>
                    <a:pt x="2164" y="3190"/>
                  </a:lnTo>
                  <a:lnTo>
                    <a:pt x="2158" y="3141"/>
                  </a:lnTo>
                  <a:lnTo>
                    <a:pt x="2156" y="3087"/>
                  </a:lnTo>
                  <a:lnTo>
                    <a:pt x="2157" y="3072"/>
                  </a:lnTo>
                  <a:lnTo>
                    <a:pt x="2160" y="3051"/>
                  </a:lnTo>
                  <a:lnTo>
                    <a:pt x="2166" y="3026"/>
                  </a:lnTo>
                  <a:lnTo>
                    <a:pt x="2174" y="2998"/>
                  </a:lnTo>
                  <a:lnTo>
                    <a:pt x="2183" y="2963"/>
                  </a:lnTo>
                  <a:lnTo>
                    <a:pt x="2194" y="2927"/>
                  </a:lnTo>
                  <a:lnTo>
                    <a:pt x="2206" y="2885"/>
                  </a:lnTo>
                  <a:lnTo>
                    <a:pt x="2219" y="2843"/>
                  </a:lnTo>
                  <a:lnTo>
                    <a:pt x="2234" y="2798"/>
                  </a:lnTo>
                  <a:lnTo>
                    <a:pt x="2249" y="2751"/>
                  </a:lnTo>
                  <a:lnTo>
                    <a:pt x="2266" y="2703"/>
                  </a:lnTo>
                  <a:lnTo>
                    <a:pt x="2282" y="2655"/>
                  </a:lnTo>
                  <a:lnTo>
                    <a:pt x="2299" y="2606"/>
                  </a:lnTo>
                  <a:lnTo>
                    <a:pt x="2316" y="2558"/>
                  </a:lnTo>
                  <a:lnTo>
                    <a:pt x="2334" y="2510"/>
                  </a:lnTo>
                  <a:lnTo>
                    <a:pt x="2351" y="2463"/>
                  </a:lnTo>
                  <a:lnTo>
                    <a:pt x="2368" y="2418"/>
                  </a:lnTo>
                  <a:lnTo>
                    <a:pt x="2384" y="2374"/>
                  </a:lnTo>
                  <a:lnTo>
                    <a:pt x="2399" y="2334"/>
                  </a:lnTo>
                  <a:lnTo>
                    <a:pt x="2414" y="2298"/>
                  </a:lnTo>
                  <a:lnTo>
                    <a:pt x="2427" y="2265"/>
                  </a:lnTo>
                  <a:lnTo>
                    <a:pt x="2440" y="2235"/>
                  </a:lnTo>
                  <a:lnTo>
                    <a:pt x="2451" y="2210"/>
                  </a:lnTo>
                  <a:lnTo>
                    <a:pt x="2460" y="2189"/>
                  </a:lnTo>
                  <a:lnTo>
                    <a:pt x="2468" y="2175"/>
                  </a:lnTo>
                  <a:close/>
                  <a:moveTo>
                    <a:pt x="357" y="0"/>
                  </a:moveTo>
                  <a:lnTo>
                    <a:pt x="388" y="3"/>
                  </a:lnTo>
                  <a:lnTo>
                    <a:pt x="417" y="11"/>
                  </a:lnTo>
                  <a:lnTo>
                    <a:pt x="444" y="26"/>
                  </a:lnTo>
                  <a:lnTo>
                    <a:pt x="469" y="45"/>
                  </a:lnTo>
                  <a:lnTo>
                    <a:pt x="491" y="68"/>
                  </a:lnTo>
                  <a:lnTo>
                    <a:pt x="510" y="94"/>
                  </a:lnTo>
                  <a:lnTo>
                    <a:pt x="1099" y="94"/>
                  </a:lnTo>
                  <a:lnTo>
                    <a:pt x="1118" y="68"/>
                  </a:lnTo>
                  <a:lnTo>
                    <a:pt x="1140" y="45"/>
                  </a:lnTo>
                  <a:lnTo>
                    <a:pt x="1164" y="26"/>
                  </a:lnTo>
                  <a:lnTo>
                    <a:pt x="1192" y="11"/>
                  </a:lnTo>
                  <a:lnTo>
                    <a:pt x="1221" y="3"/>
                  </a:lnTo>
                  <a:lnTo>
                    <a:pt x="1252" y="0"/>
                  </a:lnTo>
                  <a:lnTo>
                    <a:pt x="1283" y="3"/>
                  </a:lnTo>
                  <a:lnTo>
                    <a:pt x="1312" y="11"/>
                  </a:lnTo>
                  <a:lnTo>
                    <a:pt x="1341" y="26"/>
                  </a:lnTo>
                  <a:lnTo>
                    <a:pt x="1365" y="45"/>
                  </a:lnTo>
                  <a:lnTo>
                    <a:pt x="1388" y="68"/>
                  </a:lnTo>
                  <a:lnTo>
                    <a:pt x="1407" y="94"/>
                  </a:lnTo>
                  <a:lnTo>
                    <a:pt x="1939" y="94"/>
                  </a:lnTo>
                  <a:lnTo>
                    <a:pt x="1958" y="68"/>
                  </a:lnTo>
                  <a:lnTo>
                    <a:pt x="1980" y="45"/>
                  </a:lnTo>
                  <a:lnTo>
                    <a:pt x="2005" y="26"/>
                  </a:lnTo>
                  <a:lnTo>
                    <a:pt x="2032" y="11"/>
                  </a:lnTo>
                  <a:lnTo>
                    <a:pt x="2061" y="3"/>
                  </a:lnTo>
                  <a:lnTo>
                    <a:pt x="2092" y="0"/>
                  </a:lnTo>
                  <a:lnTo>
                    <a:pt x="2125" y="2"/>
                  </a:lnTo>
                  <a:lnTo>
                    <a:pt x="2155" y="11"/>
                  </a:lnTo>
                  <a:lnTo>
                    <a:pt x="2182" y="24"/>
                  </a:lnTo>
                  <a:lnTo>
                    <a:pt x="2208" y="42"/>
                  </a:lnTo>
                  <a:lnTo>
                    <a:pt x="2231" y="64"/>
                  </a:lnTo>
                  <a:lnTo>
                    <a:pt x="2250" y="90"/>
                  </a:lnTo>
                  <a:lnTo>
                    <a:pt x="2266" y="120"/>
                  </a:lnTo>
                  <a:lnTo>
                    <a:pt x="2278" y="151"/>
                  </a:lnTo>
                  <a:lnTo>
                    <a:pt x="2285" y="186"/>
                  </a:lnTo>
                  <a:lnTo>
                    <a:pt x="2287" y="222"/>
                  </a:lnTo>
                  <a:lnTo>
                    <a:pt x="2284" y="262"/>
                  </a:lnTo>
                  <a:lnTo>
                    <a:pt x="2275" y="300"/>
                  </a:lnTo>
                  <a:lnTo>
                    <a:pt x="2261" y="334"/>
                  </a:lnTo>
                  <a:lnTo>
                    <a:pt x="2242" y="365"/>
                  </a:lnTo>
                  <a:lnTo>
                    <a:pt x="2218" y="392"/>
                  </a:lnTo>
                  <a:lnTo>
                    <a:pt x="2191" y="413"/>
                  </a:lnTo>
                  <a:lnTo>
                    <a:pt x="2161" y="429"/>
                  </a:lnTo>
                  <a:lnTo>
                    <a:pt x="2128" y="440"/>
                  </a:lnTo>
                  <a:lnTo>
                    <a:pt x="2092" y="443"/>
                  </a:lnTo>
                  <a:lnTo>
                    <a:pt x="2062" y="441"/>
                  </a:lnTo>
                  <a:lnTo>
                    <a:pt x="2033" y="432"/>
                  </a:lnTo>
                  <a:lnTo>
                    <a:pt x="2007" y="418"/>
                  </a:lnTo>
                  <a:lnTo>
                    <a:pt x="1983" y="401"/>
                  </a:lnTo>
                  <a:lnTo>
                    <a:pt x="1961" y="379"/>
                  </a:lnTo>
                  <a:lnTo>
                    <a:pt x="1942" y="354"/>
                  </a:lnTo>
                  <a:lnTo>
                    <a:pt x="1404" y="354"/>
                  </a:lnTo>
                  <a:lnTo>
                    <a:pt x="1388" y="376"/>
                  </a:lnTo>
                  <a:lnTo>
                    <a:pt x="1370" y="394"/>
                  </a:lnTo>
                  <a:lnTo>
                    <a:pt x="1350" y="410"/>
                  </a:lnTo>
                  <a:lnTo>
                    <a:pt x="1350" y="559"/>
                  </a:lnTo>
                  <a:lnTo>
                    <a:pt x="1600" y="559"/>
                  </a:lnTo>
                  <a:lnTo>
                    <a:pt x="1625" y="561"/>
                  </a:lnTo>
                  <a:lnTo>
                    <a:pt x="1647" y="570"/>
                  </a:lnTo>
                  <a:lnTo>
                    <a:pt x="1666" y="585"/>
                  </a:lnTo>
                  <a:lnTo>
                    <a:pt x="1683" y="604"/>
                  </a:lnTo>
                  <a:lnTo>
                    <a:pt x="1695" y="625"/>
                  </a:lnTo>
                  <a:lnTo>
                    <a:pt x="1703" y="651"/>
                  </a:lnTo>
                  <a:lnTo>
                    <a:pt x="1705" y="678"/>
                  </a:lnTo>
                  <a:lnTo>
                    <a:pt x="1710" y="908"/>
                  </a:lnTo>
                  <a:lnTo>
                    <a:pt x="2355" y="908"/>
                  </a:lnTo>
                  <a:lnTo>
                    <a:pt x="2409" y="912"/>
                  </a:lnTo>
                  <a:lnTo>
                    <a:pt x="2461" y="920"/>
                  </a:lnTo>
                  <a:lnTo>
                    <a:pt x="2512" y="933"/>
                  </a:lnTo>
                  <a:lnTo>
                    <a:pt x="2559" y="953"/>
                  </a:lnTo>
                  <a:lnTo>
                    <a:pt x="2604" y="977"/>
                  </a:lnTo>
                  <a:lnTo>
                    <a:pt x="2645" y="1005"/>
                  </a:lnTo>
                  <a:lnTo>
                    <a:pt x="2683" y="1037"/>
                  </a:lnTo>
                  <a:lnTo>
                    <a:pt x="2718" y="1072"/>
                  </a:lnTo>
                  <a:lnTo>
                    <a:pt x="2748" y="1111"/>
                  </a:lnTo>
                  <a:lnTo>
                    <a:pt x="2775" y="1153"/>
                  </a:lnTo>
                  <a:lnTo>
                    <a:pt x="2797" y="1198"/>
                  </a:lnTo>
                  <a:lnTo>
                    <a:pt x="2815" y="1245"/>
                  </a:lnTo>
                  <a:lnTo>
                    <a:pt x="2828" y="1294"/>
                  </a:lnTo>
                  <a:lnTo>
                    <a:pt x="2836" y="1345"/>
                  </a:lnTo>
                  <a:lnTo>
                    <a:pt x="2839" y="1396"/>
                  </a:lnTo>
                  <a:lnTo>
                    <a:pt x="2839" y="1810"/>
                  </a:lnTo>
                  <a:lnTo>
                    <a:pt x="2858" y="1821"/>
                  </a:lnTo>
                  <a:lnTo>
                    <a:pt x="2876" y="1835"/>
                  </a:lnTo>
                  <a:lnTo>
                    <a:pt x="2890" y="1853"/>
                  </a:lnTo>
                  <a:lnTo>
                    <a:pt x="2900" y="1874"/>
                  </a:lnTo>
                  <a:lnTo>
                    <a:pt x="2907" y="1897"/>
                  </a:lnTo>
                  <a:lnTo>
                    <a:pt x="2909" y="1923"/>
                  </a:lnTo>
                  <a:lnTo>
                    <a:pt x="2907" y="1950"/>
                  </a:lnTo>
                  <a:lnTo>
                    <a:pt x="2899" y="1976"/>
                  </a:lnTo>
                  <a:lnTo>
                    <a:pt x="2886" y="1998"/>
                  </a:lnTo>
                  <a:lnTo>
                    <a:pt x="2870" y="2016"/>
                  </a:lnTo>
                  <a:lnTo>
                    <a:pt x="2849" y="2031"/>
                  </a:lnTo>
                  <a:lnTo>
                    <a:pt x="2827" y="2040"/>
                  </a:lnTo>
                  <a:lnTo>
                    <a:pt x="2803" y="2043"/>
                  </a:lnTo>
                  <a:lnTo>
                    <a:pt x="2153" y="2043"/>
                  </a:lnTo>
                  <a:lnTo>
                    <a:pt x="2129" y="2040"/>
                  </a:lnTo>
                  <a:lnTo>
                    <a:pt x="2107" y="2031"/>
                  </a:lnTo>
                  <a:lnTo>
                    <a:pt x="2086" y="2016"/>
                  </a:lnTo>
                  <a:lnTo>
                    <a:pt x="2070" y="1998"/>
                  </a:lnTo>
                  <a:lnTo>
                    <a:pt x="2057" y="1976"/>
                  </a:lnTo>
                  <a:lnTo>
                    <a:pt x="2049" y="1950"/>
                  </a:lnTo>
                  <a:lnTo>
                    <a:pt x="2047" y="1923"/>
                  </a:lnTo>
                  <a:lnTo>
                    <a:pt x="2049" y="1899"/>
                  </a:lnTo>
                  <a:lnTo>
                    <a:pt x="2055" y="1876"/>
                  </a:lnTo>
                  <a:lnTo>
                    <a:pt x="2065" y="1857"/>
                  </a:lnTo>
                  <a:lnTo>
                    <a:pt x="2078" y="1840"/>
                  </a:lnTo>
                  <a:lnTo>
                    <a:pt x="2093" y="1825"/>
                  </a:lnTo>
                  <a:lnTo>
                    <a:pt x="2090" y="1787"/>
                  </a:lnTo>
                  <a:lnTo>
                    <a:pt x="2084" y="1754"/>
                  </a:lnTo>
                  <a:lnTo>
                    <a:pt x="2077" y="1724"/>
                  </a:lnTo>
                  <a:lnTo>
                    <a:pt x="2067" y="1698"/>
                  </a:lnTo>
                  <a:lnTo>
                    <a:pt x="2056" y="1676"/>
                  </a:lnTo>
                  <a:lnTo>
                    <a:pt x="2041" y="1657"/>
                  </a:lnTo>
                  <a:lnTo>
                    <a:pt x="2024" y="1644"/>
                  </a:lnTo>
                  <a:lnTo>
                    <a:pt x="2005" y="1633"/>
                  </a:lnTo>
                  <a:lnTo>
                    <a:pt x="1982" y="1628"/>
                  </a:lnTo>
                  <a:lnTo>
                    <a:pt x="1955" y="1625"/>
                  </a:lnTo>
                  <a:lnTo>
                    <a:pt x="1641" y="1625"/>
                  </a:lnTo>
                  <a:lnTo>
                    <a:pt x="1616" y="1676"/>
                  </a:lnTo>
                  <a:lnTo>
                    <a:pt x="1589" y="1722"/>
                  </a:lnTo>
                  <a:lnTo>
                    <a:pt x="1559" y="1763"/>
                  </a:lnTo>
                  <a:lnTo>
                    <a:pt x="1526" y="1799"/>
                  </a:lnTo>
                  <a:lnTo>
                    <a:pt x="1492" y="1830"/>
                  </a:lnTo>
                  <a:lnTo>
                    <a:pt x="1456" y="1858"/>
                  </a:lnTo>
                  <a:lnTo>
                    <a:pt x="1417" y="1880"/>
                  </a:lnTo>
                  <a:lnTo>
                    <a:pt x="1376" y="1896"/>
                  </a:lnTo>
                  <a:lnTo>
                    <a:pt x="1332" y="1908"/>
                  </a:lnTo>
                  <a:lnTo>
                    <a:pt x="1288" y="1915"/>
                  </a:lnTo>
                  <a:lnTo>
                    <a:pt x="1242" y="1917"/>
                  </a:lnTo>
                  <a:lnTo>
                    <a:pt x="1197" y="1915"/>
                  </a:lnTo>
                  <a:lnTo>
                    <a:pt x="1155" y="1908"/>
                  </a:lnTo>
                  <a:lnTo>
                    <a:pt x="1115" y="1896"/>
                  </a:lnTo>
                  <a:lnTo>
                    <a:pt x="1077" y="1880"/>
                  </a:lnTo>
                  <a:lnTo>
                    <a:pt x="1042" y="1858"/>
                  </a:lnTo>
                  <a:lnTo>
                    <a:pt x="1009" y="1830"/>
                  </a:lnTo>
                  <a:lnTo>
                    <a:pt x="978" y="1799"/>
                  </a:lnTo>
                  <a:lnTo>
                    <a:pt x="948" y="1763"/>
                  </a:lnTo>
                  <a:lnTo>
                    <a:pt x="921" y="1722"/>
                  </a:lnTo>
                  <a:lnTo>
                    <a:pt x="896" y="1676"/>
                  </a:lnTo>
                  <a:lnTo>
                    <a:pt x="872" y="1625"/>
                  </a:lnTo>
                  <a:lnTo>
                    <a:pt x="0" y="1625"/>
                  </a:lnTo>
                  <a:lnTo>
                    <a:pt x="0" y="908"/>
                  </a:lnTo>
                  <a:lnTo>
                    <a:pt x="784" y="908"/>
                  </a:lnTo>
                  <a:lnTo>
                    <a:pt x="784" y="678"/>
                  </a:lnTo>
                  <a:lnTo>
                    <a:pt x="787" y="651"/>
                  </a:lnTo>
                  <a:lnTo>
                    <a:pt x="795" y="625"/>
                  </a:lnTo>
                  <a:lnTo>
                    <a:pt x="807" y="604"/>
                  </a:lnTo>
                  <a:lnTo>
                    <a:pt x="823" y="585"/>
                  </a:lnTo>
                  <a:lnTo>
                    <a:pt x="843" y="570"/>
                  </a:lnTo>
                  <a:lnTo>
                    <a:pt x="865" y="561"/>
                  </a:lnTo>
                  <a:lnTo>
                    <a:pt x="888" y="559"/>
                  </a:lnTo>
                  <a:lnTo>
                    <a:pt x="1157" y="559"/>
                  </a:lnTo>
                  <a:lnTo>
                    <a:pt x="1157" y="411"/>
                  </a:lnTo>
                  <a:lnTo>
                    <a:pt x="1136" y="395"/>
                  </a:lnTo>
                  <a:lnTo>
                    <a:pt x="1117" y="376"/>
                  </a:lnTo>
                  <a:lnTo>
                    <a:pt x="1101" y="354"/>
                  </a:lnTo>
                  <a:lnTo>
                    <a:pt x="508" y="354"/>
                  </a:lnTo>
                  <a:lnTo>
                    <a:pt x="488" y="379"/>
                  </a:lnTo>
                  <a:lnTo>
                    <a:pt x="466" y="401"/>
                  </a:lnTo>
                  <a:lnTo>
                    <a:pt x="442" y="419"/>
                  </a:lnTo>
                  <a:lnTo>
                    <a:pt x="416" y="433"/>
                  </a:lnTo>
                  <a:lnTo>
                    <a:pt x="387" y="441"/>
                  </a:lnTo>
                  <a:lnTo>
                    <a:pt x="357" y="443"/>
                  </a:lnTo>
                  <a:lnTo>
                    <a:pt x="322" y="440"/>
                  </a:lnTo>
                  <a:lnTo>
                    <a:pt x="289" y="429"/>
                  </a:lnTo>
                  <a:lnTo>
                    <a:pt x="259" y="413"/>
                  </a:lnTo>
                  <a:lnTo>
                    <a:pt x="232" y="392"/>
                  </a:lnTo>
                  <a:lnTo>
                    <a:pt x="208" y="365"/>
                  </a:lnTo>
                  <a:lnTo>
                    <a:pt x="188" y="334"/>
                  </a:lnTo>
                  <a:lnTo>
                    <a:pt x="174" y="300"/>
                  </a:lnTo>
                  <a:lnTo>
                    <a:pt x="165" y="262"/>
                  </a:lnTo>
                  <a:lnTo>
                    <a:pt x="162" y="222"/>
                  </a:lnTo>
                  <a:lnTo>
                    <a:pt x="164" y="186"/>
                  </a:lnTo>
                  <a:lnTo>
                    <a:pt x="172" y="151"/>
                  </a:lnTo>
                  <a:lnTo>
                    <a:pt x="183" y="120"/>
                  </a:lnTo>
                  <a:lnTo>
                    <a:pt x="200" y="90"/>
                  </a:lnTo>
                  <a:lnTo>
                    <a:pt x="220" y="64"/>
                  </a:lnTo>
                  <a:lnTo>
                    <a:pt x="242" y="42"/>
                  </a:lnTo>
                  <a:lnTo>
                    <a:pt x="268" y="24"/>
                  </a:lnTo>
                  <a:lnTo>
                    <a:pt x="295" y="11"/>
                  </a:lnTo>
                  <a:lnTo>
                    <a:pt x="325" y="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9" name="PA_库_组合 28"/>
          <p:cNvGrpSpPr/>
          <p:nvPr>
            <p:custDataLst>
              <p:tags r:id="rId16"/>
            </p:custDataLst>
          </p:nvPr>
        </p:nvGrpSpPr>
        <p:grpSpPr>
          <a:xfrm>
            <a:off x="5778986" y="1945210"/>
            <a:ext cx="871083" cy="871083"/>
            <a:chOff x="7143601" y="1945210"/>
            <a:chExt cx="871083" cy="871083"/>
          </a:xfrm>
          <a:effectLst>
            <a:outerShdw blurRad="215900" dist="38100" algn="l" rotWithShape="0">
              <a:schemeClr val="bg1">
                <a:lumMod val="50000"/>
                <a:alpha val="50000"/>
              </a:schemeClr>
            </a:outerShdw>
          </a:effectLst>
        </p:grpSpPr>
        <p:sp>
          <p:nvSpPr>
            <p:cNvPr id="30" name="Oval 29"/>
            <p:cNvSpPr/>
            <p:nvPr/>
          </p:nvSpPr>
          <p:spPr>
            <a:xfrm>
              <a:off x="7143601" y="1945210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7310855" y="2145801"/>
              <a:ext cx="536575" cy="469900"/>
            </a:xfrm>
            <a:custGeom>
              <a:avLst/>
              <a:gdLst>
                <a:gd name="T0" fmla="*/ 3057 w 3375"/>
                <a:gd name="T1" fmla="*/ 384 h 2963"/>
                <a:gd name="T2" fmla="*/ 2849 w 3375"/>
                <a:gd name="T3" fmla="*/ 435 h 2963"/>
                <a:gd name="T4" fmla="*/ 2703 w 3375"/>
                <a:gd name="T5" fmla="*/ 620 h 2963"/>
                <a:gd name="T6" fmla="*/ 2580 w 3375"/>
                <a:gd name="T7" fmla="*/ 939 h 2963"/>
                <a:gd name="T8" fmla="*/ 2720 w 3375"/>
                <a:gd name="T9" fmla="*/ 919 h 2963"/>
                <a:gd name="T10" fmla="*/ 2910 w 3375"/>
                <a:gd name="T11" fmla="*/ 749 h 2963"/>
                <a:gd name="T12" fmla="*/ 3053 w 3375"/>
                <a:gd name="T13" fmla="*/ 557 h 2963"/>
                <a:gd name="T14" fmla="*/ 3152 w 3375"/>
                <a:gd name="T15" fmla="*/ 371 h 2963"/>
                <a:gd name="T16" fmla="*/ 244 w 3375"/>
                <a:gd name="T17" fmla="*/ 415 h 2963"/>
                <a:gd name="T18" fmla="*/ 352 w 3375"/>
                <a:gd name="T19" fmla="*/ 606 h 2963"/>
                <a:gd name="T20" fmla="*/ 507 w 3375"/>
                <a:gd name="T21" fmla="*/ 795 h 2963"/>
                <a:gd name="T22" fmla="*/ 712 w 3375"/>
                <a:gd name="T23" fmla="*/ 953 h 2963"/>
                <a:gd name="T24" fmla="*/ 759 w 3375"/>
                <a:gd name="T25" fmla="*/ 864 h 2963"/>
                <a:gd name="T26" fmla="*/ 652 w 3375"/>
                <a:gd name="T27" fmla="*/ 533 h 2963"/>
                <a:gd name="T28" fmla="*/ 467 w 3375"/>
                <a:gd name="T29" fmla="*/ 427 h 2963"/>
                <a:gd name="T30" fmla="*/ 277 w 3375"/>
                <a:gd name="T31" fmla="*/ 367 h 2963"/>
                <a:gd name="T32" fmla="*/ 2753 w 3375"/>
                <a:gd name="T33" fmla="*/ 0 h 2963"/>
                <a:gd name="T34" fmla="*/ 2755 w 3375"/>
                <a:gd name="T35" fmla="*/ 304 h 2963"/>
                <a:gd name="T36" fmla="*/ 2977 w 3375"/>
                <a:gd name="T37" fmla="*/ 267 h 2963"/>
                <a:gd name="T38" fmla="*/ 3118 w 3375"/>
                <a:gd name="T39" fmla="*/ 204 h 2963"/>
                <a:gd name="T40" fmla="*/ 3214 w 3375"/>
                <a:gd name="T41" fmla="*/ 140 h 2963"/>
                <a:gd name="T42" fmla="*/ 3259 w 3375"/>
                <a:gd name="T43" fmla="*/ 102 h 2963"/>
                <a:gd name="T44" fmla="*/ 3308 w 3375"/>
                <a:gd name="T45" fmla="*/ 80 h 2963"/>
                <a:gd name="T46" fmla="*/ 3366 w 3375"/>
                <a:gd name="T47" fmla="*/ 114 h 2963"/>
                <a:gd name="T48" fmla="*/ 3372 w 3375"/>
                <a:gd name="T49" fmla="*/ 169 h 2963"/>
                <a:gd name="T50" fmla="*/ 3351 w 3375"/>
                <a:gd name="T51" fmla="*/ 235 h 2963"/>
                <a:gd name="T52" fmla="*/ 3303 w 3375"/>
                <a:gd name="T53" fmla="*/ 364 h 2963"/>
                <a:gd name="T54" fmla="*/ 3221 w 3375"/>
                <a:gd name="T55" fmla="*/ 535 h 2963"/>
                <a:gd name="T56" fmla="*/ 3103 w 3375"/>
                <a:gd name="T57" fmla="*/ 725 h 2963"/>
                <a:gd name="T58" fmla="*/ 2945 w 3375"/>
                <a:gd name="T59" fmla="*/ 909 h 2963"/>
                <a:gd name="T60" fmla="*/ 2741 w 3375"/>
                <a:gd name="T61" fmla="*/ 1066 h 2963"/>
                <a:gd name="T62" fmla="*/ 2489 w 3375"/>
                <a:gd name="T63" fmla="*/ 1172 h 2963"/>
                <a:gd name="T64" fmla="*/ 2260 w 3375"/>
                <a:gd name="T65" fmla="*/ 1347 h 2963"/>
                <a:gd name="T66" fmla="*/ 2016 w 3375"/>
                <a:gd name="T67" fmla="*/ 1495 h 2963"/>
                <a:gd name="T68" fmla="*/ 1952 w 3375"/>
                <a:gd name="T69" fmla="*/ 1643 h 2963"/>
                <a:gd name="T70" fmla="*/ 1813 w 3375"/>
                <a:gd name="T71" fmla="*/ 1739 h 2963"/>
                <a:gd name="T72" fmla="*/ 938 w 3375"/>
                <a:gd name="T73" fmla="*/ 2963 h 2963"/>
                <a:gd name="T74" fmla="*/ 1522 w 3375"/>
                <a:gd name="T75" fmla="*/ 1722 h 2963"/>
                <a:gd name="T76" fmla="*/ 1399 w 3375"/>
                <a:gd name="T77" fmla="*/ 1610 h 2963"/>
                <a:gd name="T78" fmla="*/ 1295 w 3375"/>
                <a:gd name="T79" fmla="*/ 1466 h 2963"/>
                <a:gd name="T80" fmla="*/ 1060 w 3375"/>
                <a:gd name="T81" fmla="*/ 1298 h 2963"/>
                <a:gd name="T82" fmla="*/ 818 w 3375"/>
                <a:gd name="T83" fmla="*/ 1150 h 2963"/>
                <a:gd name="T84" fmla="*/ 579 w 3375"/>
                <a:gd name="T85" fmla="*/ 1030 h 2963"/>
                <a:gd name="T86" fmla="*/ 387 w 3375"/>
                <a:gd name="T87" fmla="*/ 865 h 2963"/>
                <a:gd name="T88" fmla="*/ 239 w 3375"/>
                <a:gd name="T89" fmla="*/ 677 h 2963"/>
                <a:gd name="T90" fmla="*/ 129 w 3375"/>
                <a:gd name="T91" fmla="*/ 490 h 2963"/>
                <a:gd name="T92" fmla="*/ 56 w 3375"/>
                <a:gd name="T93" fmla="*/ 328 h 2963"/>
                <a:gd name="T94" fmla="*/ 16 w 3375"/>
                <a:gd name="T95" fmla="*/ 212 h 2963"/>
                <a:gd name="T96" fmla="*/ 2 w 3375"/>
                <a:gd name="T97" fmla="*/ 166 h 2963"/>
                <a:gd name="T98" fmla="*/ 9 w 3375"/>
                <a:gd name="T99" fmla="*/ 114 h 2963"/>
                <a:gd name="T100" fmla="*/ 68 w 3375"/>
                <a:gd name="T101" fmla="*/ 80 h 2963"/>
                <a:gd name="T102" fmla="*/ 117 w 3375"/>
                <a:gd name="T103" fmla="*/ 102 h 2963"/>
                <a:gd name="T104" fmla="*/ 162 w 3375"/>
                <a:gd name="T105" fmla="*/ 140 h 2963"/>
                <a:gd name="T106" fmla="*/ 257 w 3375"/>
                <a:gd name="T107" fmla="*/ 204 h 2963"/>
                <a:gd name="T108" fmla="*/ 398 w 3375"/>
                <a:gd name="T109" fmla="*/ 267 h 2963"/>
                <a:gd name="T110" fmla="*/ 619 w 3375"/>
                <a:gd name="T111" fmla="*/ 304 h 2963"/>
                <a:gd name="T112" fmla="*/ 621 w 3375"/>
                <a:gd name="T113" fmla="*/ 0 h 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5" h="2963">
                  <a:moveTo>
                    <a:pt x="3171" y="329"/>
                  </a:moveTo>
                  <a:lnTo>
                    <a:pt x="3136" y="348"/>
                  </a:lnTo>
                  <a:lnTo>
                    <a:pt x="3098" y="367"/>
                  </a:lnTo>
                  <a:lnTo>
                    <a:pt x="3057" y="384"/>
                  </a:lnTo>
                  <a:lnTo>
                    <a:pt x="3015" y="400"/>
                  </a:lnTo>
                  <a:lnTo>
                    <a:pt x="2969" y="413"/>
                  </a:lnTo>
                  <a:lnTo>
                    <a:pt x="2908" y="427"/>
                  </a:lnTo>
                  <a:lnTo>
                    <a:pt x="2849" y="435"/>
                  </a:lnTo>
                  <a:lnTo>
                    <a:pt x="2793" y="441"/>
                  </a:lnTo>
                  <a:lnTo>
                    <a:pt x="2739" y="444"/>
                  </a:lnTo>
                  <a:lnTo>
                    <a:pt x="2724" y="533"/>
                  </a:lnTo>
                  <a:lnTo>
                    <a:pt x="2703" y="620"/>
                  </a:lnTo>
                  <a:lnTo>
                    <a:pt x="2678" y="704"/>
                  </a:lnTo>
                  <a:lnTo>
                    <a:pt x="2649" y="785"/>
                  </a:lnTo>
                  <a:lnTo>
                    <a:pt x="2616" y="864"/>
                  </a:lnTo>
                  <a:lnTo>
                    <a:pt x="2580" y="939"/>
                  </a:lnTo>
                  <a:lnTo>
                    <a:pt x="2540" y="1011"/>
                  </a:lnTo>
                  <a:lnTo>
                    <a:pt x="2604" y="984"/>
                  </a:lnTo>
                  <a:lnTo>
                    <a:pt x="2663" y="953"/>
                  </a:lnTo>
                  <a:lnTo>
                    <a:pt x="2720" y="919"/>
                  </a:lnTo>
                  <a:lnTo>
                    <a:pt x="2772" y="880"/>
                  </a:lnTo>
                  <a:lnTo>
                    <a:pt x="2822" y="839"/>
                  </a:lnTo>
                  <a:lnTo>
                    <a:pt x="2868" y="795"/>
                  </a:lnTo>
                  <a:lnTo>
                    <a:pt x="2910" y="749"/>
                  </a:lnTo>
                  <a:lnTo>
                    <a:pt x="2951" y="703"/>
                  </a:lnTo>
                  <a:lnTo>
                    <a:pt x="2988" y="654"/>
                  </a:lnTo>
                  <a:lnTo>
                    <a:pt x="3022" y="606"/>
                  </a:lnTo>
                  <a:lnTo>
                    <a:pt x="3053" y="557"/>
                  </a:lnTo>
                  <a:lnTo>
                    <a:pt x="3082" y="508"/>
                  </a:lnTo>
                  <a:lnTo>
                    <a:pt x="3107" y="461"/>
                  </a:lnTo>
                  <a:lnTo>
                    <a:pt x="3131" y="415"/>
                  </a:lnTo>
                  <a:lnTo>
                    <a:pt x="3152" y="371"/>
                  </a:lnTo>
                  <a:lnTo>
                    <a:pt x="3171" y="329"/>
                  </a:lnTo>
                  <a:close/>
                  <a:moveTo>
                    <a:pt x="204" y="329"/>
                  </a:moveTo>
                  <a:lnTo>
                    <a:pt x="223" y="371"/>
                  </a:lnTo>
                  <a:lnTo>
                    <a:pt x="244" y="415"/>
                  </a:lnTo>
                  <a:lnTo>
                    <a:pt x="267" y="461"/>
                  </a:lnTo>
                  <a:lnTo>
                    <a:pt x="293" y="508"/>
                  </a:lnTo>
                  <a:lnTo>
                    <a:pt x="321" y="557"/>
                  </a:lnTo>
                  <a:lnTo>
                    <a:pt x="352" y="606"/>
                  </a:lnTo>
                  <a:lnTo>
                    <a:pt x="387" y="654"/>
                  </a:lnTo>
                  <a:lnTo>
                    <a:pt x="424" y="703"/>
                  </a:lnTo>
                  <a:lnTo>
                    <a:pt x="464" y="749"/>
                  </a:lnTo>
                  <a:lnTo>
                    <a:pt x="507" y="795"/>
                  </a:lnTo>
                  <a:lnTo>
                    <a:pt x="554" y="839"/>
                  </a:lnTo>
                  <a:lnTo>
                    <a:pt x="603" y="880"/>
                  </a:lnTo>
                  <a:lnTo>
                    <a:pt x="656" y="919"/>
                  </a:lnTo>
                  <a:lnTo>
                    <a:pt x="712" y="953"/>
                  </a:lnTo>
                  <a:lnTo>
                    <a:pt x="771" y="984"/>
                  </a:lnTo>
                  <a:lnTo>
                    <a:pt x="835" y="1011"/>
                  </a:lnTo>
                  <a:lnTo>
                    <a:pt x="795" y="939"/>
                  </a:lnTo>
                  <a:lnTo>
                    <a:pt x="759" y="864"/>
                  </a:lnTo>
                  <a:lnTo>
                    <a:pt x="727" y="785"/>
                  </a:lnTo>
                  <a:lnTo>
                    <a:pt x="697" y="704"/>
                  </a:lnTo>
                  <a:lnTo>
                    <a:pt x="672" y="620"/>
                  </a:lnTo>
                  <a:lnTo>
                    <a:pt x="652" y="533"/>
                  </a:lnTo>
                  <a:lnTo>
                    <a:pt x="636" y="444"/>
                  </a:lnTo>
                  <a:lnTo>
                    <a:pt x="583" y="442"/>
                  </a:lnTo>
                  <a:lnTo>
                    <a:pt x="525" y="435"/>
                  </a:lnTo>
                  <a:lnTo>
                    <a:pt x="467" y="427"/>
                  </a:lnTo>
                  <a:lnTo>
                    <a:pt x="407" y="413"/>
                  </a:lnTo>
                  <a:lnTo>
                    <a:pt x="361" y="400"/>
                  </a:lnTo>
                  <a:lnTo>
                    <a:pt x="318" y="384"/>
                  </a:lnTo>
                  <a:lnTo>
                    <a:pt x="277" y="367"/>
                  </a:lnTo>
                  <a:lnTo>
                    <a:pt x="240" y="348"/>
                  </a:lnTo>
                  <a:lnTo>
                    <a:pt x="204" y="329"/>
                  </a:lnTo>
                  <a:close/>
                  <a:moveTo>
                    <a:pt x="621" y="0"/>
                  </a:moveTo>
                  <a:lnTo>
                    <a:pt x="2753" y="0"/>
                  </a:lnTo>
                  <a:lnTo>
                    <a:pt x="2759" y="81"/>
                  </a:lnTo>
                  <a:lnTo>
                    <a:pt x="2761" y="163"/>
                  </a:lnTo>
                  <a:lnTo>
                    <a:pt x="2759" y="235"/>
                  </a:lnTo>
                  <a:lnTo>
                    <a:pt x="2755" y="304"/>
                  </a:lnTo>
                  <a:lnTo>
                    <a:pt x="2812" y="300"/>
                  </a:lnTo>
                  <a:lnTo>
                    <a:pt x="2873" y="292"/>
                  </a:lnTo>
                  <a:lnTo>
                    <a:pt x="2935" y="279"/>
                  </a:lnTo>
                  <a:lnTo>
                    <a:pt x="2977" y="267"/>
                  </a:lnTo>
                  <a:lnTo>
                    <a:pt x="3016" y="253"/>
                  </a:lnTo>
                  <a:lnTo>
                    <a:pt x="3052" y="238"/>
                  </a:lnTo>
                  <a:lnTo>
                    <a:pt x="3087" y="222"/>
                  </a:lnTo>
                  <a:lnTo>
                    <a:pt x="3118" y="204"/>
                  </a:lnTo>
                  <a:lnTo>
                    <a:pt x="3146" y="187"/>
                  </a:lnTo>
                  <a:lnTo>
                    <a:pt x="3172" y="171"/>
                  </a:lnTo>
                  <a:lnTo>
                    <a:pt x="3194" y="155"/>
                  </a:lnTo>
                  <a:lnTo>
                    <a:pt x="3214" y="140"/>
                  </a:lnTo>
                  <a:lnTo>
                    <a:pt x="3230" y="127"/>
                  </a:lnTo>
                  <a:lnTo>
                    <a:pt x="3243" y="116"/>
                  </a:lnTo>
                  <a:lnTo>
                    <a:pt x="3252" y="108"/>
                  </a:lnTo>
                  <a:lnTo>
                    <a:pt x="3259" y="102"/>
                  </a:lnTo>
                  <a:lnTo>
                    <a:pt x="3261" y="100"/>
                  </a:lnTo>
                  <a:lnTo>
                    <a:pt x="3274" y="88"/>
                  </a:lnTo>
                  <a:lnTo>
                    <a:pt x="3291" y="82"/>
                  </a:lnTo>
                  <a:lnTo>
                    <a:pt x="3308" y="80"/>
                  </a:lnTo>
                  <a:lnTo>
                    <a:pt x="3324" y="82"/>
                  </a:lnTo>
                  <a:lnTo>
                    <a:pt x="3341" y="88"/>
                  </a:lnTo>
                  <a:lnTo>
                    <a:pt x="3356" y="99"/>
                  </a:lnTo>
                  <a:lnTo>
                    <a:pt x="3366" y="114"/>
                  </a:lnTo>
                  <a:lnTo>
                    <a:pt x="3372" y="130"/>
                  </a:lnTo>
                  <a:lnTo>
                    <a:pt x="3375" y="148"/>
                  </a:lnTo>
                  <a:lnTo>
                    <a:pt x="3373" y="166"/>
                  </a:lnTo>
                  <a:lnTo>
                    <a:pt x="3372" y="169"/>
                  </a:lnTo>
                  <a:lnTo>
                    <a:pt x="3369" y="179"/>
                  </a:lnTo>
                  <a:lnTo>
                    <a:pt x="3365" y="193"/>
                  </a:lnTo>
                  <a:lnTo>
                    <a:pt x="3360" y="212"/>
                  </a:lnTo>
                  <a:lnTo>
                    <a:pt x="3351" y="235"/>
                  </a:lnTo>
                  <a:lnTo>
                    <a:pt x="3342" y="262"/>
                  </a:lnTo>
                  <a:lnTo>
                    <a:pt x="3332" y="294"/>
                  </a:lnTo>
                  <a:lnTo>
                    <a:pt x="3318" y="328"/>
                  </a:lnTo>
                  <a:lnTo>
                    <a:pt x="3303" y="364"/>
                  </a:lnTo>
                  <a:lnTo>
                    <a:pt x="3286" y="404"/>
                  </a:lnTo>
                  <a:lnTo>
                    <a:pt x="3267" y="446"/>
                  </a:lnTo>
                  <a:lnTo>
                    <a:pt x="3245" y="490"/>
                  </a:lnTo>
                  <a:lnTo>
                    <a:pt x="3221" y="535"/>
                  </a:lnTo>
                  <a:lnTo>
                    <a:pt x="3196" y="582"/>
                  </a:lnTo>
                  <a:lnTo>
                    <a:pt x="3167" y="630"/>
                  </a:lnTo>
                  <a:lnTo>
                    <a:pt x="3137" y="677"/>
                  </a:lnTo>
                  <a:lnTo>
                    <a:pt x="3103" y="725"/>
                  </a:lnTo>
                  <a:lnTo>
                    <a:pt x="3068" y="773"/>
                  </a:lnTo>
                  <a:lnTo>
                    <a:pt x="3029" y="819"/>
                  </a:lnTo>
                  <a:lnTo>
                    <a:pt x="2989" y="865"/>
                  </a:lnTo>
                  <a:lnTo>
                    <a:pt x="2945" y="909"/>
                  </a:lnTo>
                  <a:lnTo>
                    <a:pt x="2898" y="952"/>
                  </a:lnTo>
                  <a:lnTo>
                    <a:pt x="2849" y="993"/>
                  </a:lnTo>
                  <a:lnTo>
                    <a:pt x="2796" y="1030"/>
                  </a:lnTo>
                  <a:lnTo>
                    <a:pt x="2741" y="1066"/>
                  </a:lnTo>
                  <a:lnTo>
                    <a:pt x="2683" y="1098"/>
                  </a:lnTo>
                  <a:lnTo>
                    <a:pt x="2622" y="1127"/>
                  </a:lnTo>
                  <a:lnTo>
                    <a:pt x="2557" y="1152"/>
                  </a:lnTo>
                  <a:lnTo>
                    <a:pt x="2489" y="1172"/>
                  </a:lnTo>
                  <a:lnTo>
                    <a:pt x="2418" y="1187"/>
                  </a:lnTo>
                  <a:lnTo>
                    <a:pt x="2368" y="1245"/>
                  </a:lnTo>
                  <a:lnTo>
                    <a:pt x="2315" y="1298"/>
                  </a:lnTo>
                  <a:lnTo>
                    <a:pt x="2260" y="1347"/>
                  </a:lnTo>
                  <a:lnTo>
                    <a:pt x="2203" y="1391"/>
                  </a:lnTo>
                  <a:lnTo>
                    <a:pt x="2142" y="1431"/>
                  </a:lnTo>
                  <a:lnTo>
                    <a:pt x="2081" y="1466"/>
                  </a:lnTo>
                  <a:lnTo>
                    <a:pt x="2016" y="1495"/>
                  </a:lnTo>
                  <a:lnTo>
                    <a:pt x="2009" y="1536"/>
                  </a:lnTo>
                  <a:lnTo>
                    <a:pt x="1996" y="1575"/>
                  </a:lnTo>
                  <a:lnTo>
                    <a:pt x="1976" y="1610"/>
                  </a:lnTo>
                  <a:lnTo>
                    <a:pt x="1952" y="1643"/>
                  </a:lnTo>
                  <a:lnTo>
                    <a:pt x="1923" y="1673"/>
                  </a:lnTo>
                  <a:lnTo>
                    <a:pt x="1891" y="1699"/>
                  </a:lnTo>
                  <a:lnTo>
                    <a:pt x="1853" y="1722"/>
                  </a:lnTo>
                  <a:lnTo>
                    <a:pt x="1813" y="1739"/>
                  </a:lnTo>
                  <a:lnTo>
                    <a:pt x="1813" y="2519"/>
                  </a:lnTo>
                  <a:lnTo>
                    <a:pt x="2437" y="2856"/>
                  </a:lnTo>
                  <a:lnTo>
                    <a:pt x="2437" y="2963"/>
                  </a:lnTo>
                  <a:lnTo>
                    <a:pt x="938" y="2963"/>
                  </a:lnTo>
                  <a:lnTo>
                    <a:pt x="938" y="2856"/>
                  </a:lnTo>
                  <a:lnTo>
                    <a:pt x="1563" y="2520"/>
                  </a:lnTo>
                  <a:lnTo>
                    <a:pt x="1563" y="1739"/>
                  </a:lnTo>
                  <a:lnTo>
                    <a:pt x="1522" y="1722"/>
                  </a:lnTo>
                  <a:lnTo>
                    <a:pt x="1484" y="1699"/>
                  </a:lnTo>
                  <a:lnTo>
                    <a:pt x="1451" y="1673"/>
                  </a:lnTo>
                  <a:lnTo>
                    <a:pt x="1423" y="1643"/>
                  </a:lnTo>
                  <a:lnTo>
                    <a:pt x="1399" y="1610"/>
                  </a:lnTo>
                  <a:lnTo>
                    <a:pt x="1380" y="1575"/>
                  </a:lnTo>
                  <a:lnTo>
                    <a:pt x="1367" y="1536"/>
                  </a:lnTo>
                  <a:lnTo>
                    <a:pt x="1359" y="1495"/>
                  </a:lnTo>
                  <a:lnTo>
                    <a:pt x="1295" y="1466"/>
                  </a:lnTo>
                  <a:lnTo>
                    <a:pt x="1233" y="1431"/>
                  </a:lnTo>
                  <a:lnTo>
                    <a:pt x="1173" y="1391"/>
                  </a:lnTo>
                  <a:lnTo>
                    <a:pt x="1115" y="1347"/>
                  </a:lnTo>
                  <a:lnTo>
                    <a:pt x="1060" y="1298"/>
                  </a:lnTo>
                  <a:lnTo>
                    <a:pt x="1007" y="1245"/>
                  </a:lnTo>
                  <a:lnTo>
                    <a:pt x="957" y="1187"/>
                  </a:lnTo>
                  <a:lnTo>
                    <a:pt x="886" y="1172"/>
                  </a:lnTo>
                  <a:lnTo>
                    <a:pt x="818" y="1150"/>
                  </a:lnTo>
                  <a:lnTo>
                    <a:pt x="754" y="1126"/>
                  </a:lnTo>
                  <a:lnTo>
                    <a:pt x="692" y="1098"/>
                  </a:lnTo>
                  <a:lnTo>
                    <a:pt x="634" y="1066"/>
                  </a:lnTo>
                  <a:lnTo>
                    <a:pt x="579" y="1030"/>
                  </a:lnTo>
                  <a:lnTo>
                    <a:pt x="526" y="992"/>
                  </a:lnTo>
                  <a:lnTo>
                    <a:pt x="477" y="952"/>
                  </a:lnTo>
                  <a:lnTo>
                    <a:pt x="431" y="909"/>
                  </a:lnTo>
                  <a:lnTo>
                    <a:pt x="387" y="865"/>
                  </a:lnTo>
                  <a:lnTo>
                    <a:pt x="346" y="819"/>
                  </a:lnTo>
                  <a:lnTo>
                    <a:pt x="308" y="771"/>
                  </a:lnTo>
                  <a:lnTo>
                    <a:pt x="272" y="724"/>
                  </a:lnTo>
                  <a:lnTo>
                    <a:pt x="239" y="677"/>
                  </a:lnTo>
                  <a:lnTo>
                    <a:pt x="207" y="629"/>
                  </a:lnTo>
                  <a:lnTo>
                    <a:pt x="179" y="582"/>
                  </a:lnTo>
                  <a:lnTo>
                    <a:pt x="153" y="535"/>
                  </a:lnTo>
                  <a:lnTo>
                    <a:pt x="129" y="490"/>
                  </a:lnTo>
                  <a:lnTo>
                    <a:pt x="108" y="446"/>
                  </a:lnTo>
                  <a:lnTo>
                    <a:pt x="89" y="404"/>
                  </a:lnTo>
                  <a:lnTo>
                    <a:pt x="72" y="364"/>
                  </a:lnTo>
                  <a:lnTo>
                    <a:pt x="56" y="328"/>
                  </a:lnTo>
                  <a:lnTo>
                    <a:pt x="44" y="294"/>
                  </a:lnTo>
                  <a:lnTo>
                    <a:pt x="32" y="262"/>
                  </a:lnTo>
                  <a:lnTo>
                    <a:pt x="23" y="235"/>
                  </a:lnTo>
                  <a:lnTo>
                    <a:pt x="16" y="212"/>
                  </a:lnTo>
                  <a:lnTo>
                    <a:pt x="9" y="193"/>
                  </a:lnTo>
                  <a:lnTo>
                    <a:pt x="5" y="179"/>
                  </a:lnTo>
                  <a:lnTo>
                    <a:pt x="3" y="169"/>
                  </a:lnTo>
                  <a:lnTo>
                    <a:pt x="2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130"/>
                  </a:lnTo>
                  <a:lnTo>
                    <a:pt x="9" y="114"/>
                  </a:lnTo>
                  <a:lnTo>
                    <a:pt x="20" y="99"/>
                  </a:lnTo>
                  <a:lnTo>
                    <a:pt x="34" y="88"/>
                  </a:lnTo>
                  <a:lnTo>
                    <a:pt x="50" y="82"/>
                  </a:lnTo>
                  <a:lnTo>
                    <a:pt x="68" y="80"/>
                  </a:lnTo>
                  <a:lnTo>
                    <a:pt x="84" y="82"/>
                  </a:lnTo>
                  <a:lnTo>
                    <a:pt x="101" y="88"/>
                  </a:lnTo>
                  <a:lnTo>
                    <a:pt x="115" y="100"/>
                  </a:lnTo>
                  <a:lnTo>
                    <a:pt x="117" y="102"/>
                  </a:lnTo>
                  <a:lnTo>
                    <a:pt x="123" y="108"/>
                  </a:lnTo>
                  <a:lnTo>
                    <a:pt x="132" y="116"/>
                  </a:lnTo>
                  <a:lnTo>
                    <a:pt x="145" y="127"/>
                  </a:lnTo>
                  <a:lnTo>
                    <a:pt x="162" y="140"/>
                  </a:lnTo>
                  <a:lnTo>
                    <a:pt x="181" y="155"/>
                  </a:lnTo>
                  <a:lnTo>
                    <a:pt x="203" y="171"/>
                  </a:lnTo>
                  <a:lnTo>
                    <a:pt x="229" y="187"/>
                  </a:lnTo>
                  <a:lnTo>
                    <a:pt x="257" y="204"/>
                  </a:lnTo>
                  <a:lnTo>
                    <a:pt x="289" y="222"/>
                  </a:lnTo>
                  <a:lnTo>
                    <a:pt x="323" y="238"/>
                  </a:lnTo>
                  <a:lnTo>
                    <a:pt x="360" y="253"/>
                  </a:lnTo>
                  <a:lnTo>
                    <a:pt x="398" y="267"/>
                  </a:lnTo>
                  <a:lnTo>
                    <a:pt x="439" y="279"/>
                  </a:lnTo>
                  <a:lnTo>
                    <a:pt x="501" y="292"/>
                  </a:lnTo>
                  <a:lnTo>
                    <a:pt x="562" y="300"/>
                  </a:lnTo>
                  <a:lnTo>
                    <a:pt x="619" y="304"/>
                  </a:lnTo>
                  <a:lnTo>
                    <a:pt x="615" y="235"/>
                  </a:lnTo>
                  <a:lnTo>
                    <a:pt x="614" y="163"/>
                  </a:lnTo>
                  <a:lnTo>
                    <a:pt x="616" y="81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PA_库_矩形 31"/>
          <p:cNvSpPr/>
          <p:nvPr>
            <p:custDataLst>
              <p:tags r:id="rId17"/>
            </p:custDataLst>
          </p:nvPr>
        </p:nvSpPr>
        <p:spPr>
          <a:xfrm>
            <a:off x="6817324" y="2231664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33" name="PA_库_文本框 32"/>
          <p:cNvSpPr txBox="1"/>
          <p:nvPr>
            <p:custDataLst>
              <p:tags r:id="rId18"/>
            </p:custDataLst>
          </p:nvPr>
        </p:nvSpPr>
        <p:spPr>
          <a:xfrm>
            <a:off x="6817323" y="19547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PA_库_矩形 33"/>
          <p:cNvSpPr/>
          <p:nvPr>
            <p:custDataLst>
              <p:tags r:id="rId19"/>
            </p:custDataLst>
          </p:nvPr>
        </p:nvSpPr>
        <p:spPr>
          <a:xfrm>
            <a:off x="7276711" y="3531379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35" name="PA_库_文本框 34"/>
          <p:cNvSpPr txBox="1"/>
          <p:nvPr>
            <p:custDataLst>
              <p:tags r:id="rId20"/>
            </p:custDataLst>
          </p:nvPr>
        </p:nvSpPr>
        <p:spPr>
          <a:xfrm>
            <a:off x="7276710" y="32544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PA_库_矩形 35"/>
          <p:cNvSpPr/>
          <p:nvPr>
            <p:custDataLst>
              <p:tags r:id="rId21"/>
            </p:custDataLst>
          </p:nvPr>
        </p:nvSpPr>
        <p:spPr>
          <a:xfrm>
            <a:off x="6795226" y="4934118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37" name="PA_库_文本框 36"/>
          <p:cNvSpPr txBox="1"/>
          <p:nvPr>
            <p:custDataLst>
              <p:tags r:id="rId22"/>
            </p:custDataLst>
          </p:nvPr>
        </p:nvSpPr>
        <p:spPr>
          <a:xfrm>
            <a:off x="6795225" y="465720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PA_库_矩形 37"/>
          <p:cNvSpPr/>
          <p:nvPr>
            <p:custDataLst>
              <p:tags r:id="rId23"/>
            </p:custDataLst>
          </p:nvPr>
        </p:nvSpPr>
        <p:spPr>
          <a:xfrm>
            <a:off x="7117688" y="6209959"/>
            <a:ext cx="1927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sake.</a:t>
            </a:r>
            <a:endParaRPr lang="en-GB" sz="1000" dirty="0"/>
          </a:p>
        </p:txBody>
      </p:sp>
      <p:sp>
        <p:nvSpPr>
          <p:cNvPr id="39" name="PA_库_文本框 38"/>
          <p:cNvSpPr txBox="1"/>
          <p:nvPr>
            <p:custDataLst>
              <p:tags r:id="rId24"/>
            </p:custDataLst>
          </p:nvPr>
        </p:nvSpPr>
        <p:spPr>
          <a:xfrm>
            <a:off x="7117687" y="593304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极简幻彩主义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90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A_库_PicturePlaceholder 16">
            <a:extLst>
              <a:ext uri="{FF2B5EF4-FFF2-40B4-BE49-F238E27FC236}">
                <a16:creationId xmlns:a16="http://schemas.microsoft.com/office/drawing/2014/main" xmlns="" id="{7B4E8610-DF23-42B7-A097-8DC9714C3C51}"/>
              </a:ext>
            </a:extLst>
          </p:cNvPr>
          <p:cNvPicPr>
            <a:picLocks noGrp="1" noChangeAspect="1"/>
          </p:cNvPicPr>
          <p:nvPr>
            <p:ph type="pic" sz="quarter" idx="16"/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1" b="33791"/>
          <a:stretch>
            <a:fillRect/>
          </a:stretch>
        </p:blipFill>
        <p:spPr/>
      </p:pic>
      <p:grpSp>
        <p:nvGrpSpPr>
          <p:cNvPr id="22" name="PA_库_组合 21"/>
          <p:cNvGrpSpPr/>
          <p:nvPr>
            <p:custDataLst>
              <p:tags r:id="rId2"/>
            </p:custDataLst>
          </p:nvPr>
        </p:nvGrpSpPr>
        <p:grpSpPr>
          <a:xfrm>
            <a:off x="-7199" y="0"/>
            <a:ext cx="12199199" cy="1816100"/>
            <a:chOff x="-1" y="0"/>
            <a:chExt cx="12199199" cy="1816100"/>
          </a:xfrm>
        </p:grpSpPr>
        <p:sp>
          <p:nvSpPr>
            <p:cNvPr id="18" name="Rectangle 17"/>
            <p:cNvSpPr/>
            <p:nvPr/>
          </p:nvSpPr>
          <p:spPr>
            <a:xfrm>
              <a:off x="-1" y="0"/>
              <a:ext cx="3042002" cy="1816100"/>
            </a:xfrm>
            <a:prstGeom prst="rect">
              <a:avLst/>
            </a:prstGeom>
            <a:solidFill>
              <a:schemeClr val="bg1">
                <a:lumMod val="8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42001" y="0"/>
              <a:ext cx="3061197" cy="1816100"/>
            </a:xfrm>
            <a:prstGeom prst="rect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00799" y="0"/>
              <a:ext cx="3049200" cy="1816100"/>
            </a:xfrm>
            <a:prstGeom prst="rect">
              <a:avLst/>
            </a:prstGeom>
            <a:solidFill>
              <a:schemeClr val="bg1">
                <a:lumMod val="6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149998" y="0"/>
              <a:ext cx="3049200" cy="181610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PA_SlideNumber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23" name="PA_库_文本框 22"/>
          <p:cNvSpPr txBox="1"/>
          <p:nvPr>
            <p:custDataLst>
              <p:tags r:id="rId4"/>
            </p:custDataLst>
          </p:nvPr>
        </p:nvSpPr>
        <p:spPr>
          <a:xfrm>
            <a:off x="4464784" y="4794816"/>
            <a:ext cx="32624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4FA5D5"/>
                    </a:gs>
                    <a:gs pos="30000">
                      <a:srgbClr val="D1A5DD"/>
                    </a:gs>
                    <a:gs pos="65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谢谢观赏</a:t>
            </a:r>
            <a:endParaRPr lang="en-US" altLang="zh-CN" sz="6000" dirty="0">
              <a:gradFill>
                <a:gsLst>
                  <a:gs pos="0">
                    <a:srgbClr val="4FA5D5"/>
                  </a:gs>
                  <a:gs pos="30000">
                    <a:srgbClr val="D1A5DD"/>
                  </a:gs>
                  <a:gs pos="65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ctr"/>
            <a:r>
              <a:rPr lang="en-GB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THANK YOU</a:t>
            </a:r>
          </a:p>
        </p:txBody>
      </p:sp>
      <p:pic>
        <p:nvPicPr>
          <p:cNvPr id="9" name="PA_库_PicturePlaceholder 8">
            <a:extLst>
              <a:ext uri="{FF2B5EF4-FFF2-40B4-BE49-F238E27FC236}">
                <a16:creationId xmlns:a16="http://schemas.microsoft.com/office/drawing/2014/main" xmlns="" id="{525AB2F4-57A2-43B0-BF73-B184D44551AD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4" b="18364"/>
          <a:stretch>
            <a:fillRect/>
          </a:stretch>
        </p:blipFill>
        <p:spPr/>
      </p:pic>
      <p:pic>
        <p:nvPicPr>
          <p:cNvPr id="11" name="PA_库_PicturePlaceholder 10">
            <a:extLst>
              <a:ext uri="{FF2B5EF4-FFF2-40B4-BE49-F238E27FC236}">
                <a16:creationId xmlns:a16="http://schemas.microsoft.com/office/drawing/2014/main" xmlns="" id="{2E06DDCB-98E1-4446-B3EF-78A5DF8D470B}"/>
              </a:ext>
            </a:extLst>
          </p:cNvPr>
          <p:cNvPicPr>
            <a:picLocks noGrp="1" noChangeAspect="1"/>
          </p:cNvPicPr>
          <p:nvPr>
            <p:ph type="pic" sz="quarter" idx="13"/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8" b="20178"/>
          <a:stretch>
            <a:fillRect/>
          </a:stretch>
        </p:blipFill>
        <p:spPr/>
      </p:pic>
      <p:pic>
        <p:nvPicPr>
          <p:cNvPr id="13" name="PA_库_PicturePlaceholder 12">
            <a:extLst>
              <a:ext uri="{FF2B5EF4-FFF2-40B4-BE49-F238E27FC236}">
                <a16:creationId xmlns:a16="http://schemas.microsoft.com/office/drawing/2014/main" xmlns="" id="{B6372A85-D7FE-409D-9173-FA21E80F04CB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2" b="22962"/>
          <a:stretch>
            <a:fillRect/>
          </a:stretch>
        </p:blipFill>
        <p:spPr/>
      </p:pic>
      <p:pic>
        <p:nvPicPr>
          <p:cNvPr id="15" name="PA_库_PicturePlaceholder 14">
            <a:extLst>
              <a:ext uri="{FF2B5EF4-FFF2-40B4-BE49-F238E27FC236}">
                <a16:creationId xmlns:a16="http://schemas.microsoft.com/office/drawing/2014/main" xmlns="" id="{EB9AFEDD-C911-4F90-84E4-7C282A74CEEA}"/>
              </a:ext>
            </a:extLst>
          </p:cNvPr>
          <p:cNvPicPr>
            <a:picLocks noGrp="1" noChangeAspect="1"/>
          </p:cNvPicPr>
          <p:nvPr>
            <p:ph type="pic" sz="quarter" idx="15"/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 b="23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738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2039" y="2698955"/>
            <a:ext cx="3377381" cy="1696065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spc="300" dirty="0">
                <a:gradFill>
                  <a:gsLst>
                    <a:gs pos="0">
                      <a:srgbClr val="4FA5D5"/>
                    </a:gs>
                    <a:gs pos="30000">
                      <a:srgbClr val="D1A5DD"/>
                    </a:gs>
                    <a:gs pos="65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目录</a:t>
            </a:r>
            <a:endParaRPr lang="en-GB" sz="8000" spc="300" dirty="0">
              <a:gradFill>
                <a:gsLst>
                  <a:gs pos="0">
                    <a:srgbClr val="4FA5D5"/>
                  </a:gs>
                  <a:gs pos="30000">
                    <a:srgbClr val="D1A5DD"/>
                  </a:gs>
                  <a:gs pos="65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17980" y="2839068"/>
            <a:ext cx="182880" cy="404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5217980" y="2944102"/>
            <a:ext cx="182880" cy="18288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>
            <a:stCxn id="8" idx="6"/>
          </p:cNvCxnSpPr>
          <p:nvPr/>
        </p:nvCxnSpPr>
        <p:spPr>
          <a:xfrm>
            <a:off x="5400860" y="3035542"/>
            <a:ext cx="6951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6093711" y="2988677"/>
            <a:ext cx="93729" cy="9372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6208011" y="2988676"/>
            <a:ext cx="93729" cy="9372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A_库_矩形 13"/>
          <p:cNvSpPr/>
          <p:nvPr>
            <p:custDataLst>
              <p:tags r:id="rId1"/>
            </p:custDataLst>
          </p:nvPr>
        </p:nvSpPr>
        <p:spPr>
          <a:xfrm>
            <a:off x="6372544" y="3142337"/>
            <a:ext cx="34536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dixisset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finem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ille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Certe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potest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ad bona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praeterita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redeamus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15" name="PA_库_文本框 14"/>
          <p:cNvSpPr txBox="1"/>
          <p:nvPr>
            <p:custDataLst>
              <p:tags r:id="rId2"/>
            </p:custDataLst>
          </p:nvPr>
        </p:nvSpPr>
        <p:spPr>
          <a:xfrm>
            <a:off x="6384576" y="2802746"/>
            <a:ext cx="149432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幻彩目录</a:t>
            </a:r>
            <a:r>
              <a:rPr lang="en-GB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 01</a:t>
            </a:r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5907305" y="3429000"/>
            <a:ext cx="6951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6208011" y="3775595"/>
            <a:ext cx="93729" cy="9372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PA_库_矩形 17"/>
          <p:cNvSpPr/>
          <p:nvPr>
            <p:custDataLst>
              <p:tags r:id="rId3"/>
            </p:custDataLst>
          </p:nvPr>
        </p:nvSpPr>
        <p:spPr>
          <a:xfrm>
            <a:off x="6349839" y="3937675"/>
            <a:ext cx="34536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dixisset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finem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ille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Certe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potest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ad bona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praeterita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redeamus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19" name="PA_库_文本框 18"/>
          <p:cNvSpPr txBox="1"/>
          <p:nvPr>
            <p:custDataLst>
              <p:tags r:id="rId4"/>
            </p:custDataLst>
          </p:nvPr>
        </p:nvSpPr>
        <p:spPr>
          <a:xfrm>
            <a:off x="6361871" y="3598084"/>
            <a:ext cx="1579278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幻彩目录</a:t>
            </a:r>
            <a:r>
              <a:rPr lang="en-GB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 02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5903053" y="4216894"/>
            <a:ext cx="6951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6203759" y="4563489"/>
            <a:ext cx="93729" cy="9372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A_库_矩形 21"/>
          <p:cNvSpPr/>
          <p:nvPr>
            <p:custDataLst>
              <p:tags r:id="rId5"/>
            </p:custDataLst>
          </p:nvPr>
        </p:nvSpPr>
        <p:spPr>
          <a:xfrm>
            <a:off x="6372544" y="4717138"/>
            <a:ext cx="34536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dixisset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finem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ille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Certe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potest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ad bona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praeterita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redeamus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23" name="PA_库_文本框 22"/>
          <p:cNvSpPr txBox="1"/>
          <p:nvPr>
            <p:custDataLst>
              <p:tags r:id="rId6"/>
            </p:custDataLst>
          </p:nvPr>
        </p:nvSpPr>
        <p:spPr>
          <a:xfrm>
            <a:off x="6384576" y="4377547"/>
            <a:ext cx="1598515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幻彩目录</a:t>
            </a:r>
            <a:r>
              <a:rPr lang="en-GB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 03</a:t>
            </a:r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5903053" y="5004788"/>
            <a:ext cx="6951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6203759" y="5351383"/>
            <a:ext cx="93729" cy="9372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PA_库_矩形 25"/>
          <p:cNvSpPr/>
          <p:nvPr>
            <p:custDataLst>
              <p:tags r:id="rId7"/>
            </p:custDataLst>
          </p:nvPr>
        </p:nvSpPr>
        <p:spPr>
          <a:xfrm>
            <a:off x="6344352" y="5527379"/>
            <a:ext cx="34536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dixisset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finem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ille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Certe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potest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ad bona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praeterita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redeamus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  <p:sp>
        <p:nvSpPr>
          <p:cNvPr id="27" name="PA_库_文本框 26"/>
          <p:cNvSpPr txBox="1"/>
          <p:nvPr>
            <p:custDataLst>
              <p:tags r:id="rId8"/>
            </p:custDataLst>
          </p:nvPr>
        </p:nvSpPr>
        <p:spPr>
          <a:xfrm>
            <a:off x="6356384" y="5187788"/>
            <a:ext cx="1646605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幻彩目录</a:t>
            </a:r>
            <a:r>
              <a:rPr lang="en-GB" sz="2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 04</a:t>
            </a:r>
          </a:p>
        </p:txBody>
      </p:sp>
    </p:spTree>
    <p:extLst>
      <p:ext uri="{BB962C8B-B14F-4D97-AF65-F5344CB8AC3E}">
        <p14:creationId xmlns:p14="http://schemas.microsoft.com/office/powerpoint/2010/main" val="44684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 autoUpdateAnimBg="0"/>
      <p:bldP spid="18" grpId="0" autoUpdateAnimBg="0"/>
      <p:bldP spid="19" grpId="0" autoUpdateAnimBg="0"/>
      <p:bldP spid="22" grpId="0" autoUpdateAnimBg="0"/>
      <p:bldP spid="23" grpId="0" autoUpdateAnimBg="0"/>
      <p:bldP spid="26" grpId="0" autoUpdateAnimBg="0"/>
      <p:bldP spid="2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/>
          <p:cNvGrpSpPr/>
          <p:nvPr>
            <p:custDataLst>
              <p:tags r:id="rId1"/>
            </p:custDataLst>
          </p:nvPr>
        </p:nvGrpSpPr>
        <p:grpSpPr>
          <a:xfrm>
            <a:off x="4097338" y="2937960"/>
            <a:ext cx="3263582" cy="646331"/>
            <a:chOff x="4097338" y="2934930"/>
            <a:chExt cx="3263582" cy="646331"/>
          </a:xfrm>
        </p:grpSpPr>
        <p:sp>
          <p:nvSpPr>
            <p:cNvPr id="3" name="Rectangle 2"/>
            <p:cNvSpPr/>
            <p:nvPr/>
          </p:nvSpPr>
          <p:spPr>
            <a:xfrm>
              <a:off x="6057899" y="2986088"/>
              <a:ext cx="1303021" cy="52149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绿浅-瑞雨体" panose="000B0600050302020204" pitchFamily="34" charset="-122"/>
                <a:ea typeface="绿浅-瑞雨体" panose="000B0600050302020204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097338" y="2934930"/>
              <a:ext cx="31085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rgbClr val="4FA5D5"/>
                      </a:gs>
                      <a:gs pos="59000">
                        <a:srgbClr val="D1A5DD"/>
                      </a:gs>
                      <a:gs pos="81000">
                        <a:srgbClr val="FE9AA6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绿浅-瑞雨体" panose="000B0600050302020204" pitchFamily="34" charset="-122"/>
                  <a:ea typeface="绿浅-瑞雨体" panose="000B0600050302020204" pitchFamily="34" charset="-122"/>
                </a:rPr>
                <a:t>幻彩极简 </a:t>
              </a:r>
              <a:r>
                <a:rPr lang="zh-CN" altLang="en-US" sz="3600" dirty="0">
                  <a:solidFill>
                    <a:schemeClr val="bg1"/>
                  </a:solidFill>
                  <a:latin typeface="绿浅-瑞雨体" panose="000B0600050302020204" pitchFamily="34" charset="-122"/>
                  <a:ea typeface="绿浅-瑞雨体" panose="000B0600050302020204" pitchFamily="34" charset="-122"/>
                </a:rPr>
                <a:t>主义</a:t>
              </a:r>
              <a:endParaRPr lang="en-GB" sz="3600" dirty="0">
                <a:solidFill>
                  <a:schemeClr val="bg1"/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endParaRPr>
            </a:p>
          </p:txBody>
        </p:sp>
      </p:grp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6096000" y="3632419"/>
            <a:ext cx="3929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/>
              <a:t>Lorem ipsum </a:t>
            </a:r>
            <a:r>
              <a:rPr lang="en-GB" sz="1200" dirty="0" err="1"/>
              <a:t>dolor</a:t>
            </a:r>
            <a:r>
              <a:rPr lang="en-GB" sz="1200" dirty="0"/>
              <a:t> sit </a:t>
            </a:r>
            <a:r>
              <a:rPr lang="en-GB" sz="1200" dirty="0" err="1"/>
              <a:t>amet</a:t>
            </a:r>
            <a:r>
              <a:rPr lang="en-GB" sz="1200" dirty="0"/>
              <a:t>, </a:t>
            </a:r>
            <a:r>
              <a:rPr lang="en-GB" sz="1200" dirty="0" err="1"/>
              <a:t>consectetur</a:t>
            </a:r>
            <a:r>
              <a:rPr lang="en-GB" sz="1200" dirty="0"/>
              <a:t> </a:t>
            </a:r>
            <a:r>
              <a:rPr lang="en-GB" sz="1200" dirty="0" err="1"/>
              <a:t>adipiscing</a:t>
            </a:r>
            <a:r>
              <a:rPr lang="en-GB" sz="1200" dirty="0"/>
              <a:t> </a:t>
            </a:r>
            <a:r>
              <a:rPr lang="en-GB" sz="1200" dirty="0" err="1"/>
              <a:t>elit</a:t>
            </a:r>
            <a:r>
              <a:rPr lang="en-GB" sz="1200" dirty="0"/>
              <a:t>. </a:t>
            </a:r>
            <a:r>
              <a:rPr lang="en-GB" sz="1200" dirty="0" err="1"/>
              <a:t>Quae</a:t>
            </a:r>
            <a:r>
              <a:rPr lang="en-GB" sz="1200" dirty="0"/>
              <a:t> cum </a:t>
            </a:r>
            <a:r>
              <a:rPr lang="en-GB" sz="1200" dirty="0" err="1"/>
              <a:t>dixisset</a:t>
            </a:r>
            <a:r>
              <a:rPr lang="en-GB" sz="1200" dirty="0"/>
              <a:t>, finem </a:t>
            </a:r>
            <a:r>
              <a:rPr lang="en-GB" sz="1200" dirty="0" err="1"/>
              <a:t>ille</a:t>
            </a:r>
            <a:r>
              <a:rPr lang="en-GB" sz="1200" dirty="0"/>
              <a:t>. </a:t>
            </a:r>
            <a:r>
              <a:rPr lang="en-GB" sz="1200" dirty="0" err="1"/>
              <a:t>Certe</a:t>
            </a:r>
            <a:r>
              <a:rPr lang="en-GB" sz="1200" dirty="0"/>
              <a:t> non </a:t>
            </a:r>
            <a:r>
              <a:rPr lang="en-GB" sz="1200" dirty="0" err="1"/>
              <a:t>potest</a:t>
            </a:r>
            <a:r>
              <a:rPr lang="en-GB" sz="1200" dirty="0"/>
              <a:t>. </a:t>
            </a:r>
            <a:r>
              <a:rPr lang="en-GB" sz="1200" dirty="0" err="1"/>
              <a:t>Sed</a:t>
            </a:r>
            <a:r>
              <a:rPr lang="en-GB" sz="1200" dirty="0"/>
              <a:t> ad bona </a:t>
            </a:r>
            <a:r>
              <a:rPr lang="en-GB" sz="1200" dirty="0" err="1"/>
              <a:t>praeterita</a:t>
            </a:r>
            <a:r>
              <a:rPr lang="en-GB" sz="1200" dirty="0"/>
              <a:t> </a:t>
            </a:r>
            <a:r>
              <a:rPr lang="en-GB" sz="1200" dirty="0" err="1"/>
              <a:t>redeamus</a:t>
            </a:r>
            <a:r>
              <a:rPr lang="en-GB" sz="1200" dirty="0"/>
              <a:t>. Duo </a:t>
            </a:r>
            <a:r>
              <a:rPr lang="en-GB" sz="1200" dirty="0" err="1"/>
              <a:t>Reges</a:t>
            </a:r>
            <a:r>
              <a:rPr lang="en-GB" sz="1200" dirty="0"/>
              <a:t>: </a:t>
            </a:r>
            <a:r>
              <a:rPr lang="en-GB" sz="1200" dirty="0" err="1"/>
              <a:t>constructio</a:t>
            </a:r>
            <a:r>
              <a:rPr lang="en-GB" sz="1200" dirty="0"/>
              <a:t> </a:t>
            </a:r>
            <a:r>
              <a:rPr lang="en-GB" sz="1200" dirty="0" err="1"/>
              <a:t>interrete</a:t>
            </a:r>
            <a:r>
              <a:rPr lang="en-GB" sz="1200" dirty="0"/>
              <a:t>. </a:t>
            </a:r>
            <a:r>
              <a:rPr lang="en-GB" sz="1200" dirty="0" err="1"/>
              <a:t>Memini</a:t>
            </a:r>
            <a:r>
              <a:rPr lang="en-GB" sz="1200" dirty="0"/>
              <a:t> me </a:t>
            </a:r>
            <a:r>
              <a:rPr lang="en-GB" sz="1200" dirty="0" err="1"/>
              <a:t>adesse</a:t>
            </a:r>
            <a:r>
              <a:rPr lang="en-GB" sz="1200" dirty="0"/>
              <a:t> P. Non </a:t>
            </a:r>
            <a:r>
              <a:rPr lang="en-GB" sz="1200" dirty="0" err="1"/>
              <a:t>igitur</a:t>
            </a:r>
            <a:r>
              <a:rPr lang="en-GB" sz="1200" dirty="0"/>
              <a:t> bene here  we are. </a:t>
            </a:r>
          </a:p>
        </p:txBody>
      </p:sp>
      <p:pic>
        <p:nvPicPr>
          <p:cNvPr id="8" name="PA_库_PicturePlaceholder 7">
            <a:extLst>
              <a:ext uri="{FF2B5EF4-FFF2-40B4-BE49-F238E27FC236}">
                <a16:creationId xmlns:a16="http://schemas.microsoft.com/office/drawing/2014/main" xmlns="" id="{5531EB97-915E-4C49-95D4-275E2D100C17}"/>
              </a:ext>
            </a:extLst>
          </p:cNvPr>
          <p:cNvPicPr>
            <a:picLocks noGrp="1" noChangeAspect="1"/>
          </p:cNvPicPr>
          <p:nvPr>
            <p:ph type="pic" sz="quarter" idx="10"/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44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937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库_PicturePlaceholder 6">
            <a:extLst>
              <a:ext uri="{FF2B5EF4-FFF2-40B4-BE49-F238E27FC236}">
                <a16:creationId xmlns:a16="http://schemas.microsoft.com/office/drawing/2014/main" xmlns="" id="{0C715D13-2083-4B68-9221-9BB6CF2D7FD3}"/>
              </a:ext>
            </a:extLst>
          </p:cNvPr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0" r="7930"/>
          <a:stretch>
            <a:fillRect/>
          </a:stretch>
        </p:blipFill>
        <p:spPr/>
      </p:pic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855406" y="943170"/>
            <a:ext cx="4527755" cy="491958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1575586" y="1702594"/>
            <a:ext cx="3090146" cy="335756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A_库_文本框 5"/>
          <p:cNvSpPr txBox="1"/>
          <p:nvPr>
            <p:custDataLst>
              <p:tags r:id="rId4"/>
            </p:custDataLst>
          </p:nvPr>
        </p:nvSpPr>
        <p:spPr>
          <a:xfrm>
            <a:off x="6655005" y="2224677"/>
            <a:ext cx="4331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SINGLE </a:t>
            </a:r>
            <a:r>
              <a:rPr lang="zh-CN" altLang="en-US" sz="96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 SLIDE</a:t>
            </a:r>
          </a:p>
        </p:txBody>
      </p:sp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7155543" y="3588174"/>
            <a:ext cx="3330560" cy="20404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360000" rIns="432000" rtlCol="0" anchor="t" anchorCtr="0"/>
          <a:lstStyle/>
          <a:p>
            <a:pPr algn="just">
              <a:lnSpc>
                <a:spcPct val="150000"/>
              </a:lnSpc>
            </a:pP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Quae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cum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dixisset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finem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ille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Certe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potest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bona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praeterita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redeamus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Duo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Reges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constructio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interrete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Memini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me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adesse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P. Non </a:t>
            </a:r>
            <a:r>
              <a:rPr lang="en-GB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igitur</a:t>
            </a:r>
            <a:r>
              <a:rPr lang="en-GB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bene here then we are going to lorem ipsum.</a:t>
            </a:r>
          </a:p>
          <a:p>
            <a:pPr algn="just">
              <a:lnSpc>
                <a:spcPct val="150000"/>
              </a:lnSpc>
            </a:pPr>
            <a:endParaRPr lang="en-GB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48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3" grpId="1" autoUpdateAnimBg="0"/>
      <p:bldP spid="3" grpId="2" autoUpdateAnimBg="0"/>
      <p:bldP spid="4" grpId="0" autoUpdateAnimBg="0"/>
      <p:bldP spid="4" grpId="1" autoUpdateAnimBg="0"/>
      <p:bldP spid="4" grpId="2" autoUpdateAnimBg="0"/>
      <p:bldP spid="6" grpId="0" autoUpdateAnimBg="0"/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库_PicturePlaceholder 9">
            <a:extLst>
              <a:ext uri="{FF2B5EF4-FFF2-40B4-BE49-F238E27FC236}">
                <a16:creationId xmlns:a16="http://schemas.microsoft.com/office/drawing/2014/main" xmlns="" id="{1699E249-6BC0-452E-B4C8-99A7FF6C905A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0" r="27410"/>
          <a:stretch>
            <a:fillRect/>
          </a:stretch>
        </p:blipFill>
        <p:spPr/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14350" y="533401"/>
            <a:ext cx="10210800" cy="577470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971550" y="1066800"/>
            <a:ext cx="4819650" cy="47244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299212" y="1371221"/>
            <a:ext cx="8587737" cy="4115557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A_库_文本框 7"/>
          <p:cNvSpPr txBox="1"/>
          <p:nvPr>
            <p:custDataLst>
              <p:tags r:id="rId2"/>
            </p:custDataLst>
          </p:nvPr>
        </p:nvSpPr>
        <p:spPr>
          <a:xfrm>
            <a:off x="2824908" y="2185381"/>
            <a:ext cx="172361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bg1">
                    <a:lumMod val="95000"/>
                  </a:schemeClr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</a:t>
            </a:r>
            <a:endParaRPr lang="en-US" altLang="zh-CN" sz="6000" dirty="0">
              <a:solidFill>
                <a:schemeClr val="bg1">
                  <a:lumMod val="95000"/>
                </a:schemeClr>
              </a:soli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r"/>
            <a:r>
              <a:rPr lang="zh-CN" altLang="en-US" sz="6000" dirty="0">
                <a:solidFill>
                  <a:schemeClr val="bg1">
                    <a:lumMod val="95000"/>
                  </a:schemeClr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US" altLang="zh-CN" sz="6000" dirty="0">
              <a:solidFill>
                <a:schemeClr val="bg1">
                  <a:lumMod val="95000"/>
                </a:schemeClr>
              </a:soli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r"/>
            <a:r>
              <a:rPr lang="zh-CN" altLang="en-US" sz="6000" dirty="0">
                <a:solidFill>
                  <a:schemeClr val="bg1">
                    <a:lumMod val="95000"/>
                  </a:schemeClr>
                </a:soli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主义</a:t>
            </a:r>
            <a:endParaRPr lang="en-GB" sz="6000" dirty="0">
              <a:solidFill>
                <a:schemeClr val="bg1">
                  <a:lumMod val="95000"/>
                </a:schemeClr>
              </a:soli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9" name="PA_库_矩形 8"/>
          <p:cNvSpPr/>
          <p:nvPr>
            <p:custDataLst>
              <p:tags r:id="rId3"/>
            </p:custDataLst>
          </p:nvPr>
        </p:nvSpPr>
        <p:spPr>
          <a:xfrm>
            <a:off x="6081220" y="2323880"/>
            <a:ext cx="30240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Apparet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statim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sint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officia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actiones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Rationis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enim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perfectio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virtus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Virtutibus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contraria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in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controversiam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veniunt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, de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iis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si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placet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disseramus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Atqui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eorum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nihil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eius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generis,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ut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sit in fine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atque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extrerno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bonorum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bg1">
                    <a:lumMod val="95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8131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_库_PicturePlaceholder 7">
            <a:extLst>
              <a:ext uri="{FF2B5EF4-FFF2-40B4-BE49-F238E27FC236}">
                <a16:creationId xmlns:a16="http://schemas.microsoft.com/office/drawing/2014/main" xmlns="" id="{59AB5431-B4CC-4FB5-96DE-244CBD8E423B}"/>
              </a:ext>
            </a:extLst>
          </p:cNvPr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398"/>
          <a:stretch>
            <a:fillRect/>
          </a:stretch>
        </p:blipFill>
        <p:spPr/>
      </p:pic>
      <p:pic>
        <p:nvPicPr>
          <p:cNvPr id="6" name="PA_库_PicturePlaceholder 5">
            <a:extLst>
              <a:ext uri="{FF2B5EF4-FFF2-40B4-BE49-F238E27FC236}">
                <a16:creationId xmlns:a16="http://schemas.microsoft.com/office/drawing/2014/main" xmlns="" id="{C45B5D59-7040-4BFF-9A6D-05D94F925C54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0" b="7290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1" name="PA_库_矩形 10"/>
          <p:cNvSpPr/>
          <p:nvPr>
            <p:custDataLst>
              <p:tags r:id="rId3"/>
            </p:custDataLst>
          </p:nvPr>
        </p:nvSpPr>
        <p:spPr>
          <a:xfrm>
            <a:off x="5638800" y="216694"/>
            <a:ext cx="2286000" cy="384730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A_库_矩形 11"/>
          <p:cNvSpPr/>
          <p:nvPr>
            <p:custDataLst>
              <p:tags r:id="rId4"/>
            </p:custDataLst>
          </p:nvPr>
        </p:nvSpPr>
        <p:spPr>
          <a:xfrm>
            <a:off x="9032970" y="216694"/>
            <a:ext cx="2286000" cy="514270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PA_库_矩形 12"/>
          <p:cNvSpPr/>
          <p:nvPr>
            <p:custDataLst>
              <p:tags r:id="rId5"/>
            </p:custDataLst>
          </p:nvPr>
        </p:nvSpPr>
        <p:spPr>
          <a:xfrm>
            <a:off x="7924800" y="4064000"/>
            <a:ext cx="912552" cy="1295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4" name="PA_库_文本框 13"/>
          <p:cNvSpPr txBox="1"/>
          <p:nvPr>
            <p:custDataLst>
              <p:tags r:id="rId6"/>
            </p:custDataLst>
          </p:nvPr>
        </p:nvSpPr>
        <p:spPr>
          <a:xfrm>
            <a:off x="4166649" y="566058"/>
            <a:ext cx="11079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</a:t>
            </a:r>
            <a:endParaRPr lang="en-US" altLang="zh-CN" sz="36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r"/>
            <a:r>
              <a:rPr lang="zh-CN" altLang="en-US" sz="36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US" altLang="zh-CN" sz="36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r"/>
            <a:r>
              <a:rPr lang="zh-CN" altLang="en-US" sz="36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主义</a:t>
            </a:r>
            <a:endParaRPr lang="en-GB" altLang="zh-CN" sz="36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15" name="PA_库_矩形 14"/>
          <p:cNvSpPr/>
          <p:nvPr>
            <p:custDataLst>
              <p:tags r:id="rId7"/>
            </p:custDataLst>
          </p:nvPr>
        </p:nvSpPr>
        <p:spPr>
          <a:xfrm>
            <a:off x="1039232" y="2413337"/>
            <a:ext cx="42083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Apparet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statim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actiones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Rationis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perfectio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contraria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controversiam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veniunt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de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disseramus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eorum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nihil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generis,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in fine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extrerno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bonorum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6048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_库_PicturePlaceholder 13">
            <a:extLst>
              <a:ext uri="{FF2B5EF4-FFF2-40B4-BE49-F238E27FC236}">
                <a16:creationId xmlns:a16="http://schemas.microsoft.com/office/drawing/2014/main" xmlns="" id="{F8284736-F125-45EB-836F-7614056BD407}"/>
              </a:ext>
            </a:extLst>
          </p:cNvPr>
          <p:cNvPicPr>
            <a:picLocks noGrp="1" noChangeAspect="1"/>
          </p:cNvPicPr>
          <p:nvPr>
            <p:ph type="pic" sz="quarter" idx="15"/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6" r="19726"/>
          <a:stretch>
            <a:fillRect/>
          </a:stretch>
        </p:blipFill>
        <p:spPr>
          <a:xfrm>
            <a:off x="-1046" y="-5"/>
            <a:ext cx="8051801" cy="6858000"/>
          </a:xfrm>
        </p:spPr>
      </p:pic>
      <p:sp>
        <p:nvSpPr>
          <p:cNvPr id="17" name="PA_库_矩形 16"/>
          <p:cNvSpPr/>
          <p:nvPr>
            <p:custDataLst>
              <p:tags r:id="rId2"/>
            </p:custDataLst>
          </p:nvPr>
        </p:nvSpPr>
        <p:spPr>
          <a:xfrm>
            <a:off x="0" y="-1"/>
            <a:ext cx="8050755" cy="6858001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8" name="PA_库_文本框 17"/>
          <p:cNvSpPr txBox="1"/>
          <p:nvPr>
            <p:custDataLst>
              <p:tags r:id="rId3"/>
            </p:custDataLst>
          </p:nvPr>
        </p:nvSpPr>
        <p:spPr>
          <a:xfrm>
            <a:off x="9272590" y="2253634"/>
            <a:ext cx="172354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6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</a:t>
            </a:r>
            <a:endParaRPr lang="en-US" altLang="zh-CN" sz="60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r"/>
            <a:r>
              <a:rPr lang="zh-CN" altLang="en-US" sz="6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幻彩</a:t>
            </a:r>
            <a:endParaRPr lang="en-US" altLang="zh-CN" sz="60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r"/>
            <a:r>
              <a:rPr lang="zh-CN" altLang="en-US" sz="60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主义</a:t>
            </a:r>
            <a:endParaRPr lang="en-GB" altLang="zh-CN" sz="60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pic>
        <p:nvPicPr>
          <p:cNvPr id="8" name="PA_库_PicturePlaceholder 7">
            <a:extLst>
              <a:ext uri="{FF2B5EF4-FFF2-40B4-BE49-F238E27FC236}">
                <a16:creationId xmlns:a16="http://schemas.microsoft.com/office/drawing/2014/main" xmlns="" id="{596C9626-7FCD-40A0-A885-D0B78AE4023B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" b="1126"/>
          <a:stretch>
            <a:fillRect/>
          </a:stretch>
        </p:blipFill>
        <p:spPr/>
      </p:pic>
      <p:pic>
        <p:nvPicPr>
          <p:cNvPr id="10" name="PA_库_PicturePlaceholder 9">
            <a:extLst>
              <a:ext uri="{FF2B5EF4-FFF2-40B4-BE49-F238E27FC236}">
                <a16:creationId xmlns:a16="http://schemas.microsoft.com/office/drawing/2014/main" xmlns="" id="{9FAEF5CA-DF9D-4374-8C15-251ED50A09A3}"/>
              </a:ext>
            </a:extLst>
          </p:cNvPr>
          <p:cNvPicPr>
            <a:picLocks noGrp="1" noChangeAspect="1"/>
          </p:cNvPicPr>
          <p:nvPr>
            <p:ph type="pic" sz="quarter" idx="13"/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7" b="5737"/>
          <a:stretch>
            <a:fillRect/>
          </a:stretch>
        </p:blipFill>
        <p:spPr/>
      </p:pic>
      <p:pic>
        <p:nvPicPr>
          <p:cNvPr id="12" name="PA_库_PicturePlaceholder 11">
            <a:extLst>
              <a:ext uri="{FF2B5EF4-FFF2-40B4-BE49-F238E27FC236}">
                <a16:creationId xmlns:a16="http://schemas.microsoft.com/office/drawing/2014/main" xmlns="" id="{1684EE3E-B276-4087-8409-F0D03A0EE283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4" b="6774"/>
          <a:stretch>
            <a:fillRect/>
          </a:stretch>
        </p:blipFill>
        <p:spPr/>
      </p:pic>
      <p:sp>
        <p:nvSpPr>
          <p:cNvPr id="19" name="PA_库_矩形 18"/>
          <p:cNvSpPr/>
          <p:nvPr>
            <p:custDataLst>
              <p:tags r:id="rId7"/>
            </p:custDataLst>
          </p:nvPr>
        </p:nvSpPr>
        <p:spPr>
          <a:xfrm>
            <a:off x="1254706" y="5286755"/>
            <a:ext cx="6490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Apparet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statim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sint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officia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actiones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Rationis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perfectio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virtus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Virtutibus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contraria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in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controversiam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veniunt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de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placet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disseramus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Atqui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eorum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nihil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generis,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in fine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atque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extrerno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bonorum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6685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5758-6234-4E79-878D-81B1FC36C946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5" name="PA_库_文本框 4"/>
          <p:cNvSpPr txBox="1"/>
          <p:nvPr>
            <p:custDataLst>
              <p:tags r:id="rId1"/>
            </p:custDataLst>
          </p:nvPr>
        </p:nvSpPr>
        <p:spPr>
          <a:xfrm>
            <a:off x="6559191" y="1674674"/>
            <a:ext cx="22621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极简幻</a:t>
            </a:r>
            <a:endParaRPr lang="en-US" altLang="zh-CN" sz="54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  <a:p>
            <a:pPr algn="r"/>
            <a:r>
              <a:rPr lang="zh-CN" altLang="en-US" sz="5400" dirty="0">
                <a:gradFill>
                  <a:gsLst>
                    <a:gs pos="0">
                      <a:srgbClr val="4FA5D5"/>
                    </a:gs>
                    <a:gs pos="59000">
                      <a:srgbClr val="D1A5DD"/>
                    </a:gs>
                    <a:gs pos="81000">
                      <a:srgbClr val="FE9AA6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绿浅-瑞雨体" panose="000B0600050302020204" pitchFamily="34" charset="-122"/>
                <a:ea typeface="绿浅-瑞雨体" panose="000B0600050302020204" pitchFamily="34" charset="-122"/>
              </a:rPr>
              <a:t>彩主义</a:t>
            </a:r>
            <a:endParaRPr lang="en-GB" altLang="zh-CN" sz="5400" dirty="0">
              <a:gradFill>
                <a:gsLst>
                  <a:gs pos="0">
                    <a:srgbClr val="4FA5D5"/>
                  </a:gs>
                  <a:gs pos="59000">
                    <a:srgbClr val="D1A5DD"/>
                  </a:gs>
                  <a:gs pos="81000">
                    <a:srgbClr val="FE9AA6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绿浅-瑞雨体" panose="000B0600050302020204" pitchFamily="34" charset="-122"/>
              <a:ea typeface="绿浅-瑞雨体" panose="000B0600050302020204" pitchFamily="34" charset="-122"/>
            </a:endParaRPr>
          </a:p>
        </p:txBody>
      </p:sp>
      <p:sp>
        <p:nvSpPr>
          <p:cNvPr id="6" name="PA_库_矩形 5"/>
          <p:cNvSpPr/>
          <p:nvPr>
            <p:custDataLst>
              <p:tags r:id="rId2"/>
            </p:custDataLst>
          </p:nvPr>
        </p:nvSpPr>
        <p:spPr>
          <a:xfrm>
            <a:off x="6652854" y="3544044"/>
            <a:ext cx="3877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Apparet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statim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actiones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Rationis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perfectio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Virtutibus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videris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ad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consuetudinem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nostrae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orationis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posuisse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contraria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controversiam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veniunt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de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iis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disseramus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eorum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nihil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generis,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sit in fine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atque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extrerno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bonorum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igitur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rectissime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mihi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pic>
        <p:nvPicPr>
          <p:cNvPr id="7" name="PA_库_PicturePlaceholder 6">
            <a:extLst>
              <a:ext uri="{FF2B5EF4-FFF2-40B4-BE49-F238E27FC236}">
                <a16:creationId xmlns:a16="http://schemas.microsoft.com/office/drawing/2014/main" xmlns="" id="{64C6E0DF-2A39-4FCC-AE6B-1F43E8F9C0F1}"/>
              </a:ext>
            </a:extLst>
          </p:cNvPr>
          <p:cNvPicPr>
            <a:picLocks noGrp="1" noChangeAspect="1"/>
          </p:cNvPicPr>
          <p:nvPr>
            <p:ph type="pic" sz="quarter" idx="16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7" r="176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60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幻彩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11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E8B7B7"/>
      </a:accent1>
      <a:accent2>
        <a:srgbClr val="B0CCB0"/>
      </a:accent2>
      <a:accent3>
        <a:srgbClr val="A8CDD7"/>
      </a:accent3>
      <a:accent4>
        <a:srgbClr val="CEC597"/>
      </a:accent4>
      <a:accent5>
        <a:srgbClr val="B1A35A"/>
      </a:accent5>
      <a:accent6>
        <a:srgbClr val="E8B7B7"/>
      </a:accent6>
      <a:hlink>
        <a:srgbClr val="DB5353"/>
      </a:hlink>
      <a:folHlink>
        <a:srgbClr val="903638"/>
      </a:folHlink>
    </a:clrScheme>
    <a:fontScheme name="MOJO FInal">
      <a:majorFont>
        <a:latin typeface="Roboto"/>
        <a:ea typeface=""/>
        <a:cs typeface=""/>
      </a:majorFont>
      <a:minorFont>
        <a:latin typeface="Roboto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</TotalTime>
  <Words>1978</Words>
  <Application>Microsoft Office PowerPoint</Application>
  <PresentationFormat>宽屏</PresentationFormat>
  <Paragraphs>258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Lato Light</vt:lpstr>
      <vt:lpstr>Roboto</vt:lpstr>
      <vt:lpstr>Roboto Condensed Light</vt:lpstr>
      <vt:lpstr>等线</vt:lpstr>
      <vt:lpstr>绿浅-瑞雨体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极简幻彩主义</vt:lpstr>
      <vt:lpstr>PowerPoint 演示文稿</vt:lpstr>
      <vt:lpstr>极简幻彩主义</vt:lpstr>
      <vt:lpstr>极简幻彩主义</vt:lpstr>
      <vt:lpstr>极简幻彩主义</vt:lpstr>
      <vt:lpstr>极简幻彩主义</vt:lpstr>
      <vt:lpstr>极简幻彩主义</vt:lpstr>
      <vt:lpstr>极简幻彩主义</vt:lpstr>
      <vt:lpstr>极简幻彩主义</vt:lpstr>
      <vt:lpstr>极简幻彩主义</vt:lpstr>
      <vt:lpstr>极简幻彩主义</vt:lpstr>
      <vt:lpstr>极简幻彩主义</vt:lpstr>
      <vt:lpstr>极简幻彩主义</vt:lpstr>
      <vt:lpstr>极简幻彩主义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幻彩</dc:title>
  <dc:creator>1</dc:creator>
  <cp:lastModifiedBy>User</cp:lastModifiedBy>
  <cp:revision>224</cp:revision>
  <dcterms:created xsi:type="dcterms:W3CDTF">2016-12-19T06:37:16Z</dcterms:created>
  <dcterms:modified xsi:type="dcterms:W3CDTF">2018-12-19T03:36:16Z</dcterms:modified>
</cp:coreProperties>
</file>