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4" r:id="rId6"/>
    <p:sldId id="266" r:id="rId7"/>
    <p:sldId id="261" r:id="rId8"/>
    <p:sldId id="267" r:id="rId9"/>
    <p:sldId id="269" r:id="rId10"/>
    <p:sldId id="268" r:id="rId11"/>
    <p:sldId id="262" r:id="rId12"/>
    <p:sldId id="306" r:id="rId13"/>
    <p:sldId id="305" r:id="rId14"/>
    <p:sldId id="272" r:id="rId15"/>
    <p:sldId id="271" r:id="rId16"/>
    <p:sldId id="263" r:id="rId17"/>
    <p:sldId id="270" r:id="rId18"/>
    <p:sldId id="265" r:id="rId19"/>
    <p:sldId id="260" r:id="rId20"/>
    <p:sldId id="307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696" y="8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3F-4946-87D6-FA2DE6E15AA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3F-4946-87D6-FA2DE6E15A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133192528"/>
        <c:axId val="-213358276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893F-4946-87D6-FA2DE6E15AAE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893F-4946-87D6-FA2DE6E15AAE}"/>
                  </c:ext>
                </c:extLst>
              </c15:ser>
            </c15:filteredBarSeries>
          </c:ext>
        </c:extLst>
      </c:barChart>
      <c:catAx>
        <c:axId val="-213319252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133582768"/>
        <c:crosses val="autoZero"/>
        <c:auto val="1"/>
        <c:lblAlgn val="ctr"/>
        <c:lblOffset val="100"/>
        <c:noMultiLvlLbl val="0"/>
      </c:catAx>
      <c:valAx>
        <c:axId val="-21335827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133192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 b="0" i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542846463921499E-2"/>
          <c:y val="6.1728053737122097E-2"/>
          <c:w val="0.93443680207996704"/>
          <c:h val="0.83077783067242505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rgbClr val="FF9F1B"/>
            </a:solidFill>
            <a:ln w="1270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9A8-4586-BD8B-4C0F065DD7B4}"/>
              </c:ext>
            </c:extLst>
          </c:dPt>
          <c:dPt>
            <c:idx val="1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89A8-4586-BD8B-4C0F065DD7B4}"/>
              </c:ext>
            </c:extLst>
          </c:dPt>
          <c:dPt>
            <c:idx val="2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9A8-4586-BD8B-4C0F065DD7B4}"/>
              </c:ext>
            </c:extLst>
          </c:dPt>
          <c:dPt>
            <c:idx val="3"/>
            <c:invertIfNegative val="0"/>
            <c:bubble3D val="0"/>
            <c:spPr>
              <a:solidFill>
                <a:schemeClr val="bg2">
                  <a:lumMod val="90000"/>
                </a:schemeClr>
              </a:solidFill>
              <a:ln w="1270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89A8-4586-BD8B-4C0F065DD7B4}"/>
              </c:ext>
            </c:extLst>
          </c:dPt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F73-41FD-A1B2-46D83932CCE9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tx1">
                <a:lumMod val="65000"/>
                <a:lumOff val="35000"/>
              </a:schemeClr>
            </a:solidFill>
            <a:ln w="12700">
              <a:noFill/>
            </a:ln>
            <a:effectLst/>
          </c:spPr>
          <c:invertIfNegative val="0"/>
          <c:cat>
            <c:numRef>
              <c:f>Sheet1!$A$2:$A$5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1</c:v>
                </c:pt>
                <c:pt idx="1">
                  <c:v>3</c:v>
                </c:pt>
                <c:pt idx="2">
                  <c:v>2.7</c:v>
                </c:pt>
                <c:pt idx="3">
                  <c:v>3.7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F73-41FD-A1B2-46D83932CC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034796688"/>
        <c:axId val="-203479036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>
                      <c:ext uri="{02D57815-91ED-43cb-92C2-25804820EDAC}">
                        <c15:formulaRef>
                          <c15:sqref>Sheet1!$B$2:$B$5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4.3</c:v>
                      </c:pt>
                      <c:pt idx="1">
                        <c:v>2.5</c:v>
                      </c:pt>
                      <c:pt idx="2">
                        <c:v>3.5</c:v>
                      </c:pt>
                      <c:pt idx="3">
                        <c:v>4.5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2-1F73-41FD-A1B2-46D83932CCE9}"/>
                  </c:ext>
                </c:extLst>
              </c15:ser>
            </c15:filteredBarSeries>
            <c15:filteredBarSeries>
              <c15:ser>
                <c:idx val="1"/>
                <c:order val="1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 w="12700">
                    <a:noFill/>
                  </a:ln>
                  <a:effectLst/>
                </c:spPr>
                <c:invertIfNegative val="0"/>
                <c:cat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2014</c:v>
                      </c:pt>
                      <c:pt idx="1">
                        <c:v>2015</c:v>
                      </c:pt>
                      <c:pt idx="2">
                        <c:v>2016</c:v>
                      </c:pt>
                      <c:pt idx="3">
                        <c:v>2017</c:v>
                      </c:pt>
                    </c:numCache>
                  </c:num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Sheet1!$C$2:$C$5</c15:sqref>
                        </c15:formulaRef>
                      </c:ext>
                    </c:extLst>
                    <c:numCache>
                      <c:formatCode>General</c:formatCode>
                      <c:ptCount val="4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1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1F73-41FD-A1B2-46D83932CCE9}"/>
                  </c:ext>
                </c:extLst>
              </c15:ser>
            </c15:filteredBarSeries>
          </c:ext>
        </c:extLst>
      </c:barChart>
      <c:catAx>
        <c:axId val="-20347966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2034790368"/>
        <c:crosses val="autoZero"/>
        <c:auto val="1"/>
        <c:lblAlgn val="ctr"/>
        <c:lblOffset val="100"/>
        <c:noMultiLvlLbl val="0"/>
      </c:catAx>
      <c:valAx>
        <c:axId val="-20347903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9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solidFill>
              <a:schemeClr val="bg1">
                <a:lumMod val="75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-2034796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900" b="0" i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9221A-EC50-41DA-9E6E-4DD0E8529473}" type="datetimeFigureOut">
              <a:rPr lang="zh-CN" altLang="en-US" smtClean="0"/>
              <a:t>2019/3/7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9C9708-6735-45DC-8211-004EFD4C330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905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38878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3027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44941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1039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987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1561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1154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2788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2415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48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3353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9544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9282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1713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75331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1714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7293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5956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29280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9C9708-6735-45DC-8211-004EFD4C330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852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A94BBB-775B-4999-BD7E-B5C7988C74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EA82443-F9AB-4D1E-8EDA-100B0BC16C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546F14E-71F0-4C05-8081-52D1DDC4E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C879-53B0-4D4C-9717-D7B143D5DC98}" type="datetimeFigureOut">
              <a:rPr lang="zh-CN" altLang="en-US" smtClean="0"/>
              <a:t>2019/3/7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C5FFEF6-CE28-4DAD-B224-2B5E4850EF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F4D827-5E00-41AC-904D-92BE4354A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A696-D8D4-4FE8-8CB9-7A1692F638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810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C61A91-204E-4AF3-94BB-9A554DE19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6B78C7E-04C0-4C5F-B0D6-58B1597B43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B71DE9-230F-42F4-A70A-8C20CD635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C879-53B0-4D4C-9717-D7B143D5DC98}" type="datetimeFigureOut">
              <a:rPr lang="zh-CN" altLang="en-US" smtClean="0"/>
              <a:t>2019/3/7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17133F-8734-444F-B8DB-23CC3A3E0B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FA14E0F-8A8B-4B31-A106-774A26007F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A696-D8D4-4FE8-8CB9-7A1692F638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651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838B251-4205-4502-847C-C66470C095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A4C879-53B0-4D4C-9717-D7B143D5DC98}" type="datetimeFigureOut">
              <a:rPr lang="zh-CN" altLang="en-US" smtClean="0"/>
              <a:t>2019/3/7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162B2105-4368-4CB9-8BC6-296881F7D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8C9DF3-5BA3-4447-BC54-734C433B1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7CA696-D8D4-4FE8-8CB9-7A1692F638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700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FB488D0-6557-49E0-A9F1-7836742AA2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2B706C-FC8D-4869-A8D4-8DB9712443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B470AC4-A7F4-4D18-A287-F41CD25F47D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A4C879-53B0-4D4C-9717-D7B143D5DC98}" type="datetimeFigureOut">
              <a:rPr lang="zh-CN" altLang="en-US" smtClean="0"/>
              <a:t>2019/3/7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6A6ADA2-4BEC-49A7-B00B-46B755A90A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07A015-0D97-49A2-B74A-E29DD4F7C4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7CA696-D8D4-4FE8-8CB9-7A1692F638D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6516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5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07/relationships/media" Target="../media/media1.wav"/><Relationship Id="rId7" Type="http://schemas.microsoft.com/office/2007/relationships/hdphoto" Target="../media/hdphoto1.wdp"/><Relationship Id="rId2" Type="http://schemas.openxmlformats.org/officeDocument/2006/relationships/audio" Target="NULL" TargetMode="Externa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Relationship Id="rId4" Type="http://schemas.openxmlformats.org/officeDocument/2006/relationships/image" Target="../media/image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2.xml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8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9.xml"/><Relationship Id="rId5" Type="http://schemas.openxmlformats.org/officeDocument/2006/relationships/image" Target="../media/image4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16F6144-E129-40D0-ABFF-489C184F99C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53"/>
          <a:stretch/>
        </p:blipFill>
        <p:spPr>
          <a:xfrm>
            <a:off x="0" y="0"/>
            <a:ext cx="12192000" cy="6863846"/>
          </a:xfrm>
          <a:prstGeom prst="rect">
            <a:avLst/>
          </a:prstGeom>
        </p:spPr>
      </p:pic>
      <p:sp>
        <p:nvSpPr>
          <p:cNvPr id="5" name="Shape 31">
            <a:extLst>
              <a:ext uri="{FF2B5EF4-FFF2-40B4-BE49-F238E27FC236}">
                <a16:creationId xmlns:a16="http://schemas.microsoft.com/office/drawing/2014/main" id="{F839550C-C999-483E-99D7-F3A314E727EC}"/>
              </a:ext>
            </a:extLst>
          </p:cNvPr>
          <p:cNvSpPr/>
          <p:nvPr/>
        </p:nvSpPr>
        <p:spPr>
          <a:xfrm>
            <a:off x="0" y="-35580"/>
            <a:ext cx="12192000" cy="6863845"/>
          </a:xfrm>
          <a:prstGeom prst="rect">
            <a:avLst/>
          </a:prstGeom>
          <a:solidFill>
            <a:srgbClr val="000000">
              <a:alpha val="69585"/>
            </a:srgbClr>
          </a:solidFill>
          <a:ln w="3175">
            <a:miter lim="400000"/>
          </a:ln>
        </p:spPr>
        <p:txBody>
          <a:bodyPr lIns="38100" tIns="38100" rIns="38100" bIns="38100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F9FF4B-4816-4A21-8020-0F4396FABC53}"/>
              </a:ext>
            </a:extLst>
          </p:cNvPr>
          <p:cNvSpPr txBox="1"/>
          <p:nvPr/>
        </p:nvSpPr>
        <p:spPr>
          <a:xfrm>
            <a:off x="3246944" y="2611094"/>
            <a:ext cx="5618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简约商业计划书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4D2ABD-E652-4957-8681-3D2FB29D3F54}"/>
              </a:ext>
            </a:extLst>
          </p:cNvPr>
          <p:cNvSpPr txBox="1"/>
          <p:nvPr/>
        </p:nvSpPr>
        <p:spPr>
          <a:xfrm>
            <a:off x="3286858" y="3609248"/>
            <a:ext cx="5618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cs typeface="+mn-ea"/>
                <a:sym typeface="+mn-lt"/>
              </a:rPr>
              <a:t>策划人：夕小帅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F2865B-6BD1-4C7D-84B0-EBFFF37B3D8D}"/>
              </a:ext>
            </a:extLst>
          </p:cNvPr>
          <p:cNvSpPr txBox="1"/>
          <p:nvPr/>
        </p:nvSpPr>
        <p:spPr>
          <a:xfrm>
            <a:off x="3286858" y="2222416"/>
            <a:ext cx="5618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cs typeface="+mn-ea"/>
                <a:sym typeface="+mn-lt"/>
              </a:rPr>
              <a:t>战略</a:t>
            </a:r>
            <a:r>
              <a:rPr lang="en-US" altLang="zh-CN" sz="2000" spc="300" dirty="0">
                <a:solidFill>
                  <a:schemeClr val="bg1"/>
                </a:solidFill>
                <a:cs typeface="+mn-ea"/>
                <a:sym typeface="+mn-lt"/>
              </a:rPr>
              <a:t>·</a:t>
            </a:r>
            <a:r>
              <a:rPr lang="zh-CN" altLang="en-US" sz="2000" spc="300" dirty="0">
                <a:solidFill>
                  <a:schemeClr val="bg1"/>
                </a:solidFill>
                <a:cs typeface="+mn-ea"/>
                <a:sym typeface="+mn-lt"/>
              </a:rPr>
              <a:t>发展</a:t>
            </a:r>
            <a:r>
              <a:rPr lang="en-US" altLang="zh-CN" sz="2000" spc="300" dirty="0">
                <a:solidFill>
                  <a:schemeClr val="bg1"/>
                </a:solidFill>
                <a:cs typeface="+mn-ea"/>
                <a:sym typeface="+mn-lt"/>
              </a:rPr>
              <a:t>·</a:t>
            </a:r>
            <a:r>
              <a:rPr lang="zh-CN" altLang="en-US" sz="2000" spc="300" dirty="0">
                <a:solidFill>
                  <a:schemeClr val="bg1"/>
                </a:solidFill>
                <a:cs typeface="+mn-ea"/>
                <a:sym typeface="+mn-lt"/>
              </a:rPr>
              <a:t>创新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B4494E6-7415-4103-B2A6-150E1168254C}"/>
              </a:ext>
            </a:extLst>
          </p:cNvPr>
          <p:cNvSpPr/>
          <p:nvPr/>
        </p:nvSpPr>
        <p:spPr>
          <a:xfrm>
            <a:off x="2485572" y="1644740"/>
            <a:ext cx="7220856" cy="2931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870B27B-62D7-4F50-9E97-7F187D4D50BB}"/>
              </a:ext>
            </a:extLst>
          </p:cNvPr>
          <p:cNvGrpSpPr/>
          <p:nvPr/>
        </p:nvGrpSpPr>
        <p:grpSpPr>
          <a:xfrm>
            <a:off x="5454650" y="5156887"/>
            <a:ext cx="1282700" cy="1282700"/>
            <a:chOff x="5483225" y="295275"/>
            <a:chExt cx="1282700" cy="12827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8A21A44-D60A-441F-B010-2212EFEC7554}"/>
                </a:ext>
              </a:extLst>
            </p:cNvPr>
            <p:cNvSpPr/>
            <p:nvPr/>
          </p:nvSpPr>
          <p:spPr>
            <a:xfrm>
              <a:off x="5483225" y="295275"/>
              <a:ext cx="1282700" cy="12827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158C0DE-F5ED-4666-99EB-494C30A0ED9C}"/>
                </a:ext>
              </a:extLst>
            </p:cNvPr>
            <p:cNvSpPr/>
            <p:nvPr/>
          </p:nvSpPr>
          <p:spPr>
            <a:xfrm>
              <a:off x="5699125" y="511175"/>
              <a:ext cx="850900" cy="850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3F4AF877-966F-4145-BCCA-449B99B27F95}"/>
                </a:ext>
              </a:extLst>
            </p:cNvPr>
            <p:cNvSpPr/>
            <p:nvPr/>
          </p:nvSpPr>
          <p:spPr>
            <a:xfrm rot="5400000">
              <a:off x="6077329" y="879475"/>
              <a:ext cx="132588" cy="11430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id="{406342EF-6739-46EE-8F3C-91E652D5E0EB}"/>
              </a:ext>
            </a:extLst>
          </p:cNvPr>
          <p:cNvSpPr txBox="1"/>
          <p:nvPr/>
        </p:nvSpPr>
        <p:spPr>
          <a:xfrm>
            <a:off x="10143271" y="5920692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alpha val="40000"/>
                  </a:schemeClr>
                </a:solidFill>
                <a:latin typeface="+mj-ea"/>
                <a:ea typeface="+mj-ea"/>
              </a:rPr>
              <a:t>淘宝搜：夕觉原创</a:t>
            </a:r>
            <a:endParaRPr lang="en-US" altLang="zh-CN" sz="1400" dirty="0">
              <a:solidFill>
                <a:schemeClr val="bg1">
                  <a:alpha val="40000"/>
                </a:schemeClr>
              </a:solidFill>
              <a:latin typeface="+mj-ea"/>
              <a:ea typeface="+mj-ea"/>
            </a:endParaRPr>
          </a:p>
          <a:p>
            <a:pPr algn="r"/>
            <a:r>
              <a:rPr lang="en-US" altLang="zh-CN" sz="1400" dirty="0">
                <a:solidFill>
                  <a:schemeClr val="bg1">
                    <a:alpha val="40000"/>
                  </a:schemeClr>
                </a:solidFill>
                <a:latin typeface="+mj-ea"/>
                <a:ea typeface="+mj-ea"/>
              </a:rPr>
              <a:t>qq:669822023</a:t>
            </a:r>
            <a:endParaRPr lang="zh-CN" altLang="en-US" sz="1400" dirty="0">
              <a:solidFill>
                <a:schemeClr val="bg1">
                  <a:alpha val="40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" name="5add6149ca45d">
            <a:hlinkClick r:id="" action="ppaction://media"/>
            <a:extLst>
              <a:ext uri="{FF2B5EF4-FFF2-40B4-BE49-F238E27FC236}">
                <a16:creationId xmlns:a16="http://schemas.microsoft.com/office/drawing/2014/main" id="{11919EC4-00FD-4FAE-9693-315773257D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161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962025" y="-12033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21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/>
      <p:bldP spid="7" grpId="0"/>
      <p:bldP spid="8" grpId="0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1C1CB6B-EBAB-4C58-A838-0FA155CE178C}"/>
              </a:ext>
            </a:extLst>
          </p:cNvPr>
          <p:cNvGrpSpPr/>
          <p:nvPr/>
        </p:nvGrpSpPr>
        <p:grpSpPr>
          <a:xfrm>
            <a:off x="9501214" y="3884784"/>
            <a:ext cx="579769" cy="1741039"/>
            <a:chOff x="9501214" y="4160556"/>
            <a:chExt cx="579769" cy="1741039"/>
          </a:xfrm>
        </p:grpSpPr>
        <p:cxnSp>
          <p:nvCxnSpPr>
            <p:cNvPr id="3" name="直接箭头连接符 2">
              <a:extLst>
                <a:ext uri="{FF2B5EF4-FFF2-40B4-BE49-F238E27FC236}">
                  <a16:creationId xmlns:a16="http://schemas.microsoft.com/office/drawing/2014/main" id="{C59B2D9C-EA39-482A-A39D-8DA7F219AE05}"/>
                </a:ext>
              </a:extLst>
            </p:cNvPr>
            <p:cNvCxnSpPr/>
            <p:nvPr/>
          </p:nvCxnSpPr>
          <p:spPr>
            <a:xfrm>
              <a:off x="9791099" y="4160556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27F53808-871C-4F0B-9B9C-1990638D1DF3}"/>
                </a:ext>
              </a:extLst>
            </p:cNvPr>
            <p:cNvSpPr/>
            <p:nvPr/>
          </p:nvSpPr>
          <p:spPr>
            <a:xfrm>
              <a:off x="9501214" y="5321827"/>
              <a:ext cx="579769" cy="579768"/>
            </a:xfrm>
            <a:prstGeom prst="ellipse">
              <a:avLst/>
            </a:prstGeom>
            <a:solidFill>
              <a:schemeClr val="accent4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1F12E7B4-D19F-460C-9D1D-3E64ED121ACD}"/>
              </a:ext>
            </a:extLst>
          </p:cNvPr>
          <p:cNvGrpSpPr/>
          <p:nvPr/>
        </p:nvGrpSpPr>
        <p:grpSpPr>
          <a:xfrm>
            <a:off x="6992037" y="1596527"/>
            <a:ext cx="579769" cy="1528420"/>
            <a:chOff x="6992037" y="1872299"/>
            <a:chExt cx="579769" cy="1528420"/>
          </a:xfrm>
        </p:grpSpPr>
        <p:cxnSp>
          <p:nvCxnSpPr>
            <p:cNvPr id="6" name="直接箭头连接符 5">
              <a:extLst>
                <a:ext uri="{FF2B5EF4-FFF2-40B4-BE49-F238E27FC236}">
                  <a16:creationId xmlns:a16="http://schemas.microsoft.com/office/drawing/2014/main" id="{F60C2E3A-CEBC-4296-B2FE-B3E1E7C8BD0C}"/>
                </a:ext>
              </a:extLst>
            </p:cNvPr>
            <p:cNvCxnSpPr/>
            <p:nvPr/>
          </p:nvCxnSpPr>
          <p:spPr>
            <a:xfrm>
              <a:off x="7281922" y="1912924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BD1A79B9-FB5B-4AFC-A781-0F94915FFBC7}"/>
                </a:ext>
              </a:extLst>
            </p:cNvPr>
            <p:cNvSpPr/>
            <p:nvPr/>
          </p:nvSpPr>
          <p:spPr>
            <a:xfrm>
              <a:off x="6992037" y="1872299"/>
              <a:ext cx="579769" cy="579768"/>
            </a:xfrm>
            <a:prstGeom prst="ellipse">
              <a:avLst/>
            </a:prstGeom>
            <a:solidFill>
              <a:schemeClr val="accent3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2F9ECE15-928A-4304-BB4F-B0A1C95E9BB9}"/>
              </a:ext>
            </a:extLst>
          </p:cNvPr>
          <p:cNvGrpSpPr/>
          <p:nvPr/>
        </p:nvGrpSpPr>
        <p:grpSpPr>
          <a:xfrm>
            <a:off x="4485221" y="3884784"/>
            <a:ext cx="579769" cy="1741039"/>
            <a:chOff x="4485221" y="4160556"/>
            <a:chExt cx="579769" cy="1741039"/>
          </a:xfrm>
        </p:grpSpPr>
        <p:cxnSp>
          <p:nvCxnSpPr>
            <p:cNvPr id="9" name="直接箭头连接符 8">
              <a:extLst>
                <a:ext uri="{FF2B5EF4-FFF2-40B4-BE49-F238E27FC236}">
                  <a16:creationId xmlns:a16="http://schemas.microsoft.com/office/drawing/2014/main" id="{3A5C441B-FC4A-4977-B7AD-D9F54B28BB4D}"/>
                </a:ext>
              </a:extLst>
            </p:cNvPr>
            <p:cNvCxnSpPr/>
            <p:nvPr/>
          </p:nvCxnSpPr>
          <p:spPr>
            <a:xfrm>
              <a:off x="4775106" y="4160556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A75C109F-E0A2-46BC-A298-E6A865F1CB7E}"/>
                </a:ext>
              </a:extLst>
            </p:cNvPr>
            <p:cNvSpPr/>
            <p:nvPr/>
          </p:nvSpPr>
          <p:spPr>
            <a:xfrm>
              <a:off x="4485221" y="5321827"/>
              <a:ext cx="579769" cy="579768"/>
            </a:xfrm>
            <a:prstGeom prst="ellipse">
              <a:avLst/>
            </a:prstGeom>
            <a:solidFill>
              <a:schemeClr val="accent2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EF84796-7459-430A-822D-6625B902A7C2}"/>
              </a:ext>
            </a:extLst>
          </p:cNvPr>
          <p:cNvGrpSpPr/>
          <p:nvPr/>
        </p:nvGrpSpPr>
        <p:grpSpPr>
          <a:xfrm>
            <a:off x="1977094" y="1596527"/>
            <a:ext cx="579769" cy="1528420"/>
            <a:chOff x="1977094" y="1872299"/>
            <a:chExt cx="579769" cy="1528420"/>
          </a:xfrm>
        </p:grpSpPr>
        <p:cxnSp>
          <p:nvCxnSpPr>
            <p:cNvPr id="12" name="直接箭头连接符 11">
              <a:extLst>
                <a:ext uri="{FF2B5EF4-FFF2-40B4-BE49-F238E27FC236}">
                  <a16:creationId xmlns:a16="http://schemas.microsoft.com/office/drawing/2014/main" id="{DC78E302-0479-41B9-A070-28B8588BBAE5}"/>
                </a:ext>
              </a:extLst>
            </p:cNvPr>
            <p:cNvCxnSpPr/>
            <p:nvPr/>
          </p:nvCxnSpPr>
          <p:spPr>
            <a:xfrm>
              <a:off x="2265928" y="1912924"/>
              <a:ext cx="0" cy="1487795"/>
            </a:xfrm>
            <a:prstGeom prst="straightConnector1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C4360D31-088A-4F03-84CA-9BB3AB4BDA8C}"/>
                </a:ext>
              </a:extLst>
            </p:cNvPr>
            <p:cNvSpPr/>
            <p:nvPr/>
          </p:nvSpPr>
          <p:spPr>
            <a:xfrm>
              <a:off x="1977094" y="1872299"/>
              <a:ext cx="579769" cy="579768"/>
            </a:xfrm>
            <a:prstGeom prst="ellipse">
              <a:avLst/>
            </a:prstGeom>
            <a:solidFill>
              <a:schemeClr val="accent1"/>
            </a:solidFill>
            <a:ln w="25400">
              <a:noFill/>
            </a:ln>
            <a:effectLst>
              <a:innerShdw blurRad="63500" dist="50800" dir="16200000">
                <a:prstClr val="black">
                  <a:alpha val="2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4C82CDB-7BD0-459D-9BF6-974765597A0C}"/>
              </a:ext>
            </a:extLst>
          </p:cNvPr>
          <p:cNvGrpSpPr/>
          <p:nvPr/>
        </p:nvGrpSpPr>
        <p:grpSpPr>
          <a:xfrm>
            <a:off x="1691886" y="2940136"/>
            <a:ext cx="8684014" cy="1157797"/>
            <a:chOff x="1691886" y="3215908"/>
            <a:chExt cx="8684014" cy="1157797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F83AF654-C509-4E56-854C-E673716CED04}"/>
                </a:ext>
              </a:extLst>
            </p:cNvPr>
            <p:cNvSpPr/>
            <p:nvPr/>
          </p:nvSpPr>
          <p:spPr>
            <a:xfrm flipV="1">
              <a:off x="1691886" y="3215908"/>
              <a:ext cx="8684014" cy="1157797"/>
            </a:xfrm>
            <a:custGeom>
              <a:avLst/>
              <a:gdLst>
                <a:gd name="connsiteX0" fmla="*/ 3089123 w 8684014"/>
                <a:gd name="connsiteY0" fmla="*/ 1157797 h 1157797"/>
                <a:gd name="connsiteX1" fmla="*/ 3196046 w 8684014"/>
                <a:gd name="connsiteY1" fmla="*/ 1113508 h 1157797"/>
                <a:gd name="connsiteX2" fmla="*/ 3590137 w 8684014"/>
                <a:gd name="connsiteY2" fmla="*/ 719418 h 1157797"/>
                <a:gd name="connsiteX3" fmla="*/ 3757925 w 8684014"/>
                <a:gd name="connsiteY3" fmla="*/ 679122 h 1157797"/>
                <a:gd name="connsiteX4" fmla="*/ 4349855 w 8684014"/>
                <a:gd name="connsiteY4" fmla="*/ 630611 h 1157797"/>
                <a:gd name="connsiteX5" fmla="*/ 4351273 w 8684014"/>
                <a:gd name="connsiteY5" fmla="*/ 630691 h 1157797"/>
                <a:gd name="connsiteX6" fmla="*/ 4353895 w 8684014"/>
                <a:gd name="connsiteY6" fmla="*/ 630558 h 1157797"/>
                <a:gd name="connsiteX7" fmla="*/ 5188298 w 8684014"/>
                <a:gd name="connsiteY7" fmla="*/ 841837 h 1157797"/>
                <a:gd name="connsiteX8" fmla="*/ 5262302 w 8684014"/>
                <a:gd name="connsiteY8" fmla="*/ 886795 h 1157797"/>
                <a:gd name="connsiteX9" fmla="*/ 5489014 w 8684014"/>
                <a:gd name="connsiteY9" fmla="*/ 1113508 h 1157797"/>
                <a:gd name="connsiteX10" fmla="*/ 5595939 w 8684014"/>
                <a:gd name="connsiteY10" fmla="*/ 1157797 h 1157797"/>
                <a:gd name="connsiteX11" fmla="*/ 5702862 w 8684014"/>
                <a:gd name="connsiteY11" fmla="*/ 1113508 h 1157797"/>
                <a:gd name="connsiteX12" fmla="*/ 6096207 w 8684014"/>
                <a:gd name="connsiteY12" fmla="*/ 720164 h 1157797"/>
                <a:gd name="connsiteX13" fmla="*/ 6267102 w 8684014"/>
                <a:gd name="connsiteY13" fmla="*/ 679122 h 1157797"/>
                <a:gd name="connsiteX14" fmla="*/ 6859032 w 8684014"/>
                <a:gd name="connsiteY14" fmla="*/ 630611 h 1157797"/>
                <a:gd name="connsiteX15" fmla="*/ 6860451 w 8684014"/>
                <a:gd name="connsiteY15" fmla="*/ 630691 h 1157797"/>
                <a:gd name="connsiteX16" fmla="*/ 6863072 w 8684014"/>
                <a:gd name="connsiteY16" fmla="*/ 630558 h 1157797"/>
                <a:gd name="connsiteX17" fmla="*/ 7697475 w 8684014"/>
                <a:gd name="connsiteY17" fmla="*/ 841837 h 1157797"/>
                <a:gd name="connsiteX18" fmla="*/ 7771479 w 8684014"/>
                <a:gd name="connsiteY18" fmla="*/ 886795 h 1157797"/>
                <a:gd name="connsiteX19" fmla="*/ 7998191 w 8684014"/>
                <a:gd name="connsiteY19" fmla="*/ 1113508 h 1157797"/>
                <a:gd name="connsiteX20" fmla="*/ 8105116 w 8684014"/>
                <a:gd name="connsiteY20" fmla="*/ 1157797 h 1157797"/>
                <a:gd name="connsiteX21" fmla="*/ 8212040 w 8684014"/>
                <a:gd name="connsiteY21" fmla="*/ 1113508 h 1157797"/>
                <a:gd name="connsiteX22" fmla="*/ 8639725 w 8684014"/>
                <a:gd name="connsiteY22" fmla="*/ 685823 h 1157797"/>
                <a:gd name="connsiteX23" fmla="*/ 8639725 w 8684014"/>
                <a:gd name="connsiteY23" fmla="*/ 471974 h 1157797"/>
                <a:gd name="connsiteX24" fmla="*/ 8212040 w 8684014"/>
                <a:gd name="connsiteY24" fmla="*/ 44289 h 1157797"/>
                <a:gd name="connsiteX25" fmla="*/ 7998191 w 8684014"/>
                <a:gd name="connsiteY25" fmla="*/ 44289 h 1157797"/>
                <a:gd name="connsiteX26" fmla="*/ 7765836 w 8684014"/>
                <a:gd name="connsiteY26" fmla="*/ 276645 h 1157797"/>
                <a:gd name="connsiteX27" fmla="*/ 7697475 w 8684014"/>
                <a:gd name="connsiteY27" fmla="*/ 318175 h 1157797"/>
                <a:gd name="connsiteX28" fmla="*/ 6863072 w 8684014"/>
                <a:gd name="connsiteY28" fmla="*/ 529454 h 1157797"/>
                <a:gd name="connsiteX29" fmla="*/ 6860451 w 8684014"/>
                <a:gd name="connsiteY29" fmla="*/ 529321 h 1157797"/>
                <a:gd name="connsiteX30" fmla="*/ 6859032 w 8684014"/>
                <a:gd name="connsiteY30" fmla="*/ 529401 h 1157797"/>
                <a:gd name="connsiteX31" fmla="*/ 6267102 w 8684014"/>
                <a:gd name="connsiteY31" fmla="*/ 480890 h 1157797"/>
                <a:gd name="connsiteX32" fmla="*/ 6099122 w 8684014"/>
                <a:gd name="connsiteY32" fmla="*/ 440548 h 1157797"/>
                <a:gd name="connsiteX33" fmla="*/ 5702862 w 8684014"/>
                <a:gd name="connsiteY33" fmla="*/ 44289 h 1157797"/>
                <a:gd name="connsiteX34" fmla="*/ 5489014 w 8684014"/>
                <a:gd name="connsiteY34" fmla="*/ 44289 h 1157797"/>
                <a:gd name="connsiteX35" fmla="*/ 5256659 w 8684014"/>
                <a:gd name="connsiteY35" fmla="*/ 276645 h 1157797"/>
                <a:gd name="connsiteX36" fmla="*/ 5188298 w 8684014"/>
                <a:gd name="connsiteY36" fmla="*/ 318175 h 1157797"/>
                <a:gd name="connsiteX37" fmla="*/ 4353895 w 8684014"/>
                <a:gd name="connsiteY37" fmla="*/ 529454 h 1157797"/>
                <a:gd name="connsiteX38" fmla="*/ 4351273 w 8684014"/>
                <a:gd name="connsiteY38" fmla="*/ 529321 h 1157797"/>
                <a:gd name="connsiteX39" fmla="*/ 4349855 w 8684014"/>
                <a:gd name="connsiteY39" fmla="*/ 529401 h 1157797"/>
                <a:gd name="connsiteX40" fmla="*/ 3757925 w 8684014"/>
                <a:gd name="connsiteY40" fmla="*/ 480890 h 1157797"/>
                <a:gd name="connsiteX41" fmla="*/ 3593052 w 8684014"/>
                <a:gd name="connsiteY41" fmla="*/ 441294 h 1157797"/>
                <a:gd name="connsiteX42" fmla="*/ 3196046 w 8684014"/>
                <a:gd name="connsiteY42" fmla="*/ 44289 h 1157797"/>
                <a:gd name="connsiteX43" fmla="*/ 2982198 w 8684014"/>
                <a:gd name="connsiteY43" fmla="*/ 44289 h 1157797"/>
                <a:gd name="connsiteX44" fmla="*/ 2749843 w 8684014"/>
                <a:gd name="connsiteY44" fmla="*/ 276645 h 1157797"/>
                <a:gd name="connsiteX45" fmla="*/ 2681482 w 8684014"/>
                <a:gd name="connsiteY45" fmla="*/ 318175 h 1157797"/>
                <a:gd name="connsiteX46" fmla="*/ 1847080 w 8684014"/>
                <a:gd name="connsiteY46" fmla="*/ 529454 h 1157797"/>
                <a:gd name="connsiteX47" fmla="*/ 1844458 w 8684014"/>
                <a:gd name="connsiteY47" fmla="*/ 529321 h 1157797"/>
                <a:gd name="connsiteX48" fmla="*/ 1843039 w 8684014"/>
                <a:gd name="connsiteY48" fmla="*/ 529401 h 1157797"/>
                <a:gd name="connsiteX49" fmla="*/ 1072482 w 8684014"/>
                <a:gd name="connsiteY49" fmla="*/ 437991 h 1157797"/>
                <a:gd name="connsiteX50" fmla="*/ 1067776 w 8684014"/>
                <a:gd name="connsiteY50" fmla="*/ 436482 h 1157797"/>
                <a:gd name="connsiteX51" fmla="*/ 680070 w 8684014"/>
                <a:gd name="connsiteY51" fmla="*/ 48776 h 1157797"/>
                <a:gd name="connsiteX52" fmla="*/ 468015 w 8684014"/>
                <a:gd name="connsiteY52" fmla="*/ 48776 h 1157797"/>
                <a:gd name="connsiteX53" fmla="*/ 43917 w 8684014"/>
                <a:gd name="connsiteY53" fmla="*/ 472875 h 1157797"/>
                <a:gd name="connsiteX54" fmla="*/ 43917 w 8684014"/>
                <a:gd name="connsiteY54" fmla="*/ 684929 h 1157797"/>
                <a:gd name="connsiteX55" fmla="*/ 468014 w 8684014"/>
                <a:gd name="connsiteY55" fmla="*/ 1109027 h 1157797"/>
                <a:gd name="connsiteX56" fmla="*/ 680069 w 8684014"/>
                <a:gd name="connsiteY56" fmla="*/ 1109027 h 1157797"/>
                <a:gd name="connsiteX57" fmla="*/ 1066285 w 8684014"/>
                <a:gd name="connsiteY57" fmla="*/ 722811 h 1157797"/>
                <a:gd name="connsiteX58" fmla="*/ 1066285 w 8684014"/>
                <a:gd name="connsiteY58" fmla="*/ 724008 h 1157797"/>
                <a:gd name="connsiteX59" fmla="*/ 1072482 w 8684014"/>
                <a:gd name="connsiteY59" fmla="*/ 722021 h 1157797"/>
                <a:gd name="connsiteX60" fmla="*/ 1843039 w 8684014"/>
                <a:gd name="connsiteY60" fmla="*/ 630611 h 1157797"/>
                <a:gd name="connsiteX61" fmla="*/ 1844458 w 8684014"/>
                <a:gd name="connsiteY61" fmla="*/ 630691 h 1157797"/>
                <a:gd name="connsiteX62" fmla="*/ 1847080 w 8684014"/>
                <a:gd name="connsiteY62" fmla="*/ 630558 h 1157797"/>
                <a:gd name="connsiteX63" fmla="*/ 2681482 w 8684014"/>
                <a:gd name="connsiteY63" fmla="*/ 841837 h 1157797"/>
                <a:gd name="connsiteX64" fmla="*/ 2755486 w 8684014"/>
                <a:gd name="connsiteY64" fmla="*/ 886795 h 1157797"/>
                <a:gd name="connsiteX65" fmla="*/ 2982198 w 8684014"/>
                <a:gd name="connsiteY65" fmla="*/ 1113508 h 1157797"/>
                <a:gd name="connsiteX66" fmla="*/ 3089123 w 8684014"/>
                <a:gd name="connsiteY66" fmla="*/ 1157797 h 1157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8684014" h="1157797">
                  <a:moveTo>
                    <a:pt x="3089123" y="1157797"/>
                  </a:moveTo>
                  <a:cubicBezTo>
                    <a:pt x="3127821" y="1157797"/>
                    <a:pt x="3166520" y="1143035"/>
                    <a:pt x="3196046" y="1113508"/>
                  </a:cubicBezTo>
                  <a:lnTo>
                    <a:pt x="3590137" y="719418"/>
                  </a:lnTo>
                  <a:lnTo>
                    <a:pt x="3757925" y="679122"/>
                  </a:lnTo>
                  <a:cubicBezTo>
                    <a:pt x="3941968" y="642541"/>
                    <a:pt x="4141517" y="625277"/>
                    <a:pt x="4349855" y="630611"/>
                  </a:cubicBezTo>
                  <a:lnTo>
                    <a:pt x="4351273" y="630691"/>
                  </a:lnTo>
                  <a:lnTo>
                    <a:pt x="4353895" y="630558"/>
                  </a:lnTo>
                  <a:cubicBezTo>
                    <a:pt x="4656017" y="630558"/>
                    <a:pt x="4940260" y="707095"/>
                    <a:pt x="5188298" y="841837"/>
                  </a:cubicBezTo>
                  <a:lnTo>
                    <a:pt x="5262302" y="886795"/>
                  </a:lnTo>
                  <a:lnTo>
                    <a:pt x="5489014" y="1113508"/>
                  </a:lnTo>
                  <a:cubicBezTo>
                    <a:pt x="5518540" y="1143035"/>
                    <a:pt x="5557239" y="1157797"/>
                    <a:pt x="5595939" y="1157797"/>
                  </a:cubicBezTo>
                  <a:cubicBezTo>
                    <a:pt x="5634637" y="1157797"/>
                    <a:pt x="5673336" y="1143035"/>
                    <a:pt x="5702862" y="1113508"/>
                  </a:cubicBezTo>
                  <a:lnTo>
                    <a:pt x="6096207" y="720164"/>
                  </a:lnTo>
                  <a:lnTo>
                    <a:pt x="6267102" y="679122"/>
                  </a:lnTo>
                  <a:cubicBezTo>
                    <a:pt x="6451146" y="642541"/>
                    <a:pt x="6650694" y="625277"/>
                    <a:pt x="6859032" y="630611"/>
                  </a:cubicBezTo>
                  <a:lnTo>
                    <a:pt x="6860451" y="630691"/>
                  </a:lnTo>
                  <a:lnTo>
                    <a:pt x="6863072" y="630558"/>
                  </a:lnTo>
                  <a:cubicBezTo>
                    <a:pt x="7165194" y="630558"/>
                    <a:pt x="7449438" y="707095"/>
                    <a:pt x="7697475" y="841837"/>
                  </a:cubicBezTo>
                  <a:lnTo>
                    <a:pt x="7771479" y="886795"/>
                  </a:lnTo>
                  <a:lnTo>
                    <a:pt x="7998191" y="1113508"/>
                  </a:lnTo>
                  <a:cubicBezTo>
                    <a:pt x="8027717" y="1143035"/>
                    <a:pt x="8066417" y="1157797"/>
                    <a:pt x="8105116" y="1157797"/>
                  </a:cubicBezTo>
                  <a:cubicBezTo>
                    <a:pt x="8143814" y="1157797"/>
                    <a:pt x="8182513" y="1143035"/>
                    <a:pt x="8212040" y="1113508"/>
                  </a:cubicBezTo>
                  <a:lnTo>
                    <a:pt x="8639725" y="685823"/>
                  </a:lnTo>
                  <a:cubicBezTo>
                    <a:pt x="8698778" y="626770"/>
                    <a:pt x="8698778" y="531027"/>
                    <a:pt x="8639725" y="471974"/>
                  </a:cubicBezTo>
                  <a:lnTo>
                    <a:pt x="8212040" y="44289"/>
                  </a:lnTo>
                  <a:cubicBezTo>
                    <a:pt x="8152987" y="-14764"/>
                    <a:pt x="8057244" y="-14764"/>
                    <a:pt x="7998191" y="44289"/>
                  </a:cubicBezTo>
                  <a:lnTo>
                    <a:pt x="7765836" y="276645"/>
                  </a:lnTo>
                  <a:lnTo>
                    <a:pt x="7697475" y="318175"/>
                  </a:lnTo>
                  <a:cubicBezTo>
                    <a:pt x="7449438" y="452917"/>
                    <a:pt x="7165194" y="529454"/>
                    <a:pt x="6863072" y="529454"/>
                  </a:cubicBezTo>
                  <a:lnTo>
                    <a:pt x="6860451" y="529321"/>
                  </a:lnTo>
                  <a:lnTo>
                    <a:pt x="6859032" y="529401"/>
                  </a:lnTo>
                  <a:cubicBezTo>
                    <a:pt x="6650694" y="534735"/>
                    <a:pt x="6451146" y="517471"/>
                    <a:pt x="6267102" y="480890"/>
                  </a:cubicBezTo>
                  <a:lnTo>
                    <a:pt x="6099122" y="440548"/>
                  </a:lnTo>
                  <a:lnTo>
                    <a:pt x="5702862" y="44289"/>
                  </a:lnTo>
                  <a:cubicBezTo>
                    <a:pt x="5643810" y="-14764"/>
                    <a:pt x="5548066" y="-14764"/>
                    <a:pt x="5489014" y="44289"/>
                  </a:cubicBezTo>
                  <a:lnTo>
                    <a:pt x="5256659" y="276645"/>
                  </a:lnTo>
                  <a:lnTo>
                    <a:pt x="5188298" y="318175"/>
                  </a:lnTo>
                  <a:cubicBezTo>
                    <a:pt x="4940260" y="452917"/>
                    <a:pt x="4656017" y="529454"/>
                    <a:pt x="4353895" y="529454"/>
                  </a:cubicBezTo>
                  <a:lnTo>
                    <a:pt x="4351273" y="529321"/>
                  </a:lnTo>
                  <a:lnTo>
                    <a:pt x="4349855" y="529401"/>
                  </a:lnTo>
                  <a:cubicBezTo>
                    <a:pt x="4141517" y="534735"/>
                    <a:pt x="3941968" y="517471"/>
                    <a:pt x="3757925" y="480890"/>
                  </a:cubicBezTo>
                  <a:lnTo>
                    <a:pt x="3593052" y="441294"/>
                  </a:lnTo>
                  <a:lnTo>
                    <a:pt x="3196046" y="44289"/>
                  </a:lnTo>
                  <a:cubicBezTo>
                    <a:pt x="3136994" y="-14764"/>
                    <a:pt x="3041250" y="-14764"/>
                    <a:pt x="2982198" y="44289"/>
                  </a:cubicBezTo>
                  <a:lnTo>
                    <a:pt x="2749843" y="276645"/>
                  </a:lnTo>
                  <a:lnTo>
                    <a:pt x="2681482" y="318175"/>
                  </a:lnTo>
                  <a:cubicBezTo>
                    <a:pt x="2433445" y="452917"/>
                    <a:pt x="2149201" y="529454"/>
                    <a:pt x="1847080" y="529454"/>
                  </a:cubicBezTo>
                  <a:lnTo>
                    <a:pt x="1844458" y="529321"/>
                  </a:lnTo>
                  <a:lnTo>
                    <a:pt x="1843039" y="529401"/>
                  </a:lnTo>
                  <a:cubicBezTo>
                    <a:pt x="1565255" y="536513"/>
                    <a:pt x="1303097" y="503451"/>
                    <a:pt x="1072482" y="437991"/>
                  </a:cubicBezTo>
                  <a:lnTo>
                    <a:pt x="1067776" y="436482"/>
                  </a:lnTo>
                  <a:lnTo>
                    <a:pt x="680070" y="48776"/>
                  </a:lnTo>
                  <a:cubicBezTo>
                    <a:pt x="621513" y="-9781"/>
                    <a:pt x="526572" y="-9781"/>
                    <a:pt x="468015" y="48776"/>
                  </a:cubicBezTo>
                  <a:lnTo>
                    <a:pt x="43917" y="472875"/>
                  </a:lnTo>
                  <a:cubicBezTo>
                    <a:pt x="-14640" y="531432"/>
                    <a:pt x="-14640" y="626372"/>
                    <a:pt x="43917" y="684929"/>
                  </a:cubicBezTo>
                  <a:lnTo>
                    <a:pt x="468014" y="1109027"/>
                  </a:lnTo>
                  <a:cubicBezTo>
                    <a:pt x="526572" y="1167584"/>
                    <a:pt x="621512" y="1167584"/>
                    <a:pt x="680069" y="1109027"/>
                  </a:cubicBezTo>
                  <a:lnTo>
                    <a:pt x="1066285" y="722811"/>
                  </a:lnTo>
                  <a:lnTo>
                    <a:pt x="1066285" y="724008"/>
                  </a:lnTo>
                  <a:lnTo>
                    <a:pt x="1072482" y="722021"/>
                  </a:lnTo>
                  <a:cubicBezTo>
                    <a:pt x="1303097" y="656561"/>
                    <a:pt x="1565255" y="623499"/>
                    <a:pt x="1843039" y="630611"/>
                  </a:cubicBezTo>
                  <a:lnTo>
                    <a:pt x="1844458" y="630691"/>
                  </a:lnTo>
                  <a:lnTo>
                    <a:pt x="1847080" y="630558"/>
                  </a:lnTo>
                  <a:cubicBezTo>
                    <a:pt x="2149201" y="630558"/>
                    <a:pt x="2433445" y="707095"/>
                    <a:pt x="2681482" y="841837"/>
                  </a:cubicBezTo>
                  <a:lnTo>
                    <a:pt x="2755486" y="886795"/>
                  </a:lnTo>
                  <a:lnTo>
                    <a:pt x="2982198" y="1113508"/>
                  </a:lnTo>
                  <a:cubicBezTo>
                    <a:pt x="3011724" y="1143035"/>
                    <a:pt x="3050423" y="1157797"/>
                    <a:pt x="3089123" y="115779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圆角矩形 36">
              <a:extLst>
                <a:ext uri="{FF2B5EF4-FFF2-40B4-BE49-F238E27FC236}">
                  <a16:creationId xmlns:a16="http://schemas.microsoft.com/office/drawing/2014/main" id="{6A8B20FE-04C9-43C0-9F79-55605790FD80}"/>
                </a:ext>
              </a:extLst>
            </p:cNvPr>
            <p:cNvSpPr/>
            <p:nvPr/>
          </p:nvSpPr>
          <p:spPr>
            <a:xfrm rot="2700000">
              <a:off x="9422563" y="3426269"/>
              <a:ext cx="737071" cy="737071"/>
            </a:xfrm>
            <a:prstGeom prst="round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圆角矩形 29">
              <a:extLst>
                <a:ext uri="{FF2B5EF4-FFF2-40B4-BE49-F238E27FC236}">
                  <a16:creationId xmlns:a16="http://schemas.microsoft.com/office/drawing/2014/main" id="{D1B41B35-7D2D-436C-8A85-D75FC16F8D12}"/>
                </a:ext>
              </a:extLst>
            </p:cNvPr>
            <p:cNvSpPr/>
            <p:nvPr/>
          </p:nvSpPr>
          <p:spPr>
            <a:xfrm rot="2700000">
              <a:off x="6913386" y="3426269"/>
              <a:ext cx="737071" cy="737071"/>
            </a:xfrm>
            <a:prstGeom prst="round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圆角矩形 42">
              <a:extLst>
                <a:ext uri="{FF2B5EF4-FFF2-40B4-BE49-F238E27FC236}">
                  <a16:creationId xmlns:a16="http://schemas.microsoft.com/office/drawing/2014/main" id="{EF22298D-6DA4-4F33-8BD2-59A52474969F}"/>
                </a:ext>
              </a:extLst>
            </p:cNvPr>
            <p:cNvSpPr/>
            <p:nvPr/>
          </p:nvSpPr>
          <p:spPr>
            <a:xfrm rot="2700000">
              <a:off x="4406570" y="3426269"/>
              <a:ext cx="737071" cy="737071"/>
            </a:xfrm>
            <a:prstGeom prst="round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圆角矩形 39">
              <a:extLst>
                <a:ext uri="{FF2B5EF4-FFF2-40B4-BE49-F238E27FC236}">
                  <a16:creationId xmlns:a16="http://schemas.microsoft.com/office/drawing/2014/main" id="{395463B1-1AB9-43EC-BB5C-23CFD35B8544}"/>
                </a:ext>
              </a:extLst>
            </p:cNvPr>
            <p:cNvSpPr/>
            <p:nvPr/>
          </p:nvSpPr>
          <p:spPr>
            <a:xfrm rot="2700000">
              <a:off x="1897393" y="3426269"/>
              <a:ext cx="737071" cy="737071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76">
              <a:extLst>
                <a:ext uri="{FF2B5EF4-FFF2-40B4-BE49-F238E27FC236}">
                  <a16:creationId xmlns:a16="http://schemas.microsoft.com/office/drawing/2014/main" id="{49647584-7655-40A1-AB4C-F5776C4F6118}"/>
                </a:ext>
              </a:extLst>
            </p:cNvPr>
            <p:cNvSpPr/>
            <p:nvPr/>
          </p:nvSpPr>
          <p:spPr>
            <a:xfrm>
              <a:off x="2148460" y="3680993"/>
              <a:ext cx="234811" cy="227620"/>
            </a:xfrm>
            <a:custGeom>
              <a:avLst/>
              <a:gdLst/>
              <a:ahLst/>
              <a:cxnLst/>
              <a:rect l="l" t="t" r="r" b="b"/>
              <a:pathLst>
                <a:path w="252551" h="244817">
                  <a:moveTo>
                    <a:pt x="44632" y="163733"/>
                  </a:moveTo>
                  <a:cubicBezTo>
                    <a:pt x="52095" y="164881"/>
                    <a:pt x="76444" y="166220"/>
                    <a:pt x="117680" y="167751"/>
                  </a:cubicBezTo>
                  <a:lnTo>
                    <a:pt x="115528" y="220564"/>
                  </a:lnTo>
                  <a:lnTo>
                    <a:pt x="115241" y="223721"/>
                  </a:lnTo>
                  <a:lnTo>
                    <a:pt x="54965" y="219559"/>
                  </a:lnTo>
                  <a:cubicBezTo>
                    <a:pt x="51521" y="219272"/>
                    <a:pt x="48316" y="217765"/>
                    <a:pt x="45350" y="215039"/>
                  </a:cubicBezTo>
                  <a:cubicBezTo>
                    <a:pt x="42384" y="212312"/>
                    <a:pt x="40136" y="209178"/>
                    <a:pt x="38605" y="205638"/>
                  </a:cubicBezTo>
                  <a:cubicBezTo>
                    <a:pt x="37552" y="203055"/>
                    <a:pt x="36859" y="200424"/>
                    <a:pt x="36524" y="197745"/>
                  </a:cubicBezTo>
                  <a:cubicBezTo>
                    <a:pt x="36189" y="195066"/>
                    <a:pt x="36380" y="191957"/>
                    <a:pt x="37098" y="188417"/>
                  </a:cubicBezTo>
                  <a:cubicBezTo>
                    <a:pt x="37815" y="184877"/>
                    <a:pt x="38389" y="182246"/>
                    <a:pt x="38820" y="180524"/>
                  </a:cubicBezTo>
                  <a:cubicBezTo>
                    <a:pt x="39251" y="178802"/>
                    <a:pt x="40279" y="175740"/>
                    <a:pt x="41906" y="171339"/>
                  </a:cubicBezTo>
                  <a:cubicBezTo>
                    <a:pt x="43532" y="166938"/>
                    <a:pt x="44441" y="164402"/>
                    <a:pt x="44632" y="163733"/>
                  </a:cubicBezTo>
                  <a:close/>
                  <a:moveTo>
                    <a:pt x="164753" y="140197"/>
                  </a:moveTo>
                  <a:lnTo>
                    <a:pt x="165757" y="165024"/>
                  </a:lnTo>
                  <a:cubicBezTo>
                    <a:pt x="182022" y="166555"/>
                    <a:pt x="195560" y="166794"/>
                    <a:pt x="206371" y="165742"/>
                  </a:cubicBezTo>
                  <a:cubicBezTo>
                    <a:pt x="217183" y="164689"/>
                    <a:pt x="225315" y="163111"/>
                    <a:pt x="230768" y="161006"/>
                  </a:cubicBezTo>
                  <a:lnTo>
                    <a:pt x="238805" y="157849"/>
                  </a:lnTo>
                  <a:lnTo>
                    <a:pt x="211825" y="209370"/>
                  </a:lnTo>
                  <a:cubicBezTo>
                    <a:pt x="210677" y="212144"/>
                    <a:pt x="208931" y="214369"/>
                    <a:pt x="206587" y="216043"/>
                  </a:cubicBezTo>
                  <a:cubicBezTo>
                    <a:pt x="204242" y="217717"/>
                    <a:pt x="202162" y="218698"/>
                    <a:pt x="200344" y="218985"/>
                  </a:cubicBezTo>
                  <a:lnTo>
                    <a:pt x="197760" y="219559"/>
                  </a:lnTo>
                  <a:cubicBezTo>
                    <a:pt x="190968" y="220229"/>
                    <a:pt x="180491" y="220803"/>
                    <a:pt x="166331" y="221281"/>
                  </a:cubicBezTo>
                  <a:lnTo>
                    <a:pt x="167479" y="244817"/>
                  </a:lnTo>
                  <a:lnTo>
                    <a:pt x="134471" y="192148"/>
                  </a:lnTo>
                  <a:close/>
                  <a:moveTo>
                    <a:pt x="0" y="81213"/>
                  </a:moveTo>
                  <a:lnTo>
                    <a:pt x="62141" y="83653"/>
                  </a:lnTo>
                  <a:lnTo>
                    <a:pt x="87973" y="138044"/>
                  </a:lnTo>
                  <a:lnTo>
                    <a:pt x="66877" y="124841"/>
                  </a:lnTo>
                  <a:cubicBezTo>
                    <a:pt x="60849" y="131729"/>
                    <a:pt x="55515" y="138642"/>
                    <a:pt x="50875" y="145578"/>
                  </a:cubicBezTo>
                  <a:cubicBezTo>
                    <a:pt x="46235" y="152515"/>
                    <a:pt x="42767" y="158494"/>
                    <a:pt x="40470" y="163517"/>
                  </a:cubicBezTo>
                  <a:cubicBezTo>
                    <a:pt x="38174" y="168540"/>
                    <a:pt x="36285" y="173061"/>
                    <a:pt x="34802" y="177079"/>
                  </a:cubicBezTo>
                  <a:cubicBezTo>
                    <a:pt x="33319" y="181098"/>
                    <a:pt x="32434" y="184111"/>
                    <a:pt x="32147" y="186121"/>
                  </a:cubicBezTo>
                  <a:lnTo>
                    <a:pt x="31573" y="189134"/>
                  </a:lnTo>
                  <a:lnTo>
                    <a:pt x="4305" y="137900"/>
                  </a:lnTo>
                  <a:cubicBezTo>
                    <a:pt x="2679" y="135413"/>
                    <a:pt x="1818" y="132734"/>
                    <a:pt x="1722" y="129864"/>
                  </a:cubicBezTo>
                  <a:cubicBezTo>
                    <a:pt x="1626" y="126993"/>
                    <a:pt x="1913" y="124745"/>
                    <a:pt x="2583" y="123119"/>
                  </a:cubicBezTo>
                  <a:lnTo>
                    <a:pt x="3731" y="120535"/>
                  </a:lnTo>
                  <a:cubicBezTo>
                    <a:pt x="7080" y="114508"/>
                    <a:pt x="12533" y="105514"/>
                    <a:pt x="20092" y="93555"/>
                  </a:cubicBezTo>
                  <a:close/>
                  <a:moveTo>
                    <a:pt x="220148" y="69301"/>
                  </a:moveTo>
                  <a:lnTo>
                    <a:pt x="250573" y="121396"/>
                  </a:lnTo>
                  <a:cubicBezTo>
                    <a:pt x="252295" y="124936"/>
                    <a:pt x="252893" y="128572"/>
                    <a:pt x="252367" y="132303"/>
                  </a:cubicBezTo>
                  <a:cubicBezTo>
                    <a:pt x="251841" y="136035"/>
                    <a:pt x="250525" y="139575"/>
                    <a:pt x="248420" y="142923"/>
                  </a:cubicBezTo>
                  <a:cubicBezTo>
                    <a:pt x="247177" y="144837"/>
                    <a:pt x="245598" y="146607"/>
                    <a:pt x="243685" y="148233"/>
                  </a:cubicBezTo>
                  <a:cubicBezTo>
                    <a:pt x="241771" y="149860"/>
                    <a:pt x="239953" y="151199"/>
                    <a:pt x="238231" y="152252"/>
                  </a:cubicBezTo>
                  <a:cubicBezTo>
                    <a:pt x="236509" y="153304"/>
                    <a:pt x="234189" y="154357"/>
                    <a:pt x="231271" y="155409"/>
                  </a:cubicBezTo>
                  <a:cubicBezTo>
                    <a:pt x="228353" y="156461"/>
                    <a:pt x="226104" y="157227"/>
                    <a:pt x="224526" y="157705"/>
                  </a:cubicBezTo>
                  <a:cubicBezTo>
                    <a:pt x="222947" y="158184"/>
                    <a:pt x="220483" y="158853"/>
                    <a:pt x="217135" y="159714"/>
                  </a:cubicBezTo>
                  <a:cubicBezTo>
                    <a:pt x="213786" y="160575"/>
                    <a:pt x="211586" y="161149"/>
                    <a:pt x="210533" y="161436"/>
                  </a:cubicBezTo>
                  <a:cubicBezTo>
                    <a:pt x="207280" y="154548"/>
                    <a:pt x="194603" y="133691"/>
                    <a:pt x="172502" y="98865"/>
                  </a:cubicBezTo>
                  <a:lnTo>
                    <a:pt x="217422" y="70880"/>
                  </a:lnTo>
                  <a:close/>
                  <a:moveTo>
                    <a:pt x="109931" y="1707"/>
                  </a:moveTo>
                  <a:lnTo>
                    <a:pt x="168053" y="1850"/>
                  </a:lnTo>
                  <a:cubicBezTo>
                    <a:pt x="171019" y="1563"/>
                    <a:pt x="173794" y="2065"/>
                    <a:pt x="176377" y="3357"/>
                  </a:cubicBezTo>
                  <a:cubicBezTo>
                    <a:pt x="178960" y="4649"/>
                    <a:pt x="180826" y="6012"/>
                    <a:pt x="181974" y="7447"/>
                  </a:cubicBezTo>
                  <a:lnTo>
                    <a:pt x="183553" y="9600"/>
                  </a:lnTo>
                  <a:cubicBezTo>
                    <a:pt x="187284" y="15436"/>
                    <a:pt x="192642" y="24525"/>
                    <a:pt x="199626" y="36867"/>
                  </a:cubicBezTo>
                  <a:lnTo>
                    <a:pt x="220005" y="24956"/>
                  </a:lnTo>
                  <a:lnTo>
                    <a:pt x="188432" y="78486"/>
                  </a:lnTo>
                  <a:lnTo>
                    <a:pt x="128300" y="75616"/>
                  </a:lnTo>
                  <a:lnTo>
                    <a:pt x="149971" y="63274"/>
                  </a:lnTo>
                  <a:cubicBezTo>
                    <a:pt x="146718" y="54759"/>
                    <a:pt x="143130" y="46818"/>
                    <a:pt x="139207" y="39451"/>
                  </a:cubicBezTo>
                  <a:cubicBezTo>
                    <a:pt x="135285" y="32084"/>
                    <a:pt x="131673" y="26176"/>
                    <a:pt x="128372" y="21727"/>
                  </a:cubicBezTo>
                  <a:cubicBezTo>
                    <a:pt x="125071" y="17278"/>
                    <a:pt x="121986" y="13451"/>
                    <a:pt x="119115" y="10246"/>
                  </a:cubicBezTo>
                  <a:cubicBezTo>
                    <a:pt x="116245" y="7041"/>
                    <a:pt x="113997" y="4816"/>
                    <a:pt x="112370" y="3572"/>
                  </a:cubicBezTo>
                  <a:close/>
                  <a:moveTo>
                    <a:pt x="92279" y="128"/>
                  </a:moveTo>
                  <a:cubicBezTo>
                    <a:pt x="94575" y="319"/>
                    <a:pt x="96895" y="893"/>
                    <a:pt x="99239" y="1850"/>
                  </a:cubicBezTo>
                  <a:cubicBezTo>
                    <a:pt x="101583" y="2807"/>
                    <a:pt x="103592" y="3812"/>
                    <a:pt x="105266" y="4864"/>
                  </a:cubicBezTo>
                  <a:cubicBezTo>
                    <a:pt x="106941" y="5916"/>
                    <a:pt x="108926" y="7495"/>
                    <a:pt x="111222" y="9600"/>
                  </a:cubicBezTo>
                  <a:cubicBezTo>
                    <a:pt x="113518" y="11705"/>
                    <a:pt x="115241" y="13355"/>
                    <a:pt x="116389" y="14551"/>
                  </a:cubicBezTo>
                  <a:cubicBezTo>
                    <a:pt x="117537" y="15747"/>
                    <a:pt x="119259" y="17637"/>
                    <a:pt x="121555" y="20220"/>
                  </a:cubicBezTo>
                  <a:cubicBezTo>
                    <a:pt x="123851" y="22803"/>
                    <a:pt x="125382" y="24477"/>
                    <a:pt x="126148" y="25243"/>
                  </a:cubicBezTo>
                  <a:cubicBezTo>
                    <a:pt x="121651" y="31270"/>
                    <a:pt x="108974" y="52080"/>
                    <a:pt x="88117" y="87671"/>
                  </a:cubicBezTo>
                  <a:lnTo>
                    <a:pt x="42623" y="60834"/>
                  </a:lnTo>
                  <a:lnTo>
                    <a:pt x="39896" y="59112"/>
                  </a:lnTo>
                  <a:lnTo>
                    <a:pt x="72187" y="8021"/>
                  </a:lnTo>
                  <a:cubicBezTo>
                    <a:pt x="74100" y="5055"/>
                    <a:pt x="76970" y="2903"/>
                    <a:pt x="80797" y="1563"/>
                  </a:cubicBezTo>
                  <a:cubicBezTo>
                    <a:pt x="84625" y="224"/>
                    <a:pt x="88452" y="-255"/>
                    <a:pt x="92279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 78">
              <a:extLst>
                <a:ext uri="{FF2B5EF4-FFF2-40B4-BE49-F238E27FC236}">
                  <a16:creationId xmlns:a16="http://schemas.microsoft.com/office/drawing/2014/main" id="{8737532B-B5D8-43B9-8DB7-8CD3F75C9D9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72630" y="3648940"/>
              <a:ext cx="216275" cy="234298"/>
            </a:xfrm>
            <a:custGeom>
              <a:avLst/>
              <a:gdLst/>
              <a:ahLst/>
              <a:cxnLst/>
              <a:rect l="l" t="t" r="r" b="b"/>
              <a:pathLst>
                <a:path w="220435" h="238805">
                  <a:moveTo>
                    <a:pt x="206658" y="0"/>
                  </a:moveTo>
                  <a:cubicBezTo>
                    <a:pt x="210485" y="0"/>
                    <a:pt x="213738" y="1340"/>
                    <a:pt x="216417" y="4018"/>
                  </a:cubicBezTo>
                  <a:cubicBezTo>
                    <a:pt x="219096" y="6697"/>
                    <a:pt x="220435" y="9950"/>
                    <a:pt x="220435" y="13777"/>
                  </a:cubicBezTo>
                  <a:lnTo>
                    <a:pt x="220435" y="174512"/>
                  </a:lnTo>
                  <a:cubicBezTo>
                    <a:pt x="220435" y="179295"/>
                    <a:pt x="218809" y="183553"/>
                    <a:pt x="215556" y="187284"/>
                  </a:cubicBezTo>
                  <a:cubicBezTo>
                    <a:pt x="212303" y="191016"/>
                    <a:pt x="208189" y="193910"/>
                    <a:pt x="203214" y="195967"/>
                  </a:cubicBezTo>
                  <a:cubicBezTo>
                    <a:pt x="198239" y="198024"/>
                    <a:pt x="193288" y="199555"/>
                    <a:pt x="188360" y="200559"/>
                  </a:cubicBezTo>
                  <a:cubicBezTo>
                    <a:pt x="183433" y="201564"/>
                    <a:pt x="178817" y="202066"/>
                    <a:pt x="174511" y="202066"/>
                  </a:cubicBezTo>
                  <a:cubicBezTo>
                    <a:pt x="170206" y="202066"/>
                    <a:pt x="165590" y="201564"/>
                    <a:pt x="160662" y="200559"/>
                  </a:cubicBezTo>
                  <a:cubicBezTo>
                    <a:pt x="155735" y="199555"/>
                    <a:pt x="150784" y="198024"/>
                    <a:pt x="145809" y="195967"/>
                  </a:cubicBezTo>
                  <a:cubicBezTo>
                    <a:pt x="140834" y="193910"/>
                    <a:pt x="136720" y="191016"/>
                    <a:pt x="133467" y="187284"/>
                  </a:cubicBezTo>
                  <a:cubicBezTo>
                    <a:pt x="130214" y="183553"/>
                    <a:pt x="128587" y="179295"/>
                    <a:pt x="128587" y="174512"/>
                  </a:cubicBezTo>
                  <a:cubicBezTo>
                    <a:pt x="128587" y="169728"/>
                    <a:pt x="130214" y="165470"/>
                    <a:pt x="133467" y="161739"/>
                  </a:cubicBezTo>
                  <a:cubicBezTo>
                    <a:pt x="136720" y="158008"/>
                    <a:pt x="140834" y="155114"/>
                    <a:pt x="145809" y="153057"/>
                  </a:cubicBezTo>
                  <a:cubicBezTo>
                    <a:pt x="150784" y="150999"/>
                    <a:pt x="155735" y="149469"/>
                    <a:pt x="160662" y="148464"/>
                  </a:cubicBezTo>
                  <a:cubicBezTo>
                    <a:pt x="165590" y="147460"/>
                    <a:pt x="170206" y="146957"/>
                    <a:pt x="174511" y="146957"/>
                  </a:cubicBezTo>
                  <a:cubicBezTo>
                    <a:pt x="184557" y="146957"/>
                    <a:pt x="193742" y="148823"/>
                    <a:pt x="202066" y="152554"/>
                  </a:cubicBezTo>
                  <a:lnTo>
                    <a:pt x="202066" y="75488"/>
                  </a:lnTo>
                  <a:lnTo>
                    <a:pt x="91848" y="109500"/>
                  </a:lnTo>
                  <a:lnTo>
                    <a:pt x="91848" y="211251"/>
                  </a:lnTo>
                  <a:cubicBezTo>
                    <a:pt x="91848" y="216035"/>
                    <a:pt x="90221" y="220292"/>
                    <a:pt x="86968" y="224024"/>
                  </a:cubicBezTo>
                  <a:cubicBezTo>
                    <a:pt x="83715" y="227755"/>
                    <a:pt x="79601" y="230649"/>
                    <a:pt x="74626" y="232706"/>
                  </a:cubicBezTo>
                  <a:cubicBezTo>
                    <a:pt x="69651" y="234763"/>
                    <a:pt x="64700" y="236294"/>
                    <a:pt x="59773" y="237299"/>
                  </a:cubicBezTo>
                  <a:cubicBezTo>
                    <a:pt x="54845" y="238303"/>
                    <a:pt x="50229" y="238805"/>
                    <a:pt x="45924" y="238805"/>
                  </a:cubicBezTo>
                  <a:cubicBezTo>
                    <a:pt x="41618" y="238805"/>
                    <a:pt x="37002" y="238303"/>
                    <a:pt x="32075" y="237299"/>
                  </a:cubicBezTo>
                  <a:cubicBezTo>
                    <a:pt x="27147" y="236294"/>
                    <a:pt x="22196" y="234763"/>
                    <a:pt x="17221" y="232706"/>
                  </a:cubicBezTo>
                  <a:cubicBezTo>
                    <a:pt x="12246" y="230649"/>
                    <a:pt x="8132" y="227755"/>
                    <a:pt x="4879" y="224024"/>
                  </a:cubicBezTo>
                  <a:cubicBezTo>
                    <a:pt x="1626" y="220292"/>
                    <a:pt x="0" y="216035"/>
                    <a:pt x="0" y="211251"/>
                  </a:cubicBezTo>
                  <a:cubicBezTo>
                    <a:pt x="0" y="206467"/>
                    <a:pt x="1626" y="202210"/>
                    <a:pt x="4879" y="198478"/>
                  </a:cubicBezTo>
                  <a:cubicBezTo>
                    <a:pt x="8132" y="194747"/>
                    <a:pt x="12246" y="191853"/>
                    <a:pt x="17221" y="189796"/>
                  </a:cubicBezTo>
                  <a:cubicBezTo>
                    <a:pt x="22196" y="187739"/>
                    <a:pt x="27147" y="186208"/>
                    <a:pt x="32075" y="185203"/>
                  </a:cubicBezTo>
                  <a:cubicBezTo>
                    <a:pt x="37002" y="184199"/>
                    <a:pt x="41618" y="183696"/>
                    <a:pt x="45924" y="183696"/>
                  </a:cubicBezTo>
                  <a:cubicBezTo>
                    <a:pt x="55970" y="183696"/>
                    <a:pt x="65154" y="185562"/>
                    <a:pt x="73478" y="189293"/>
                  </a:cubicBezTo>
                  <a:lnTo>
                    <a:pt x="73478" y="50517"/>
                  </a:lnTo>
                  <a:cubicBezTo>
                    <a:pt x="73478" y="47551"/>
                    <a:pt x="74387" y="44848"/>
                    <a:pt x="76205" y="42408"/>
                  </a:cubicBezTo>
                  <a:cubicBezTo>
                    <a:pt x="78023" y="39968"/>
                    <a:pt x="80367" y="38270"/>
                    <a:pt x="83237" y="37313"/>
                  </a:cubicBezTo>
                  <a:lnTo>
                    <a:pt x="202640" y="574"/>
                  </a:lnTo>
                  <a:cubicBezTo>
                    <a:pt x="203788" y="191"/>
                    <a:pt x="205127" y="0"/>
                    <a:pt x="2066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 79">
              <a:extLst>
                <a:ext uri="{FF2B5EF4-FFF2-40B4-BE49-F238E27FC236}">
                  <a16:creationId xmlns:a16="http://schemas.microsoft.com/office/drawing/2014/main" id="{4A7A9EE8-E4F0-49FD-B719-CB71DD89F58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682962" y="3648940"/>
              <a:ext cx="216274" cy="234298"/>
            </a:xfrm>
            <a:custGeom>
              <a:avLst/>
              <a:gdLst/>
              <a:ahLst/>
              <a:cxnLst/>
              <a:rect l="l" t="t" r="r" b="b"/>
              <a:pathLst>
                <a:path w="220435" h="238806">
                  <a:moveTo>
                    <a:pt x="57763" y="37027"/>
                  </a:moveTo>
                  <a:cubicBezTo>
                    <a:pt x="62786" y="37696"/>
                    <a:pt x="66781" y="40088"/>
                    <a:pt x="69747" y="44202"/>
                  </a:cubicBezTo>
                  <a:cubicBezTo>
                    <a:pt x="72808" y="48221"/>
                    <a:pt x="73980" y="52741"/>
                    <a:pt x="73263" y="57764"/>
                  </a:cubicBezTo>
                  <a:cubicBezTo>
                    <a:pt x="72545" y="62787"/>
                    <a:pt x="70177" y="66830"/>
                    <a:pt x="66159" y="69891"/>
                  </a:cubicBezTo>
                  <a:cubicBezTo>
                    <a:pt x="56783" y="76971"/>
                    <a:pt x="49535" y="85630"/>
                    <a:pt x="44417" y="95867"/>
                  </a:cubicBezTo>
                  <a:cubicBezTo>
                    <a:pt x="39298" y="106104"/>
                    <a:pt x="36739" y="117011"/>
                    <a:pt x="36739" y="128588"/>
                  </a:cubicBezTo>
                  <a:cubicBezTo>
                    <a:pt x="36739" y="138538"/>
                    <a:pt x="38676" y="148034"/>
                    <a:pt x="42551" y="157075"/>
                  </a:cubicBezTo>
                  <a:cubicBezTo>
                    <a:pt x="46426" y="166117"/>
                    <a:pt x="51664" y="173938"/>
                    <a:pt x="58266" y="180540"/>
                  </a:cubicBezTo>
                  <a:cubicBezTo>
                    <a:pt x="64867" y="187141"/>
                    <a:pt x="72689" y="192379"/>
                    <a:pt x="81730" y="196254"/>
                  </a:cubicBezTo>
                  <a:cubicBezTo>
                    <a:pt x="90771" y="200129"/>
                    <a:pt x="100267" y="202066"/>
                    <a:pt x="110217" y="202066"/>
                  </a:cubicBezTo>
                  <a:cubicBezTo>
                    <a:pt x="120168" y="202066"/>
                    <a:pt x="129663" y="200129"/>
                    <a:pt x="138705" y="196254"/>
                  </a:cubicBezTo>
                  <a:cubicBezTo>
                    <a:pt x="147746" y="192379"/>
                    <a:pt x="155567" y="187141"/>
                    <a:pt x="162169" y="180540"/>
                  </a:cubicBezTo>
                  <a:cubicBezTo>
                    <a:pt x="168771" y="173938"/>
                    <a:pt x="174009" y="166117"/>
                    <a:pt x="177884" y="157075"/>
                  </a:cubicBezTo>
                  <a:cubicBezTo>
                    <a:pt x="181759" y="148034"/>
                    <a:pt x="183696" y="138538"/>
                    <a:pt x="183696" y="128588"/>
                  </a:cubicBezTo>
                  <a:cubicBezTo>
                    <a:pt x="183696" y="117011"/>
                    <a:pt x="181137" y="106104"/>
                    <a:pt x="176018" y="95867"/>
                  </a:cubicBezTo>
                  <a:cubicBezTo>
                    <a:pt x="170899" y="85630"/>
                    <a:pt x="163652" y="76971"/>
                    <a:pt x="154276" y="69891"/>
                  </a:cubicBezTo>
                  <a:cubicBezTo>
                    <a:pt x="150257" y="66830"/>
                    <a:pt x="147889" y="62787"/>
                    <a:pt x="147172" y="57764"/>
                  </a:cubicBezTo>
                  <a:cubicBezTo>
                    <a:pt x="146454" y="52741"/>
                    <a:pt x="147626" y="48221"/>
                    <a:pt x="150688" y="44202"/>
                  </a:cubicBezTo>
                  <a:cubicBezTo>
                    <a:pt x="153654" y="40088"/>
                    <a:pt x="157672" y="37696"/>
                    <a:pt x="162743" y="37027"/>
                  </a:cubicBezTo>
                  <a:cubicBezTo>
                    <a:pt x="167814" y="36357"/>
                    <a:pt x="172358" y="37553"/>
                    <a:pt x="176377" y="40615"/>
                  </a:cubicBezTo>
                  <a:cubicBezTo>
                    <a:pt x="190345" y="51043"/>
                    <a:pt x="201181" y="63959"/>
                    <a:pt x="208882" y="79363"/>
                  </a:cubicBezTo>
                  <a:cubicBezTo>
                    <a:pt x="216584" y="94767"/>
                    <a:pt x="220435" y="111175"/>
                    <a:pt x="220435" y="128588"/>
                  </a:cubicBezTo>
                  <a:cubicBezTo>
                    <a:pt x="220435" y="143513"/>
                    <a:pt x="217517" y="157769"/>
                    <a:pt x="211681" y="171355"/>
                  </a:cubicBezTo>
                  <a:cubicBezTo>
                    <a:pt x="205845" y="184941"/>
                    <a:pt x="197999" y="196661"/>
                    <a:pt x="188145" y="206515"/>
                  </a:cubicBezTo>
                  <a:cubicBezTo>
                    <a:pt x="178290" y="216370"/>
                    <a:pt x="166570" y="224215"/>
                    <a:pt x="152984" y="230052"/>
                  </a:cubicBezTo>
                  <a:cubicBezTo>
                    <a:pt x="139398" y="235888"/>
                    <a:pt x="125143" y="238806"/>
                    <a:pt x="110217" y="238806"/>
                  </a:cubicBezTo>
                  <a:cubicBezTo>
                    <a:pt x="95292" y="238806"/>
                    <a:pt x="81036" y="235888"/>
                    <a:pt x="67451" y="230052"/>
                  </a:cubicBezTo>
                  <a:cubicBezTo>
                    <a:pt x="53865" y="224215"/>
                    <a:pt x="42144" y="216370"/>
                    <a:pt x="32290" y="206515"/>
                  </a:cubicBezTo>
                  <a:cubicBezTo>
                    <a:pt x="22435" y="196661"/>
                    <a:pt x="14590" y="184941"/>
                    <a:pt x="8754" y="171355"/>
                  </a:cubicBezTo>
                  <a:cubicBezTo>
                    <a:pt x="2918" y="157769"/>
                    <a:pt x="0" y="143513"/>
                    <a:pt x="0" y="128588"/>
                  </a:cubicBezTo>
                  <a:cubicBezTo>
                    <a:pt x="0" y="111175"/>
                    <a:pt x="3850" y="94767"/>
                    <a:pt x="11552" y="79363"/>
                  </a:cubicBezTo>
                  <a:cubicBezTo>
                    <a:pt x="19254" y="63959"/>
                    <a:pt x="30089" y="51043"/>
                    <a:pt x="44058" y="40615"/>
                  </a:cubicBezTo>
                  <a:cubicBezTo>
                    <a:pt x="48172" y="37553"/>
                    <a:pt x="52740" y="36357"/>
                    <a:pt x="57763" y="37027"/>
                  </a:cubicBezTo>
                  <a:close/>
                  <a:moveTo>
                    <a:pt x="110217" y="0"/>
                  </a:moveTo>
                  <a:cubicBezTo>
                    <a:pt x="115192" y="0"/>
                    <a:pt x="119498" y="1818"/>
                    <a:pt x="123134" y="5454"/>
                  </a:cubicBezTo>
                  <a:cubicBezTo>
                    <a:pt x="126769" y="9090"/>
                    <a:pt x="128587" y="13395"/>
                    <a:pt x="128587" y="18370"/>
                  </a:cubicBezTo>
                  <a:lnTo>
                    <a:pt x="128587" y="110218"/>
                  </a:lnTo>
                  <a:cubicBezTo>
                    <a:pt x="128587" y="115193"/>
                    <a:pt x="126769" y="119499"/>
                    <a:pt x="123134" y="123134"/>
                  </a:cubicBezTo>
                  <a:cubicBezTo>
                    <a:pt x="119498" y="126770"/>
                    <a:pt x="115192" y="128588"/>
                    <a:pt x="110217" y="128588"/>
                  </a:cubicBezTo>
                  <a:cubicBezTo>
                    <a:pt x="105242" y="128588"/>
                    <a:pt x="100937" y="126770"/>
                    <a:pt x="97301" y="123134"/>
                  </a:cubicBezTo>
                  <a:cubicBezTo>
                    <a:pt x="93666" y="119499"/>
                    <a:pt x="91848" y="115193"/>
                    <a:pt x="91848" y="110218"/>
                  </a:cubicBezTo>
                  <a:lnTo>
                    <a:pt x="91848" y="18370"/>
                  </a:lnTo>
                  <a:cubicBezTo>
                    <a:pt x="91848" y="13395"/>
                    <a:pt x="93666" y="9090"/>
                    <a:pt x="97301" y="5454"/>
                  </a:cubicBezTo>
                  <a:cubicBezTo>
                    <a:pt x="100937" y="1818"/>
                    <a:pt x="105242" y="0"/>
                    <a:pt x="11021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3" name="任意多边形 80">
              <a:extLst>
                <a:ext uri="{FF2B5EF4-FFF2-40B4-BE49-F238E27FC236}">
                  <a16:creationId xmlns:a16="http://schemas.microsoft.com/office/drawing/2014/main" id="{86E8CD3F-5CB7-4EAB-98B7-8EBB377EA7E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7164772" y="3648939"/>
              <a:ext cx="234298" cy="234299"/>
            </a:xfrm>
            <a:custGeom>
              <a:avLst/>
              <a:gdLst/>
              <a:ahLst/>
              <a:cxnLst/>
              <a:rect l="l" t="t" r="r" b="b"/>
              <a:pathLst>
                <a:path w="220435" h="220436">
                  <a:moveTo>
                    <a:pt x="37169" y="113806"/>
                  </a:moveTo>
                  <a:lnTo>
                    <a:pt x="58840" y="135620"/>
                  </a:lnTo>
                  <a:lnTo>
                    <a:pt x="57261" y="137198"/>
                  </a:lnTo>
                  <a:cubicBezTo>
                    <a:pt x="53721" y="140738"/>
                    <a:pt x="51951" y="144996"/>
                    <a:pt x="51951" y="149971"/>
                  </a:cubicBezTo>
                  <a:cubicBezTo>
                    <a:pt x="51951" y="154946"/>
                    <a:pt x="53721" y="159251"/>
                    <a:pt x="57261" y="162887"/>
                  </a:cubicBezTo>
                  <a:cubicBezTo>
                    <a:pt x="60801" y="166427"/>
                    <a:pt x="65059" y="168197"/>
                    <a:pt x="70034" y="168197"/>
                  </a:cubicBezTo>
                  <a:cubicBezTo>
                    <a:pt x="75009" y="168197"/>
                    <a:pt x="79267" y="166427"/>
                    <a:pt x="82807" y="162887"/>
                  </a:cubicBezTo>
                  <a:lnTo>
                    <a:pt x="87112" y="158582"/>
                  </a:lnTo>
                  <a:lnTo>
                    <a:pt x="108782" y="136768"/>
                  </a:lnTo>
                  <a:lnTo>
                    <a:pt x="131888" y="113806"/>
                  </a:lnTo>
                  <a:lnTo>
                    <a:pt x="153558" y="135620"/>
                  </a:lnTo>
                  <a:lnTo>
                    <a:pt x="130596" y="158582"/>
                  </a:lnTo>
                  <a:lnTo>
                    <a:pt x="108926" y="180396"/>
                  </a:lnTo>
                  <a:lnTo>
                    <a:pt x="104620" y="184701"/>
                  </a:lnTo>
                  <a:cubicBezTo>
                    <a:pt x="98402" y="190824"/>
                    <a:pt x="91154" y="194986"/>
                    <a:pt x="82878" y="197187"/>
                  </a:cubicBezTo>
                  <a:cubicBezTo>
                    <a:pt x="74602" y="199387"/>
                    <a:pt x="66398" y="199483"/>
                    <a:pt x="58266" y="197474"/>
                  </a:cubicBezTo>
                  <a:cubicBezTo>
                    <a:pt x="56735" y="204171"/>
                    <a:pt x="53291" y="209672"/>
                    <a:pt x="47933" y="213978"/>
                  </a:cubicBezTo>
                  <a:cubicBezTo>
                    <a:pt x="42575" y="218283"/>
                    <a:pt x="36404" y="220436"/>
                    <a:pt x="29420" y="220436"/>
                  </a:cubicBezTo>
                  <a:cubicBezTo>
                    <a:pt x="21287" y="220436"/>
                    <a:pt x="14351" y="217542"/>
                    <a:pt x="8610" y="211753"/>
                  </a:cubicBezTo>
                  <a:cubicBezTo>
                    <a:pt x="2870" y="205965"/>
                    <a:pt x="0" y="199005"/>
                    <a:pt x="0" y="190872"/>
                  </a:cubicBezTo>
                  <a:cubicBezTo>
                    <a:pt x="0" y="183984"/>
                    <a:pt x="2128" y="177860"/>
                    <a:pt x="6386" y="172502"/>
                  </a:cubicBezTo>
                  <a:cubicBezTo>
                    <a:pt x="10643" y="167145"/>
                    <a:pt x="16073" y="163700"/>
                    <a:pt x="22675" y="162170"/>
                  </a:cubicBezTo>
                  <a:cubicBezTo>
                    <a:pt x="20570" y="153942"/>
                    <a:pt x="20618" y="145666"/>
                    <a:pt x="22818" y="137342"/>
                  </a:cubicBezTo>
                  <a:cubicBezTo>
                    <a:pt x="25019" y="129018"/>
                    <a:pt x="29228" y="121747"/>
                    <a:pt x="35447" y="115528"/>
                  </a:cubicBezTo>
                  <a:close/>
                  <a:moveTo>
                    <a:pt x="133180" y="66447"/>
                  </a:moveTo>
                  <a:lnTo>
                    <a:pt x="156142" y="89409"/>
                  </a:lnTo>
                  <a:lnTo>
                    <a:pt x="177956" y="111223"/>
                  </a:lnTo>
                  <a:lnTo>
                    <a:pt x="182117" y="115528"/>
                  </a:lnTo>
                  <a:cubicBezTo>
                    <a:pt x="188241" y="121651"/>
                    <a:pt x="192426" y="128851"/>
                    <a:pt x="194675" y="137127"/>
                  </a:cubicBezTo>
                  <a:cubicBezTo>
                    <a:pt x="196923" y="145402"/>
                    <a:pt x="197043" y="153607"/>
                    <a:pt x="195034" y="161739"/>
                  </a:cubicBezTo>
                  <a:cubicBezTo>
                    <a:pt x="202305" y="162791"/>
                    <a:pt x="208356" y="166068"/>
                    <a:pt x="213188" y="171570"/>
                  </a:cubicBezTo>
                  <a:cubicBezTo>
                    <a:pt x="218020" y="177071"/>
                    <a:pt x="220435" y="183505"/>
                    <a:pt x="220435" y="190872"/>
                  </a:cubicBezTo>
                  <a:cubicBezTo>
                    <a:pt x="220435" y="199005"/>
                    <a:pt x="217565" y="205965"/>
                    <a:pt x="211825" y="211753"/>
                  </a:cubicBezTo>
                  <a:cubicBezTo>
                    <a:pt x="206084" y="217542"/>
                    <a:pt x="199148" y="220436"/>
                    <a:pt x="191015" y="220436"/>
                  </a:cubicBezTo>
                  <a:cubicBezTo>
                    <a:pt x="183935" y="220436"/>
                    <a:pt x="177669" y="218187"/>
                    <a:pt x="172215" y="213691"/>
                  </a:cubicBezTo>
                  <a:cubicBezTo>
                    <a:pt x="166762" y="209194"/>
                    <a:pt x="163365" y="203549"/>
                    <a:pt x="162026" y="196756"/>
                  </a:cubicBezTo>
                  <a:cubicBezTo>
                    <a:pt x="153798" y="199435"/>
                    <a:pt x="145211" y="199722"/>
                    <a:pt x="136265" y="197617"/>
                  </a:cubicBezTo>
                  <a:cubicBezTo>
                    <a:pt x="127319" y="195512"/>
                    <a:pt x="119594" y="191207"/>
                    <a:pt x="113088" y="184701"/>
                  </a:cubicBezTo>
                  <a:lnTo>
                    <a:pt x="111509" y="182979"/>
                  </a:lnTo>
                  <a:lnTo>
                    <a:pt x="133180" y="161165"/>
                  </a:lnTo>
                  <a:lnTo>
                    <a:pt x="134902" y="162887"/>
                  </a:lnTo>
                  <a:cubicBezTo>
                    <a:pt x="138442" y="166427"/>
                    <a:pt x="142699" y="168197"/>
                    <a:pt x="147674" y="168197"/>
                  </a:cubicBezTo>
                  <a:cubicBezTo>
                    <a:pt x="152649" y="168197"/>
                    <a:pt x="156907" y="166427"/>
                    <a:pt x="160447" y="162887"/>
                  </a:cubicBezTo>
                  <a:cubicBezTo>
                    <a:pt x="163987" y="159347"/>
                    <a:pt x="165757" y="155090"/>
                    <a:pt x="165757" y="150114"/>
                  </a:cubicBezTo>
                  <a:cubicBezTo>
                    <a:pt x="165757" y="145139"/>
                    <a:pt x="163987" y="140882"/>
                    <a:pt x="160447" y="137342"/>
                  </a:cubicBezTo>
                  <a:lnTo>
                    <a:pt x="156142" y="133036"/>
                  </a:lnTo>
                  <a:lnTo>
                    <a:pt x="134328" y="111223"/>
                  </a:lnTo>
                  <a:lnTo>
                    <a:pt x="111366" y="88260"/>
                  </a:lnTo>
                  <a:close/>
                  <a:moveTo>
                    <a:pt x="190728" y="0"/>
                  </a:moveTo>
                  <a:cubicBezTo>
                    <a:pt x="198861" y="0"/>
                    <a:pt x="205797" y="2894"/>
                    <a:pt x="211538" y="8683"/>
                  </a:cubicBezTo>
                  <a:cubicBezTo>
                    <a:pt x="217278" y="14471"/>
                    <a:pt x="220148" y="21431"/>
                    <a:pt x="220148" y="29564"/>
                  </a:cubicBezTo>
                  <a:cubicBezTo>
                    <a:pt x="220148" y="36931"/>
                    <a:pt x="217709" y="43389"/>
                    <a:pt x="212829" y="48938"/>
                  </a:cubicBezTo>
                  <a:cubicBezTo>
                    <a:pt x="207950" y="54487"/>
                    <a:pt x="201874" y="57788"/>
                    <a:pt x="194603" y="58840"/>
                  </a:cubicBezTo>
                  <a:cubicBezTo>
                    <a:pt x="197091" y="66973"/>
                    <a:pt x="197234" y="75416"/>
                    <a:pt x="195034" y="84170"/>
                  </a:cubicBezTo>
                  <a:cubicBezTo>
                    <a:pt x="192833" y="92925"/>
                    <a:pt x="188528" y="100507"/>
                    <a:pt x="182117" y="106917"/>
                  </a:cubicBezTo>
                  <a:lnTo>
                    <a:pt x="180395" y="108639"/>
                  </a:lnTo>
                  <a:lnTo>
                    <a:pt x="158725" y="86825"/>
                  </a:lnTo>
                  <a:lnTo>
                    <a:pt x="160447" y="85103"/>
                  </a:lnTo>
                  <a:cubicBezTo>
                    <a:pt x="163987" y="81563"/>
                    <a:pt x="165757" y="77306"/>
                    <a:pt x="165757" y="72331"/>
                  </a:cubicBezTo>
                  <a:cubicBezTo>
                    <a:pt x="165757" y="67355"/>
                    <a:pt x="163987" y="63098"/>
                    <a:pt x="160447" y="59558"/>
                  </a:cubicBezTo>
                  <a:cubicBezTo>
                    <a:pt x="156907" y="56018"/>
                    <a:pt x="152649" y="54248"/>
                    <a:pt x="147674" y="54248"/>
                  </a:cubicBezTo>
                  <a:cubicBezTo>
                    <a:pt x="142699" y="54248"/>
                    <a:pt x="138442" y="56018"/>
                    <a:pt x="134902" y="59558"/>
                  </a:cubicBezTo>
                  <a:lnTo>
                    <a:pt x="130596" y="63863"/>
                  </a:lnTo>
                  <a:lnTo>
                    <a:pt x="108782" y="85677"/>
                  </a:lnTo>
                  <a:lnTo>
                    <a:pt x="85820" y="108639"/>
                  </a:lnTo>
                  <a:lnTo>
                    <a:pt x="64006" y="86825"/>
                  </a:lnTo>
                  <a:lnTo>
                    <a:pt x="87112" y="63863"/>
                  </a:lnTo>
                  <a:lnTo>
                    <a:pt x="108926" y="42049"/>
                  </a:lnTo>
                  <a:lnTo>
                    <a:pt x="113088" y="37744"/>
                  </a:lnTo>
                  <a:cubicBezTo>
                    <a:pt x="119498" y="31334"/>
                    <a:pt x="127104" y="27052"/>
                    <a:pt x="135906" y="24900"/>
                  </a:cubicBezTo>
                  <a:cubicBezTo>
                    <a:pt x="144708" y="22747"/>
                    <a:pt x="153223" y="22914"/>
                    <a:pt x="161452" y="25402"/>
                  </a:cubicBezTo>
                  <a:cubicBezTo>
                    <a:pt x="162504" y="18226"/>
                    <a:pt x="165781" y="12199"/>
                    <a:pt x="171282" y="7319"/>
                  </a:cubicBezTo>
                  <a:cubicBezTo>
                    <a:pt x="176784" y="2440"/>
                    <a:pt x="183266" y="0"/>
                    <a:pt x="190728" y="0"/>
                  </a:cubicBezTo>
                  <a:close/>
                  <a:moveTo>
                    <a:pt x="29707" y="0"/>
                  </a:moveTo>
                  <a:cubicBezTo>
                    <a:pt x="36978" y="0"/>
                    <a:pt x="43364" y="2344"/>
                    <a:pt x="48866" y="7032"/>
                  </a:cubicBezTo>
                  <a:cubicBezTo>
                    <a:pt x="54367" y="11720"/>
                    <a:pt x="57692" y="17604"/>
                    <a:pt x="58840" y="24684"/>
                  </a:cubicBezTo>
                  <a:cubicBezTo>
                    <a:pt x="66877" y="22771"/>
                    <a:pt x="74985" y="22938"/>
                    <a:pt x="83165" y="25187"/>
                  </a:cubicBezTo>
                  <a:cubicBezTo>
                    <a:pt x="91346" y="27435"/>
                    <a:pt x="98497" y="31621"/>
                    <a:pt x="104620" y="37744"/>
                  </a:cubicBezTo>
                  <a:lnTo>
                    <a:pt x="106343" y="39466"/>
                  </a:lnTo>
                  <a:lnTo>
                    <a:pt x="84529" y="61280"/>
                  </a:lnTo>
                  <a:lnTo>
                    <a:pt x="82807" y="59558"/>
                  </a:lnTo>
                  <a:cubicBezTo>
                    <a:pt x="79267" y="56018"/>
                    <a:pt x="75009" y="54248"/>
                    <a:pt x="70034" y="54248"/>
                  </a:cubicBezTo>
                  <a:cubicBezTo>
                    <a:pt x="65059" y="54248"/>
                    <a:pt x="60801" y="56018"/>
                    <a:pt x="57261" y="59558"/>
                  </a:cubicBezTo>
                  <a:cubicBezTo>
                    <a:pt x="53721" y="63098"/>
                    <a:pt x="51951" y="67379"/>
                    <a:pt x="51951" y="72402"/>
                  </a:cubicBezTo>
                  <a:cubicBezTo>
                    <a:pt x="51951" y="77425"/>
                    <a:pt x="53721" y="81707"/>
                    <a:pt x="57261" y="85247"/>
                  </a:cubicBezTo>
                  <a:lnTo>
                    <a:pt x="61423" y="89409"/>
                  </a:lnTo>
                  <a:lnTo>
                    <a:pt x="83237" y="111223"/>
                  </a:lnTo>
                  <a:lnTo>
                    <a:pt x="106199" y="134185"/>
                  </a:lnTo>
                  <a:lnTo>
                    <a:pt x="84529" y="155999"/>
                  </a:lnTo>
                  <a:lnTo>
                    <a:pt x="61423" y="133036"/>
                  </a:lnTo>
                  <a:lnTo>
                    <a:pt x="39753" y="111223"/>
                  </a:lnTo>
                  <a:lnTo>
                    <a:pt x="35447" y="106917"/>
                  </a:lnTo>
                  <a:cubicBezTo>
                    <a:pt x="28941" y="100507"/>
                    <a:pt x="24636" y="92877"/>
                    <a:pt x="22531" y="84027"/>
                  </a:cubicBezTo>
                  <a:cubicBezTo>
                    <a:pt x="20426" y="75177"/>
                    <a:pt x="20665" y="66590"/>
                    <a:pt x="23249" y="58266"/>
                  </a:cubicBezTo>
                  <a:cubicBezTo>
                    <a:pt x="16551" y="56831"/>
                    <a:pt x="11050" y="53435"/>
                    <a:pt x="6745" y="48077"/>
                  </a:cubicBezTo>
                  <a:cubicBezTo>
                    <a:pt x="2439" y="42719"/>
                    <a:pt x="287" y="36548"/>
                    <a:pt x="287" y="29564"/>
                  </a:cubicBezTo>
                  <a:cubicBezTo>
                    <a:pt x="287" y="21431"/>
                    <a:pt x="3157" y="14471"/>
                    <a:pt x="8897" y="8683"/>
                  </a:cubicBezTo>
                  <a:cubicBezTo>
                    <a:pt x="14638" y="2894"/>
                    <a:pt x="21574" y="0"/>
                    <a:pt x="2970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F27AEE14-0637-4749-9BB5-6DEA8A80FC60}"/>
              </a:ext>
            </a:extLst>
          </p:cNvPr>
          <p:cNvGrpSpPr/>
          <p:nvPr/>
        </p:nvGrpSpPr>
        <p:grpSpPr>
          <a:xfrm>
            <a:off x="3063489" y="1690624"/>
            <a:ext cx="2248912" cy="785009"/>
            <a:chOff x="3389687" y="2343753"/>
            <a:chExt cx="2248912" cy="78500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BBF6008B-0A51-4D31-B783-0106A4AF4C2E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E2C118DF-77DF-471A-A16F-1CD263E0441C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4322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16963D4-A870-44F1-810B-D12D6D9B906B}"/>
              </a:ext>
            </a:extLst>
          </p:cNvPr>
          <p:cNvGrpSpPr/>
          <p:nvPr/>
        </p:nvGrpSpPr>
        <p:grpSpPr>
          <a:xfrm>
            <a:off x="8063375" y="1690624"/>
            <a:ext cx="2248912" cy="785009"/>
            <a:chOff x="3389687" y="2343753"/>
            <a:chExt cx="2248912" cy="78500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89FD03EC-BC56-4731-AA73-3F29C8E5210D}"/>
                </a:ext>
              </a:extLst>
            </p:cNvPr>
            <p:cNvSpPr txBox="1"/>
            <p:nvPr/>
          </p:nvSpPr>
          <p:spPr>
            <a:xfrm>
              <a:off x="3389687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16444B03-03A2-4CB3-A8F2-59372AC19914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4322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262ECCE-C1C5-4020-A83A-719210069BD0}"/>
              </a:ext>
            </a:extLst>
          </p:cNvPr>
          <p:cNvGrpSpPr/>
          <p:nvPr/>
        </p:nvGrpSpPr>
        <p:grpSpPr>
          <a:xfrm>
            <a:off x="6852557" y="4808034"/>
            <a:ext cx="2248912" cy="785009"/>
            <a:chOff x="3389687" y="2343753"/>
            <a:chExt cx="2248912" cy="78500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83033E1-4F3C-437E-AD06-E51C53965055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323F1D5-EAA2-495F-A6CC-CA93F435FF93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4322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F175C6B-4ECF-49CF-A354-B7D93A6E3599}"/>
              </a:ext>
            </a:extLst>
          </p:cNvPr>
          <p:cNvGrpSpPr/>
          <p:nvPr/>
        </p:nvGrpSpPr>
        <p:grpSpPr>
          <a:xfrm>
            <a:off x="1819155" y="4808034"/>
            <a:ext cx="2248912" cy="785009"/>
            <a:chOff x="3389687" y="2343753"/>
            <a:chExt cx="2248912" cy="78500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F589B129-822C-47B5-AB89-90A618961328}"/>
                </a:ext>
              </a:extLst>
            </p:cNvPr>
            <p:cNvSpPr txBox="1"/>
            <p:nvPr/>
          </p:nvSpPr>
          <p:spPr>
            <a:xfrm>
              <a:off x="3676255" y="2343753"/>
              <a:ext cx="1962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标题文字添加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681B218-675D-4530-A40D-CDB5AC4AD093}"/>
                </a:ext>
              </a:extLst>
            </p:cNvPr>
            <p:cNvSpPr txBox="1"/>
            <p:nvPr/>
          </p:nvSpPr>
          <p:spPr>
            <a:xfrm>
              <a:off x="3389687" y="2696464"/>
              <a:ext cx="2248912" cy="43229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4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7991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CB8D1CB-D1DD-47B0-BAAE-F99149AB5BE9}"/>
              </a:ext>
            </a:extLst>
          </p:cNvPr>
          <p:cNvSpPr txBox="1"/>
          <p:nvPr/>
        </p:nvSpPr>
        <p:spPr>
          <a:xfrm>
            <a:off x="-2317649" y="-2066511"/>
            <a:ext cx="11523332" cy="1107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1400" b="1" spc="-300" dirty="0">
                <a:blipFill dpi="0" rotWithShape="1">
                  <a:blip r:embed="rId4">
                    <a:alphaModFix amt="50000"/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03</a:t>
            </a:r>
            <a:endParaRPr lang="zh-CN" altLang="en-US" sz="71400" b="1" spc="-300" dirty="0">
              <a:blipFill dpi="0" rotWithShape="1">
                <a:blip r:embed="rId4">
                  <a:alphaModFix amt="50000"/>
                </a:blip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D9C2F5F5-F53E-4EC9-818F-C4B3F11499FA}"/>
              </a:ext>
            </a:extLst>
          </p:cNvPr>
          <p:cNvSpPr txBox="1"/>
          <p:nvPr/>
        </p:nvSpPr>
        <p:spPr>
          <a:xfrm>
            <a:off x="7488672" y="3178002"/>
            <a:ext cx="2370991" cy="59093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 dirty="0">
                <a:cs typeface="+mn-ea"/>
                <a:sym typeface="+mn-lt"/>
              </a:rPr>
              <a:t>战略目标</a:t>
            </a:r>
            <a:endParaRPr lang="en-US" sz="3600" b="1" spc="600" dirty="0">
              <a:cs typeface="+mn-ea"/>
              <a:sym typeface="+mn-lt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49110C8C-2ED1-458E-AD26-E687E32D275A}"/>
              </a:ext>
            </a:extLst>
          </p:cNvPr>
          <p:cNvSpPr txBox="1"/>
          <p:nvPr/>
        </p:nvSpPr>
        <p:spPr>
          <a:xfrm>
            <a:off x="7508768" y="3874151"/>
            <a:ext cx="3393831" cy="75764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alpha val="7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C58C8608-36C6-43DD-AD62-6683C4AD5BC1}"/>
              </a:ext>
            </a:extLst>
          </p:cNvPr>
          <p:cNvSpPr txBox="1"/>
          <p:nvPr/>
        </p:nvSpPr>
        <p:spPr>
          <a:xfrm>
            <a:off x="7477578" y="2594743"/>
            <a:ext cx="2769508" cy="59093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PARTTHREE</a:t>
            </a:r>
          </a:p>
        </p:txBody>
      </p:sp>
    </p:spTree>
    <p:extLst>
      <p:ext uri="{BB962C8B-B14F-4D97-AF65-F5344CB8AC3E}">
        <p14:creationId xmlns:p14="http://schemas.microsoft.com/office/powerpoint/2010/main" val="1972750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6" grpId="0"/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3DFDAD8-A959-476F-BCC9-723B1210B216}"/>
              </a:ext>
            </a:extLst>
          </p:cNvPr>
          <p:cNvSpPr/>
          <p:nvPr/>
        </p:nvSpPr>
        <p:spPr>
          <a:xfrm>
            <a:off x="2404659" y="1991858"/>
            <a:ext cx="7330698" cy="2298788"/>
          </a:xfrm>
          <a:custGeom>
            <a:avLst/>
            <a:gdLst>
              <a:gd name="connsiteX0" fmla="*/ 0 w 10151390"/>
              <a:gd name="connsiteY0" fmla="*/ 3183311 h 3183311"/>
              <a:gd name="connsiteX1" fmla="*/ 1689315 w 10151390"/>
              <a:gd name="connsiteY1" fmla="*/ 2299908 h 3183311"/>
              <a:gd name="connsiteX2" fmla="*/ 3394129 w 10151390"/>
              <a:gd name="connsiteY2" fmla="*/ 2842349 h 3183311"/>
              <a:gd name="connsiteX3" fmla="*/ 5083444 w 10151390"/>
              <a:gd name="connsiteY3" fmla="*/ 1726471 h 3183311"/>
              <a:gd name="connsiteX4" fmla="*/ 6788258 w 10151390"/>
              <a:gd name="connsiteY4" fmla="*/ 1958945 h 3183311"/>
              <a:gd name="connsiteX5" fmla="*/ 8477573 w 10151390"/>
              <a:gd name="connsiteY5" fmla="*/ 176640 h 3183311"/>
              <a:gd name="connsiteX6" fmla="*/ 10151390 w 10151390"/>
              <a:gd name="connsiteY6" fmla="*/ 161142 h 3183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151390" h="3183311">
                <a:moveTo>
                  <a:pt x="0" y="3183311"/>
                </a:moveTo>
                <a:cubicBezTo>
                  <a:pt x="561813" y="2770023"/>
                  <a:pt x="1123627" y="2356735"/>
                  <a:pt x="1689315" y="2299908"/>
                </a:cubicBezTo>
                <a:cubicBezTo>
                  <a:pt x="2255003" y="2243081"/>
                  <a:pt x="2828441" y="2937922"/>
                  <a:pt x="3394129" y="2842349"/>
                </a:cubicBezTo>
                <a:cubicBezTo>
                  <a:pt x="3959817" y="2746776"/>
                  <a:pt x="4517756" y="1873705"/>
                  <a:pt x="5083444" y="1726471"/>
                </a:cubicBezTo>
                <a:cubicBezTo>
                  <a:pt x="5649132" y="1579237"/>
                  <a:pt x="6222570" y="2217250"/>
                  <a:pt x="6788258" y="1958945"/>
                </a:cubicBezTo>
                <a:cubicBezTo>
                  <a:pt x="7353946" y="1700640"/>
                  <a:pt x="7917051" y="476274"/>
                  <a:pt x="8477573" y="176640"/>
                </a:cubicBezTo>
                <a:cubicBezTo>
                  <a:pt x="9038095" y="-122994"/>
                  <a:pt x="9594742" y="19074"/>
                  <a:pt x="10151390" y="161142"/>
                </a:cubicBezTo>
              </a:path>
            </a:pathLst>
          </a:custGeom>
          <a:noFill/>
          <a:ln w="19050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9021B70F-668A-47A8-93D3-4D94DA897479}"/>
              </a:ext>
            </a:extLst>
          </p:cNvPr>
          <p:cNvGrpSpPr/>
          <p:nvPr/>
        </p:nvGrpSpPr>
        <p:grpSpPr>
          <a:xfrm>
            <a:off x="2014828" y="3905981"/>
            <a:ext cx="769330" cy="769329"/>
            <a:chOff x="1571241" y="2490561"/>
            <a:chExt cx="769330" cy="769329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16DBDB67-8981-406D-B97E-888105754516}"/>
                </a:ext>
              </a:extLst>
            </p:cNvPr>
            <p:cNvSpPr/>
            <p:nvPr/>
          </p:nvSpPr>
          <p:spPr>
            <a:xfrm>
              <a:off x="1571241" y="2490561"/>
              <a:ext cx="769330" cy="7693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椭圆 19">
              <a:extLst>
                <a:ext uri="{FF2B5EF4-FFF2-40B4-BE49-F238E27FC236}">
                  <a16:creationId xmlns:a16="http://schemas.microsoft.com/office/drawing/2014/main" id="{9DCBFD38-39FB-49DC-A041-E3406CCAFAF9}"/>
                </a:ext>
              </a:extLst>
            </p:cNvPr>
            <p:cNvSpPr/>
            <p:nvPr/>
          </p:nvSpPr>
          <p:spPr>
            <a:xfrm>
              <a:off x="1766482" y="2686197"/>
              <a:ext cx="378848" cy="378055"/>
            </a:xfrm>
            <a:custGeom>
              <a:avLst/>
              <a:gdLst>
                <a:gd name="connsiteX0" fmla="*/ 73141 w 606368"/>
                <a:gd name="connsiteY0" fmla="*/ 459099 h 605099"/>
                <a:gd name="connsiteX1" fmla="*/ 146282 w 606368"/>
                <a:gd name="connsiteY1" fmla="*/ 532099 h 605099"/>
                <a:gd name="connsiteX2" fmla="*/ 73141 w 606368"/>
                <a:gd name="connsiteY2" fmla="*/ 605099 h 605099"/>
                <a:gd name="connsiteX3" fmla="*/ 0 w 606368"/>
                <a:gd name="connsiteY3" fmla="*/ 532099 h 605099"/>
                <a:gd name="connsiteX4" fmla="*/ 73141 w 606368"/>
                <a:gd name="connsiteY4" fmla="*/ 459099 h 605099"/>
                <a:gd name="connsiteX5" fmla="*/ 90350 w 606368"/>
                <a:gd name="connsiteY5" fmla="*/ 311335 h 605099"/>
                <a:gd name="connsiteX6" fmla="*/ 286566 w 606368"/>
                <a:gd name="connsiteY6" fmla="*/ 507355 h 605099"/>
                <a:gd name="connsiteX7" fmla="*/ 245213 w 606368"/>
                <a:gd name="connsiteY7" fmla="*/ 548647 h 605099"/>
                <a:gd name="connsiteX8" fmla="*/ 203860 w 606368"/>
                <a:gd name="connsiteY8" fmla="*/ 507355 h 605099"/>
                <a:gd name="connsiteX9" fmla="*/ 90350 w 606368"/>
                <a:gd name="connsiteY9" fmla="*/ 393919 h 605099"/>
                <a:gd name="connsiteX10" fmla="*/ 48902 w 606368"/>
                <a:gd name="connsiteY10" fmla="*/ 352627 h 605099"/>
                <a:gd name="connsiteX11" fmla="*/ 90350 w 606368"/>
                <a:gd name="connsiteY11" fmla="*/ 311335 h 605099"/>
                <a:gd name="connsiteX12" fmla="*/ 112838 w 606368"/>
                <a:gd name="connsiteY12" fmla="*/ 158772 h 605099"/>
                <a:gd name="connsiteX13" fmla="*/ 439340 w 606368"/>
                <a:gd name="connsiteY13" fmla="*/ 484848 h 605099"/>
                <a:gd name="connsiteX14" fmla="*/ 397986 w 606368"/>
                <a:gd name="connsiteY14" fmla="*/ 526136 h 605099"/>
                <a:gd name="connsiteX15" fmla="*/ 356631 w 606368"/>
                <a:gd name="connsiteY15" fmla="*/ 484848 h 605099"/>
                <a:gd name="connsiteX16" fmla="*/ 112838 w 606368"/>
                <a:gd name="connsiteY16" fmla="*/ 241443 h 605099"/>
                <a:gd name="connsiteX17" fmla="*/ 71483 w 606368"/>
                <a:gd name="connsiteY17" fmla="*/ 200060 h 605099"/>
                <a:gd name="connsiteX18" fmla="*/ 112838 w 606368"/>
                <a:gd name="connsiteY18" fmla="*/ 158772 h 605099"/>
                <a:gd name="connsiteX19" fmla="*/ 121024 w 606368"/>
                <a:gd name="connsiteY19" fmla="*/ 0 h 605099"/>
                <a:gd name="connsiteX20" fmla="*/ 606368 w 606368"/>
                <a:gd name="connsiteY20" fmla="*/ 484702 h 605099"/>
                <a:gd name="connsiteX21" fmla="*/ 565012 w 606368"/>
                <a:gd name="connsiteY21" fmla="*/ 525995 h 605099"/>
                <a:gd name="connsiteX22" fmla="*/ 523656 w 606368"/>
                <a:gd name="connsiteY22" fmla="*/ 484702 h 605099"/>
                <a:gd name="connsiteX23" fmla="*/ 121024 w 606368"/>
                <a:gd name="connsiteY23" fmla="*/ 82586 h 605099"/>
                <a:gd name="connsiteX24" fmla="*/ 79668 w 606368"/>
                <a:gd name="connsiteY24" fmla="*/ 41293 h 605099"/>
                <a:gd name="connsiteX25" fmla="*/ 121024 w 606368"/>
                <a:gd name="connsiteY25" fmla="*/ 0 h 6050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6368" h="605099">
                  <a:moveTo>
                    <a:pt x="73141" y="459099"/>
                  </a:moveTo>
                  <a:cubicBezTo>
                    <a:pt x="113536" y="459099"/>
                    <a:pt x="146282" y="491782"/>
                    <a:pt x="146282" y="532099"/>
                  </a:cubicBezTo>
                  <a:cubicBezTo>
                    <a:pt x="146282" y="572416"/>
                    <a:pt x="113536" y="605099"/>
                    <a:pt x="73141" y="605099"/>
                  </a:cubicBezTo>
                  <a:cubicBezTo>
                    <a:pt x="32746" y="605099"/>
                    <a:pt x="0" y="572416"/>
                    <a:pt x="0" y="532099"/>
                  </a:cubicBezTo>
                  <a:cubicBezTo>
                    <a:pt x="0" y="491782"/>
                    <a:pt x="32746" y="459099"/>
                    <a:pt x="73141" y="459099"/>
                  </a:cubicBezTo>
                  <a:close/>
                  <a:moveTo>
                    <a:pt x="90350" y="311335"/>
                  </a:moveTo>
                  <a:cubicBezTo>
                    <a:pt x="198584" y="311335"/>
                    <a:pt x="286566" y="399280"/>
                    <a:pt x="286566" y="507355"/>
                  </a:cubicBezTo>
                  <a:cubicBezTo>
                    <a:pt x="286566" y="530118"/>
                    <a:pt x="268103" y="548647"/>
                    <a:pt x="245213" y="548647"/>
                  </a:cubicBezTo>
                  <a:cubicBezTo>
                    <a:pt x="222417" y="548647"/>
                    <a:pt x="203860" y="530118"/>
                    <a:pt x="203860" y="507355"/>
                  </a:cubicBezTo>
                  <a:cubicBezTo>
                    <a:pt x="203860" y="444805"/>
                    <a:pt x="152898" y="393919"/>
                    <a:pt x="90350" y="393919"/>
                  </a:cubicBezTo>
                  <a:cubicBezTo>
                    <a:pt x="67459" y="393919"/>
                    <a:pt x="48902" y="375483"/>
                    <a:pt x="48902" y="352627"/>
                  </a:cubicBezTo>
                  <a:cubicBezTo>
                    <a:pt x="48902" y="329770"/>
                    <a:pt x="67459" y="311335"/>
                    <a:pt x="90350" y="311335"/>
                  </a:cubicBezTo>
                  <a:close/>
                  <a:moveTo>
                    <a:pt x="112838" y="158772"/>
                  </a:moveTo>
                  <a:cubicBezTo>
                    <a:pt x="292857" y="158772"/>
                    <a:pt x="439340" y="305021"/>
                    <a:pt x="439340" y="484848"/>
                  </a:cubicBezTo>
                  <a:cubicBezTo>
                    <a:pt x="439340" y="507608"/>
                    <a:pt x="420783" y="526136"/>
                    <a:pt x="397986" y="526136"/>
                  </a:cubicBezTo>
                  <a:cubicBezTo>
                    <a:pt x="375095" y="526136"/>
                    <a:pt x="356631" y="507608"/>
                    <a:pt x="356631" y="484848"/>
                  </a:cubicBezTo>
                  <a:cubicBezTo>
                    <a:pt x="356631" y="350636"/>
                    <a:pt x="247263" y="241443"/>
                    <a:pt x="112838" y="241443"/>
                  </a:cubicBezTo>
                  <a:cubicBezTo>
                    <a:pt x="89947" y="241443"/>
                    <a:pt x="71483" y="222915"/>
                    <a:pt x="71483" y="200060"/>
                  </a:cubicBezTo>
                  <a:cubicBezTo>
                    <a:pt x="71483" y="177300"/>
                    <a:pt x="89947" y="158772"/>
                    <a:pt x="112838" y="158772"/>
                  </a:cubicBezTo>
                  <a:close/>
                  <a:moveTo>
                    <a:pt x="121024" y="0"/>
                  </a:moveTo>
                  <a:cubicBezTo>
                    <a:pt x="388661" y="0"/>
                    <a:pt x="606368" y="217377"/>
                    <a:pt x="606368" y="484702"/>
                  </a:cubicBezTo>
                  <a:cubicBezTo>
                    <a:pt x="606368" y="507465"/>
                    <a:pt x="587904" y="525995"/>
                    <a:pt x="565012" y="525995"/>
                  </a:cubicBezTo>
                  <a:cubicBezTo>
                    <a:pt x="542120" y="525995"/>
                    <a:pt x="523656" y="507465"/>
                    <a:pt x="523656" y="484702"/>
                  </a:cubicBezTo>
                  <a:cubicBezTo>
                    <a:pt x="523656" y="262997"/>
                    <a:pt x="342971" y="82586"/>
                    <a:pt x="121024" y="82586"/>
                  </a:cubicBezTo>
                  <a:cubicBezTo>
                    <a:pt x="98227" y="82586"/>
                    <a:pt x="79668" y="64150"/>
                    <a:pt x="79668" y="41293"/>
                  </a:cubicBezTo>
                  <a:cubicBezTo>
                    <a:pt x="79668" y="18530"/>
                    <a:pt x="98227" y="0"/>
                    <a:pt x="12102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99362DA-0E8E-446B-A1B9-9E3FD04BBF45}"/>
              </a:ext>
            </a:extLst>
          </p:cNvPr>
          <p:cNvGrpSpPr/>
          <p:nvPr/>
        </p:nvGrpSpPr>
        <p:grpSpPr>
          <a:xfrm>
            <a:off x="4470832" y="3689005"/>
            <a:ext cx="769330" cy="769329"/>
            <a:chOff x="1571241" y="2490561"/>
            <a:chExt cx="769330" cy="769329"/>
          </a:xfrm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340DE36-FDF4-44E4-88F0-99FA089A57CF}"/>
                </a:ext>
              </a:extLst>
            </p:cNvPr>
            <p:cNvSpPr/>
            <p:nvPr/>
          </p:nvSpPr>
          <p:spPr>
            <a:xfrm>
              <a:off x="1571241" y="2490561"/>
              <a:ext cx="769330" cy="7693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椭圆 22">
              <a:extLst>
                <a:ext uri="{FF2B5EF4-FFF2-40B4-BE49-F238E27FC236}">
                  <a16:creationId xmlns:a16="http://schemas.microsoft.com/office/drawing/2014/main" id="{456800B2-23EA-4948-B52D-A2BA5F7C732E}"/>
                </a:ext>
              </a:extLst>
            </p:cNvPr>
            <p:cNvSpPr/>
            <p:nvPr/>
          </p:nvSpPr>
          <p:spPr>
            <a:xfrm>
              <a:off x="1792579" y="2685801"/>
              <a:ext cx="326652" cy="378848"/>
            </a:xfrm>
            <a:custGeom>
              <a:avLst/>
              <a:gdLst>
                <a:gd name="connsiteX0" fmla="*/ 232301 w 523313"/>
                <a:gd name="connsiteY0" fmla="*/ 453100 h 606933"/>
                <a:gd name="connsiteX1" fmla="*/ 443362 w 523313"/>
                <a:gd name="connsiteY1" fmla="*/ 453100 h 606933"/>
                <a:gd name="connsiteX2" fmla="*/ 443362 w 523313"/>
                <a:gd name="connsiteY2" fmla="*/ 496498 h 606933"/>
                <a:gd name="connsiteX3" fmla="*/ 232301 w 523313"/>
                <a:gd name="connsiteY3" fmla="*/ 496498 h 606933"/>
                <a:gd name="connsiteX4" fmla="*/ 166906 w 523313"/>
                <a:gd name="connsiteY4" fmla="*/ 405116 h 606933"/>
                <a:gd name="connsiteX5" fmla="*/ 197654 w 523313"/>
                <a:gd name="connsiteY5" fmla="*/ 435818 h 606933"/>
                <a:gd name="connsiteX6" fmla="*/ 118601 w 523313"/>
                <a:gd name="connsiteY6" fmla="*/ 514704 h 606933"/>
                <a:gd name="connsiteX7" fmla="*/ 70777 w 523313"/>
                <a:gd name="connsiteY7" fmla="*/ 466951 h 606933"/>
                <a:gd name="connsiteX8" fmla="*/ 101525 w 523313"/>
                <a:gd name="connsiteY8" fmla="*/ 436249 h 606933"/>
                <a:gd name="connsiteX9" fmla="*/ 118601 w 523313"/>
                <a:gd name="connsiteY9" fmla="*/ 453300 h 606933"/>
                <a:gd name="connsiteX10" fmla="*/ 232301 w 523313"/>
                <a:gd name="connsiteY10" fmla="*/ 344783 h 606933"/>
                <a:gd name="connsiteX11" fmla="*/ 443362 w 523313"/>
                <a:gd name="connsiteY11" fmla="*/ 344783 h 606933"/>
                <a:gd name="connsiteX12" fmla="*/ 443362 w 523313"/>
                <a:gd name="connsiteY12" fmla="*/ 388251 h 606933"/>
                <a:gd name="connsiteX13" fmla="*/ 232301 w 523313"/>
                <a:gd name="connsiteY13" fmla="*/ 388251 h 606933"/>
                <a:gd name="connsiteX14" fmla="*/ 166906 w 523313"/>
                <a:gd name="connsiteY14" fmla="*/ 296939 h 606933"/>
                <a:gd name="connsiteX15" fmla="*/ 197654 w 523313"/>
                <a:gd name="connsiteY15" fmla="*/ 327627 h 606933"/>
                <a:gd name="connsiteX16" fmla="*/ 118601 w 523313"/>
                <a:gd name="connsiteY16" fmla="*/ 406527 h 606933"/>
                <a:gd name="connsiteX17" fmla="*/ 70777 w 523313"/>
                <a:gd name="connsiteY17" fmla="*/ 358795 h 606933"/>
                <a:gd name="connsiteX18" fmla="*/ 101525 w 523313"/>
                <a:gd name="connsiteY18" fmla="*/ 328106 h 606933"/>
                <a:gd name="connsiteX19" fmla="*/ 118601 w 523313"/>
                <a:gd name="connsiteY19" fmla="*/ 345150 h 606933"/>
                <a:gd name="connsiteX20" fmla="*/ 232301 w 523313"/>
                <a:gd name="connsiteY20" fmla="*/ 236606 h 606933"/>
                <a:gd name="connsiteX21" fmla="*/ 443362 w 523313"/>
                <a:gd name="connsiteY21" fmla="*/ 236606 h 606933"/>
                <a:gd name="connsiteX22" fmla="*/ 443362 w 523313"/>
                <a:gd name="connsiteY22" fmla="*/ 280004 h 606933"/>
                <a:gd name="connsiteX23" fmla="*/ 232301 w 523313"/>
                <a:gd name="connsiteY23" fmla="*/ 280004 h 606933"/>
                <a:gd name="connsiteX24" fmla="*/ 166906 w 523313"/>
                <a:gd name="connsiteY24" fmla="*/ 188762 h 606933"/>
                <a:gd name="connsiteX25" fmla="*/ 197654 w 523313"/>
                <a:gd name="connsiteY25" fmla="*/ 219470 h 606933"/>
                <a:gd name="connsiteX26" fmla="*/ 118601 w 523313"/>
                <a:gd name="connsiteY26" fmla="*/ 298421 h 606933"/>
                <a:gd name="connsiteX27" fmla="*/ 70777 w 523313"/>
                <a:gd name="connsiteY27" fmla="*/ 250610 h 606933"/>
                <a:gd name="connsiteX28" fmla="*/ 101525 w 523313"/>
                <a:gd name="connsiteY28" fmla="*/ 219902 h 606933"/>
                <a:gd name="connsiteX29" fmla="*/ 118601 w 523313"/>
                <a:gd name="connsiteY29" fmla="*/ 236956 h 606933"/>
                <a:gd name="connsiteX30" fmla="*/ 393684 w 523313"/>
                <a:gd name="connsiteY30" fmla="*/ 74154 h 606933"/>
                <a:gd name="connsiteX31" fmla="*/ 393684 w 523313"/>
                <a:gd name="connsiteY31" fmla="*/ 129434 h 606933"/>
                <a:gd name="connsiteX32" fmla="*/ 449096 w 523313"/>
                <a:gd name="connsiteY32" fmla="*/ 129434 h 606933"/>
                <a:gd name="connsiteX33" fmla="*/ 43513 w 523313"/>
                <a:gd name="connsiteY33" fmla="*/ 43448 h 606933"/>
                <a:gd name="connsiteX34" fmla="*/ 43513 w 523313"/>
                <a:gd name="connsiteY34" fmla="*/ 563533 h 606933"/>
                <a:gd name="connsiteX35" fmla="*/ 479848 w 523313"/>
                <a:gd name="connsiteY35" fmla="*/ 563533 h 606933"/>
                <a:gd name="connsiteX36" fmla="*/ 479848 w 523313"/>
                <a:gd name="connsiteY36" fmla="*/ 172883 h 606933"/>
                <a:gd name="connsiteX37" fmla="*/ 350219 w 523313"/>
                <a:gd name="connsiteY37" fmla="*/ 172883 h 606933"/>
                <a:gd name="connsiteX38" fmla="*/ 350219 w 523313"/>
                <a:gd name="connsiteY38" fmla="*/ 43448 h 606933"/>
                <a:gd name="connsiteX39" fmla="*/ 0 w 523313"/>
                <a:gd name="connsiteY39" fmla="*/ 0 h 606933"/>
                <a:gd name="connsiteX40" fmla="*/ 380971 w 523313"/>
                <a:gd name="connsiteY40" fmla="*/ 0 h 606933"/>
                <a:gd name="connsiteX41" fmla="*/ 523313 w 523313"/>
                <a:gd name="connsiteY41" fmla="*/ 142177 h 606933"/>
                <a:gd name="connsiteX42" fmla="*/ 523313 w 523313"/>
                <a:gd name="connsiteY42" fmla="*/ 606933 h 606933"/>
                <a:gd name="connsiteX43" fmla="*/ 0 w 523313"/>
                <a:gd name="connsiteY43" fmla="*/ 606933 h 6069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523313" h="606933">
                  <a:moveTo>
                    <a:pt x="232301" y="453100"/>
                  </a:moveTo>
                  <a:lnTo>
                    <a:pt x="443362" y="453100"/>
                  </a:lnTo>
                  <a:lnTo>
                    <a:pt x="443362" y="496498"/>
                  </a:lnTo>
                  <a:lnTo>
                    <a:pt x="232301" y="496498"/>
                  </a:lnTo>
                  <a:close/>
                  <a:moveTo>
                    <a:pt x="166906" y="405116"/>
                  </a:moveTo>
                  <a:lnTo>
                    <a:pt x="197654" y="435818"/>
                  </a:lnTo>
                  <a:lnTo>
                    <a:pt x="118601" y="514704"/>
                  </a:lnTo>
                  <a:lnTo>
                    <a:pt x="70777" y="466951"/>
                  </a:lnTo>
                  <a:lnTo>
                    <a:pt x="101525" y="436249"/>
                  </a:lnTo>
                  <a:lnTo>
                    <a:pt x="118601" y="453300"/>
                  </a:lnTo>
                  <a:close/>
                  <a:moveTo>
                    <a:pt x="232301" y="344783"/>
                  </a:moveTo>
                  <a:lnTo>
                    <a:pt x="443362" y="344783"/>
                  </a:lnTo>
                  <a:lnTo>
                    <a:pt x="443362" y="388251"/>
                  </a:lnTo>
                  <a:lnTo>
                    <a:pt x="232301" y="388251"/>
                  </a:lnTo>
                  <a:close/>
                  <a:moveTo>
                    <a:pt x="166906" y="296939"/>
                  </a:moveTo>
                  <a:lnTo>
                    <a:pt x="197654" y="327627"/>
                  </a:lnTo>
                  <a:lnTo>
                    <a:pt x="118601" y="406527"/>
                  </a:lnTo>
                  <a:lnTo>
                    <a:pt x="70777" y="358795"/>
                  </a:lnTo>
                  <a:lnTo>
                    <a:pt x="101525" y="328106"/>
                  </a:lnTo>
                  <a:lnTo>
                    <a:pt x="118601" y="345150"/>
                  </a:lnTo>
                  <a:close/>
                  <a:moveTo>
                    <a:pt x="232301" y="236606"/>
                  </a:moveTo>
                  <a:lnTo>
                    <a:pt x="443362" y="236606"/>
                  </a:lnTo>
                  <a:lnTo>
                    <a:pt x="443362" y="280004"/>
                  </a:lnTo>
                  <a:lnTo>
                    <a:pt x="232301" y="280004"/>
                  </a:lnTo>
                  <a:close/>
                  <a:moveTo>
                    <a:pt x="166906" y="188762"/>
                  </a:moveTo>
                  <a:lnTo>
                    <a:pt x="197654" y="219470"/>
                  </a:lnTo>
                  <a:lnTo>
                    <a:pt x="118601" y="298421"/>
                  </a:lnTo>
                  <a:lnTo>
                    <a:pt x="70777" y="250610"/>
                  </a:lnTo>
                  <a:lnTo>
                    <a:pt x="101525" y="219902"/>
                  </a:lnTo>
                  <a:lnTo>
                    <a:pt x="118601" y="236956"/>
                  </a:lnTo>
                  <a:close/>
                  <a:moveTo>
                    <a:pt x="393684" y="74154"/>
                  </a:moveTo>
                  <a:lnTo>
                    <a:pt x="393684" y="129434"/>
                  </a:lnTo>
                  <a:lnTo>
                    <a:pt x="449096" y="129434"/>
                  </a:lnTo>
                  <a:close/>
                  <a:moveTo>
                    <a:pt x="43513" y="43448"/>
                  </a:moveTo>
                  <a:lnTo>
                    <a:pt x="43513" y="563533"/>
                  </a:lnTo>
                  <a:lnTo>
                    <a:pt x="479848" y="563533"/>
                  </a:lnTo>
                  <a:lnTo>
                    <a:pt x="479848" y="172883"/>
                  </a:lnTo>
                  <a:lnTo>
                    <a:pt x="350219" y="172883"/>
                  </a:lnTo>
                  <a:lnTo>
                    <a:pt x="350219" y="43448"/>
                  </a:lnTo>
                  <a:close/>
                  <a:moveTo>
                    <a:pt x="0" y="0"/>
                  </a:moveTo>
                  <a:lnTo>
                    <a:pt x="380971" y="0"/>
                  </a:lnTo>
                  <a:lnTo>
                    <a:pt x="523313" y="142177"/>
                  </a:lnTo>
                  <a:lnTo>
                    <a:pt x="523313" y="606933"/>
                  </a:lnTo>
                  <a:lnTo>
                    <a:pt x="0" y="606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1217E417-BE6E-41C2-92EC-8EFF89CC21AD}"/>
              </a:ext>
            </a:extLst>
          </p:cNvPr>
          <p:cNvGrpSpPr/>
          <p:nvPr/>
        </p:nvGrpSpPr>
        <p:grpSpPr>
          <a:xfrm>
            <a:off x="6926836" y="3091405"/>
            <a:ext cx="769330" cy="769329"/>
            <a:chOff x="1571241" y="2490561"/>
            <a:chExt cx="769330" cy="769329"/>
          </a:xfrm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D92F4D26-E718-4561-A0E4-BE079B872D1D}"/>
                </a:ext>
              </a:extLst>
            </p:cNvPr>
            <p:cNvSpPr/>
            <p:nvPr/>
          </p:nvSpPr>
          <p:spPr>
            <a:xfrm>
              <a:off x="1571241" y="2490561"/>
              <a:ext cx="769330" cy="7693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椭圆 25">
              <a:extLst>
                <a:ext uri="{FF2B5EF4-FFF2-40B4-BE49-F238E27FC236}">
                  <a16:creationId xmlns:a16="http://schemas.microsoft.com/office/drawing/2014/main" id="{0A18E759-319A-4F16-B8CA-70CCB99D0B89}"/>
                </a:ext>
              </a:extLst>
            </p:cNvPr>
            <p:cNvSpPr/>
            <p:nvPr/>
          </p:nvSpPr>
          <p:spPr>
            <a:xfrm>
              <a:off x="1766482" y="2733361"/>
              <a:ext cx="378848" cy="283728"/>
            </a:xfrm>
            <a:custGeom>
              <a:avLst/>
              <a:gdLst>
                <a:gd name="connsiteX0" fmla="*/ 227854 w 607639"/>
                <a:gd name="connsiteY0" fmla="*/ 404591 h 455076"/>
                <a:gd name="connsiteX1" fmla="*/ 227854 w 607639"/>
                <a:gd name="connsiteY1" fmla="*/ 429834 h 455076"/>
                <a:gd name="connsiteX2" fmla="*/ 379786 w 607639"/>
                <a:gd name="connsiteY2" fmla="*/ 429834 h 455076"/>
                <a:gd name="connsiteX3" fmla="*/ 379786 w 607639"/>
                <a:gd name="connsiteY3" fmla="*/ 404591 h 455076"/>
                <a:gd name="connsiteX4" fmla="*/ 303680 w 607639"/>
                <a:gd name="connsiteY4" fmla="*/ 353928 h 455076"/>
                <a:gd name="connsiteX5" fmla="*/ 303775 w 607639"/>
                <a:gd name="connsiteY5" fmla="*/ 353928 h 455076"/>
                <a:gd name="connsiteX6" fmla="*/ 303888 w 607639"/>
                <a:gd name="connsiteY6" fmla="*/ 353928 h 455076"/>
                <a:gd name="connsiteX7" fmla="*/ 312716 w 607639"/>
                <a:gd name="connsiteY7" fmla="*/ 357595 h 455076"/>
                <a:gd name="connsiteX8" fmla="*/ 316415 w 607639"/>
                <a:gd name="connsiteY8" fmla="*/ 366552 h 455076"/>
                <a:gd name="connsiteX9" fmla="*/ 303784 w 607639"/>
                <a:gd name="connsiteY9" fmla="*/ 379219 h 455076"/>
                <a:gd name="connsiteX10" fmla="*/ 291153 w 607639"/>
                <a:gd name="connsiteY10" fmla="*/ 366552 h 455076"/>
                <a:gd name="connsiteX11" fmla="*/ 294853 w 607639"/>
                <a:gd name="connsiteY11" fmla="*/ 357595 h 455076"/>
                <a:gd name="connsiteX12" fmla="*/ 303784 w 607639"/>
                <a:gd name="connsiteY12" fmla="*/ 353885 h 455076"/>
                <a:gd name="connsiteX13" fmla="*/ 303680 w 607639"/>
                <a:gd name="connsiteY13" fmla="*/ 353928 h 455076"/>
                <a:gd name="connsiteX14" fmla="*/ 25367 w 607639"/>
                <a:gd name="connsiteY14" fmla="*/ 353928 h 455076"/>
                <a:gd name="connsiteX15" fmla="*/ 25367 w 607639"/>
                <a:gd name="connsiteY15" fmla="*/ 379260 h 455076"/>
                <a:gd name="connsiteX16" fmla="*/ 303775 w 607639"/>
                <a:gd name="connsiteY16" fmla="*/ 379260 h 455076"/>
                <a:gd name="connsiteX17" fmla="*/ 582272 w 607639"/>
                <a:gd name="connsiteY17" fmla="*/ 379260 h 455076"/>
                <a:gd name="connsiteX18" fmla="*/ 582272 w 607639"/>
                <a:gd name="connsiteY18" fmla="*/ 353928 h 455076"/>
                <a:gd name="connsiteX19" fmla="*/ 303888 w 607639"/>
                <a:gd name="connsiteY19" fmla="*/ 353928 h 455076"/>
                <a:gd name="connsiteX20" fmla="*/ 25367 w 607639"/>
                <a:gd name="connsiteY20" fmla="*/ 25331 h 455076"/>
                <a:gd name="connsiteX21" fmla="*/ 25367 w 607639"/>
                <a:gd name="connsiteY21" fmla="*/ 328686 h 455076"/>
                <a:gd name="connsiteX22" fmla="*/ 582272 w 607639"/>
                <a:gd name="connsiteY22" fmla="*/ 328686 h 455076"/>
                <a:gd name="connsiteX23" fmla="*/ 582272 w 607639"/>
                <a:gd name="connsiteY23" fmla="*/ 25331 h 455076"/>
                <a:gd name="connsiteX24" fmla="*/ 25367 w 607639"/>
                <a:gd name="connsiteY24" fmla="*/ 0 h 455076"/>
                <a:gd name="connsiteX25" fmla="*/ 582272 w 607639"/>
                <a:gd name="connsiteY25" fmla="*/ 0 h 455076"/>
                <a:gd name="connsiteX26" fmla="*/ 607639 w 607639"/>
                <a:gd name="connsiteY26" fmla="*/ 25331 h 455076"/>
                <a:gd name="connsiteX27" fmla="*/ 607639 w 607639"/>
                <a:gd name="connsiteY27" fmla="*/ 379260 h 455076"/>
                <a:gd name="connsiteX28" fmla="*/ 582272 w 607639"/>
                <a:gd name="connsiteY28" fmla="*/ 404591 h 455076"/>
                <a:gd name="connsiteX29" fmla="*/ 405063 w 607639"/>
                <a:gd name="connsiteY29" fmla="*/ 404591 h 455076"/>
                <a:gd name="connsiteX30" fmla="*/ 405063 w 607639"/>
                <a:gd name="connsiteY30" fmla="*/ 429834 h 455076"/>
                <a:gd name="connsiteX31" fmla="*/ 455707 w 607639"/>
                <a:gd name="connsiteY31" fmla="*/ 429834 h 455076"/>
                <a:gd name="connsiteX32" fmla="*/ 468346 w 607639"/>
                <a:gd name="connsiteY32" fmla="*/ 442455 h 455076"/>
                <a:gd name="connsiteX33" fmla="*/ 455707 w 607639"/>
                <a:gd name="connsiteY33" fmla="*/ 455076 h 455076"/>
                <a:gd name="connsiteX34" fmla="*/ 151932 w 607639"/>
                <a:gd name="connsiteY34" fmla="*/ 455076 h 455076"/>
                <a:gd name="connsiteX35" fmla="*/ 139293 w 607639"/>
                <a:gd name="connsiteY35" fmla="*/ 442455 h 455076"/>
                <a:gd name="connsiteX36" fmla="*/ 151932 w 607639"/>
                <a:gd name="connsiteY36" fmla="*/ 429834 h 455076"/>
                <a:gd name="connsiteX37" fmla="*/ 202487 w 607639"/>
                <a:gd name="connsiteY37" fmla="*/ 429834 h 455076"/>
                <a:gd name="connsiteX38" fmla="*/ 202487 w 607639"/>
                <a:gd name="connsiteY38" fmla="*/ 404591 h 455076"/>
                <a:gd name="connsiteX39" fmla="*/ 25367 w 607639"/>
                <a:gd name="connsiteY39" fmla="*/ 404591 h 455076"/>
                <a:gd name="connsiteX40" fmla="*/ 0 w 607639"/>
                <a:gd name="connsiteY40" fmla="*/ 379260 h 455076"/>
                <a:gd name="connsiteX41" fmla="*/ 0 w 607639"/>
                <a:gd name="connsiteY41" fmla="*/ 25331 h 455076"/>
                <a:gd name="connsiteX42" fmla="*/ 25367 w 607639"/>
                <a:gd name="connsiteY42" fmla="*/ 0 h 45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607639" h="455076">
                  <a:moveTo>
                    <a:pt x="227854" y="404591"/>
                  </a:moveTo>
                  <a:lnTo>
                    <a:pt x="227854" y="429834"/>
                  </a:lnTo>
                  <a:lnTo>
                    <a:pt x="379786" y="429834"/>
                  </a:lnTo>
                  <a:lnTo>
                    <a:pt x="379786" y="404591"/>
                  </a:lnTo>
                  <a:close/>
                  <a:moveTo>
                    <a:pt x="303680" y="353928"/>
                  </a:moveTo>
                  <a:lnTo>
                    <a:pt x="303775" y="353928"/>
                  </a:lnTo>
                  <a:lnTo>
                    <a:pt x="303888" y="353928"/>
                  </a:lnTo>
                  <a:lnTo>
                    <a:pt x="312716" y="357595"/>
                  </a:lnTo>
                  <a:cubicBezTo>
                    <a:pt x="315001" y="359887"/>
                    <a:pt x="316415" y="363054"/>
                    <a:pt x="316415" y="366552"/>
                  </a:cubicBezTo>
                  <a:cubicBezTo>
                    <a:pt x="316415" y="373548"/>
                    <a:pt x="310760" y="379219"/>
                    <a:pt x="303784" y="379219"/>
                  </a:cubicBezTo>
                  <a:cubicBezTo>
                    <a:pt x="296808" y="379219"/>
                    <a:pt x="291153" y="373548"/>
                    <a:pt x="291153" y="366552"/>
                  </a:cubicBezTo>
                  <a:cubicBezTo>
                    <a:pt x="291153" y="363054"/>
                    <a:pt x="292567" y="359887"/>
                    <a:pt x="294853" y="357595"/>
                  </a:cubicBezTo>
                  <a:close/>
                  <a:moveTo>
                    <a:pt x="303784" y="353885"/>
                  </a:moveTo>
                  <a:lnTo>
                    <a:pt x="303680" y="353928"/>
                  </a:lnTo>
                  <a:lnTo>
                    <a:pt x="25367" y="353928"/>
                  </a:lnTo>
                  <a:lnTo>
                    <a:pt x="25367" y="379260"/>
                  </a:lnTo>
                  <a:lnTo>
                    <a:pt x="303775" y="379260"/>
                  </a:lnTo>
                  <a:lnTo>
                    <a:pt x="582272" y="379260"/>
                  </a:lnTo>
                  <a:lnTo>
                    <a:pt x="582272" y="353928"/>
                  </a:lnTo>
                  <a:lnTo>
                    <a:pt x="303888" y="353928"/>
                  </a:lnTo>
                  <a:close/>
                  <a:moveTo>
                    <a:pt x="25367" y="25331"/>
                  </a:moveTo>
                  <a:lnTo>
                    <a:pt x="25367" y="328686"/>
                  </a:lnTo>
                  <a:lnTo>
                    <a:pt x="582272" y="328686"/>
                  </a:lnTo>
                  <a:lnTo>
                    <a:pt x="582272" y="25331"/>
                  </a:lnTo>
                  <a:close/>
                  <a:moveTo>
                    <a:pt x="25367" y="0"/>
                  </a:moveTo>
                  <a:lnTo>
                    <a:pt x="582272" y="0"/>
                  </a:lnTo>
                  <a:cubicBezTo>
                    <a:pt x="596246" y="0"/>
                    <a:pt x="607639" y="11377"/>
                    <a:pt x="607639" y="25331"/>
                  </a:cubicBezTo>
                  <a:lnTo>
                    <a:pt x="607639" y="379260"/>
                  </a:lnTo>
                  <a:cubicBezTo>
                    <a:pt x="607639" y="393214"/>
                    <a:pt x="596246" y="404591"/>
                    <a:pt x="582272" y="404591"/>
                  </a:cubicBezTo>
                  <a:lnTo>
                    <a:pt x="405063" y="404591"/>
                  </a:lnTo>
                  <a:lnTo>
                    <a:pt x="405063" y="429834"/>
                  </a:lnTo>
                  <a:lnTo>
                    <a:pt x="455707" y="429834"/>
                  </a:lnTo>
                  <a:cubicBezTo>
                    <a:pt x="462738" y="429834"/>
                    <a:pt x="468346" y="435522"/>
                    <a:pt x="468346" y="442455"/>
                  </a:cubicBezTo>
                  <a:cubicBezTo>
                    <a:pt x="468346" y="449477"/>
                    <a:pt x="462738" y="455076"/>
                    <a:pt x="455707" y="455076"/>
                  </a:cubicBezTo>
                  <a:lnTo>
                    <a:pt x="151932" y="455076"/>
                  </a:lnTo>
                  <a:cubicBezTo>
                    <a:pt x="144901" y="455076"/>
                    <a:pt x="139293" y="449477"/>
                    <a:pt x="139293" y="442455"/>
                  </a:cubicBezTo>
                  <a:cubicBezTo>
                    <a:pt x="139293" y="435433"/>
                    <a:pt x="144901" y="429834"/>
                    <a:pt x="151932" y="429834"/>
                  </a:cubicBezTo>
                  <a:lnTo>
                    <a:pt x="202487" y="429834"/>
                  </a:lnTo>
                  <a:lnTo>
                    <a:pt x="202487" y="404591"/>
                  </a:lnTo>
                  <a:lnTo>
                    <a:pt x="25367" y="404591"/>
                  </a:lnTo>
                  <a:cubicBezTo>
                    <a:pt x="11304" y="404591"/>
                    <a:pt x="0" y="393214"/>
                    <a:pt x="0" y="379260"/>
                  </a:cubicBezTo>
                  <a:lnTo>
                    <a:pt x="0" y="25331"/>
                  </a:lnTo>
                  <a:cubicBezTo>
                    <a:pt x="0" y="11377"/>
                    <a:pt x="11304" y="0"/>
                    <a:pt x="253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5F0EA02-4403-40FB-8173-96935E5DBACB}"/>
              </a:ext>
            </a:extLst>
          </p:cNvPr>
          <p:cNvGrpSpPr/>
          <p:nvPr/>
        </p:nvGrpSpPr>
        <p:grpSpPr>
          <a:xfrm>
            <a:off x="9382841" y="1802435"/>
            <a:ext cx="769330" cy="769329"/>
            <a:chOff x="1571241" y="2490561"/>
            <a:chExt cx="769330" cy="769329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id="{50D783FA-FDF8-442B-9659-DB4CA822196F}"/>
                </a:ext>
              </a:extLst>
            </p:cNvPr>
            <p:cNvSpPr/>
            <p:nvPr/>
          </p:nvSpPr>
          <p:spPr>
            <a:xfrm>
              <a:off x="1571241" y="2490561"/>
              <a:ext cx="769330" cy="76932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73100" sx="102000" sy="102000" algn="ctr" rotWithShape="0">
                <a:prstClr val="black">
                  <a:alpha val="33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椭圆 28">
              <a:extLst>
                <a:ext uri="{FF2B5EF4-FFF2-40B4-BE49-F238E27FC236}">
                  <a16:creationId xmlns:a16="http://schemas.microsoft.com/office/drawing/2014/main" id="{C812FCE5-1D65-42F0-915B-2EA4ABEABA83}"/>
                </a:ext>
              </a:extLst>
            </p:cNvPr>
            <p:cNvSpPr/>
            <p:nvPr/>
          </p:nvSpPr>
          <p:spPr>
            <a:xfrm>
              <a:off x="1772615" y="2685800"/>
              <a:ext cx="366581" cy="378847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9FF7C981-B485-478D-82A2-C9BAB498926B}"/>
              </a:ext>
            </a:extLst>
          </p:cNvPr>
          <p:cNvGrpSpPr/>
          <p:nvPr/>
        </p:nvGrpSpPr>
        <p:grpSpPr>
          <a:xfrm>
            <a:off x="1014245" y="4641598"/>
            <a:ext cx="9790491" cy="1537570"/>
            <a:chOff x="1042820" y="5074668"/>
            <a:chExt cx="9790491" cy="1537570"/>
          </a:xfrm>
        </p:grpSpPr>
        <p:sp>
          <p:nvSpPr>
            <p:cNvPr id="41" name="PA-文本框 8">
              <a:extLst>
                <a:ext uri="{FF2B5EF4-FFF2-40B4-BE49-F238E27FC236}">
                  <a16:creationId xmlns:a16="http://schemas.microsoft.com/office/drawing/2014/main" id="{B7E582CD-D9D5-47B4-A68A-63A9B99BA1BB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8801986" y="5074668"/>
              <a:ext cx="2031325" cy="46166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zh-CN" altLang="en-US" sz="2400" dirty="0">
                  <a:cs typeface="+mn-ea"/>
                  <a:sym typeface="+mn-lt"/>
                </a:rPr>
                <a:t>输入您的标题</a:t>
              </a: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E46953F2-3DFB-4AC2-9095-F42AD78A073E}"/>
                </a:ext>
              </a:extLst>
            </p:cNvPr>
            <p:cNvSpPr/>
            <p:nvPr/>
          </p:nvSpPr>
          <p:spPr bwMode="auto">
            <a:xfrm>
              <a:off x="1042820" y="5583238"/>
              <a:ext cx="9790491" cy="102900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10000"/>
                </a:lnSpc>
                <a:defRPr/>
              </a:pP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8-14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号字，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1.3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倍字间距。标题数字等都可以通过点击和重新输入进行更改，顶部“开始”面板中可以对字体、字号、颜色、行距等进行修改。</a:t>
              </a:r>
            </a:p>
            <a:p>
              <a:pPr algn="r">
                <a:lnSpc>
                  <a:spcPct val="110000"/>
                </a:lnSpc>
                <a:defRPr/>
              </a:pPr>
              <a:endPara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矩形 42">
            <a:extLst>
              <a:ext uri="{FF2B5EF4-FFF2-40B4-BE49-F238E27FC236}">
                <a16:creationId xmlns:a16="http://schemas.microsoft.com/office/drawing/2014/main" id="{CD4C7D2E-EA76-48A8-B366-E3DBAE07ACB9}"/>
              </a:ext>
            </a:extLst>
          </p:cNvPr>
          <p:cNvSpPr/>
          <p:nvPr/>
        </p:nvSpPr>
        <p:spPr bwMode="auto">
          <a:xfrm>
            <a:off x="8900753" y="2779816"/>
            <a:ext cx="1733506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CA9A0A83-A86E-4FCC-9748-278FA5345631}"/>
              </a:ext>
            </a:extLst>
          </p:cNvPr>
          <p:cNvSpPr/>
          <p:nvPr/>
        </p:nvSpPr>
        <p:spPr bwMode="auto">
          <a:xfrm>
            <a:off x="3988743" y="2949434"/>
            <a:ext cx="1733506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34230F03-0CD4-416F-9290-C6A41A617B34}"/>
              </a:ext>
            </a:extLst>
          </p:cNvPr>
          <p:cNvSpPr/>
          <p:nvPr/>
        </p:nvSpPr>
        <p:spPr bwMode="auto">
          <a:xfrm>
            <a:off x="1536839" y="3162728"/>
            <a:ext cx="1733506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A652072C-2FC2-4BF8-AD1F-B786B2903327}"/>
              </a:ext>
            </a:extLst>
          </p:cNvPr>
          <p:cNvSpPr/>
          <p:nvPr/>
        </p:nvSpPr>
        <p:spPr bwMode="auto">
          <a:xfrm>
            <a:off x="6249739" y="2326610"/>
            <a:ext cx="1733506" cy="415498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defRPr/>
            </a:pPr>
            <a:r>
              <a:rPr lang="zh-CN" altLang="en-US" sz="1050" i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</a:p>
        </p:txBody>
      </p:sp>
    </p:spTree>
    <p:extLst>
      <p:ext uri="{BB962C8B-B14F-4D97-AF65-F5344CB8AC3E}">
        <p14:creationId xmlns:p14="http://schemas.microsoft.com/office/powerpoint/2010/main" val="303568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1" dur="250" fill="hold"/>
                                        <p:tgtEl>
                                          <p:spTgt spid="2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23" dur="250" fill="hold"/>
                                        <p:tgtEl>
                                          <p:spTgt spid="3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3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7" dur="250" fill="hold"/>
                                        <p:tgtEl>
                                          <p:spTgt spid="3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35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850"/>
                            </p:stCondLst>
                            <p:childTnLst>
                              <p:par>
                                <p:cTn id="5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43" grpId="0"/>
      <p:bldP spid="44" grpId="0"/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6A00B454-2826-41DF-9F5E-96370D7927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2574" y="1769124"/>
            <a:ext cx="2458636" cy="3687954"/>
          </a:xfrm>
          <a:custGeom>
            <a:avLst/>
            <a:gdLst>
              <a:gd name="connsiteX0" fmla="*/ 87816 w 2890573"/>
              <a:gd name="connsiteY0" fmla="*/ 0 h 3687954"/>
              <a:gd name="connsiteX1" fmla="*/ 2802757 w 2890573"/>
              <a:gd name="connsiteY1" fmla="*/ 0 h 3687954"/>
              <a:gd name="connsiteX2" fmla="*/ 2890573 w 2890573"/>
              <a:gd name="connsiteY2" fmla="*/ 87816 h 3687954"/>
              <a:gd name="connsiteX3" fmla="*/ 2890573 w 2890573"/>
              <a:gd name="connsiteY3" fmla="*/ 3601917 h 3687954"/>
              <a:gd name="connsiteX4" fmla="*/ 2836939 w 2890573"/>
              <a:gd name="connsiteY4" fmla="*/ 3682832 h 3687954"/>
              <a:gd name="connsiteX5" fmla="*/ 2811569 w 2890573"/>
              <a:gd name="connsiteY5" fmla="*/ 3687954 h 3687954"/>
              <a:gd name="connsiteX6" fmla="*/ 79005 w 2890573"/>
              <a:gd name="connsiteY6" fmla="*/ 3687954 h 3687954"/>
              <a:gd name="connsiteX7" fmla="*/ 53635 w 2890573"/>
              <a:gd name="connsiteY7" fmla="*/ 3682832 h 3687954"/>
              <a:gd name="connsiteX8" fmla="*/ 0 w 2890573"/>
              <a:gd name="connsiteY8" fmla="*/ 3601917 h 3687954"/>
              <a:gd name="connsiteX9" fmla="*/ 0 w 2890573"/>
              <a:gd name="connsiteY9" fmla="*/ 87816 h 3687954"/>
              <a:gd name="connsiteX10" fmla="*/ 87816 w 2890573"/>
              <a:gd name="connsiteY10" fmla="*/ 0 h 3687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890573" h="3687954">
                <a:moveTo>
                  <a:pt x="87816" y="0"/>
                </a:moveTo>
                <a:lnTo>
                  <a:pt x="2802757" y="0"/>
                </a:lnTo>
                <a:cubicBezTo>
                  <a:pt x="2851256" y="0"/>
                  <a:pt x="2890573" y="39317"/>
                  <a:pt x="2890573" y="87816"/>
                </a:cubicBezTo>
                <a:lnTo>
                  <a:pt x="2890573" y="3601917"/>
                </a:lnTo>
                <a:cubicBezTo>
                  <a:pt x="2890573" y="3638291"/>
                  <a:pt x="2868457" y="3669501"/>
                  <a:pt x="2836939" y="3682832"/>
                </a:cubicBezTo>
                <a:lnTo>
                  <a:pt x="2811569" y="3687954"/>
                </a:lnTo>
                <a:lnTo>
                  <a:pt x="79005" y="3687954"/>
                </a:lnTo>
                <a:lnTo>
                  <a:pt x="53635" y="3682832"/>
                </a:lnTo>
                <a:cubicBezTo>
                  <a:pt x="22116" y="3669501"/>
                  <a:pt x="0" y="3638291"/>
                  <a:pt x="0" y="3601917"/>
                </a:cubicBezTo>
                <a:lnTo>
                  <a:pt x="0" y="87816"/>
                </a:lnTo>
                <a:cubicBezTo>
                  <a:pt x="0" y="39317"/>
                  <a:pt x="39317" y="0"/>
                  <a:pt x="87816" y="0"/>
                </a:cubicBezTo>
                <a:close/>
              </a:path>
            </a:pathLst>
          </a:custGeom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20F93CC9-1E03-4580-B14F-06F9548129EC}"/>
              </a:ext>
            </a:extLst>
          </p:cNvPr>
          <p:cNvSpPr/>
          <p:nvPr/>
        </p:nvSpPr>
        <p:spPr>
          <a:xfrm>
            <a:off x="1441520" y="1767345"/>
            <a:ext cx="3259616" cy="1810855"/>
          </a:xfrm>
          <a:prstGeom prst="roundRect">
            <a:avLst>
              <a:gd name="adj" fmla="val 56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5AC63B9-5E4F-4C0B-8BCD-6A8BE9080B39}"/>
              </a:ext>
            </a:extLst>
          </p:cNvPr>
          <p:cNvSpPr/>
          <p:nvPr/>
        </p:nvSpPr>
        <p:spPr>
          <a:xfrm>
            <a:off x="4784063" y="1767345"/>
            <a:ext cx="3259616" cy="1810855"/>
          </a:xfrm>
          <a:prstGeom prst="roundRect">
            <a:avLst>
              <a:gd name="adj" fmla="val 56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E6301B0C-13D3-4B72-BB05-1473AE8F2FC7}"/>
              </a:ext>
            </a:extLst>
          </p:cNvPr>
          <p:cNvSpPr/>
          <p:nvPr/>
        </p:nvSpPr>
        <p:spPr>
          <a:xfrm>
            <a:off x="4784063" y="3648002"/>
            <a:ext cx="3259616" cy="1810855"/>
          </a:xfrm>
          <a:prstGeom prst="roundRect">
            <a:avLst>
              <a:gd name="adj" fmla="val 5617"/>
            </a:avLst>
          </a:prstGeom>
          <a:solidFill>
            <a:schemeClr val="bg1"/>
          </a:solidFill>
          <a:ln>
            <a:noFill/>
          </a:ln>
          <a:effectLst>
            <a:outerShdw blurRad="190500" sx="102000" sy="102000" algn="ctr" rotWithShape="0">
              <a:schemeClr val="accent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4466415F-BBCA-4C6D-8B26-56B9EDA89F1A}"/>
              </a:ext>
            </a:extLst>
          </p:cNvPr>
          <p:cNvSpPr/>
          <p:nvPr/>
        </p:nvSpPr>
        <p:spPr>
          <a:xfrm>
            <a:off x="1441520" y="3648002"/>
            <a:ext cx="3259616" cy="1810855"/>
          </a:xfrm>
          <a:prstGeom prst="roundRect">
            <a:avLst>
              <a:gd name="adj" fmla="val 5617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01F1D4D-78D0-4B1B-8615-1F5C6EDE2D1C}"/>
              </a:ext>
            </a:extLst>
          </p:cNvPr>
          <p:cNvSpPr txBox="1"/>
          <p:nvPr/>
        </p:nvSpPr>
        <p:spPr>
          <a:xfrm>
            <a:off x="1640909" y="2326925"/>
            <a:ext cx="2943765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B469CF-1DBB-485D-954C-E4BA7DB2D424}"/>
              </a:ext>
            </a:extLst>
          </p:cNvPr>
          <p:cNvSpPr txBox="1"/>
          <p:nvPr/>
        </p:nvSpPr>
        <p:spPr>
          <a:xfrm>
            <a:off x="4931488" y="2324779"/>
            <a:ext cx="2890573" cy="851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建议正文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8-14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号字，</a:t>
            </a: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1.3</a:t>
            </a: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rPr>
              <a:t>倍字间距。标题数字等都可以通过点击和重新输入进行更改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545E748-010C-43A4-9589-74D024C1D4A3}"/>
              </a:ext>
            </a:extLst>
          </p:cNvPr>
          <p:cNvSpPr txBox="1"/>
          <p:nvPr/>
        </p:nvSpPr>
        <p:spPr>
          <a:xfrm>
            <a:off x="1640909" y="4171233"/>
            <a:ext cx="2943765" cy="742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505B617-6735-4A68-9975-7D39813EA30C}"/>
              </a:ext>
            </a:extLst>
          </p:cNvPr>
          <p:cNvSpPr txBox="1"/>
          <p:nvPr/>
        </p:nvSpPr>
        <p:spPr>
          <a:xfrm>
            <a:off x="4923971" y="4171233"/>
            <a:ext cx="2943765" cy="59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prstClr val="black"/>
                </a:solidFill>
                <a:cs typeface="+mn-ea"/>
                <a:sym typeface="+mn-lt"/>
              </a:rPr>
              <a:t>顶部“开始”面板中可以对字体、字号、颜色、行距等进行修改。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0E33F27-C767-4FEF-8943-B8AA5E944581}"/>
              </a:ext>
            </a:extLst>
          </p:cNvPr>
          <p:cNvSpPr txBox="1"/>
          <p:nvPr/>
        </p:nvSpPr>
        <p:spPr>
          <a:xfrm>
            <a:off x="1640909" y="1927295"/>
            <a:ext cx="1649811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01 .</a:t>
            </a:r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C25053-3F98-458D-90C2-9F2CF65BF5E1}"/>
              </a:ext>
            </a:extLst>
          </p:cNvPr>
          <p:cNvSpPr txBox="1"/>
          <p:nvPr/>
        </p:nvSpPr>
        <p:spPr>
          <a:xfrm>
            <a:off x="4931488" y="1927740"/>
            <a:ext cx="1547218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02 .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6743EF1-3B12-4EC6-8B01-067AAA8B9C6A}"/>
              </a:ext>
            </a:extLst>
          </p:cNvPr>
          <p:cNvSpPr txBox="1"/>
          <p:nvPr/>
        </p:nvSpPr>
        <p:spPr>
          <a:xfrm>
            <a:off x="1640909" y="3718316"/>
            <a:ext cx="1741182" cy="4979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03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.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rPr>
              <a:t>输入标题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F9C71C3-3FC1-4227-84FE-D0118BB67268}"/>
              </a:ext>
            </a:extLst>
          </p:cNvPr>
          <p:cNvSpPr txBox="1"/>
          <p:nvPr/>
        </p:nvSpPr>
        <p:spPr>
          <a:xfrm>
            <a:off x="4931488" y="3788055"/>
            <a:ext cx="1471878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04.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输入标题</a:t>
            </a: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B84593F-18CA-440D-BCD5-A0CA1A62B3F1}"/>
              </a:ext>
            </a:extLst>
          </p:cNvPr>
          <p:cNvSpPr/>
          <p:nvPr/>
        </p:nvSpPr>
        <p:spPr>
          <a:xfrm>
            <a:off x="8342574" y="1766628"/>
            <a:ext cx="2458636" cy="3689733"/>
          </a:xfrm>
          <a:prstGeom prst="roundRect">
            <a:avLst>
              <a:gd name="adj" fmla="val 3038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449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菱形 1">
            <a:extLst>
              <a:ext uri="{FF2B5EF4-FFF2-40B4-BE49-F238E27FC236}">
                <a16:creationId xmlns:a16="http://schemas.microsoft.com/office/drawing/2014/main" id="{D0A06E7F-7864-4B3B-AA1D-587A26BA5CFF}"/>
              </a:ext>
            </a:extLst>
          </p:cNvPr>
          <p:cNvSpPr/>
          <p:nvPr/>
        </p:nvSpPr>
        <p:spPr>
          <a:xfrm rot="16200000">
            <a:off x="1527844" y="2075318"/>
            <a:ext cx="1372908" cy="1393648"/>
          </a:xfrm>
          <a:prstGeom prst="diamond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六边形 6">
            <a:extLst>
              <a:ext uri="{FF2B5EF4-FFF2-40B4-BE49-F238E27FC236}">
                <a16:creationId xmlns:a16="http://schemas.microsoft.com/office/drawing/2014/main" id="{79263240-DDCE-417E-AA7F-791763FB2F59}"/>
              </a:ext>
            </a:extLst>
          </p:cNvPr>
          <p:cNvSpPr/>
          <p:nvPr/>
        </p:nvSpPr>
        <p:spPr>
          <a:xfrm>
            <a:off x="1937006" y="2485571"/>
            <a:ext cx="554584" cy="573142"/>
          </a:xfrm>
          <a:custGeom>
            <a:avLst/>
            <a:gdLst>
              <a:gd name="T0" fmla="*/ 743 w 743"/>
              <a:gd name="T1" fmla="*/ 27 h 769"/>
              <a:gd name="T2" fmla="*/ 736 w 743"/>
              <a:gd name="T3" fmla="*/ 8 h 769"/>
              <a:gd name="T4" fmla="*/ 717 w 743"/>
              <a:gd name="T5" fmla="*/ 0 h 769"/>
              <a:gd name="T6" fmla="*/ 599 w 743"/>
              <a:gd name="T7" fmla="*/ 0 h 769"/>
              <a:gd name="T8" fmla="*/ 591 w 743"/>
              <a:gd name="T9" fmla="*/ 1 h 769"/>
              <a:gd name="T10" fmla="*/ 569 w 743"/>
              <a:gd name="T11" fmla="*/ 1 h 769"/>
              <a:gd name="T12" fmla="*/ 555 w 743"/>
              <a:gd name="T13" fmla="*/ 2 h 769"/>
              <a:gd name="T14" fmla="*/ 184 w 743"/>
              <a:gd name="T15" fmla="*/ 2 h 769"/>
              <a:gd name="T16" fmla="*/ 171 w 743"/>
              <a:gd name="T17" fmla="*/ 1 h 769"/>
              <a:gd name="T18" fmla="*/ 152 w 743"/>
              <a:gd name="T19" fmla="*/ 1 h 769"/>
              <a:gd name="T20" fmla="*/ 144 w 743"/>
              <a:gd name="T21" fmla="*/ 0 h 769"/>
              <a:gd name="T22" fmla="*/ 26 w 743"/>
              <a:gd name="T23" fmla="*/ 0 h 769"/>
              <a:gd name="T24" fmla="*/ 8 w 743"/>
              <a:gd name="T25" fmla="*/ 8 h 769"/>
              <a:gd name="T26" fmla="*/ 0 w 743"/>
              <a:gd name="T27" fmla="*/ 27 h 769"/>
              <a:gd name="T28" fmla="*/ 118 w 743"/>
              <a:gd name="T29" fmla="*/ 266 h 769"/>
              <a:gd name="T30" fmla="*/ 118 w 743"/>
              <a:gd name="T31" fmla="*/ 267 h 769"/>
              <a:gd name="T32" fmla="*/ 118 w 743"/>
              <a:gd name="T33" fmla="*/ 270 h 769"/>
              <a:gd name="T34" fmla="*/ 342 w 743"/>
              <a:gd name="T35" fmla="*/ 511 h 769"/>
              <a:gd name="T36" fmla="*/ 342 w 743"/>
              <a:gd name="T37" fmla="*/ 713 h 769"/>
              <a:gd name="T38" fmla="*/ 242 w 743"/>
              <a:gd name="T39" fmla="*/ 713 h 769"/>
              <a:gd name="T40" fmla="*/ 228 w 743"/>
              <a:gd name="T41" fmla="*/ 727 h 769"/>
              <a:gd name="T42" fmla="*/ 228 w 743"/>
              <a:gd name="T43" fmla="*/ 756 h 769"/>
              <a:gd name="T44" fmla="*/ 242 w 743"/>
              <a:gd name="T45" fmla="*/ 769 h 769"/>
              <a:gd name="T46" fmla="*/ 498 w 743"/>
              <a:gd name="T47" fmla="*/ 769 h 769"/>
              <a:gd name="T48" fmla="*/ 511 w 743"/>
              <a:gd name="T49" fmla="*/ 756 h 769"/>
              <a:gd name="T50" fmla="*/ 511 w 743"/>
              <a:gd name="T51" fmla="*/ 727 h 769"/>
              <a:gd name="T52" fmla="*/ 498 w 743"/>
              <a:gd name="T53" fmla="*/ 713 h 769"/>
              <a:gd name="T54" fmla="*/ 398 w 743"/>
              <a:gd name="T55" fmla="*/ 713 h 769"/>
              <a:gd name="T56" fmla="*/ 398 w 743"/>
              <a:gd name="T57" fmla="*/ 511 h 769"/>
              <a:gd name="T58" fmla="*/ 621 w 743"/>
              <a:gd name="T59" fmla="*/ 279 h 769"/>
              <a:gd name="T60" fmla="*/ 623 w 743"/>
              <a:gd name="T61" fmla="*/ 271 h 769"/>
              <a:gd name="T62" fmla="*/ 623 w 743"/>
              <a:gd name="T63" fmla="*/ 266 h 769"/>
              <a:gd name="T64" fmla="*/ 743 w 743"/>
              <a:gd name="T65" fmla="*/ 27 h 769"/>
              <a:gd name="T66" fmla="*/ 370 w 743"/>
              <a:gd name="T67" fmla="*/ 457 h 769"/>
              <a:gd name="T68" fmla="*/ 174 w 743"/>
              <a:gd name="T69" fmla="*/ 261 h 769"/>
              <a:gd name="T70" fmla="*/ 174 w 743"/>
              <a:gd name="T71" fmla="*/ 58 h 769"/>
              <a:gd name="T72" fmla="*/ 566 w 743"/>
              <a:gd name="T73" fmla="*/ 58 h 769"/>
              <a:gd name="T74" fmla="*/ 566 w 743"/>
              <a:gd name="T75" fmla="*/ 261 h 769"/>
              <a:gd name="T76" fmla="*/ 370 w 743"/>
              <a:gd name="T77" fmla="*/ 457 h 769"/>
              <a:gd name="T78" fmla="*/ 118 w 743"/>
              <a:gd name="T79" fmla="*/ 209 h 769"/>
              <a:gd name="T80" fmla="*/ 55 w 743"/>
              <a:gd name="T81" fmla="*/ 53 h 769"/>
              <a:gd name="T82" fmla="*/ 118 w 743"/>
              <a:gd name="T83" fmla="*/ 53 h 769"/>
              <a:gd name="T84" fmla="*/ 118 w 743"/>
              <a:gd name="T85" fmla="*/ 209 h 769"/>
              <a:gd name="T86" fmla="*/ 626 w 743"/>
              <a:gd name="T87" fmla="*/ 209 h 769"/>
              <a:gd name="T88" fmla="*/ 626 w 743"/>
              <a:gd name="T89" fmla="*/ 53 h 769"/>
              <a:gd name="T90" fmla="*/ 688 w 743"/>
              <a:gd name="T91" fmla="*/ 53 h 769"/>
              <a:gd name="T92" fmla="*/ 626 w 743"/>
              <a:gd name="T93" fmla="*/ 209 h 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43" h="769">
                <a:moveTo>
                  <a:pt x="743" y="27"/>
                </a:moveTo>
                <a:cubicBezTo>
                  <a:pt x="743" y="20"/>
                  <a:pt x="741" y="13"/>
                  <a:pt x="736" y="8"/>
                </a:cubicBezTo>
                <a:cubicBezTo>
                  <a:pt x="731" y="3"/>
                  <a:pt x="724" y="0"/>
                  <a:pt x="717" y="0"/>
                </a:cubicBezTo>
                <a:lnTo>
                  <a:pt x="599" y="0"/>
                </a:lnTo>
                <a:cubicBezTo>
                  <a:pt x="596" y="0"/>
                  <a:pt x="594" y="0"/>
                  <a:pt x="591" y="1"/>
                </a:cubicBezTo>
                <a:lnTo>
                  <a:pt x="569" y="1"/>
                </a:lnTo>
                <a:cubicBezTo>
                  <a:pt x="565" y="1"/>
                  <a:pt x="560" y="1"/>
                  <a:pt x="555" y="2"/>
                </a:cubicBezTo>
                <a:lnTo>
                  <a:pt x="184" y="2"/>
                </a:lnTo>
                <a:cubicBezTo>
                  <a:pt x="179" y="1"/>
                  <a:pt x="175" y="1"/>
                  <a:pt x="171" y="1"/>
                </a:cubicBezTo>
                <a:lnTo>
                  <a:pt x="152" y="1"/>
                </a:lnTo>
                <a:cubicBezTo>
                  <a:pt x="149" y="0"/>
                  <a:pt x="147" y="0"/>
                  <a:pt x="144" y="0"/>
                </a:cubicBezTo>
                <a:lnTo>
                  <a:pt x="26" y="0"/>
                </a:lnTo>
                <a:cubicBezTo>
                  <a:pt x="19" y="0"/>
                  <a:pt x="13" y="3"/>
                  <a:pt x="8" y="8"/>
                </a:cubicBezTo>
                <a:cubicBezTo>
                  <a:pt x="2" y="13"/>
                  <a:pt x="0" y="20"/>
                  <a:pt x="0" y="27"/>
                </a:cubicBezTo>
                <a:cubicBezTo>
                  <a:pt x="0" y="36"/>
                  <a:pt x="3" y="239"/>
                  <a:pt x="118" y="266"/>
                </a:cubicBezTo>
                <a:lnTo>
                  <a:pt x="118" y="267"/>
                </a:lnTo>
                <a:cubicBezTo>
                  <a:pt x="118" y="268"/>
                  <a:pt x="118" y="269"/>
                  <a:pt x="118" y="270"/>
                </a:cubicBezTo>
                <a:cubicBezTo>
                  <a:pt x="123" y="394"/>
                  <a:pt x="220" y="497"/>
                  <a:pt x="342" y="511"/>
                </a:cubicBezTo>
                <a:lnTo>
                  <a:pt x="342" y="713"/>
                </a:lnTo>
                <a:lnTo>
                  <a:pt x="242" y="713"/>
                </a:lnTo>
                <a:cubicBezTo>
                  <a:pt x="234" y="713"/>
                  <a:pt x="228" y="719"/>
                  <a:pt x="228" y="727"/>
                </a:cubicBezTo>
                <a:lnTo>
                  <a:pt x="228" y="756"/>
                </a:lnTo>
                <a:cubicBezTo>
                  <a:pt x="228" y="763"/>
                  <a:pt x="234" y="769"/>
                  <a:pt x="242" y="769"/>
                </a:cubicBezTo>
                <a:lnTo>
                  <a:pt x="498" y="769"/>
                </a:lnTo>
                <a:cubicBezTo>
                  <a:pt x="505" y="769"/>
                  <a:pt x="511" y="763"/>
                  <a:pt x="511" y="756"/>
                </a:cubicBezTo>
                <a:lnTo>
                  <a:pt x="511" y="727"/>
                </a:lnTo>
                <a:cubicBezTo>
                  <a:pt x="511" y="719"/>
                  <a:pt x="505" y="713"/>
                  <a:pt x="498" y="713"/>
                </a:cubicBezTo>
                <a:lnTo>
                  <a:pt x="398" y="713"/>
                </a:lnTo>
                <a:lnTo>
                  <a:pt x="398" y="511"/>
                </a:lnTo>
                <a:cubicBezTo>
                  <a:pt x="519" y="498"/>
                  <a:pt x="612" y="401"/>
                  <a:pt x="621" y="279"/>
                </a:cubicBezTo>
                <a:cubicBezTo>
                  <a:pt x="622" y="277"/>
                  <a:pt x="623" y="274"/>
                  <a:pt x="623" y="271"/>
                </a:cubicBezTo>
                <a:lnTo>
                  <a:pt x="623" y="266"/>
                </a:lnTo>
                <a:cubicBezTo>
                  <a:pt x="740" y="242"/>
                  <a:pt x="743" y="36"/>
                  <a:pt x="743" y="27"/>
                </a:cubicBezTo>
                <a:close/>
                <a:moveTo>
                  <a:pt x="370" y="457"/>
                </a:moveTo>
                <a:cubicBezTo>
                  <a:pt x="262" y="457"/>
                  <a:pt x="174" y="369"/>
                  <a:pt x="174" y="261"/>
                </a:cubicBezTo>
                <a:lnTo>
                  <a:pt x="174" y="58"/>
                </a:lnTo>
                <a:lnTo>
                  <a:pt x="566" y="58"/>
                </a:lnTo>
                <a:lnTo>
                  <a:pt x="566" y="261"/>
                </a:lnTo>
                <a:cubicBezTo>
                  <a:pt x="566" y="369"/>
                  <a:pt x="478" y="457"/>
                  <a:pt x="370" y="457"/>
                </a:cubicBezTo>
                <a:close/>
                <a:moveTo>
                  <a:pt x="118" y="209"/>
                </a:moveTo>
                <a:cubicBezTo>
                  <a:pt x="73" y="184"/>
                  <a:pt x="59" y="98"/>
                  <a:pt x="55" y="53"/>
                </a:cubicBezTo>
                <a:lnTo>
                  <a:pt x="118" y="53"/>
                </a:lnTo>
                <a:lnTo>
                  <a:pt x="118" y="209"/>
                </a:lnTo>
                <a:close/>
                <a:moveTo>
                  <a:pt x="626" y="209"/>
                </a:moveTo>
                <a:lnTo>
                  <a:pt x="626" y="53"/>
                </a:lnTo>
                <a:lnTo>
                  <a:pt x="688" y="53"/>
                </a:lnTo>
                <a:cubicBezTo>
                  <a:pt x="684" y="98"/>
                  <a:pt x="670" y="184"/>
                  <a:pt x="626" y="20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" name="菱形 3">
            <a:extLst>
              <a:ext uri="{FF2B5EF4-FFF2-40B4-BE49-F238E27FC236}">
                <a16:creationId xmlns:a16="http://schemas.microsoft.com/office/drawing/2014/main" id="{C64BAED6-B2F3-4D70-814B-0136C834AB14}"/>
              </a:ext>
            </a:extLst>
          </p:cNvPr>
          <p:cNvSpPr/>
          <p:nvPr/>
        </p:nvSpPr>
        <p:spPr>
          <a:xfrm rot="16200000">
            <a:off x="4115647" y="2075316"/>
            <a:ext cx="1372908" cy="1393652"/>
          </a:xfrm>
          <a:prstGeom prst="diamond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六边形 10">
            <a:extLst>
              <a:ext uri="{FF2B5EF4-FFF2-40B4-BE49-F238E27FC236}">
                <a16:creationId xmlns:a16="http://schemas.microsoft.com/office/drawing/2014/main" id="{B9FCC87C-A8F8-4517-816F-F55D70292F93}"/>
              </a:ext>
            </a:extLst>
          </p:cNvPr>
          <p:cNvSpPr/>
          <p:nvPr/>
        </p:nvSpPr>
        <p:spPr>
          <a:xfrm>
            <a:off x="4515530" y="2486171"/>
            <a:ext cx="573142" cy="571942"/>
          </a:xfrm>
          <a:custGeom>
            <a:avLst/>
            <a:gdLst>
              <a:gd name="connsiteX0" fmla="*/ 73141 w 606368"/>
              <a:gd name="connsiteY0" fmla="*/ 459099 h 605099"/>
              <a:gd name="connsiteX1" fmla="*/ 146282 w 606368"/>
              <a:gd name="connsiteY1" fmla="*/ 532099 h 605099"/>
              <a:gd name="connsiteX2" fmla="*/ 73141 w 606368"/>
              <a:gd name="connsiteY2" fmla="*/ 605099 h 605099"/>
              <a:gd name="connsiteX3" fmla="*/ 0 w 606368"/>
              <a:gd name="connsiteY3" fmla="*/ 532099 h 605099"/>
              <a:gd name="connsiteX4" fmla="*/ 73141 w 606368"/>
              <a:gd name="connsiteY4" fmla="*/ 459099 h 605099"/>
              <a:gd name="connsiteX5" fmla="*/ 90350 w 606368"/>
              <a:gd name="connsiteY5" fmla="*/ 311335 h 605099"/>
              <a:gd name="connsiteX6" fmla="*/ 286566 w 606368"/>
              <a:gd name="connsiteY6" fmla="*/ 507355 h 605099"/>
              <a:gd name="connsiteX7" fmla="*/ 245213 w 606368"/>
              <a:gd name="connsiteY7" fmla="*/ 548647 h 605099"/>
              <a:gd name="connsiteX8" fmla="*/ 203860 w 606368"/>
              <a:gd name="connsiteY8" fmla="*/ 507355 h 605099"/>
              <a:gd name="connsiteX9" fmla="*/ 90350 w 606368"/>
              <a:gd name="connsiteY9" fmla="*/ 393919 h 605099"/>
              <a:gd name="connsiteX10" fmla="*/ 48902 w 606368"/>
              <a:gd name="connsiteY10" fmla="*/ 352627 h 605099"/>
              <a:gd name="connsiteX11" fmla="*/ 90350 w 606368"/>
              <a:gd name="connsiteY11" fmla="*/ 311335 h 605099"/>
              <a:gd name="connsiteX12" fmla="*/ 112838 w 606368"/>
              <a:gd name="connsiteY12" fmla="*/ 158772 h 605099"/>
              <a:gd name="connsiteX13" fmla="*/ 439340 w 606368"/>
              <a:gd name="connsiteY13" fmla="*/ 484848 h 605099"/>
              <a:gd name="connsiteX14" fmla="*/ 397986 w 606368"/>
              <a:gd name="connsiteY14" fmla="*/ 526136 h 605099"/>
              <a:gd name="connsiteX15" fmla="*/ 356631 w 606368"/>
              <a:gd name="connsiteY15" fmla="*/ 484848 h 605099"/>
              <a:gd name="connsiteX16" fmla="*/ 112838 w 606368"/>
              <a:gd name="connsiteY16" fmla="*/ 241443 h 605099"/>
              <a:gd name="connsiteX17" fmla="*/ 71483 w 606368"/>
              <a:gd name="connsiteY17" fmla="*/ 200060 h 605099"/>
              <a:gd name="connsiteX18" fmla="*/ 112838 w 606368"/>
              <a:gd name="connsiteY18" fmla="*/ 158772 h 605099"/>
              <a:gd name="connsiteX19" fmla="*/ 121024 w 606368"/>
              <a:gd name="connsiteY19" fmla="*/ 0 h 605099"/>
              <a:gd name="connsiteX20" fmla="*/ 606368 w 606368"/>
              <a:gd name="connsiteY20" fmla="*/ 484702 h 605099"/>
              <a:gd name="connsiteX21" fmla="*/ 565012 w 606368"/>
              <a:gd name="connsiteY21" fmla="*/ 525995 h 605099"/>
              <a:gd name="connsiteX22" fmla="*/ 523656 w 606368"/>
              <a:gd name="connsiteY22" fmla="*/ 484702 h 605099"/>
              <a:gd name="connsiteX23" fmla="*/ 121024 w 606368"/>
              <a:gd name="connsiteY23" fmla="*/ 82586 h 605099"/>
              <a:gd name="connsiteX24" fmla="*/ 79668 w 606368"/>
              <a:gd name="connsiteY24" fmla="*/ 41293 h 605099"/>
              <a:gd name="connsiteX25" fmla="*/ 121024 w 606368"/>
              <a:gd name="connsiteY25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606368" h="605099">
                <a:moveTo>
                  <a:pt x="73141" y="459099"/>
                </a:moveTo>
                <a:cubicBezTo>
                  <a:pt x="113536" y="459099"/>
                  <a:pt x="146282" y="491782"/>
                  <a:pt x="146282" y="532099"/>
                </a:cubicBezTo>
                <a:cubicBezTo>
                  <a:pt x="146282" y="572416"/>
                  <a:pt x="113536" y="605099"/>
                  <a:pt x="73141" y="605099"/>
                </a:cubicBezTo>
                <a:cubicBezTo>
                  <a:pt x="32746" y="605099"/>
                  <a:pt x="0" y="572416"/>
                  <a:pt x="0" y="532099"/>
                </a:cubicBezTo>
                <a:cubicBezTo>
                  <a:pt x="0" y="491782"/>
                  <a:pt x="32746" y="459099"/>
                  <a:pt x="73141" y="459099"/>
                </a:cubicBezTo>
                <a:close/>
                <a:moveTo>
                  <a:pt x="90350" y="311335"/>
                </a:moveTo>
                <a:cubicBezTo>
                  <a:pt x="198584" y="311335"/>
                  <a:pt x="286566" y="399280"/>
                  <a:pt x="286566" y="507355"/>
                </a:cubicBezTo>
                <a:cubicBezTo>
                  <a:pt x="286566" y="530118"/>
                  <a:pt x="268103" y="548647"/>
                  <a:pt x="245213" y="548647"/>
                </a:cubicBezTo>
                <a:cubicBezTo>
                  <a:pt x="222417" y="548647"/>
                  <a:pt x="203860" y="530118"/>
                  <a:pt x="203860" y="507355"/>
                </a:cubicBezTo>
                <a:cubicBezTo>
                  <a:pt x="203860" y="444805"/>
                  <a:pt x="152898" y="393919"/>
                  <a:pt x="90350" y="393919"/>
                </a:cubicBezTo>
                <a:cubicBezTo>
                  <a:pt x="67459" y="393919"/>
                  <a:pt x="48902" y="375483"/>
                  <a:pt x="48902" y="352627"/>
                </a:cubicBezTo>
                <a:cubicBezTo>
                  <a:pt x="48902" y="329770"/>
                  <a:pt x="67459" y="311335"/>
                  <a:pt x="90350" y="311335"/>
                </a:cubicBezTo>
                <a:close/>
                <a:moveTo>
                  <a:pt x="112838" y="158772"/>
                </a:moveTo>
                <a:cubicBezTo>
                  <a:pt x="292857" y="158772"/>
                  <a:pt x="439340" y="305021"/>
                  <a:pt x="439340" y="484848"/>
                </a:cubicBezTo>
                <a:cubicBezTo>
                  <a:pt x="439340" y="507608"/>
                  <a:pt x="420783" y="526136"/>
                  <a:pt x="397986" y="526136"/>
                </a:cubicBezTo>
                <a:cubicBezTo>
                  <a:pt x="375095" y="526136"/>
                  <a:pt x="356631" y="507608"/>
                  <a:pt x="356631" y="484848"/>
                </a:cubicBezTo>
                <a:cubicBezTo>
                  <a:pt x="356631" y="350636"/>
                  <a:pt x="247263" y="241443"/>
                  <a:pt x="112838" y="241443"/>
                </a:cubicBezTo>
                <a:cubicBezTo>
                  <a:pt x="89947" y="241443"/>
                  <a:pt x="71483" y="222915"/>
                  <a:pt x="71483" y="200060"/>
                </a:cubicBezTo>
                <a:cubicBezTo>
                  <a:pt x="71483" y="177300"/>
                  <a:pt x="89947" y="158772"/>
                  <a:pt x="112838" y="158772"/>
                </a:cubicBezTo>
                <a:close/>
                <a:moveTo>
                  <a:pt x="121024" y="0"/>
                </a:moveTo>
                <a:cubicBezTo>
                  <a:pt x="388661" y="0"/>
                  <a:pt x="606368" y="217377"/>
                  <a:pt x="606368" y="484702"/>
                </a:cubicBezTo>
                <a:cubicBezTo>
                  <a:pt x="606368" y="507465"/>
                  <a:pt x="587904" y="525995"/>
                  <a:pt x="565012" y="525995"/>
                </a:cubicBezTo>
                <a:cubicBezTo>
                  <a:pt x="542120" y="525995"/>
                  <a:pt x="523656" y="507465"/>
                  <a:pt x="523656" y="484702"/>
                </a:cubicBezTo>
                <a:cubicBezTo>
                  <a:pt x="523656" y="262997"/>
                  <a:pt x="342971" y="82586"/>
                  <a:pt x="121024" y="82586"/>
                </a:cubicBezTo>
                <a:cubicBezTo>
                  <a:pt x="98227" y="82586"/>
                  <a:pt x="79668" y="64150"/>
                  <a:pt x="79668" y="41293"/>
                </a:cubicBezTo>
                <a:cubicBezTo>
                  <a:pt x="79668" y="18530"/>
                  <a:pt x="98227" y="0"/>
                  <a:pt x="12102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菱形 5">
            <a:extLst>
              <a:ext uri="{FF2B5EF4-FFF2-40B4-BE49-F238E27FC236}">
                <a16:creationId xmlns:a16="http://schemas.microsoft.com/office/drawing/2014/main" id="{0CAFC7D1-BDE4-4566-A74D-DB9D6B1D1A85}"/>
              </a:ext>
            </a:extLst>
          </p:cNvPr>
          <p:cNvSpPr/>
          <p:nvPr/>
        </p:nvSpPr>
        <p:spPr>
          <a:xfrm rot="16200000">
            <a:off x="6703450" y="2075317"/>
            <a:ext cx="1372908" cy="1393650"/>
          </a:xfrm>
          <a:prstGeom prst="diamond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六边形 13">
            <a:extLst>
              <a:ext uri="{FF2B5EF4-FFF2-40B4-BE49-F238E27FC236}">
                <a16:creationId xmlns:a16="http://schemas.microsoft.com/office/drawing/2014/main" id="{38833774-C6F5-4747-ABB2-35D7D47D41FF}"/>
              </a:ext>
            </a:extLst>
          </p:cNvPr>
          <p:cNvSpPr/>
          <p:nvPr/>
        </p:nvSpPr>
        <p:spPr>
          <a:xfrm>
            <a:off x="7128552" y="2485571"/>
            <a:ext cx="522703" cy="573142"/>
          </a:xfrm>
          <a:custGeom>
            <a:avLst/>
            <a:gdLst>
              <a:gd name="connsiteX0" fmla="*/ 130776 w 510187"/>
              <a:gd name="connsiteY0" fmla="*/ 398252 h 559418"/>
              <a:gd name="connsiteX1" fmla="*/ 180826 w 510187"/>
              <a:gd name="connsiteY1" fmla="*/ 398252 h 559418"/>
              <a:gd name="connsiteX2" fmla="*/ 195356 w 510187"/>
              <a:gd name="connsiteY2" fmla="*/ 420815 h 559418"/>
              <a:gd name="connsiteX3" fmla="*/ 140463 w 510187"/>
              <a:gd name="connsiteY3" fmla="*/ 420815 h 559418"/>
              <a:gd name="connsiteX4" fmla="*/ 48435 w 510187"/>
              <a:gd name="connsiteY4" fmla="*/ 535243 h 559418"/>
              <a:gd name="connsiteX5" fmla="*/ 461752 w 510187"/>
              <a:gd name="connsiteY5" fmla="*/ 535243 h 559418"/>
              <a:gd name="connsiteX6" fmla="*/ 369724 w 510187"/>
              <a:gd name="connsiteY6" fmla="*/ 420815 h 559418"/>
              <a:gd name="connsiteX7" fmla="*/ 316445 w 510187"/>
              <a:gd name="connsiteY7" fmla="*/ 420815 h 559418"/>
              <a:gd name="connsiteX8" fmla="*/ 329361 w 510187"/>
              <a:gd name="connsiteY8" fmla="*/ 398252 h 559418"/>
              <a:gd name="connsiteX9" fmla="*/ 381026 w 510187"/>
              <a:gd name="connsiteY9" fmla="*/ 398252 h 559418"/>
              <a:gd name="connsiteX10" fmla="*/ 510187 w 510187"/>
              <a:gd name="connsiteY10" fmla="*/ 559418 h 559418"/>
              <a:gd name="connsiteX11" fmla="*/ 0 w 510187"/>
              <a:gd name="connsiteY11" fmla="*/ 559418 h 559418"/>
              <a:gd name="connsiteX12" fmla="*/ 254964 w 510187"/>
              <a:gd name="connsiteY12" fmla="*/ 79000 h 559418"/>
              <a:gd name="connsiteX13" fmla="*/ 175836 w 510187"/>
              <a:gd name="connsiteY13" fmla="*/ 159612 h 559418"/>
              <a:gd name="connsiteX14" fmla="*/ 254964 w 510187"/>
              <a:gd name="connsiteY14" fmla="*/ 238611 h 559418"/>
              <a:gd name="connsiteX15" fmla="*/ 335706 w 510187"/>
              <a:gd name="connsiteY15" fmla="*/ 159612 h 559418"/>
              <a:gd name="connsiteX16" fmla="*/ 254964 w 510187"/>
              <a:gd name="connsiteY16" fmla="*/ 79000 h 559418"/>
              <a:gd name="connsiteX17" fmla="*/ 254964 w 510187"/>
              <a:gd name="connsiteY17" fmla="*/ 0 h 559418"/>
              <a:gd name="connsiteX18" fmla="*/ 414834 w 510187"/>
              <a:gd name="connsiteY18" fmla="*/ 159612 h 559418"/>
              <a:gd name="connsiteX19" fmla="*/ 254964 w 510187"/>
              <a:gd name="connsiteY19" fmla="*/ 478835 h 559418"/>
              <a:gd name="connsiteX20" fmla="*/ 95093 w 510187"/>
              <a:gd name="connsiteY20" fmla="*/ 159612 h 559418"/>
              <a:gd name="connsiteX21" fmla="*/ 254964 w 510187"/>
              <a:gd name="connsiteY21" fmla="*/ 0 h 559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510187" h="559418">
                <a:moveTo>
                  <a:pt x="130776" y="398252"/>
                </a:moveTo>
                <a:lnTo>
                  <a:pt x="180826" y="398252"/>
                </a:lnTo>
                <a:cubicBezTo>
                  <a:pt x="185669" y="404699"/>
                  <a:pt x="190513" y="412757"/>
                  <a:pt x="195356" y="420815"/>
                </a:cubicBezTo>
                <a:lnTo>
                  <a:pt x="140463" y="420815"/>
                </a:lnTo>
                <a:lnTo>
                  <a:pt x="48435" y="535243"/>
                </a:lnTo>
                <a:lnTo>
                  <a:pt x="461752" y="535243"/>
                </a:lnTo>
                <a:lnTo>
                  <a:pt x="369724" y="420815"/>
                </a:lnTo>
                <a:lnTo>
                  <a:pt x="316445" y="420815"/>
                </a:lnTo>
                <a:cubicBezTo>
                  <a:pt x="319674" y="412757"/>
                  <a:pt x="324518" y="404699"/>
                  <a:pt x="329361" y="398252"/>
                </a:cubicBezTo>
                <a:lnTo>
                  <a:pt x="381026" y="398252"/>
                </a:lnTo>
                <a:lnTo>
                  <a:pt x="510187" y="559418"/>
                </a:lnTo>
                <a:lnTo>
                  <a:pt x="0" y="559418"/>
                </a:lnTo>
                <a:close/>
                <a:moveTo>
                  <a:pt x="254964" y="79000"/>
                </a:moveTo>
                <a:cubicBezTo>
                  <a:pt x="211363" y="79000"/>
                  <a:pt x="175836" y="116081"/>
                  <a:pt x="175836" y="159612"/>
                </a:cubicBezTo>
                <a:cubicBezTo>
                  <a:pt x="175836" y="203142"/>
                  <a:pt x="211363" y="238611"/>
                  <a:pt x="254964" y="238611"/>
                </a:cubicBezTo>
                <a:cubicBezTo>
                  <a:pt x="300179" y="238611"/>
                  <a:pt x="335706" y="203142"/>
                  <a:pt x="335706" y="159612"/>
                </a:cubicBezTo>
                <a:cubicBezTo>
                  <a:pt x="335706" y="116081"/>
                  <a:pt x="300179" y="79000"/>
                  <a:pt x="254964" y="79000"/>
                </a:cubicBezTo>
                <a:close/>
                <a:moveTo>
                  <a:pt x="254964" y="0"/>
                </a:moveTo>
                <a:cubicBezTo>
                  <a:pt x="343781" y="0"/>
                  <a:pt x="414834" y="70939"/>
                  <a:pt x="414834" y="159612"/>
                </a:cubicBezTo>
                <a:cubicBezTo>
                  <a:pt x="414834" y="246673"/>
                  <a:pt x="254964" y="478835"/>
                  <a:pt x="254964" y="478835"/>
                </a:cubicBezTo>
                <a:cubicBezTo>
                  <a:pt x="254964" y="478835"/>
                  <a:pt x="95093" y="246673"/>
                  <a:pt x="95093" y="159612"/>
                </a:cubicBezTo>
                <a:cubicBezTo>
                  <a:pt x="95093" y="70939"/>
                  <a:pt x="167761" y="0"/>
                  <a:pt x="25496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菱形 7">
            <a:extLst>
              <a:ext uri="{FF2B5EF4-FFF2-40B4-BE49-F238E27FC236}">
                <a16:creationId xmlns:a16="http://schemas.microsoft.com/office/drawing/2014/main" id="{554B2F4F-2435-4149-9F76-72AC33BF478D}"/>
              </a:ext>
            </a:extLst>
          </p:cNvPr>
          <p:cNvSpPr/>
          <p:nvPr/>
        </p:nvSpPr>
        <p:spPr>
          <a:xfrm rot="16200000">
            <a:off x="9291252" y="2075316"/>
            <a:ext cx="1372908" cy="1393652"/>
          </a:xfrm>
          <a:prstGeom prst="diamond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六边形 16">
            <a:extLst>
              <a:ext uri="{FF2B5EF4-FFF2-40B4-BE49-F238E27FC236}">
                <a16:creationId xmlns:a16="http://schemas.microsoft.com/office/drawing/2014/main" id="{588E3358-1C53-4D7B-84AE-A83DA98F36BB}"/>
              </a:ext>
            </a:extLst>
          </p:cNvPr>
          <p:cNvSpPr/>
          <p:nvPr/>
        </p:nvSpPr>
        <p:spPr>
          <a:xfrm>
            <a:off x="9691135" y="2507498"/>
            <a:ext cx="573142" cy="529289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41B3A79-7C2A-426D-BB61-FE8DACAC52CE}"/>
              </a:ext>
            </a:extLst>
          </p:cNvPr>
          <p:cNvGrpSpPr/>
          <p:nvPr/>
        </p:nvGrpSpPr>
        <p:grpSpPr>
          <a:xfrm>
            <a:off x="1177394" y="3709877"/>
            <a:ext cx="2073806" cy="1040386"/>
            <a:chOff x="9093922" y="2192795"/>
            <a:chExt cx="1724320" cy="1040386"/>
          </a:xfrm>
        </p:grpSpPr>
        <p:sp>
          <p:nvSpPr>
            <p:cNvPr id="11" name="矩形 10">
              <a:extLst>
                <a:ext uri="{FF2B5EF4-FFF2-40B4-BE49-F238E27FC236}">
                  <a16:creationId xmlns:a16="http://schemas.microsoft.com/office/drawing/2014/main" id="{B26EB3BC-30F9-47F5-8232-61091CC53A0B}"/>
                </a:ext>
              </a:extLst>
            </p:cNvPr>
            <p:cNvSpPr/>
            <p:nvPr/>
          </p:nvSpPr>
          <p:spPr>
            <a:xfrm>
              <a:off x="9093922" y="2192795"/>
              <a:ext cx="1724320" cy="4033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1D85E66-18A4-4B2D-9B9C-E00609312C75}"/>
                </a:ext>
              </a:extLst>
            </p:cNvPr>
            <p:cNvSpPr txBox="1"/>
            <p:nvPr/>
          </p:nvSpPr>
          <p:spPr>
            <a:xfrm>
              <a:off x="9093923" y="2542351"/>
              <a:ext cx="1724318" cy="690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74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DEC0FB4C-1895-4CC7-8338-1442732F8D95}"/>
              </a:ext>
            </a:extLst>
          </p:cNvPr>
          <p:cNvGrpSpPr/>
          <p:nvPr/>
        </p:nvGrpSpPr>
        <p:grpSpPr>
          <a:xfrm>
            <a:off x="3765198" y="3709877"/>
            <a:ext cx="2073806" cy="1040386"/>
            <a:chOff x="9093922" y="2192795"/>
            <a:chExt cx="1724320" cy="1040386"/>
          </a:xfrm>
        </p:grpSpPr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5A47D66B-13B8-438E-BA29-0A45A9CFB5EA}"/>
                </a:ext>
              </a:extLst>
            </p:cNvPr>
            <p:cNvSpPr/>
            <p:nvPr/>
          </p:nvSpPr>
          <p:spPr>
            <a:xfrm>
              <a:off x="9093922" y="2192795"/>
              <a:ext cx="1724320" cy="4033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4F85E729-9FBA-4A93-BFFF-C3B61F979209}"/>
                </a:ext>
              </a:extLst>
            </p:cNvPr>
            <p:cNvSpPr txBox="1"/>
            <p:nvPr/>
          </p:nvSpPr>
          <p:spPr>
            <a:xfrm>
              <a:off x="9093923" y="2542351"/>
              <a:ext cx="1724318" cy="690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74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050ADFB3-6111-4501-B4E9-862B017F9C49}"/>
              </a:ext>
            </a:extLst>
          </p:cNvPr>
          <p:cNvGrpSpPr/>
          <p:nvPr/>
        </p:nvGrpSpPr>
        <p:grpSpPr>
          <a:xfrm>
            <a:off x="6353001" y="3709877"/>
            <a:ext cx="2073806" cy="1072703"/>
            <a:chOff x="9093922" y="2192795"/>
            <a:chExt cx="1724320" cy="1072703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999CC116-48F5-4CBB-93A0-E1F7197F1984}"/>
                </a:ext>
              </a:extLst>
            </p:cNvPr>
            <p:cNvSpPr/>
            <p:nvPr/>
          </p:nvSpPr>
          <p:spPr>
            <a:xfrm>
              <a:off x="9093922" y="2192795"/>
              <a:ext cx="1724320" cy="4033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C201CFA9-500F-4D44-A2F8-D30FC1C138E9}"/>
                </a:ext>
              </a:extLst>
            </p:cNvPr>
            <p:cNvSpPr txBox="1"/>
            <p:nvPr/>
          </p:nvSpPr>
          <p:spPr>
            <a:xfrm>
              <a:off x="9093923" y="2542351"/>
              <a:ext cx="1724318" cy="72314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84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22FCF3B-E278-401C-A0B7-3D25A4664141}"/>
              </a:ext>
            </a:extLst>
          </p:cNvPr>
          <p:cNvGrpSpPr/>
          <p:nvPr/>
        </p:nvGrpSpPr>
        <p:grpSpPr>
          <a:xfrm>
            <a:off x="8940803" y="3709877"/>
            <a:ext cx="2073806" cy="1040386"/>
            <a:chOff x="9093922" y="2192795"/>
            <a:chExt cx="1724320" cy="1040386"/>
          </a:xfrm>
        </p:grpSpPr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A055C358-A083-4CB9-994B-A07E24EF51BC}"/>
                </a:ext>
              </a:extLst>
            </p:cNvPr>
            <p:cNvSpPr/>
            <p:nvPr/>
          </p:nvSpPr>
          <p:spPr>
            <a:xfrm>
              <a:off x="9093922" y="2192795"/>
              <a:ext cx="1724320" cy="40331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输入您的标题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1E0BBC0F-E4D7-4894-B689-CCBB58060315}"/>
                </a:ext>
              </a:extLst>
            </p:cNvPr>
            <p:cNvSpPr txBox="1"/>
            <p:nvPr/>
          </p:nvSpPr>
          <p:spPr>
            <a:xfrm>
              <a:off x="9093923" y="2542351"/>
              <a:ext cx="1724318" cy="6908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74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9073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500"/>
                            </p:stCondLst>
                            <p:childTnLst>
                              <p:par>
                                <p:cTn id="5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42">
            <a:extLst>
              <a:ext uri="{FF2B5EF4-FFF2-40B4-BE49-F238E27FC236}">
                <a16:creationId xmlns:a16="http://schemas.microsoft.com/office/drawing/2014/main" id="{25BCB3C6-4B83-4D22-A986-A2C6B6804F29}"/>
              </a:ext>
            </a:extLst>
          </p:cNvPr>
          <p:cNvSpPr>
            <a:spLocks noChangeAspect="1"/>
          </p:cNvSpPr>
          <p:nvPr/>
        </p:nvSpPr>
        <p:spPr>
          <a:xfrm>
            <a:off x="7401759" y="2817391"/>
            <a:ext cx="1935595" cy="193559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65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" name="Oval 45">
            <a:extLst>
              <a:ext uri="{FF2B5EF4-FFF2-40B4-BE49-F238E27FC236}">
                <a16:creationId xmlns:a16="http://schemas.microsoft.com/office/drawing/2014/main" id="{2B4EA01F-AEB9-4359-A300-A803327651CF}"/>
              </a:ext>
            </a:extLst>
          </p:cNvPr>
          <p:cNvSpPr>
            <a:spLocks noChangeAspect="1"/>
          </p:cNvSpPr>
          <p:nvPr/>
        </p:nvSpPr>
        <p:spPr>
          <a:xfrm>
            <a:off x="2854647" y="2817391"/>
            <a:ext cx="1935595" cy="193559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" name="Oval 50">
            <a:extLst>
              <a:ext uri="{FF2B5EF4-FFF2-40B4-BE49-F238E27FC236}">
                <a16:creationId xmlns:a16="http://schemas.microsoft.com/office/drawing/2014/main" id="{8B651EAA-8364-4530-9075-5993CE553510}"/>
              </a:ext>
            </a:extLst>
          </p:cNvPr>
          <p:cNvSpPr>
            <a:spLocks noChangeAspect="1"/>
          </p:cNvSpPr>
          <p:nvPr/>
        </p:nvSpPr>
        <p:spPr>
          <a:xfrm>
            <a:off x="4370351" y="2817391"/>
            <a:ext cx="1935595" cy="1935595"/>
          </a:xfrm>
          <a:prstGeom prst="ellipse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65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Oval 52">
            <a:extLst>
              <a:ext uri="{FF2B5EF4-FFF2-40B4-BE49-F238E27FC236}">
                <a16:creationId xmlns:a16="http://schemas.microsoft.com/office/drawing/2014/main" id="{EC8C833C-CEC6-4BAF-BB00-D8EF159C97DA}"/>
              </a:ext>
            </a:extLst>
          </p:cNvPr>
          <p:cNvSpPr>
            <a:spLocks noChangeAspect="1"/>
          </p:cNvSpPr>
          <p:nvPr/>
        </p:nvSpPr>
        <p:spPr>
          <a:xfrm>
            <a:off x="5886055" y="2817391"/>
            <a:ext cx="1935595" cy="1935595"/>
          </a:xfrm>
          <a:prstGeom prst="ellipse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65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cxnSp>
        <p:nvCxnSpPr>
          <p:cNvPr id="6" name="Elbow Connector 53">
            <a:extLst>
              <a:ext uri="{FF2B5EF4-FFF2-40B4-BE49-F238E27FC236}">
                <a16:creationId xmlns:a16="http://schemas.microsoft.com/office/drawing/2014/main" id="{3AD8B84E-096C-48DF-ACF4-29CBA54A23C6}"/>
              </a:ext>
            </a:extLst>
          </p:cNvPr>
          <p:cNvCxnSpPr/>
          <p:nvPr/>
        </p:nvCxnSpPr>
        <p:spPr>
          <a:xfrm flipV="1">
            <a:off x="8329012" y="2046622"/>
            <a:ext cx="1088824" cy="749961"/>
          </a:xfrm>
          <a:prstGeom prst="bentConnector3">
            <a:avLst>
              <a:gd name="adj1" fmla="val -1089"/>
            </a:avLst>
          </a:prstGeom>
          <a:noFill/>
          <a:ln w="19050" cap="flat" cmpd="sng" algn="ctr">
            <a:solidFill>
              <a:srgbClr val="262626">
                <a:lumMod val="75000"/>
                <a:lumOff val="25000"/>
              </a:srgbClr>
            </a:solidFill>
            <a:prstDash val="sysDot"/>
            <a:headEnd type="oval"/>
            <a:tailEnd type="triangle"/>
          </a:ln>
          <a:effectLst/>
        </p:spPr>
      </p:cxnSp>
      <p:cxnSp>
        <p:nvCxnSpPr>
          <p:cNvPr id="7" name="Elbow Connector 54">
            <a:extLst>
              <a:ext uri="{FF2B5EF4-FFF2-40B4-BE49-F238E27FC236}">
                <a16:creationId xmlns:a16="http://schemas.microsoft.com/office/drawing/2014/main" id="{E23DFE59-3DE3-42FC-A9E0-DC40EA9B21EA}"/>
              </a:ext>
            </a:extLst>
          </p:cNvPr>
          <p:cNvCxnSpPr/>
          <p:nvPr/>
        </p:nvCxnSpPr>
        <p:spPr>
          <a:xfrm flipH="1" flipV="1">
            <a:off x="2716389" y="2069245"/>
            <a:ext cx="1088824" cy="749961"/>
          </a:xfrm>
          <a:prstGeom prst="bentConnector3">
            <a:avLst>
              <a:gd name="adj1" fmla="val -505"/>
            </a:avLst>
          </a:prstGeom>
          <a:noFill/>
          <a:ln w="19050" cap="flat" cmpd="sng" algn="ctr">
            <a:solidFill>
              <a:srgbClr val="262626">
                <a:lumMod val="75000"/>
                <a:lumOff val="25000"/>
              </a:srgbClr>
            </a:solidFill>
            <a:prstDash val="sysDot"/>
            <a:headEnd type="oval"/>
            <a:tailEnd type="triangle"/>
          </a:ln>
          <a:effectLst/>
        </p:spPr>
      </p:cxnSp>
      <p:grpSp>
        <p:nvGrpSpPr>
          <p:cNvPr id="8" name="Group 55">
            <a:extLst>
              <a:ext uri="{FF2B5EF4-FFF2-40B4-BE49-F238E27FC236}">
                <a16:creationId xmlns:a16="http://schemas.microsoft.com/office/drawing/2014/main" id="{038B926B-AB43-4118-8422-6B0E43536399}"/>
              </a:ext>
            </a:extLst>
          </p:cNvPr>
          <p:cNvGrpSpPr/>
          <p:nvPr/>
        </p:nvGrpSpPr>
        <p:grpSpPr>
          <a:xfrm>
            <a:off x="4980496" y="3400344"/>
            <a:ext cx="715304" cy="769688"/>
            <a:chOff x="1066800" y="2373312"/>
            <a:chExt cx="271462" cy="292100"/>
          </a:xfrm>
          <a:solidFill>
            <a:srgbClr val="FFFFFF"/>
          </a:solidFill>
        </p:grpSpPr>
        <p:sp>
          <p:nvSpPr>
            <p:cNvPr id="9" name="Oval 213">
              <a:extLst>
                <a:ext uri="{FF2B5EF4-FFF2-40B4-BE49-F238E27FC236}">
                  <a16:creationId xmlns:a16="http://schemas.microsoft.com/office/drawing/2014/main" id="{EB116109-1354-46BE-9028-76540EC140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52525" y="2373312"/>
              <a:ext cx="95250" cy="93663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0" name="Freeform 214">
              <a:extLst>
                <a:ext uri="{FF2B5EF4-FFF2-40B4-BE49-F238E27FC236}">
                  <a16:creationId xmlns:a16="http://schemas.microsoft.com/office/drawing/2014/main" id="{B2981384-0BA9-4981-99FB-E7B2B4C00B7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116013" y="2481262"/>
              <a:ext cx="165100" cy="109538"/>
            </a:xfrm>
            <a:custGeom>
              <a:avLst/>
              <a:gdLst/>
              <a:ahLst/>
              <a:cxnLst>
                <a:cxn ang="0">
                  <a:pos x="44" y="33"/>
                </a:cxn>
                <a:cxn ang="0">
                  <a:pos x="37" y="40"/>
                </a:cxn>
                <a:cxn ang="0">
                  <a:pos x="36" y="40"/>
                </a:cxn>
                <a:cxn ang="0">
                  <a:pos x="35" y="40"/>
                </a:cxn>
                <a:cxn ang="0">
                  <a:pos x="28" y="33"/>
                </a:cxn>
                <a:cxn ang="0">
                  <a:pos x="27" y="31"/>
                </a:cxn>
                <a:cxn ang="0">
                  <a:pos x="31" y="14"/>
                </a:cxn>
                <a:cxn ang="0">
                  <a:pos x="31" y="12"/>
                </a:cxn>
                <a:cxn ang="0">
                  <a:pos x="31" y="9"/>
                </a:cxn>
                <a:cxn ang="0">
                  <a:pos x="32" y="7"/>
                </a:cxn>
                <a:cxn ang="0">
                  <a:pos x="40" y="7"/>
                </a:cxn>
                <a:cxn ang="0">
                  <a:pos x="42" y="9"/>
                </a:cxn>
                <a:cxn ang="0">
                  <a:pos x="41" y="12"/>
                </a:cxn>
                <a:cxn ang="0">
                  <a:pos x="42" y="14"/>
                </a:cxn>
                <a:cxn ang="0">
                  <a:pos x="45" y="31"/>
                </a:cxn>
                <a:cxn ang="0">
                  <a:pos x="44" y="33"/>
                </a:cxn>
                <a:cxn ang="0">
                  <a:pos x="72" y="33"/>
                </a:cxn>
                <a:cxn ang="0">
                  <a:pos x="62" y="7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36" y="0"/>
                </a:cxn>
                <a:cxn ang="0">
                  <a:pos x="20" y="0"/>
                </a:cxn>
                <a:cxn ang="0">
                  <a:pos x="19" y="0"/>
                </a:cxn>
                <a:cxn ang="0">
                  <a:pos x="10" y="7"/>
                </a:cxn>
                <a:cxn ang="0">
                  <a:pos x="1" y="33"/>
                </a:cxn>
                <a:cxn ang="0">
                  <a:pos x="2" y="37"/>
                </a:cxn>
                <a:cxn ang="0">
                  <a:pos x="10" y="41"/>
                </a:cxn>
                <a:cxn ang="0">
                  <a:pos x="13" y="40"/>
                </a:cxn>
                <a:cxn ang="0">
                  <a:pos x="18" y="27"/>
                </a:cxn>
                <a:cxn ang="0">
                  <a:pos x="18" y="27"/>
                </a:cxn>
                <a:cxn ang="0">
                  <a:pos x="18" y="40"/>
                </a:cxn>
                <a:cxn ang="0">
                  <a:pos x="20" y="44"/>
                </a:cxn>
                <a:cxn ang="0">
                  <a:pos x="36" y="48"/>
                </a:cxn>
                <a:cxn ang="0">
                  <a:pos x="52" y="44"/>
                </a:cxn>
                <a:cxn ang="0">
                  <a:pos x="54" y="40"/>
                </a:cxn>
                <a:cxn ang="0">
                  <a:pos x="54" y="27"/>
                </a:cxn>
                <a:cxn ang="0">
                  <a:pos x="55" y="27"/>
                </a:cxn>
                <a:cxn ang="0">
                  <a:pos x="60" y="40"/>
                </a:cxn>
                <a:cxn ang="0">
                  <a:pos x="62" y="41"/>
                </a:cxn>
                <a:cxn ang="0">
                  <a:pos x="70" y="37"/>
                </a:cxn>
                <a:cxn ang="0">
                  <a:pos x="72" y="33"/>
                </a:cxn>
              </a:cxnLst>
              <a:rect l="0" t="0" r="r" b="b"/>
              <a:pathLst>
                <a:path w="72" h="48">
                  <a:moveTo>
                    <a:pt x="44" y="33"/>
                  </a:moveTo>
                  <a:cubicBezTo>
                    <a:pt x="37" y="40"/>
                    <a:pt x="37" y="40"/>
                    <a:pt x="37" y="40"/>
                  </a:cubicBezTo>
                  <a:cubicBezTo>
                    <a:pt x="37" y="40"/>
                    <a:pt x="37" y="40"/>
                    <a:pt x="36" y="40"/>
                  </a:cubicBezTo>
                  <a:cubicBezTo>
                    <a:pt x="36" y="40"/>
                    <a:pt x="35" y="40"/>
                    <a:pt x="35" y="40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2"/>
                    <a:pt x="27" y="31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3"/>
                    <a:pt x="31" y="12"/>
                    <a:pt x="31" y="12"/>
                  </a:cubicBezTo>
                  <a:cubicBezTo>
                    <a:pt x="31" y="11"/>
                    <a:pt x="31" y="9"/>
                    <a:pt x="31" y="9"/>
                  </a:cubicBezTo>
                  <a:cubicBezTo>
                    <a:pt x="31" y="8"/>
                    <a:pt x="31" y="7"/>
                    <a:pt x="32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1" y="7"/>
                    <a:pt x="42" y="8"/>
                    <a:pt x="42" y="9"/>
                  </a:cubicBezTo>
                  <a:cubicBezTo>
                    <a:pt x="42" y="9"/>
                    <a:pt x="42" y="11"/>
                    <a:pt x="41" y="12"/>
                  </a:cubicBezTo>
                  <a:cubicBezTo>
                    <a:pt x="41" y="12"/>
                    <a:pt x="42" y="13"/>
                    <a:pt x="42" y="14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5" y="32"/>
                    <a:pt x="45" y="33"/>
                    <a:pt x="44" y="33"/>
                  </a:cubicBezTo>
                  <a:moveTo>
                    <a:pt x="72" y="33"/>
                  </a:moveTo>
                  <a:cubicBezTo>
                    <a:pt x="62" y="7"/>
                    <a:pt x="62" y="7"/>
                    <a:pt x="62" y="7"/>
                  </a:cubicBezTo>
                  <a:cubicBezTo>
                    <a:pt x="62" y="7"/>
                    <a:pt x="60" y="0"/>
                    <a:pt x="53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2" y="0"/>
                    <a:pt x="44" y="0"/>
                    <a:pt x="36" y="0"/>
                  </a:cubicBezTo>
                  <a:cubicBezTo>
                    <a:pt x="28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11" y="7"/>
                    <a:pt x="10" y="7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4"/>
                    <a:pt x="1" y="36"/>
                    <a:pt x="2" y="37"/>
                  </a:cubicBezTo>
                  <a:cubicBezTo>
                    <a:pt x="4" y="39"/>
                    <a:pt x="7" y="41"/>
                    <a:pt x="10" y="41"/>
                  </a:cubicBezTo>
                  <a:cubicBezTo>
                    <a:pt x="12" y="41"/>
                    <a:pt x="13" y="40"/>
                    <a:pt x="13" y="40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4"/>
                    <a:pt x="18" y="27"/>
                  </a:cubicBezTo>
                  <a:cubicBezTo>
                    <a:pt x="18" y="30"/>
                    <a:pt x="18" y="36"/>
                    <a:pt x="18" y="40"/>
                  </a:cubicBezTo>
                  <a:cubicBezTo>
                    <a:pt x="18" y="42"/>
                    <a:pt x="19" y="43"/>
                    <a:pt x="20" y="44"/>
                  </a:cubicBezTo>
                  <a:cubicBezTo>
                    <a:pt x="26" y="48"/>
                    <a:pt x="30" y="48"/>
                    <a:pt x="36" y="48"/>
                  </a:cubicBezTo>
                  <a:cubicBezTo>
                    <a:pt x="42" y="48"/>
                    <a:pt x="47" y="48"/>
                    <a:pt x="52" y="44"/>
                  </a:cubicBezTo>
                  <a:cubicBezTo>
                    <a:pt x="54" y="43"/>
                    <a:pt x="54" y="42"/>
                    <a:pt x="54" y="40"/>
                  </a:cubicBezTo>
                  <a:cubicBezTo>
                    <a:pt x="54" y="36"/>
                    <a:pt x="54" y="30"/>
                    <a:pt x="54" y="27"/>
                  </a:cubicBezTo>
                  <a:cubicBezTo>
                    <a:pt x="54" y="24"/>
                    <a:pt x="55" y="27"/>
                    <a:pt x="55" y="27"/>
                  </a:cubicBezTo>
                  <a:cubicBezTo>
                    <a:pt x="60" y="40"/>
                    <a:pt x="60" y="40"/>
                    <a:pt x="60" y="40"/>
                  </a:cubicBezTo>
                  <a:cubicBezTo>
                    <a:pt x="60" y="40"/>
                    <a:pt x="60" y="41"/>
                    <a:pt x="62" y="41"/>
                  </a:cubicBezTo>
                  <a:cubicBezTo>
                    <a:pt x="65" y="41"/>
                    <a:pt x="68" y="39"/>
                    <a:pt x="70" y="37"/>
                  </a:cubicBezTo>
                  <a:cubicBezTo>
                    <a:pt x="72" y="36"/>
                    <a:pt x="72" y="34"/>
                    <a:pt x="72" y="3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215">
              <a:extLst>
                <a:ext uri="{FF2B5EF4-FFF2-40B4-BE49-F238E27FC236}">
                  <a16:creationId xmlns:a16="http://schemas.microsoft.com/office/drawing/2014/main" id="{328521AA-6C41-4F7E-A1DF-0F8C7F47B981}"/>
                </a:ext>
              </a:extLst>
            </p:cNvPr>
            <p:cNvSpPr/>
            <p:nvPr/>
          </p:nvSpPr>
          <p:spPr bwMode="auto">
            <a:xfrm>
              <a:off x="1066800" y="2562224"/>
              <a:ext cx="271462" cy="103188"/>
            </a:xfrm>
            <a:custGeom>
              <a:avLst/>
              <a:gdLst/>
              <a:ahLst/>
              <a:cxnLst>
                <a:cxn ang="0">
                  <a:pos x="113" y="9"/>
                </a:cxn>
                <a:cxn ang="0">
                  <a:pos x="112" y="9"/>
                </a:cxn>
                <a:cxn ang="0">
                  <a:pos x="111" y="9"/>
                </a:cxn>
                <a:cxn ang="0">
                  <a:pos x="105" y="2"/>
                </a:cxn>
                <a:cxn ang="0">
                  <a:pos x="100" y="0"/>
                </a:cxn>
                <a:cxn ang="0">
                  <a:pos x="98" y="3"/>
                </a:cxn>
                <a:cxn ang="0">
                  <a:pos x="58" y="20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4" y="2"/>
                </a:cxn>
                <a:cxn ang="0">
                  <a:pos x="7" y="9"/>
                </a:cxn>
                <a:cxn ang="0">
                  <a:pos x="6" y="9"/>
                </a:cxn>
                <a:cxn ang="0">
                  <a:pos x="5" y="9"/>
                </a:cxn>
                <a:cxn ang="0">
                  <a:pos x="0" y="15"/>
                </a:cxn>
                <a:cxn ang="0">
                  <a:pos x="5" y="20"/>
                </a:cxn>
                <a:cxn ang="0">
                  <a:pos x="11" y="15"/>
                </a:cxn>
                <a:cxn ang="0">
                  <a:pos x="11" y="15"/>
                </a:cxn>
                <a:cxn ang="0">
                  <a:pos x="11" y="13"/>
                </a:cxn>
                <a:cxn ang="0">
                  <a:pos x="14" y="10"/>
                </a:cxn>
                <a:cxn ang="0">
                  <a:pos x="16" y="10"/>
                </a:cxn>
                <a:cxn ang="0">
                  <a:pos x="54" y="26"/>
                </a:cxn>
                <a:cxn ang="0">
                  <a:pos x="56" y="27"/>
                </a:cxn>
                <a:cxn ang="0">
                  <a:pos x="56" y="34"/>
                </a:cxn>
                <a:cxn ang="0">
                  <a:pos x="55" y="35"/>
                </a:cxn>
                <a:cxn ang="0">
                  <a:pos x="53" y="39"/>
                </a:cxn>
                <a:cxn ang="0">
                  <a:pos x="59" y="45"/>
                </a:cxn>
                <a:cxn ang="0">
                  <a:pos x="64" y="39"/>
                </a:cxn>
                <a:cxn ang="0">
                  <a:pos x="62" y="35"/>
                </a:cxn>
                <a:cxn ang="0">
                  <a:pos x="62" y="34"/>
                </a:cxn>
                <a:cxn ang="0">
                  <a:pos x="62" y="27"/>
                </a:cxn>
                <a:cxn ang="0">
                  <a:pos x="63" y="26"/>
                </a:cxn>
                <a:cxn ang="0">
                  <a:pos x="101" y="9"/>
                </a:cxn>
                <a:cxn ang="0">
                  <a:pos x="103" y="9"/>
                </a:cxn>
                <a:cxn ang="0">
                  <a:pos x="107" y="13"/>
                </a:cxn>
                <a:cxn ang="0">
                  <a:pos x="108" y="15"/>
                </a:cxn>
                <a:cxn ang="0">
                  <a:pos x="108" y="15"/>
                </a:cxn>
                <a:cxn ang="0">
                  <a:pos x="113" y="20"/>
                </a:cxn>
                <a:cxn ang="0">
                  <a:pos x="119" y="15"/>
                </a:cxn>
                <a:cxn ang="0">
                  <a:pos x="113" y="9"/>
                </a:cxn>
              </a:cxnLst>
              <a:rect l="0" t="0" r="r" b="b"/>
              <a:pathLst>
                <a:path w="119" h="45">
                  <a:moveTo>
                    <a:pt x="113" y="9"/>
                  </a:moveTo>
                  <a:cubicBezTo>
                    <a:pt x="113" y="9"/>
                    <a:pt x="113" y="9"/>
                    <a:pt x="112" y="9"/>
                  </a:cubicBezTo>
                  <a:cubicBezTo>
                    <a:pt x="112" y="9"/>
                    <a:pt x="112" y="9"/>
                    <a:pt x="111" y="9"/>
                  </a:cubicBezTo>
                  <a:cubicBezTo>
                    <a:pt x="105" y="2"/>
                    <a:pt x="105" y="2"/>
                    <a:pt x="105" y="2"/>
                  </a:cubicBezTo>
                  <a:cubicBezTo>
                    <a:pt x="104" y="1"/>
                    <a:pt x="103" y="0"/>
                    <a:pt x="100" y="0"/>
                  </a:cubicBezTo>
                  <a:cubicBezTo>
                    <a:pt x="99" y="1"/>
                    <a:pt x="99" y="3"/>
                    <a:pt x="98" y="3"/>
                  </a:cubicBezTo>
                  <a:cubicBezTo>
                    <a:pt x="95" y="12"/>
                    <a:pt x="76" y="20"/>
                    <a:pt x="58" y="20"/>
                  </a:cubicBezTo>
                  <a:cubicBezTo>
                    <a:pt x="40" y="20"/>
                    <a:pt x="23" y="13"/>
                    <a:pt x="19" y="4"/>
                  </a:cubicBezTo>
                  <a:cubicBezTo>
                    <a:pt x="19" y="3"/>
                    <a:pt x="18" y="3"/>
                    <a:pt x="18" y="2"/>
                  </a:cubicBezTo>
                  <a:cubicBezTo>
                    <a:pt x="17" y="1"/>
                    <a:pt x="15" y="1"/>
                    <a:pt x="14" y="2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6" y="9"/>
                    <a:pt x="6" y="9"/>
                    <a:pt x="5" y="9"/>
                  </a:cubicBezTo>
                  <a:cubicBezTo>
                    <a:pt x="2" y="9"/>
                    <a:pt x="0" y="12"/>
                    <a:pt x="0" y="15"/>
                  </a:cubicBezTo>
                  <a:cubicBezTo>
                    <a:pt x="0" y="18"/>
                    <a:pt x="2" y="20"/>
                    <a:pt x="5" y="20"/>
                  </a:cubicBezTo>
                  <a:cubicBezTo>
                    <a:pt x="8" y="20"/>
                    <a:pt x="11" y="18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4"/>
                    <a:pt x="11" y="14"/>
                    <a:pt x="11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6" y="10"/>
                    <a:pt x="16" y="10"/>
                  </a:cubicBezTo>
                  <a:cubicBezTo>
                    <a:pt x="24" y="19"/>
                    <a:pt x="38" y="25"/>
                    <a:pt x="54" y="26"/>
                  </a:cubicBezTo>
                  <a:cubicBezTo>
                    <a:pt x="55" y="26"/>
                    <a:pt x="56" y="26"/>
                    <a:pt x="56" y="27"/>
                  </a:cubicBezTo>
                  <a:cubicBezTo>
                    <a:pt x="56" y="34"/>
                    <a:pt x="56" y="34"/>
                    <a:pt x="56" y="34"/>
                  </a:cubicBezTo>
                  <a:cubicBezTo>
                    <a:pt x="56" y="35"/>
                    <a:pt x="55" y="35"/>
                    <a:pt x="55" y="35"/>
                  </a:cubicBezTo>
                  <a:cubicBezTo>
                    <a:pt x="54" y="36"/>
                    <a:pt x="53" y="38"/>
                    <a:pt x="53" y="39"/>
                  </a:cubicBezTo>
                  <a:cubicBezTo>
                    <a:pt x="53" y="42"/>
                    <a:pt x="56" y="45"/>
                    <a:pt x="59" y="45"/>
                  </a:cubicBezTo>
                  <a:cubicBezTo>
                    <a:pt x="62" y="45"/>
                    <a:pt x="64" y="42"/>
                    <a:pt x="64" y="39"/>
                  </a:cubicBezTo>
                  <a:cubicBezTo>
                    <a:pt x="64" y="38"/>
                    <a:pt x="63" y="36"/>
                    <a:pt x="62" y="35"/>
                  </a:cubicBezTo>
                  <a:cubicBezTo>
                    <a:pt x="62" y="35"/>
                    <a:pt x="62" y="35"/>
                    <a:pt x="62" y="34"/>
                  </a:cubicBezTo>
                  <a:cubicBezTo>
                    <a:pt x="62" y="27"/>
                    <a:pt x="62" y="27"/>
                    <a:pt x="62" y="27"/>
                  </a:cubicBezTo>
                  <a:cubicBezTo>
                    <a:pt x="62" y="26"/>
                    <a:pt x="63" y="26"/>
                    <a:pt x="63" y="26"/>
                  </a:cubicBezTo>
                  <a:cubicBezTo>
                    <a:pt x="80" y="24"/>
                    <a:pt x="94" y="18"/>
                    <a:pt x="101" y="9"/>
                  </a:cubicBezTo>
                  <a:cubicBezTo>
                    <a:pt x="102" y="9"/>
                    <a:pt x="102" y="8"/>
                    <a:pt x="103" y="9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4"/>
                    <a:pt x="108" y="14"/>
                    <a:pt x="108" y="15"/>
                  </a:cubicBezTo>
                  <a:cubicBezTo>
                    <a:pt x="108" y="15"/>
                    <a:pt x="108" y="15"/>
                    <a:pt x="108" y="15"/>
                  </a:cubicBezTo>
                  <a:cubicBezTo>
                    <a:pt x="108" y="18"/>
                    <a:pt x="110" y="20"/>
                    <a:pt x="113" y="20"/>
                  </a:cubicBezTo>
                  <a:cubicBezTo>
                    <a:pt x="116" y="20"/>
                    <a:pt x="119" y="18"/>
                    <a:pt x="119" y="15"/>
                  </a:cubicBezTo>
                  <a:cubicBezTo>
                    <a:pt x="119" y="12"/>
                    <a:pt x="116" y="9"/>
                    <a:pt x="113" y="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12" name="Freeform 144">
            <a:extLst>
              <a:ext uri="{FF2B5EF4-FFF2-40B4-BE49-F238E27FC236}">
                <a16:creationId xmlns:a16="http://schemas.microsoft.com/office/drawing/2014/main" id="{34A8FAB7-2A1C-4AAB-946E-63EF4AD9B59A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8035503" y="3495503"/>
            <a:ext cx="668107" cy="579371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rgbClr val="FFFFFF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13" name="Group 60">
            <a:extLst>
              <a:ext uri="{FF2B5EF4-FFF2-40B4-BE49-F238E27FC236}">
                <a16:creationId xmlns:a16="http://schemas.microsoft.com/office/drawing/2014/main" id="{A06FB7AB-9CD6-482B-8B27-8146707D8C50}"/>
              </a:ext>
            </a:extLst>
          </p:cNvPr>
          <p:cNvGrpSpPr/>
          <p:nvPr/>
        </p:nvGrpSpPr>
        <p:grpSpPr>
          <a:xfrm>
            <a:off x="6537834" y="3495503"/>
            <a:ext cx="632037" cy="579371"/>
            <a:chOff x="5147549" y="4340630"/>
            <a:chExt cx="232545" cy="213168"/>
          </a:xfrm>
          <a:solidFill>
            <a:srgbClr val="FFFFFF"/>
          </a:solidFill>
        </p:grpSpPr>
        <p:sp>
          <p:nvSpPr>
            <p:cNvPr id="14" name="Freeform 221">
              <a:extLst>
                <a:ext uri="{FF2B5EF4-FFF2-40B4-BE49-F238E27FC236}">
                  <a16:creationId xmlns:a16="http://schemas.microsoft.com/office/drawing/2014/main" id="{AD9F92C4-24A1-4C84-B618-879EEF3B4749}"/>
                </a:ext>
              </a:extLst>
            </p:cNvPr>
            <p:cNvSpPr/>
            <p:nvPr/>
          </p:nvSpPr>
          <p:spPr bwMode="auto">
            <a:xfrm>
              <a:off x="5201810" y="4476280"/>
              <a:ext cx="23255" cy="7751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20"/>
                </a:cxn>
                <a:cxn ang="0">
                  <a:pos x="6" y="20"/>
                </a:cxn>
                <a:cxn ang="0">
                  <a:pos x="6" y="2"/>
                </a:cxn>
                <a:cxn ang="0">
                  <a:pos x="4" y="0"/>
                </a:cxn>
                <a:cxn ang="0">
                  <a:pos x="0" y="4"/>
                </a:cxn>
              </a:cxnLst>
              <a:rect l="0" t="0" r="r" b="b"/>
              <a:pathLst>
                <a:path w="6" h="20">
                  <a:moveTo>
                    <a:pt x="0" y="4"/>
                  </a:moveTo>
                  <a:lnTo>
                    <a:pt x="0" y="20"/>
                  </a:lnTo>
                  <a:lnTo>
                    <a:pt x="6" y="20"/>
                  </a:lnTo>
                  <a:lnTo>
                    <a:pt x="6" y="2"/>
                  </a:lnTo>
                  <a:lnTo>
                    <a:pt x="4" y="0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5" name="Freeform 222">
              <a:extLst>
                <a:ext uri="{FF2B5EF4-FFF2-40B4-BE49-F238E27FC236}">
                  <a16:creationId xmlns:a16="http://schemas.microsoft.com/office/drawing/2014/main" id="{7615DD21-FDE1-4CA2-A13C-E8428F0F6249}"/>
                </a:ext>
              </a:extLst>
            </p:cNvPr>
            <p:cNvSpPr/>
            <p:nvPr/>
          </p:nvSpPr>
          <p:spPr bwMode="auto">
            <a:xfrm>
              <a:off x="5178555" y="4499535"/>
              <a:ext cx="11628" cy="54261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3" y="14"/>
                </a:cxn>
                <a:cxn ang="0">
                  <a:pos x="3" y="0"/>
                </a:cxn>
                <a:cxn ang="0">
                  <a:pos x="0" y="4"/>
                </a:cxn>
                <a:cxn ang="0">
                  <a:pos x="0" y="14"/>
                </a:cxn>
              </a:cxnLst>
              <a:rect l="0" t="0" r="r" b="b"/>
              <a:pathLst>
                <a:path w="3" h="14">
                  <a:moveTo>
                    <a:pt x="0" y="14"/>
                  </a:moveTo>
                  <a:lnTo>
                    <a:pt x="3" y="14"/>
                  </a:lnTo>
                  <a:lnTo>
                    <a:pt x="3" y="0"/>
                  </a:lnTo>
                  <a:lnTo>
                    <a:pt x="0" y="4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223">
              <a:extLst>
                <a:ext uri="{FF2B5EF4-FFF2-40B4-BE49-F238E27FC236}">
                  <a16:creationId xmlns:a16="http://schemas.microsoft.com/office/drawing/2014/main" id="{A4B5363A-9A39-4909-93EF-07AA67050B28}"/>
                </a:ext>
              </a:extLst>
            </p:cNvPr>
            <p:cNvSpPr/>
            <p:nvPr/>
          </p:nvSpPr>
          <p:spPr bwMode="auto">
            <a:xfrm>
              <a:off x="5302579" y="4394891"/>
              <a:ext cx="50386" cy="158907"/>
            </a:xfrm>
            <a:custGeom>
              <a:avLst/>
              <a:gdLst/>
              <a:ahLst/>
              <a:cxnLst>
                <a:cxn ang="0">
                  <a:pos x="0" y="13"/>
                </a:cxn>
                <a:cxn ang="0">
                  <a:pos x="0" y="41"/>
                </a:cxn>
                <a:cxn ang="0">
                  <a:pos x="13" y="41"/>
                </a:cxn>
                <a:cxn ang="0">
                  <a:pos x="13" y="0"/>
                </a:cxn>
                <a:cxn ang="0">
                  <a:pos x="0" y="13"/>
                </a:cxn>
              </a:cxnLst>
              <a:rect l="0" t="0" r="r" b="b"/>
              <a:pathLst>
                <a:path w="13" h="41">
                  <a:moveTo>
                    <a:pt x="0" y="13"/>
                  </a:moveTo>
                  <a:lnTo>
                    <a:pt x="0" y="41"/>
                  </a:lnTo>
                  <a:lnTo>
                    <a:pt x="13" y="41"/>
                  </a:lnTo>
                  <a:lnTo>
                    <a:pt x="13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Freeform 224">
              <a:extLst>
                <a:ext uri="{FF2B5EF4-FFF2-40B4-BE49-F238E27FC236}">
                  <a16:creationId xmlns:a16="http://schemas.microsoft.com/office/drawing/2014/main" id="{B76BBAF7-7D1D-428B-9BB2-7104516C067A}"/>
                </a:ext>
              </a:extLst>
            </p:cNvPr>
            <p:cNvSpPr/>
            <p:nvPr/>
          </p:nvSpPr>
          <p:spPr bwMode="auto">
            <a:xfrm>
              <a:off x="5263822" y="4456903"/>
              <a:ext cx="27132" cy="96895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25"/>
                </a:cxn>
                <a:cxn ang="0">
                  <a:pos x="7" y="25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0" y="7"/>
                </a:cxn>
              </a:cxnLst>
              <a:rect l="0" t="0" r="r" b="b"/>
              <a:pathLst>
                <a:path w="7" h="25">
                  <a:moveTo>
                    <a:pt x="0" y="7"/>
                  </a:moveTo>
                  <a:lnTo>
                    <a:pt x="0" y="25"/>
                  </a:lnTo>
                  <a:lnTo>
                    <a:pt x="7" y="25"/>
                  </a:lnTo>
                  <a:lnTo>
                    <a:pt x="7" y="0"/>
                  </a:lnTo>
                  <a:lnTo>
                    <a:pt x="7" y="0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8" name="Freeform 225">
              <a:extLst>
                <a:ext uri="{FF2B5EF4-FFF2-40B4-BE49-F238E27FC236}">
                  <a16:creationId xmlns:a16="http://schemas.microsoft.com/office/drawing/2014/main" id="{FC369BF5-9974-4661-96F2-3AF168F85BC1}"/>
                </a:ext>
              </a:extLst>
            </p:cNvPr>
            <p:cNvSpPr/>
            <p:nvPr/>
          </p:nvSpPr>
          <p:spPr bwMode="auto">
            <a:xfrm>
              <a:off x="5236693" y="4495660"/>
              <a:ext cx="15503" cy="58137"/>
            </a:xfrm>
            <a:custGeom>
              <a:avLst/>
              <a:gdLst/>
              <a:ahLst/>
              <a:cxnLst>
                <a:cxn ang="0">
                  <a:pos x="2" y="2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</a:cxnLst>
              <a:rect l="0" t="0" r="r" b="b"/>
              <a:pathLst>
                <a:path w="4" h="15">
                  <a:moveTo>
                    <a:pt x="2" y="2"/>
                  </a:moveTo>
                  <a:lnTo>
                    <a:pt x="1" y="1"/>
                  </a:lnTo>
                  <a:lnTo>
                    <a:pt x="0" y="0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0"/>
                  </a:lnTo>
                  <a:lnTo>
                    <a:pt x="3" y="1"/>
                  </a:ln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226">
              <a:extLst>
                <a:ext uri="{FF2B5EF4-FFF2-40B4-BE49-F238E27FC236}">
                  <a16:creationId xmlns:a16="http://schemas.microsoft.com/office/drawing/2014/main" id="{79001E75-7AE5-4FD6-9156-73856B61FD5F}"/>
                </a:ext>
              </a:extLst>
            </p:cNvPr>
            <p:cNvSpPr/>
            <p:nvPr/>
          </p:nvSpPr>
          <p:spPr bwMode="auto">
            <a:xfrm>
              <a:off x="5147549" y="4340630"/>
              <a:ext cx="232545" cy="178285"/>
            </a:xfrm>
            <a:custGeom>
              <a:avLst/>
              <a:gdLst/>
              <a:ahLst/>
              <a:cxnLst>
                <a:cxn ang="0">
                  <a:pos x="54" y="10"/>
                </a:cxn>
                <a:cxn ang="0">
                  <a:pos x="60" y="16"/>
                </a:cxn>
                <a:cxn ang="0">
                  <a:pos x="58" y="3"/>
                </a:cxn>
                <a:cxn ang="0">
                  <a:pos x="44" y="0"/>
                </a:cxn>
                <a:cxn ang="0">
                  <a:pos x="51" y="7"/>
                </a:cxn>
                <a:cxn ang="0">
                  <a:pos x="25" y="33"/>
                </a:cxn>
                <a:cxn ang="0">
                  <a:pos x="18" y="25"/>
                </a:cxn>
                <a:cxn ang="0">
                  <a:pos x="0" y="42"/>
                </a:cxn>
                <a:cxn ang="0">
                  <a:pos x="4" y="46"/>
                </a:cxn>
                <a:cxn ang="0">
                  <a:pos x="18" y="32"/>
                </a:cxn>
                <a:cxn ang="0">
                  <a:pos x="22" y="36"/>
                </a:cxn>
                <a:cxn ang="0">
                  <a:pos x="22" y="36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5" y="39"/>
                </a:cxn>
                <a:cxn ang="0">
                  <a:pos x="29" y="36"/>
                </a:cxn>
                <a:cxn ang="0">
                  <a:pos x="29" y="36"/>
                </a:cxn>
                <a:cxn ang="0">
                  <a:pos x="54" y="10"/>
                </a:cxn>
              </a:cxnLst>
              <a:rect l="0" t="0" r="r" b="b"/>
              <a:pathLst>
                <a:path w="60" h="46">
                  <a:moveTo>
                    <a:pt x="54" y="10"/>
                  </a:moveTo>
                  <a:lnTo>
                    <a:pt x="60" y="16"/>
                  </a:lnTo>
                  <a:lnTo>
                    <a:pt x="58" y="3"/>
                  </a:lnTo>
                  <a:lnTo>
                    <a:pt x="44" y="0"/>
                  </a:lnTo>
                  <a:lnTo>
                    <a:pt x="51" y="7"/>
                  </a:lnTo>
                  <a:lnTo>
                    <a:pt x="25" y="33"/>
                  </a:lnTo>
                  <a:lnTo>
                    <a:pt x="18" y="25"/>
                  </a:lnTo>
                  <a:lnTo>
                    <a:pt x="0" y="42"/>
                  </a:lnTo>
                  <a:lnTo>
                    <a:pt x="4" y="46"/>
                  </a:lnTo>
                  <a:lnTo>
                    <a:pt x="18" y="32"/>
                  </a:lnTo>
                  <a:lnTo>
                    <a:pt x="22" y="36"/>
                  </a:lnTo>
                  <a:lnTo>
                    <a:pt x="22" y="36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5" y="39"/>
                  </a:lnTo>
                  <a:lnTo>
                    <a:pt x="29" y="36"/>
                  </a:lnTo>
                  <a:lnTo>
                    <a:pt x="29" y="36"/>
                  </a:lnTo>
                  <a:lnTo>
                    <a:pt x="54" y="1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0" name="Group 67">
            <a:extLst>
              <a:ext uri="{FF2B5EF4-FFF2-40B4-BE49-F238E27FC236}">
                <a16:creationId xmlns:a16="http://schemas.microsoft.com/office/drawing/2014/main" id="{2214EF50-877A-49FD-8FBD-3EAB9DC70162}"/>
              </a:ext>
            </a:extLst>
          </p:cNvPr>
          <p:cNvGrpSpPr/>
          <p:nvPr/>
        </p:nvGrpSpPr>
        <p:grpSpPr>
          <a:xfrm>
            <a:off x="3476965" y="3444443"/>
            <a:ext cx="706120" cy="666891"/>
            <a:chOff x="5530851" y="1866899"/>
            <a:chExt cx="285750" cy="269875"/>
          </a:xfrm>
          <a:solidFill>
            <a:srgbClr val="FFFFFF"/>
          </a:solidFill>
        </p:grpSpPr>
        <p:sp>
          <p:nvSpPr>
            <p:cNvPr id="21" name="Oval 190">
              <a:extLst>
                <a:ext uri="{FF2B5EF4-FFF2-40B4-BE49-F238E27FC236}">
                  <a16:creationId xmlns:a16="http://schemas.microsoft.com/office/drawing/2014/main" id="{6E32A53E-5769-49E5-BCCD-242F74D379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61026" y="1912936"/>
              <a:ext cx="68263" cy="68263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2" name="Freeform 191">
              <a:extLst>
                <a:ext uri="{FF2B5EF4-FFF2-40B4-BE49-F238E27FC236}">
                  <a16:creationId xmlns:a16="http://schemas.microsoft.com/office/drawing/2014/main" id="{341A9515-93F5-4381-8EE7-E4C57849393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0851" y="1866899"/>
              <a:ext cx="285750" cy="269875"/>
            </a:xfrm>
            <a:custGeom>
              <a:avLst/>
              <a:gdLst/>
              <a:ahLst/>
              <a:cxnLst>
                <a:cxn ang="0">
                  <a:pos x="100" y="75"/>
                </a:cxn>
                <a:cxn ang="0">
                  <a:pos x="97" y="77"/>
                </a:cxn>
                <a:cxn ang="0">
                  <a:pos x="96" y="77"/>
                </a:cxn>
                <a:cxn ang="0">
                  <a:pos x="90" y="57"/>
                </a:cxn>
                <a:cxn ang="0">
                  <a:pos x="84" y="53"/>
                </a:cxn>
                <a:cxn ang="0">
                  <a:pos x="82" y="53"/>
                </a:cxn>
                <a:cxn ang="0">
                  <a:pos x="60" y="53"/>
                </a:cxn>
                <a:cxn ang="0">
                  <a:pos x="55" y="57"/>
                </a:cxn>
                <a:cxn ang="0">
                  <a:pos x="48" y="76"/>
                </a:cxn>
                <a:cxn ang="0">
                  <a:pos x="47" y="76"/>
                </a:cxn>
                <a:cxn ang="0">
                  <a:pos x="46" y="75"/>
                </a:cxn>
                <a:cxn ang="0">
                  <a:pos x="46" y="20"/>
                </a:cxn>
                <a:cxn ang="0">
                  <a:pos x="73" y="9"/>
                </a:cxn>
                <a:cxn ang="0">
                  <a:pos x="100" y="20"/>
                </a:cxn>
                <a:cxn ang="0">
                  <a:pos x="111" y="48"/>
                </a:cxn>
                <a:cxn ang="0">
                  <a:pos x="100" y="75"/>
                </a:cxn>
                <a:cxn ang="0">
                  <a:pos x="78" y="78"/>
                </a:cxn>
                <a:cxn ang="0">
                  <a:pos x="73" y="83"/>
                </a:cxn>
                <a:cxn ang="0">
                  <a:pos x="71" y="83"/>
                </a:cxn>
                <a:cxn ang="0">
                  <a:pos x="66" y="78"/>
                </a:cxn>
                <a:cxn ang="0">
                  <a:pos x="66" y="76"/>
                </a:cxn>
                <a:cxn ang="0">
                  <a:pos x="68" y="63"/>
                </a:cxn>
                <a:cxn ang="0">
                  <a:pos x="68" y="60"/>
                </a:cxn>
                <a:cxn ang="0">
                  <a:pos x="69" y="59"/>
                </a:cxn>
                <a:cxn ang="0">
                  <a:pos x="75" y="59"/>
                </a:cxn>
                <a:cxn ang="0">
                  <a:pos x="76" y="60"/>
                </a:cxn>
                <a:cxn ang="0">
                  <a:pos x="76" y="63"/>
                </a:cxn>
                <a:cxn ang="0">
                  <a:pos x="79" y="76"/>
                </a:cxn>
                <a:cxn ang="0">
                  <a:pos x="78" y="78"/>
                </a:cxn>
                <a:cxn ang="0">
                  <a:pos x="106" y="14"/>
                </a:cxn>
                <a:cxn ang="0">
                  <a:pos x="73" y="0"/>
                </a:cxn>
                <a:cxn ang="0">
                  <a:pos x="39" y="14"/>
                </a:cxn>
                <a:cxn ang="0">
                  <a:pos x="25" y="42"/>
                </a:cxn>
                <a:cxn ang="0">
                  <a:pos x="32" y="71"/>
                </a:cxn>
                <a:cxn ang="0">
                  <a:pos x="31" y="76"/>
                </a:cxn>
                <a:cxn ang="0">
                  <a:pos x="6" y="101"/>
                </a:cxn>
                <a:cxn ang="0">
                  <a:pos x="4" y="115"/>
                </a:cxn>
                <a:cxn ang="0">
                  <a:pos x="5" y="116"/>
                </a:cxn>
                <a:cxn ang="0">
                  <a:pos x="10" y="118"/>
                </a:cxn>
                <a:cxn ang="0">
                  <a:pos x="19" y="114"/>
                </a:cxn>
                <a:cxn ang="0">
                  <a:pos x="44" y="89"/>
                </a:cxn>
                <a:cxn ang="0">
                  <a:pos x="44" y="89"/>
                </a:cxn>
                <a:cxn ang="0">
                  <a:pos x="47" y="88"/>
                </a:cxn>
                <a:cxn ang="0">
                  <a:pos x="49" y="88"/>
                </a:cxn>
                <a:cxn ang="0">
                  <a:pos x="54" y="91"/>
                </a:cxn>
                <a:cxn ang="0">
                  <a:pos x="57" y="92"/>
                </a:cxn>
                <a:cxn ang="0">
                  <a:pos x="61" y="94"/>
                </a:cxn>
                <a:cxn ang="0">
                  <a:pos x="73" y="95"/>
                </a:cxn>
                <a:cxn ang="0">
                  <a:pos x="88" y="93"/>
                </a:cxn>
                <a:cxn ang="0">
                  <a:pos x="90" y="92"/>
                </a:cxn>
                <a:cxn ang="0">
                  <a:pos x="100" y="87"/>
                </a:cxn>
                <a:cxn ang="0">
                  <a:pos x="106" y="81"/>
                </a:cxn>
                <a:cxn ang="0">
                  <a:pos x="106" y="14"/>
                </a:cxn>
              </a:cxnLst>
              <a:rect l="0" t="0" r="r" b="b"/>
              <a:pathLst>
                <a:path w="125" h="118">
                  <a:moveTo>
                    <a:pt x="100" y="75"/>
                  </a:moveTo>
                  <a:cubicBezTo>
                    <a:pt x="99" y="75"/>
                    <a:pt x="98" y="76"/>
                    <a:pt x="97" y="77"/>
                  </a:cubicBezTo>
                  <a:cubicBezTo>
                    <a:pt x="97" y="77"/>
                    <a:pt x="97" y="77"/>
                    <a:pt x="96" y="77"/>
                  </a:cubicBezTo>
                  <a:cubicBezTo>
                    <a:pt x="90" y="57"/>
                    <a:pt x="90" y="57"/>
                    <a:pt x="90" y="57"/>
                  </a:cubicBezTo>
                  <a:cubicBezTo>
                    <a:pt x="89" y="55"/>
                    <a:pt x="86" y="53"/>
                    <a:pt x="84" y="53"/>
                  </a:cubicBezTo>
                  <a:cubicBezTo>
                    <a:pt x="83" y="53"/>
                    <a:pt x="83" y="53"/>
                    <a:pt x="82" y="53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58" y="53"/>
                    <a:pt x="55" y="55"/>
                    <a:pt x="55" y="57"/>
                  </a:cubicBezTo>
                  <a:cubicBezTo>
                    <a:pt x="48" y="76"/>
                    <a:pt x="48" y="76"/>
                    <a:pt x="48" y="76"/>
                  </a:cubicBezTo>
                  <a:cubicBezTo>
                    <a:pt x="48" y="77"/>
                    <a:pt x="48" y="77"/>
                    <a:pt x="47" y="76"/>
                  </a:cubicBezTo>
                  <a:cubicBezTo>
                    <a:pt x="47" y="76"/>
                    <a:pt x="46" y="75"/>
                    <a:pt x="46" y="75"/>
                  </a:cubicBezTo>
                  <a:cubicBezTo>
                    <a:pt x="31" y="60"/>
                    <a:pt x="31" y="35"/>
                    <a:pt x="46" y="20"/>
                  </a:cubicBezTo>
                  <a:cubicBezTo>
                    <a:pt x="53" y="13"/>
                    <a:pt x="62" y="9"/>
                    <a:pt x="73" y="9"/>
                  </a:cubicBezTo>
                  <a:cubicBezTo>
                    <a:pt x="83" y="9"/>
                    <a:pt x="93" y="13"/>
                    <a:pt x="100" y="20"/>
                  </a:cubicBezTo>
                  <a:cubicBezTo>
                    <a:pt x="107" y="28"/>
                    <a:pt x="111" y="37"/>
                    <a:pt x="111" y="48"/>
                  </a:cubicBezTo>
                  <a:cubicBezTo>
                    <a:pt x="111" y="58"/>
                    <a:pt x="107" y="67"/>
                    <a:pt x="100" y="75"/>
                  </a:cubicBezTo>
                  <a:moveTo>
                    <a:pt x="78" y="78"/>
                  </a:moveTo>
                  <a:cubicBezTo>
                    <a:pt x="73" y="83"/>
                    <a:pt x="73" y="83"/>
                    <a:pt x="73" y="83"/>
                  </a:cubicBezTo>
                  <a:cubicBezTo>
                    <a:pt x="73" y="83"/>
                    <a:pt x="72" y="83"/>
                    <a:pt x="71" y="83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66" y="78"/>
                    <a:pt x="65" y="77"/>
                    <a:pt x="66" y="76"/>
                  </a:cubicBezTo>
                  <a:cubicBezTo>
                    <a:pt x="66" y="76"/>
                    <a:pt x="68" y="66"/>
                    <a:pt x="68" y="63"/>
                  </a:cubicBezTo>
                  <a:cubicBezTo>
                    <a:pt x="68" y="63"/>
                    <a:pt x="68" y="60"/>
                    <a:pt x="68" y="60"/>
                  </a:cubicBezTo>
                  <a:cubicBezTo>
                    <a:pt x="68" y="60"/>
                    <a:pt x="69" y="59"/>
                    <a:pt x="69" y="59"/>
                  </a:cubicBezTo>
                  <a:cubicBezTo>
                    <a:pt x="75" y="59"/>
                    <a:pt x="75" y="59"/>
                    <a:pt x="75" y="59"/>
                  </a:cubicBezTo>
                  <a:cubicBezTo>
                    <a:pt x="76" y="59"/>
                    <a:pt x="76" y="60"/>
                    <a:pt x="76" y="60"/>
                  </a:cubicBezTo>
                  <a:cubicBezTo>
                    <a:pt x="76" y="60"/>
                    <a:pt x="76" y="63"/>
                    <a:pt x="76" y="63"/>
                  </a:cubicBezTo>
                  <a:cubicBezTo>
                    <a:pt x="77" y="66"/>
                    <a:pt x="79" y="76"/>
                    <a:pt x="79" y="76"/>
                  </a:cubicBezTo>
                  <a:cubicBezTo>
                    <a:pt x="79" y="77"/>
                    <a:pt x="79" y="78"/>
                    <a:pt x="78" y="78"/>
                  </a:cubicBezTo>
                  <a:moveTo>
                    <a:pt x="106" y="14"/>
                  </a:moveTo>
                  <a:cubicBezTo>
                    <a:pt x="97" y="5"/>
                    <a:pt x="85" y="0"/>
                    <a:pt x="73" y="0"/>
                  </a:cubicBezTo>
                  <a:cubicBezTo>
                    <a:pt x="60" y="0"/>
                    <a:pt x="48" y="5"/>
                    <a:pt x="39" y="14"/>
                  </a:cubicBezTo>
                  <a:cubicBezTo>
                    <a:pt x="31" y="21"/>
                    <a:pt x="26" y="31"/>
                    <a:pt x="25" y="42"/>
                  </a:cubicBezTo>
                  <a:cubicBezTo>
                    <a:pt x="24" y="52"/>
                    <a:pt x="26" y="62"/>
                    <a:pt x="32" y="71"/>
                  </a:cubicBezTo>
                  <a:cubicBezTo>
                    <a:pt x="32" y="73"/>
                    <a:pt x="33" y="75"/>
                    <a:pt x="31" y="76"/>
                  </a:cubicBezTo>
                  <a:cubicBezTo>
                    <a:pt x="6" y="101"/>
                    <a:pt x="6" y="101"/>
                    <a:pt x="6" y="101"/>
                  </a:cubicBezTo>
                  <a:cubicBezTo>
                    <a:pt x="2" y="105"/>
                    <a:pt x="0" y="111"/>
                    <a:pt x="4" y="115"/>
                  </a:cubicBezTo>
                  <a:cubicBezTo>
                    <a:pt x="5" y="116"/>
                    <a:pt x="5" y="116"/>
                    <a:pt x="5" y="116"/>
                  </a:cubicBezTo>
                  <a:cubicBezTo>
                    <a:pt x="6" y="117"/>
                    <a:pt x="8" y="118"/>
                    <a:pt x="10" y="118"/>
                  </a:cubicBezTo>
                  <a:cubicBezTo>
                    <a:pt x="13" y="118"/>
                    <a:pt x="16" y="117"/>
                    <a:pt x="19" y="114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4" y="89"/>
                    <a:pt x="44" y="89"/>
                    <a:pt x="44" y="89"/>
                  </a:cubicBezTo>
                  <a:cubicBezTo>
                    <a:pt x="45" y="88"/>
                    <a:pt x="46" y="88"/>
                    <a:pt x="47" y="88"/>
                  </a:cubicBezTo>
                  <a:cubicBezTo>
                    <a:pt x="48" y="88"/>
                    <a:pt x="49" y="88"/>
                    <a:pt x="49" y="88"/>
                  </a:cubicBezTo>
                  <a:cubicBezTo>
                    <a:pt x="51" y="90"/>
                    <a:pt x="52" y="90"/>
                    <a:pt x="54" y="91"/>
                  </a:cubicBezTo>
                  <a:cubicBezTo>
                    <a:pt x="55" y="92"/>
                    <a:pt x="56" y="92"/>
                    <a:pt x="57" y="92"/>
                  </a:cubicBezTo>
                  <a:cubicBezTo>
                    <a:pt x="58" y="93"/>
                    <a:pt x="59" y="93"/>
                    <a:pt x="61" y="94"/>
                  </a:cubicBezTo>
                  <a:cubicBezTo>
                    <a:pt x="65" y="95"/>
                    <a:pt x="69" y="95"/>
                    <a:pt x="73" y="95"/>
                  </a:cubicBezTo>
                  <a:cubicBezTo>
                    <a:pt x="78" y="95"/>
                    <a:pt x="83" y="94"/>
                    <a:pt x="88" y="93"/>
                  </a:cubicBezTo>
                  <a:cubicBezTo>
                    <a:pt x="89" y="93"/>
                    <a:pt x="89" y="92"/>
                    <a:pt x="90" y="92"/>
                  </a:cubicBezTo>
                  <a:cubicBezTo>
                    <a:pt x="94" y="91"/>
                    <a:pt x="97" y="89"/>
                    <a:pt x="100" y="87"/>
                  </a:cubicBezTo>
                  <a:cubicBezTo>
                    <a:pt x="102" y="85"/>
                    <a:pt x="104" y="83"/>
                    <a:pt x="106" y="81"/>
                  </a:cubicBezTo>
                  <a:cubicBezTo>
                    <a:pt x="125" y="63"/>
                    <a:pt x="125" y="32"/>
                    <a:pt x="106" y="1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4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23" name="Elbow Connector 70">
            <a:extLst>
              <a:ext uri="{FF2B5EF4-FFF2-40B4-BE49-F238E27FC236}">
                <a16:creationId xmlns:a16="http://schemas.microsoft.com/office/drawing/2014/main" id="{F6F61058-23BF-402E-81EE-9E7A2D24C6B9}"/>
              </a:ext>
            </a:extLst>
          </p:cNvPr>
          <p:cNvCxnSpPr/>
          <p:nvPr/>
        </p:nvCxnSpPr>
        <p:spPr>
          <a:xfrm>
            <a:off x="6796077" y="4755304"/>
            <a:ext cx="1088824" cy="749961"/>
          </a:xfrm>
          <a:prstGeom prst="bentConnector3">
            <a:avLst>
              <a:gd name="adj1" fmla="val 78"/>
            </a:avLst>
          </a:prstGeom>
          <a:noFill/>
          <a:ln w="19050" cap="flat" cmpd="sng" algn="ctr">
            <a:solidFill>
              <a:srgbClr val="262626">
                <a:lumMod val="75000"/>
                <a:lumOff val="25000"/>
              </a:srgbClr>
            </a:solidFill>
            <a:prstDash val="sysDot"/>
            <a:headEnd type="oval"/>
            <a:tailEnd type="triangle"/>
          </a:ln>
          <a:effectLst/>
        </p:spPr>
      </p:cxnSp>
      <p:cxnSp>
        <p:nvCxnSpPr>
          <p:cNvPr id="24" name="Elbow Connector 71">
            <a:extLst>
              <a:ext uri="{FF2B5EF4-FFF2-40B4-BE49-F238E27FC236}">
                <a16:creationId xmlns:a16="http://schemas.microsoft.com/office/drawing/2014/main" id="{AE303894-2CE4-46F2-87E4-CE9BFAF0D016}"/>
              </a:ext>
            </a:extLst>
          </p:cNvPr>
          <p:cNvCxnSpPr/>
          <p:nvPr/>
        </p:nvCxnSpPr>
        <p:spPr>
          <a:xfrm flipH="1">
            <a:off x="4245829" y="4755304"/>
            <a:ext cx="1088824" cy="749961"/>
          </a:xfrm>
          <a:prstGeom prst="bentConnector3">
            <a:avLst>
              <a:gd name="adj1" fmla="val 467"/>
            </a:avLst>
          </a:prstGeom>
          <a:noFill/>
          <a:ln w="19050" cap="flat" cmpd="sng" algn="ctr">
            <a:solidFill>
              <a:srgbClr val="262626">
                <a:lumMod val="75000"/>
                <a:lumOff val="25000"/>
              </a:srgbClr>
            </a:solidFill>
            <a:prstDash val="sysDot"/>
            <a:headEnd type="oval"/>
            <a:tailEnd type="triangle"/>
          </a:ln>
          <a:effectLst/>
        </p:spPr>
      </p:cxnSp>
      <p:sp>
        <p:nvSpPr>
          <p:cNvPr id="25" name="TextBox 72">
            <a:extLst>
              <a:ext uri="{FF2B5EF4-FFF2-40B4-BE49-F238E27FC236}">
                <a16:creationId xmlns:a16="http://schemas.microsoft.com/office/drawing/2014/main" id="{357955D1-5D6E-43EF-BABB-713EE5B41B96}"/>
              </a:ext>
            </a:extLst>
          </p:cNvPr>
          <p:cNvSpPr txBox="1"/>
          <p:nvPr/>
        </p:nvSpPr>
        <p:spPr>
          <a:xfrm flipH="1">
            <a:off x="9526159" y="1726579"/>
            <a:ext cx="1902760" cy="9036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4 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  <a:br>
              <a: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26" name="TextBox 73">
            <a:extLst>
              <a:ext uri="{FF2B5EF4-FFF2-40B4-BE49-F238E27FC236}">
                <a16:creationId xmlns:a16="http://schemas.microsoft.com/office/drawing/2014/main" id="{5BF56196-AA75-4024-A634-39B6A86A5AC5}"/>
              </a:ext>
            </a:extLst>
          </p:cNvPr>
          <p:cNvSpPr txBox="1"/>
          <p:nvPr/>
        </p:nvSpPr>
        <p:spPr>
          <a:xfrm flipH="1">
            <a:off x="741071" y="1726579"/>
            <a:ext cx="1902760" cy="9036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 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  <a:br>
              <a: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27" name="TextBox 74">
            <a:extLst>
              <a:ext uri="{FF2B5EF4-FFF2-40B4-BE49-F238E27FC236}">
                <a16:creationId xmlns:a16="http://schemas.microsoft.com/office/drawing/2014/main" id="{4827225F-32F4-4825-8411-8A1B9321DD11}"/>
              </a:ext>
            </a:extLst>
          </p:cNvPr>
          <p:cNvSpPr txBox="1"/>
          <p:nvPr/>
        </p:nvSpPr>
        <p:spPr>
          <a:xfrm flipH="1">
            <a:off x="8020403" y="5147138"/>
            <a:ext cx="1902760" cy="9036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  <a:defRPr/>
            </a:pP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 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  <a:br>
              <a: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sp>
        <p:nvSpPr>
          <p:cNvPr id="28" name="TextBox 75">
            <a:extLst>
              <a:ext uri="{FF2B5EF4-FFF2-40B4-BE49-F238E27FC236}">
                <a16:creationId xmlns:a16="http://schemas.microsoft.com/office/drawing/2014/main" id="{0FB474B4-9239-4FE9-A67D-9B93CDB3765C}"/>
              </a:ext>
            </a:extLst>
          </p:cNvPr>
          <p:cNvSpPr txBox="1"/>
          <p:nvPr/>
        </p:nvSpPr>
        <p:spPr>
          <a:xfrm flipH="1">
            <a:off x="2207568" y="5147138"/>
            <a:ext cx="1902760" cy="90364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r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项目</a:t>
            </a:r>
            <a:r>
              <a:rPr lang="en-US" altLang="zh-CN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 </a:t>
            </a:r>
            <a:r>
              <a:rPr 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  <a:p>
            <a:pPr algn="r">
              <a:spcBef>
                <a:spcPct val="20000"/>
              </a:spcBef>
              <a:defRPr/>
            </a:pPr>
            <a:r>
              <a:rPr lang="zh-CN" alt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</a:t>
            </a:r>
            <a:br>
              <a: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</a:br>
            <a:r>
              <a:rPr lang="en-US" sz="133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3541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 animBg="1"/>
      <p:bldP spid="3" grpId="0" bldLvl="0" animBg="1"/>
      <p:bldP spid="4" grpId="0" bldLvl="0" animBg="1"/>
      <p:bldP spid="5" grpId="0" bldLvl="0" animBg="1"/>
      <p:bldP spid="12" grpId="0" bldLvl="0" animBg="1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CB8D1CB-D1DD-47B0-BAAE-F99149AB5BE9}"/>
              </a:ext>
            </a:extLst>
          </p:cNvPr>
          <p:cNvSpPr txBox="1"/>
          <p:nvPr/>
        </p:nvSpPr>
        <p:spPr>
          <a:xfrm>
            <a:off x="-2317649" y="-2066511"/>
            <a:ext cx="11523332" cy="1107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1400" b="1" spc="-300" dirty="0">
                <a:blipFill dpi="0" rotWithShape="1">
                  <a:blip r:embed="rId4">
                    <a:alphaModFix amt="50000"/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04</a:t>
            </a:r>
            <a:endParaRPr lang="zh-CN" altLang="en-US" sz="71400" b="1" spc="-300" dirty="0">
              <a:blipFill dpi="0" rotWithShape="1">
                <a:blip r:embed="rId4">
                  <a:alphaModFix amt="50000"/>
                </a:blip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D9C2F5F5-F53E-4EC9-818F-C4B3F11499FA}"/>
              </a:ext>
            </a:extLst>
          </p:cNvPr>
          <p:cNvSpPr txBox="1"/>
          <p:nvPr/>
        </p:nvSpPr>
        <p:spPr>
          <a:xfrm>
            <a:off x="7488672" y="3178002"/>
            <a:ext cx="2370991" cy="59093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 dirty="0">
                <a:cs typeface="+mn-ea"/>
                <a:sym typeface="+mn-lt"/>
              </a:rPr>
              <a:t>发展规划</a:t>
            </a:r>
            <a:endParaRPr lang="en-US" sz="3600" b="1" spc="600" dirty="0">
              <a:cs typeface="+mn-ea"/>
              <a:sym typeface="+mn-lt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49110C8C-2ED1-458E-AD26-E687E32D275A}"/>
              </a:ext>
            </a:extLst>
          </p:cNvPr>
          <p:cNvSpPr txBox="1"/>
          <p:nvPr/>
        </p:nvSpPr>
        <p:spPr>
          <a:xfrm>
            <a:off x="7508768" y="3874151"/>
            <a:ext cx="3393831" cy="75764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alpha val="7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C58C8608-36C6-43DD-AD62-6683C4AD5BC1}"/>
              </a:ext>
            </a:extLst>
          </p:cNvPr>
          <p:cNvSpPr txBox="1"/>
          <p:nvPr/>
        </p:nvSpPr>
        <p:spPr>
          <a:xfrm>
            <a:off x="7477578" y="2594743"/>
            <a:ext cx="2769508" cy="59093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en-US" altLang="zh-CN" sz="36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PARTFOUR</a:t>
            </a:r>
          </a:p>
        </p:txBody>
      </p:sp>
    </p:spTree>
    <p:extLst>
      <p:ext uri="{BB962C8B-B14F-4D97-AF65-F5344CB8AC3E}">
        <p14:creationId xmlns:p14="http://schemas.microsoft.com/office/powerpoint/2010/main" val="2453212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6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2">
            <a:extLst>
              <a:ext uri="{FF2B5EF4-FFF2-40B4-BE49-F238E27FC236}">
                <a16:creationId xmlns:a16="http://schemas.microsoft.com/office/drawing/2014/main" id="{9CEE5C78-C827-4983-B211-CC418BE2AF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148" y="0"/>
            <a:ext cx="4572000" cy="6858000"/>
          </a:xfrm>
          <a:prstGeom prst="rect">
            <a:avLst/>
          </a:prstGeom>
        </p:spPr>
      </p:pic>
      <p:sp>
        <p:nvSpPr>
          <p:cNvPr id="3" name="Rectangle 4">
            <a:extLst>
              <a:ext uri="{FF2B5EF4-FFF2-40B4-BE49-F238E27FC236}">
                <a16:creationId xmlns:a16="http://schemas.microsoft.com/office/drawing/2014/main" id="{224D7660-B6B8-41BD-8CDD-CDCD9E9EF978}"/>
              </a:ext>
            </a:extLst>
          </p:cNvPr>
          <p:cNvSpPr/>
          <p:nvPr/>
        </p:nvSpPr>
        <p:spPr>
          <a:xfrm>
            <a:off x="7445023" y="2395441"/>
            <a:ext cx="4983597" cy="598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zh-CN" altLang="en-US" sz="4000" dirty="0">
                <a:solidFill>
                  <a:schemeClr val="accent1"/>
                </a:solidFill>
                <a:cs typeface="+mn-ea"/>
                <a:sym typeface="+mn-lt"/>
              </a:rPr>
              <a:t>输入标题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BB05931-21D4-4A87-80A3-4AFCB640FCA7}"/>
              </a:ext>
            </a:extLst>
          </p:cNvPr>
          <p:cNvSpPr/>
          <p:nvPr/>
        </p:nvSpPr>
        <p:spPr>
          <a:xfrm>
            <a:off x="7445023" y="3453513"/>
            <a:ext cx="4342062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id-ID" sz="1400" dirty="0">
              <a:cs typeface="+mn-ea"/>
              <a:sym typeface="+mn-lt"/>
            </a:endParaRPr>
          </a:p>
        </p:txBody>
      </p:sp>
      <p:sp>
        <p:nvSpPr>
          <p:cNvPr id="5" name="Rectangle 8">
            <a:extLst>
              <a:ext uri="{FF2B5EF4-FFF2-40B4-BE49-F238E27FC236}">
                <a16:creationId xmlns:a16="http://schemas.microsoft.com/office/drawing/2014/main" id="{428BD39F-2125-4F52-9D07-639C5D0FE462}"/>
              </a:ext>
            </a:extLst>
          </p:cNvPr>
          <p:cNvSpPr/>
          <p:nvPr/>
        </p:nvSpPr>
        <p:spPr>
          <a:xfrm>
            <a:off x="10123" y="0"/>
            <a:ext cx="3760304" cy="6874546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grpSp>
        <p:nvGrpSpPr>
          <p:cNvPr id="7" name="Group 9">
            <a:extLst>
              <a:ext uri="{FF2B5EF4-FFF2-40B4-BE49-F238E27FC236}">
                <a16:creationId xmlns:a16="http://schemas.microsoft.com/office/drawing/2014/main" id="{D9D4BDFF-20BF-4DF1-8636-2E91CDB37AB1}"/>
              </a:ext>
            </a:extLst>
          </p:cNvPr>
          <p:cNvGrpSpPr/>
          <p:nvPr/>
        </p:nvGrpSpPr>
        <p:grpSpPr>
          <a:xfrm>
            <a:off x="1021229" y="1049296"/>
            <a:ext cx="621124" cy="621122"/>
            <a:chOff x="2797805" y="5264445"/>
            <a:chExt cx="621124" cy="621122"/>
          </a:xfrm>
          <a:noFill/>
        </p:grpSpPr>
        <p:sp>
          <p:nvSpPr>
            <p:cNvPr id="10" name="Freeform 148">
              <a:extLst>
                <a:ext uri="{FF2B5EF4-FFF2-40B4-BE49-F238E27FC236}">
                  <a16:creationId xmlns:a16="http://schemas.microsoft.com/office/drawing/2014/main" id="{2921062F-5CE2-4C71-BD71-4418674BAA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97805" y="5264445"/>
              <a:ext cx="269543" cy="269543"/>
            </a:xfrm>
            <a:custGeom>
              <a:avLst/>
              <a:gdLst>
                <a:gd name="T0" fmla="*/ 194 w 404"/>
                <a:gd name="T1" fmla="*/ 0 h 404"/>
                <a:gd name="T2" fmla="*/ 0 w 404"/>
                <a:gd name="T3" fmla="*/ 194 h 404"/>
                <a:gd name="T4" fmla="*/ 209 w 404"/>
                <a:gd name="T5" fmla="*/ 403 h 404"/>
                <a:gd name="T6" fmla="*/ 403 w 404"/>
                <a:gd name="T7" fmla="*/ 209 h 404"/>
                <a:gd name="T8" fmla="*/ 194 w 404"/>
                <a:gd name="T9" fmla="*/ 0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4" h="404">
                  <a:moveTo>
                    <a:pt x="194" y="0"/>
                  </a:moveTo>
                  <a:lnTo>
                    <a:pt x="0" y="194"/>
                  </a:lnTo>
                  <a:lnTo>
                    <a:pt x="209" y="403"/>
                  </a:lnTo>
                  <a:lnTo>
                    <a:pt x="403" y="209"/>
                  </a:lnTo>
                  <a:lnTo>
                    <a:pt x="194" y="0"/>
                  </a:lnTo>
                </a:path>
              </a:pathLst>
            </a:custGeom>
            <a:grpFill/>
            <a:ln w="34290" cap="flat">
              <a:solidFill>
                <a:schemeClr val="bg1"/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49">
              <a:extLst>
                <a:ext uri="{FF2B5EF4-FFF2-40B4-BE49-F238E27FC236}">
                  <a16:creationId xmlns:a16="http://schemas.microsoft.com/office/drawing/2014/main" id="{E68DC2F5-3DD2-4D6E-BCE9-97485ABAEB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97420" y="5364058"/>
              <a:ext cx="521509" cy="521509"/>
            </a:xfrm>
            <a:custGeom>
              <a:avLst/>
              <a:gdLst>
                <a:gd name="T0" fmla="*/ 313 w 784"/>
                <a:gd name="T1" fmla="*/ 0 h 784"/>
                <a:gd name="T2" fmla="*/ 0 w 784"/>
                <a:gd name="T3" fmla="*/ 313 h 784"/>
                <a:gd name="T4" fmla="*/ 462 w 784"/>
                <a:gd name="T5" fmla="*/ 783 h 784"/>
                <a:gd name="T6" fmla="*/ 783 w 784"/>
                <a:gd name="T7" fmla="*/ 470 h 784"/>
                <a:gd name="T8" fmla="*/ 313 w 784"/>
                <a:gd name="T9" fmla="*/ 0 h 7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4" h="784">
                  <a:moveTo>
                    <a:pt x="313" y="0"/>
                  </a:moveTo>
                  <a:lnTo>
                    <a:pt x="0" y="313"/>
                  </a:lnTo>
                  <a:lnTo>
                    <a:pt x="462" y="783"/>
                  </a:lnTo>
                  <a:lnTo>
                    <a:pt x="783" y="470"/>
                  </a:lnTo>
                  <a:lnTo>
                    <a:pt x="313" y="0"/>
                  </a:lnTo>
                </a:path>
              </a:pathLst>
            </a:custGeom>
            <a:grpFill/>
            <a:ln w="34290" cap="flat">
              <a:solidFill>
                <a:schemeClr val="bg1"/>
              </a:solidFill>
              <a:bevel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Line 150">
              <a:extLst>
                <a:ext uri="{FF2B5EF4-FFF2-40B4-BE49-F238E27FC236}">
                  <a16:creationId xmlns:a16="http://schemas.microsoft.com/office/drawing/2014/main" id="{4814F08D-B040-4596-824B-B15F1636C74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56402" y="5384566"/>
              <a:ext cx="87895" cy="90826"/>
            </a:xfrm>
            <a:prstGeom prst="line">
              <a:avLst/>
            </a:prstGeom>
            <a:grpFill/>
            <a:ln w="34290" cap="flat">
              <a:solidFill>
                <a:schemeClr val="bg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3" name="Line 151">
              <a:extLst>
                <a:ext uri="{FF2B5EF4-FFF2-40B4-BE49-F238E27FC236}">
                  <a16:creationId xmlns:a16="http://schemas.microsoft.com/office/drawing/2014/main" id="{27705500-13BB-44CD-AF05-35A9AC3209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17927" y="5323042"/>
              <a:ext cx="87895" cy="87895"/>
            </a:xfrm>
            <a:prstGeom prst="line">
              <a:avLst/>
            </a:prstGeom>
            <a:grpFill/>
            <a:ln w="34290" cap="flat">
              <a:solidFill>
                <a:schemeClr val="bg1"/>
              </a:solidFill>
              <a:rou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" name="TextBox 14">
            <a:extLst>
              <a:ext uri="{FF2B5EF4-FFF2-40B4-BE49-F238E27FC236}">
                <a16:creationId xmlns:a16="http://schemas.microsoft.com/office/drawing/2014/main" id="{D6A36EA1-84CF-4C71-BEEA-BF75F7041CA0}"/>
              </a:ext>
            </a:extLst>
          </p:cNvPr>
          <p:cNvSpPr txBox="1"/>
          <p:nvPr/>
        </p:nvSpPr>
        <p:spPr>
          <a:xfrm>
            <a:off x="797341" y="2121685"/>
            <a:ext cx="2016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B3B8C0A4-F4CF-4B5E-8E30-A339968C87AA}"/>
              </a:ext>
            </a:extLst>
          </p:cNvPr>
          <p:cNvSpPr/>
          <p:nvPr/>
        </p:nvSpPr>
        <p:spPr>
          <a:xfrm>
            <a:off x="819151" y="1843404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6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sz="14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Group 18">
            <a:extLst>
              <a:ext uri="{FF2B5EF4-FFF2-40B4-BE49-F238E27FC236}">
                <a16:creationId xmlns:a16="http://schemas.microsoft.com/office/drawing/2014/main" id="{02403122-F47F-4AA7-914D-482E11A71A3C}"/>
              </a:ext>
            </a:extLst>
          </p:cNvPr>
          <p:cNvGrpSpPr/>
          <p:nvPr/>
        </p:nvGrpSpPr>
        <p:grpSpPr>
          <a:xfrm>
            <a:off x="1018968" y="3966873"/>
            <a:ext cx="521508" cy="635771"/>
            <a:chOff x="15759151" y="8302288"/>
            <a:chExt cx="521508" cy="635771"/>
          </a:xfrm>
        </p:grpSpPr>
        <p:sp>
          <p:nvSpPr>
            <p:cNvPr id="18" name="Line 217">
              <a:extLst>
                <a:ext uri="{FF2B5EF4-FFF2-40B4-BE49-F238E27FC236}">
                  <a16:creationId xmlns:a16="http://schemas.microsoft.com/office/drawing/2014/main" id="{079BE9F1-825A-4AFD-BDB3-47A7600CD4D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7747" y="8489798"/>
              <a:ext cx="2931" cy="445332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19" name="Line 218">
              <a:extLst>
                <a:ext uri="{FF2B5EF4-FFF2-40B4-BE49-F238E27FC236}">
                  <a16:creationId xmlns:a16="http://schemas.microsoft.com/office/drawing/2014/main" id="{171F27D3-15AA-41C9-B7E0-380527304C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19134" y="8302290"/>
              <a:ext cx="2929" cy="445332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0" name="Line 219">
              <a:extLst>
                <a:ext uri="{FF2B5EF4-FFF2-40B4-BE49-F238E27FC236}">
                  <a16:creationId xmlns:a16="http://schemas.microsoft.com/office/drawing/2014/main" id="{51DE1017-0903-408E-9C6B-1EC4716652A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16975" y="8680235"/>
              <a:ext cx="2931" cy="257824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1" name="Line 220">
              <a:extLst>
                <a:ext uri="{FF2B5EF4-FFF2-40B4-BE49-F238E27FC236}">
                  <a16:creationId xmlns:a16="http://schemas.microsoft.com/office/drawing/2014/main" id="{862704C4-A132-4AA1-AC5A-852D07BB6D3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16975" y="8302290"/>
              <a:ext cx="2931" cy="257824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2" name="Freeform 221">
              <a:extLst>
                <a:ext uri="{FF2B5EF4-FFF2-40B4-BE49-F238E27FC236}">
                  <a16:creationId xmlns:a16="http://schemas.microsoft.com/office/drawing/2014/main" id="{61D62F34-BCE2-43DB-9032-7A8E554810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759151" y="8372607"/>
              <a:ext cx="120124" cy="120122"/>
            </a:xfrm>
            <a:custGeom>
              <a:avLst/>
              <a:gdLst>
                <a:gd name="T0" fmla="*/ 179 w 180"/>
                <a:gd name="T1" fmla="*/ 90 h 180"/>
                <a:gd name="T2" fmla="*/ 179 w 180"/>
                <a:gd name="T3" fmla="*/ 90 h 180"/>
                <a:gd name="T4" fmla="*/ 89 w 180"/>
                <a:gd name="T5" fmla="*/ 179 h 180"/>
                <a:gd name="T6" fmla="*/ 0 w 180"/>
                <a:gd name="T7" fmla="*/ 90 h 180"/>
                <a:gd name="T8" fmla="*/ 89 w 180"/>
                <a:gd name="T9" fmla="*/ 0 h 180"/>
                <a:gd name="T10" fmla="*/ 179 w 180"/>
                <a:gd name="T11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0" h="180">
                  <a:moveTo>
                    <a:pt x="179" y="90"/>
                  </a:moveTo>
                  <a:lnTo>
                    <a:pt x="179" y="90"/>
                  </a:lnTo>
                  <a:cubicBezTo>
                    <a:pt x="179" y="134"/>
                    <a:pt x="142" y="179"/>
                    <a:pt x="89" y="179"/>
                  </a:cubicBezTo>
                  <a:cubicBezTo>
                    <a:pt x="37" y="179"/>
                    <a:pt x="0" y="134"/>
                    <a:pt x="0" y="90"/>
                  </a:cubicBezTo>
                  <a:cubicBezTo>
                    <a:pt x="0" y="37"/>
                    <a:pt x="37" y="0"/>
                    <a:pt x="89" y="0"/>
                  </a:cubicBezTo>
                  <a:cubicBezTo>
                    <a:pt x="142" y="0"/>
                    <a:pt x="179" y="37"/>
                    <a:pt x="179" y="90"/>
                  </a:cubicBezTo>
                </a:path>
              </a:pathLst>
            </a:cu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3" name="Freeform 222">
              <a:extLst>
                <a:ext uri="{FF2B5EF4-FFF2-40B4-BE49-F238E27FC236}">
                  <a16:creationId xmlns:a16="http://schemas.microsoft.com/office/drawing/2014/main" id="{3AE057E7-0B72-4847-B81A-D774983538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54677" y="8747622"/>
              <a:ext cx="125982" cy="120122"/>
            </a:xfrm>
            <a:custGeom>
              <a:avLst/>
              <a:gdLst>
                <a:gd name="T0" fmla="*/ 187 w 188"/>
                <a:gd name="T1" fmla="*/ 89 h 180"/>
                <a:gd name="T2" fmla="*/ 187 w 188"/>
                <a:gd name="T3" fmla="*/ 89 h 180"/>
                <a:gd name="T4" fmla="*/ 97 w 188"/>
                <a:gd name="T5" fmla="*/ 179 h 180"/>
                <a:gd name="T6" fmla="*/ 0 w 188"/>
                <a:gd name="T7" fmla="*/ 89 h 180"/>
                <a:gd name="T8" fmla="*/ 97 w 188"/>
                <a:gd name="T9" fmla="*/ 0 h 180"/>
                <a:gd name="T10" fmla="*/ 187 w 188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80">
                  <a:moveTo>
                    <a:pt x="187" y="89"/>
                  </a:moveTo>
                  <a:lnTo>
                    <a:pt x="187" y="89"/>
                  </a:lnTo>
                  <a:cubicBezTo>
                    <a:pt x="187" y="141"/>
                    <a:pt x="142" y="179"/>
                    <a:pt x="97" y="179"/>
                  </a:cubicBezTo>
                  <a:cubicBezTo>
                    <a:pt x="45" y="179"/>
                    <a:pt x="0" y="141"/>
                    <a:pt x="0" y="89"/>
                  </a:cubicBezTo>
                  <a:cubicBezTo>
                    <a:pt x="0" y="37"/>
                    <a:pt x="45" y="0"/>
                    <a:pt x="97" y="0"/>
                  </a:cubicBezTo>
                  <a:cubicBezTo>
                    <a:pt x="142" y="0"/>
                    <a:pt x="187" y="37"/>
                    <a:pt x="187" y="89"/>
                  </a:cubicBezTo>
                </a:path>
              </a:pathLst>
            </a:cu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4" name="Freeform 223">
              <a:extLst>
                <a:ext uri="{FF2B5EF4-FFF2-40B4-BE49-F238E27FC236}">
                  <a16:creationId xmlns:a16="http://schemas.microsoft.com/office/drawing/2014/main" id="{C9DC70BE-B7A7-4CD7-9989-C3E2902FD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55451" y="8560114"/>
              <a:ext cx="120122" cy="120122"/>
            </a:xfrm>
            <a:custGeom>
              <a:avLst/>
              <a:gdLst>
                <a:gd name="T0" fmla="*/ 180 w 181"/>
                <a:gd name="T1" fmla="*/ 89 h 180"/>
                <a:gd name="T2" fmla="*/ 180 w 181"/>
                <a:gd name="T3" fmla="*/ 89 h 180"/>
                <a:gd name="T4" fmla="*/ 90 w 181"/>
                <a:gd name="T5" fmla="*/ 179 h 180"/>
                <a:gd name="T6" fmla="*/ 0 w 181"/>
                <a:gd name="T7" fmla="*/ 89 h 180"/>
                <a:gd name="T8" fmla="*/ 90 w 181"/>
                <a:gd name="T9" fmla="*/ 0 h 180"/>
                <a:gd name="T10" fmla="*/ 180 w 181"/>
                <a:gd name="T11" fmla="*/ 8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180">
                  <a:moveTo>
                    <a:pt x="180" y="89"/>
                  </a:moveTo>
                  <a:lnTo>
                    <a:pt x="180" y="89"/>
                  </a:lnTo>
                  <a:cubicBezTo>
                    <a:pt x="180" y="142"/>
                    <a:pt x="142" y="179"/>
                    <a:pt x="90" y="179"/>
                  </a:cubicBezTo>
                  <a:cubicBezTo>
                    <a:pt x="45" y="179"/>
                    <a:pt x="0" y="142"/>
                    <a:pt x="0" y="89"/>
                  </a:cubicBezTo>
                  <a:cubicBezTo>
                    <a:pt x="0" y="37"/>
                    <a:pt x="45" y="0"/>
                    <a:pt x="90" y="0"/>
                  </a:cubicBezTo>
                  <a:cubicBezTo>
                    <a:pt x="142" y="0"/>
                    <a:pt x="180" y="37"/>
                    <a:pt x="180" y="89"/>
                  </a:cubicBezTo>
                </a:path>
              </a:pathLst>
            </a:cu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5" name="Line 224">
              <a:extLst>
                <a:ext uri="{FF2B5EF4-FFF2-40B4-BE49-F238E27FC236}">
                  <a16:creationId xmlns:a16="http://schemas.microsoft.com/office/drawing/2014/main" id="{AE531AE1-39ED-4561-BF84-AB3F67951B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817747" y="8302288"/>
              <a:ext cx="2931" cy="70317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  <p:sp>
          <p:nvSpPr>
            <p:cNvPr id="26" name="Line 225">
              <a:extLst>
                <a:ext uri="{FF2B5EF4-FFF2-40B4-BE49-F238E27FC236}">
                  <a16:creationId xmlns:a16="http://schemas.microsoft.com/office/drawing/2014/main" id="{17E4EEBE-EA29-4DCD-9D61-C5ACFDBB83F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219134" y="8867742"/>
              <a:ext cx="2929" cy="70317"/>
            </a:xfrm>
            <a:prstGeom prst="line">
              <a:avLst/>
            </a:prstGeom>
            <a:noFill/>
            <a:ln w="34290" cap="flat">
              <a:solidFill>
                <a:schemeClr val="bg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dirty="0">
                <a:cs typeface="+mn-ea"/>
                <a:sym typeface="+mn-lt"/>
              </a:endParaRPr>
            </a:p>
          </p:txBody>
        </p:sp>
      </p:grpSp>
      <p:sp>
        <p:nvSpPr>
          <p:cNvPr id="16" name="TextBox 28">
            <a:extLst>
              <a:ext uri="{FF2B5EF4-FFF2-40B4-BE49-F238E27FC236}">
                <a16:creationId xmlns:a16="http://schemas.microsoft.com/office/drawing/2014/main" id="{0B254216-4EF1-4A59-90F8-85D9DD145C40}"/>
              </a:ext>
            </a:extLst>
          </p:cNvPr>
          <p:cNvSpPr txBox="1"/>
          <p:nvPr/>
        </p:nvSpPr>
        <p:spPr>
          <a:xfrm>
            <a:off x="819151" y="5158086"/>
            <a:ext cx="20164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标题数字等都可以通过点击和重新输入进行更改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Rectangle 29">
            <a:extLst>
              <a:ext uri="{FF2B5EF4-FFF2-40B4-BE49-F238E27FC236}">
                <a16:creationId xmlns:a16="http://schemas.microsoft.com/office/drawing/2014/main" id="{4DAB84B3-E1F7-49A0-A32C-A9942260F247}"/>
              </a:ext>
            </a:extLst>
          </p:cNvPr>
          <p:cNvSpPr/>
          <p:nvPr/>
        </p:nvSpPr>
        <p:spPr>
          <a:xfrm>
            <a:off x="840961" y="4879805"/>
            <a:ext cx="12105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spc="600" dirty="0">
                <a:solidFill>
                  <a:schemeClr val="bg1"/>
                </a:solidFill>
                <a:cs typeface="+mn-ea"/>
                <a:sym typeface="+mn-lt"/>
              </a:rPr>
              <a:t>输入标题</a:t>
            </a:r>
            <a:endParaRPr lang="en-US" sz="1400" b="1" spc="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TextBox 1">
            <a:extLst>
              <a:ext uri="{FF2B5EF4-FFF2-40B4-BE49-F238E27FC236}">
                <a16:creationId xmlns:a16="http://schemas.microsoft.com/office/drawing/2014/main" id="{11D281A5-D3FF-4D92-A7A7-0A004DB97C4F}"/>
              </a:ext>
            </a:extLst>
          </p:cNvPr>
          <p:cNvSpPr txBox="1"/>
          <p:nvPr/>
        </p:nvSpPr>
        <p:spPr>
          <a:xfrm>
            <a:off x="7597824" y="2994131"/>
            <a:ext cx="2079415" cy="322332"/>
          </a:xfrm>
          <a:prstGeom prst="rect">
            <a:avLst/>
          </a:prstGeom>
          <a:noFill/>
        </p:spPr>
        <p:txBody>
          <a:bodyPr wrap="none" lIns="0" tIns="0" r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en-US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Add your title here</a:t>
            </a:r>
          </a:p>
        </p:txBody>
      </p:sp>
    </p:spTree>
    <p:extLst>
      <p:ext uri="{BB962C8B-B14F-4D97-AF65-F5344CB8AC3E}">
        <p14:creationId xmlns:p14="http://schemas.microsoft.com/office/powerpoint/2010/main" val="78666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1">
            <a:extLst>
              <a:ext uri="{FF2B5EF4-FFF2-40B4-BE49-F238E27FC236}">
                <a16:creationId xmlns:a16="http://schemas.microsoft.com/office/drawing/2014/main" id="{88AAEC43-54AF-4695-BE72-D21A0813EE7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3576467"/>
              </p:ext>
            </p:extLst>
          </p:nvPr>
        </p:nvGraphicFramePr>
        <p:xfrm>
          <a:off x="1669803" y="1845623"/>
          <a:ext cx="3435927" cy="2694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B9B94AF2-7D37-4998-8E2C-3A2D359113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6223970"/>
              </p:ext>
            </p:extLst>
          </p:nvPr>
        </p:nvGraphicFramePr>
        <p:xfrm>
          <a:off x="6845119" y="1845623"/>
          <a:ext cx="3435927" cy="2694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6" name="Rectangle 7">
            <a:extLst>
              <a:ext uri="{FF2B5EF4-FFF2-40B4-BE49-F238E27FC236}">
                <a16:creationId xmlns:a16="http://schemas.microsoft.com/office/drawing/2014/main" id="{0EF5FD28-EE05-437C-A0BF-0272075B775B}"/>
              </a:ext>
            </a:extLst>
          </p:cNvPr>
          <p:cNvSpPr/>
          <p:nvPr/>
        </p:nvSpPr>
        <p:spPr>
          <a:xfrm>
            <a:off x="1390650" y="5149670"/>
            <a:ext cx="94106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8-14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  <a:cs typeface="+mn-ea"/>
                <a:sym typeface="+mn-lt"/>
              </a:rPr>
              <a:t>倍字间距。标题数字等都可以通过点击和重新输入进行更改，顶部“开始”面板中可以对字体、字号、颜色、行距等进行修改。</a:t>
            </a:r>
          </a:p>
          <a:p>
            <a:pPr lvl="0" algn="ctr"/>
            <a:endParaRPr lang="zh-CN" altLang="en-US" sz="1200" dirty="0">
              <a:solidFill>
                <a:prstClr val="black">
                  <a:lumMod val="75000"/>
                  <a:lumOff val="25000"/>
                </a:prst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21809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0B1A964C-0255-476A-A9F2-682C3360FDC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33" y="2679012"/>
            <a:ext cx="5237253" cy="3174093"/>
          </a:xfrm>
          <a:custGeom>
            <a:avLst/>
            <a:gdLst>
              <a:gd name="connsiteX0" fmla="*/ 0 w 3530599"/>
              <a:gd name="connsiteY0" fmla="*/ 0 h 1998435"/>
              <a:gd name="connsiteX1" fmla="*/ 3530599 w 3530599"/>
              <a:gd name="connsiteY1" fmla="*/ 0 h 1998435"/>
              <a:gd name="connsiteX2" fmla="*/ 3530599 w 3530599"/>
              <a:gd name="connsiteY2" fmla="*/ 1998435 h 1998435"/>
              <a:gd name="connsiteX3" fmla="*/ 0 w 3530599"/>
              <a:gd name="connsiteY3" fmla="*/ 1998435 h 1998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599" h="1998435">
                <a:moveTo>
                  <a:pt x="0" y="0"/>
                </a:moveTo>
                <a:lnTo>
                  <a:pt x="3530599" y="0"/>
                </a:lnTo>
                <a:lnTo>
                  <a:pt x="3530599" y="1998435"/>
                </a:lnTo>
                <a:lnTo>
                  <a:pt x="0" y="1998435"/>
                </a:lnTo>
                <a:close/>
              </a:path>
            </a:pathLst>
          </a:cu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70DCBA4-144A-4184-AC94-2ACA6F537B3D}"/>
              </a:ext>
            </a:extLst>
          </p:cNvPr>
          <p:cNvSpPr/>
          <p:nvPr/>
        </p:nvSpPr>
        <p:spPr>
          <a:xfrm>
            <a:off x="815697" y="1176428"/>
            <a:ext cx="5498017" cy="1109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6587B435-156F-445C-9C44-27CD1D517E8C}"/>
              </a:ext>
            </a:extLst>
          </p:cNvPr>
          <p:cNvSpPr/>
          <p:nvPr/>
        </p:nvSpPr>
        <p:spPr>
          <a:xfrm>
            <a:off x="7293587" y="1402535"/>
            <a:ext cx="3705345" cy="449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B0634821-6611-4869-873C-B3AC5E54F4FA}"/>
              </a:ext>
            </a:extLst>
          </p:cNvPr>
          <p:cNvSpPr/>
          <p:nvPr/>
        </p:nvSpPr>
        <p:spPr>
          <a:xfrm>
            <a:off x="6621362" y="1314124"/>
            <a:ext cx="626561" cy="6265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42016EF-9AA7-4AA1-9FE1-1F454A3EEF3E}"/>
              </a:ext>
            </a:extLst>
          </p:cNvPr>
          <p:cNvGrpSpPr/>
          <p:nvPr/>
        </p:nvGrpSpPr>
        <p:grpSpPr>
          <a:xfrm>
            <a:off x="6744029" y="1441998"/>
            <a:ext cx="381227" cy="370812"/>
            <a:chOff x="6743701" y="-938213"/>
            <a:chExt cx="581025" cy="565150"/>
          </a:xfrm>
        </p:grpSpPr>
        <p:sp>
          <p:nvSpPr>
            <p:cNvPr id="13" name="Freeform 5">
              <a:extLst>
                <a:ext uri="{FF2B5EF4-FFF2-40B4-BE49-F238E27FC236}">
                  <a16:creationId xmlns:a16="http://schemas.microsoft.com/office/drawing/2014/main" id="{760480B6-0F75-41DC-ABBE-DE1C48E3727C}"/>
                </a:ext>
              </a:extLst>
            </p:cNvPr>
            <p:cNvSpPr/>
            <p:nvPr/>
          </p:nvSpPr>
          <p:spPr bwMode="auto">
            <a:xfrm>
              <a:off x="6743701" y="-938213"/>
              <a:ext cx="581025" cy="565150"/>
            </a:xfrm>
            <a:custGeom>
              <a:avLst/>
              <a:gdLst>
                <a:gd name="T0" fmla="*/ 137 w 137"/>
                <a:gd name="T1" fmla="*/ 53 h 133"/>
                <a:gd name="T2" fmla="*/ 125 w 137"/>
                <a:gd name="T3" fmla="*/ 28 h 133"/>
                <a:gd name="T4" fmla="*/ 116 w 137"/>
                <a:gd name="T5" fmla="*/ 32 h 133"/>
                <a:gd name="T6" fmla="*/ 107 w 137"/>
                <a:gd name="T7" fmla="*/ 11 h 133"/>
                <a:gd name="T8" fmla="*/ 81 w 137"/>
                <a:gd name="T9" fmla="*/ 0 h 133"/>
                <a:gd name="T10" fmla="*/ 69 w 137"/>
                <a:gd name="T11" fmla="*/ 12 h 133"/>
                <a:gd name="T12" fmla="*/ 56 w 137"/>
                <a:gd name="T13" fmla="*/ 0 h 133"/>
                <a:gd name="T14" fmla="*/ 30 w 137"/>
                <a:gd name="T15" fmla="*/ 11 h 133"/>
                <a:gd name="T16" fmla="*/ 20 w 137"/>
                <a:gd name="T17" fmla="*/ 31 h 133"/>
                <a:gd name="T18" fmla="*/ 12 w 137"/>
                <a:gd name="T19" fmla="*/ 28 h 133"/>
                <a:gd name="T20" fmla="*/ 0 w 137"/>
                <a:gd name="T21" fmla="*/ 53 h 133"/>
                <a:gd name="T22" fmla="*/ 0 w 137"/>
                <a:gd name="T23" fmla="*/ 78 h 133"/>
                <a:gd name="T24" fmla="*/ 11 w 137"/>
                <a:gd name="T25" fmla="*/ 104 h 133"/>
                <a:gd name="T26" fmla="*/ 20 w 137"/>
                <a:gd name="T27" fmla="*/ 100 h 133"/>
                <a:gd name="T28" fmla="*/ 29 w 137"/>
                <a:gd name="T29" fmla="*/ 121 h 133"/>
                <a:gd name="T30" fmla="*/ 56 w 137"/>
                <a:gd name="T31" fmla="*/ 133 h 133"/>
                <a:gd name="T32" fmla="*/ 69 w 137"/>
                <a:gd name="T33" fmla="*/ 121 h 133"/>
                <a:gd name="T34" fmla="*/ 81 w 137"/>
                <a:gd name="T35" fmla="*/ 133 h 133"/>
                <a:gd name="T36" fmla="*/ 108 w 137"/>
                <a:gd name="T37" fmla="*/ 122 h 133"/>
                <a:gd name="T38" fmla="*/ 117 w 137"/>
                <a:gd name="T39" fmla="*/ 101 h 133"/>
                <a:gd name="T40" fmla="*/ 126 w 137"/>
                <a:gd name="T41" fmla="*/ 104 h 133"/>
                <a:gd name="T42" fmla="*/ 137 w 137"/>
                <a:gd name="T43" fmla="*/ 78 h 133"/>
                <a:gd name="T44" fmla="*/ 137 w 137"/>
                <a:gd name="T45" fmla="*/ 5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37" h="133">
                  <a:moveTo>
                    <a:pt x="137" y="53"/>
                  </a:moveTo>
                  <a:cubicBezTo>
                    <a:pt x="135" y="44"/>
                    <a:pt x="131" y="35"/>
                    <a:pt x="125" y="28"/>
                  </a:cubicBezTo>
                  <a:cubicBezTo>
                    <a:pt x="123" y="30"/>
                    <a:pt x="120" y="32"/>
                    <a:pt x="116" y="32"/>
                  </a:cubicBezTo>
                  <a:cubicBezTo>
                    <a:pt x="104" y="32"/>
                    <a:pt x="101" y="17"/>
                    <a:pt x="107" y="11"/>
                  </a:cubicBezTo>
                  <a:cubicBezTo>
                    <a:pt x="99" y="5"/>
                    <a:pt x="90" y="2"/>
                    <a:pt x="81" y="0"/>
                  </a:cubicBezTo>
                  <a:cubicBezTo>
                    <a:pt x="81" y="6"/>
                    <a:pt x="76" y="12"/>
                    <a:pt x="69" y="12"/>
                  </a:cubicBezTo>
                  <a:cubicBezTo>
                    <a:pt x="61" y="12"/>
                    <a:pt x="56" y="6"/>
                    <a:pt x="56" y="0"/>
                  </a:cubicBezTo>
                  <a:cubicBezTo>
                    <a:pt x="47" y="2"/>
                    <a:pt x="38" y="6"/>
                    <a:pt x="30" y="11"/>
                  </a:cubicBezTo>
                  <a:cubicBezTo>
                    <a:pt x="36" y="18"/>
                    <a:pt x="32" y="31"/>
                    <a:pt x="20" y="31"/>
                  </a:cubicBezTo>
                  <a:cubicBezTo>
                    <a:pt x="17" y="31"/>
                    <a:pt x="14" y="30"/>
                    <a:pt x="12" y="28"/>
                  </a:cubicBezTo>
                  <a:cubicBezTo>
                    <a:pt x="6" y="35"/>
                    <a:pt x="2" y="44"/>
                    <a:pt x="0" y="53"/>
                  </a:cubicBezTo>
                  <a:cubicBezTo>
                    <a:pt x="15" y="55"/>
                    <a:pt x="15" y="76"/>
                    <a:pt x="0" y="78"/>
                  </a:cubicBezTo>
                  <a:cubicBezTo>
                    <a:pt x="2" y="87"/>
                    <a:pt x="6" y="96"/>
                    <a:pt x="11" y="104"/>
                  </a:cubicBezTo>
                  <a:cubicBezTo>
                    <a:pt x="13" y="102"/>
                    <a:pt x="16" y="100"/>
                    <a:pt x="20" y="100"/>
                  </a:cubicBezTo>
                  <a:cubicBezTo>
                    <a:pt x="33" y="100"/>
                    <a:pt x="36" y="115"/>
                    <a:pt x="29" y="121"/>
                  </a:cubicBezTo>
                  <a:cubicBezTo>
                    <a:pt x="37" y="127"/>
                    <a:pt x="46" y="131"/>
                    <a:pt x="56" y="133"/>
                  </a:cubicBezTo>
                  <a:cubicBezTo>
                    <a:pt x="57" y="127"/>
                    <a:pt x="61" y="121"/>
                    <a:pt x="69" y="121"/>
                  </a:cubicBezTo>
                  <a:cubicBezTo>
                    <a:pt x="76" y="121"/>
                    <a:pt x="80" y="127"/>
                    <a:pt x="81" y="133"/>
                  </a:cubicBezTo>
                  <a:cubicBezTo>
                    <a:pt x="91" y="131"/>
                    <a:pt x="100" y="127"/>
                    <a:pt x="108" y="122"/>
                  </a:cubicBezTo>
                  <a:cubicBezTo>
                    <a:pt x="102" y="115"/>
                    <a:pt x="105" y="101"/>
                    <a:pt x="117" y="101"/>
                  </a:cubicBezTo>
                  <a:cubicBezTo>
                    <a:pt x="121" y="101"/>
                    <a:pt x="124" y="102"/>
                    <a:pt x="126" y="104"/>
                  </a:cubicBezTo>
                  <a:cubicBezTo>
                    <a:pt x="131" y="96"/>
                    <a:pt x="135" y="87"/>
                    <a:pt x="137" y="78"/>
                  </a:cubicBezTo>
                  <a:cubicBezTo>
                    <a:pt x="123" y="76"/>
                    <a:pt x="122" y="55"/>
                    <a:pt x="137" y="53"/>
                  </a:cubicBez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6">
              <a:extLst>
                <a:ext uri="{FF2B5EF4-FFF2-40B4-BE49-F238E27FC236}">
                  <a16:creationId xmlns:a16="http://schemas.microsoft.com/office/drawing/2014/main" id="{7B9D448A-7C23-4B84-889A-941053E7B3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75463" y="-803275"/>
              <a:ext cx="317500" cy="311150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5" name="矩形 14">
            <a:extLst>
              <a:ext uri="{FF2B5EF4-FFF2-40B4-BE49-F238E27FC236}">
                <a16:creationId xmlns:a16="http://schemas.microsoft.com/office/drawing/2014/main" id="{23422F94-11A5-42A3-BDF7-FA343B245A42}"/>
              </a:ext>
            </a:extLst>
          </p:cNvPr>
          <p:cNvSpPr/>
          <p:nvPr/>
        </p:nvSpPr>
        <p:spPr>
          <a:xfrm>
            <a:off x="7305635" y="4132311"/>
            <a:ext cx="3693297" cy="449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25412E30-1B81-4AE1-9083-5F04CE133371}"/>
              </a:ext>
            </a:extLst>
          </p:cNvPr>
          <p:cNvGrpSpPr/>
          <p:nvPr/>
        </p:nvGrpSpPr>
        <p:grpSpPr>
          <a:xfrm>
            <a:off x="6621362" y="4043900"/>
            <a:ext cx="626561" cy="626561"/>
            <a:chOff x="7266390" y="1870360"/>
            <a:chExt cx="626561" cy="626561"/>
          </a:xfrm>
          <a:solidFill>
            <a:schemeClr val="accent1"/>
          </a:solidFill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6636EB74-7929-4DAE-B7B4-D4B207848BE4}"/>
                </a:ext>
              </a:extLst>
            </p:cNvPr>
            <p:cNvSpPr/>
            <p:nvPr/>
          </p:nvSpPr>
          <p:spPr>
            <a:xfrm>
              <a:off x="7266390" y="1870360"/>
              <a:ext cx="626561" cy="62656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id="{488C3638-77F9-4572-8D48-35CC0B5A27D3}"/>
                </a:ext>
              </a:extLst>
            </p:cNvPr>
            <p:cNvGrpSpPr/>
            <p:nvPr/>
          </p:nvGrpSpPr>
          <p:grpSpPr>
            <a:xfrm>
              <a:off x="7404626" y="2011656"/>
              <a:ext cx="350089" cy="343968"/>
              <a:chOff x="11006138" y="735013"/>
              <a:chExt cx="454025" cy="446087"/>
            </a:xfrm>
            <a:grpFill/>
          </p:grpSpPr>
          <p:sp>
            <p:nvSpPr>
              <p:cNvPr id="19" name="Oval 7">
                <a:extLst>
                  <a:ext uri="{FF2B5EF4-FFF2-40B4-BE49-F238E27FC236}">
                    <a16:creationId xmlns:a16="http://schemas.microsoft.com/office/drawing/2014/main" id="{C3374D51-4D1F-451D-9A49-63913757CC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006138" y="735013"/>
                <a:ext cx="454025" cy="442913"/>
              </a:xfrm>
              <a:prstGeom prst="ellipse">
                <a:avLst/>
              </a:prstGeom>
              <a:grp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Line 8">
                <a:extLst>
                  <a:ext uri="{FF2B5EF4-FFF2-40B4-BE49-F238E27FC236}">
                    <a16:creationId xmlns:a16="http://schemas.microsoft.com/office/drawing/2014/main" id="{C7E4908A-5B9B-4111-A6D7-71A7CB4179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231563" y="735013"/>
                <a:ext cx="0" cy="42863"/>
              </a:xfrm>
              <a:prstGeom prst="line">
                <a:avLst/>
              </a:prstGeom>
              <a:grp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Line 9">
                <a:extLst>
                  <a:ext uri="{FF2B5EF4-FFF2-40B4-BE49-F238E27FC236}">
                    <a16:creationId xmlns:a16="http://schemas.microsoft.com/office/drawing/2014/main" id="{C7601CF4-DA6D-4795-BE4E-D33D6BEE18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231563" y="1143000"/>
                <a:ext cx="0" cy="38100"/>
              </a:xfrm>
              <a:prstGeom prst="line">
                <a:avLst/>
              </a:prstGeom>
              <a:grp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Line 10">
                <a:extLst>
                  <a:ext uri="{FF2B5EF4-FFF2-40B4-BE49-F238E27FC236}">
                    <a16:creationId xmlns:a16="http://schemas.microsoft.com/office/drawing/2014/main" id="{17B1A685-DBCF-43E4-B283-445E4A31CF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006138" y="955675"/>
                <a:ext cx="34925" cy="0"/>
              </a:xfrm>
              <a:prstGeom prst="line">
                <a:avLst/>
              </a:prstGeom>
              <a:grp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Line 11">
                <a:extLst>
                  <a:ext uri="{FF2B5EF4-FFF2-40B4-BE49-F238E27FC236}">
                    <a16:creationId xmlns:a16="http://schemas.microsoft.com/office/drawing/2014/main" id="{8DE662A3-F461-495E-9F86-733C4B8B9B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1414126" y="955675"/>
                <a:ext cx="38100" cy="0"/>
              </a:xfrm>
              <a:prstGeom prst="line">
                <a:avLst/>
              </a:prstGeom>
              <a:grp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2">
                <a:extLst>
                  <a:ext uri="{FF2B5EF4-FFF2-40B4-BE49-F238E27FC236}">
                    <a16:creationId xmlns:a16="http://schemas.microsoft.com/office/drawing/2014/main" id="{3C970C8A-7585-48EE-834A-CD84B55868E5}"/>
                  </a:ext>
                </a:extLst>
              </p:cNvPr>
              <p:cNvSpPr/>
              <p:nvPr/>
            </p:nvSpPr>
            <p:spPr bwMode="auto">
              <a:xfrm>
                <a:off x="11176001" y="912813"/>
                <a:ext cx="111125" cy="85725"/>
              </a:xfrm>
              <a:custGeom>
                <a:avLst/>
                <a:gdLst>
                  <a:gd name="T0" fmla="*/ 13 w 26"/>
                  <a:gd name="T1" fmla="*/ 20 h 20"/>
                  <a:gd name="T2" fmla="*/ 13 w 26"/>
                  <a:gd name="T3" fmla="*/ 0 h 20"/>
                  <a:gd name="T4" fmla="*/ 13 w 26"/>
                  <a:gd name="T5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" h="20">
                    <a:moveTo>
                      <a:pt x="13" y="20"/>
                    </a:moveTo>
                    <a:cubicBezTo>
                      <a:pt x="26" y="20"/>
                      <a:pt x="26" y="0"/>
                      <a:pt x="13" y="0"/>
                    </a:cubicBezTo>
                    <a:cubicBezTo>
                      <a:pt x="0" y="0"/>
                      <a:pt x="0" y="20"/>
                      <a:pt x="13" y="2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3">
                <a:extLst>
                  <a:ext uri="{FF2B5EF4-FFF2-40B4-BE49-F238E27FC236}">
                    <a16:creationId xmlns:a16="http://schemas.microsoft.com/office/drawing/2014/main" id="{3F95A4B0-0B25-499C-BE33-A0EF38D6393C}"/>
                  </a:ext>
                </a:extLst>
              </p:cNvPr>
              <p:cNvSpPr/>
              <p:nvPr/>
            </p:nvSpPr>
            <p:spPr bwMode="auto">
              <a:xfrm>
                <a:off x="11222038" y="806450"/>
                <a:ext cx="12700" cy="149225"/>
              </a:xfrm>
              <a:custGeom>
                <a:avLst/>
                <a:gdLst>
                  <a:gd name="T0" fmla="*/ 3 w 3"/>
                  <a:gd name="T1" fmla="*/ 34 h 35"/>
                  <a:gd name="T2" fmla="*/ 2 w 3"/>
                  <a:gd name="T3" fmla="*/ 35 h 35"/>
                  <a:gd name="T4" fmla="*/ 2 w 3"/>
                  <a:gd name="T5" fmla="*/ 35 h 35"/>
                  <a:gd name="T6" fmla="*/ 0 w 3"/>
                  <a:gd name="T7" fmla="*/ 34 h 35"/>
                  <a:gd name="T8" fmla="*/ 0 w 3"/>
                  <a:gd name="T9" fmla="*/ 1 h 35"/>
                  <a:gd name="T10" fmla="*/ 2 w 3"/>
                  <a:gd name="T11" fmla="*/ 0 h 35"/>
                  <a:gd name="T12" fmla="*/ 2 w 3"/>
                  <a:gd name="T13" fmla="*/ 0 h 35"/>
                  <a:gd name="T14" fmla="*/ 3 w 3"/>
                  <a:gd name="T15" fmla="*/ 1 h 35"/>
                  <a:gd name="T16" fmla="*/ 3 w 3"/>
                  <a:gd name="T17" fmla="*/ 34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35">
                    <a:moveTo>
                      <a:pt x="3" y="34"/>
                    </a:moveTo>
                    <a:cubicBezTo>
                      <a:pt x="3" y="35"/>
                      <a:pt x="2" y="35"/>
                      <a:pt x="2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1" y="35"/>
                      <a:pt x="0" y="35"/>
                      <a:pt x="0" y="3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lnTo>
                      <a:pt x="3" y="34"/>
                    </a:lnTo>
                    <a:close/>
                  </a:path>
                </a:pathLst>
              </a:custGeom>
              <a:grp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14">
                <a:extLst>
                  <a:ext uri="{FF2B5EF4-FFF2-40B4-BE49-F238E27FC236}">
                    <a16:creationId xmlns:a16="http://schemas.microsoft.com/office/drawing/2014/main" id="{8F023974-D494-4CBC-AEE2-807C177025DA}"/>
                  </a:ext>
                </a:extLst>
              </p:cNvPr>
              <p:cNvSpPr/>
              <p:nvPr/>
            </p:nvSpPr>
            <p:spPr bwMode="auto">
              <a:xfrm>
                <a:off x="11222038" y="952500"/>
                <a:ext cx="153988" cy="15875"/>
              </a:xfrm>
              <a:custGeom>
                <a:avLst/>
                <a:gdLst>
                  <a:gd name="T0" fmla="*/ 36 w 36"/>
                  <a:gd name="T1" fmla="*/ 2 h 4"/>
                  <a:gd name="T2" fmla="*/ 34 w 36"/>
                  <a:gd name="T3" fmla="*/ 4 h 4"/>
                  <a:gd name="T4" fmla="*/ 2 w 36"/>
                  <a:gd name="T5" fmla="*/ 4 h 4"/>
                  <a:gd name="T6" fmla="*/ 0 w 36"/>
                  <a:gd name="T7" fmla="*/ 2 h 4"/>
                  <a:gd name="T8" fmla="*/ 0 w 36"/>
                  <a:gd name="T9" fmla="*/ 2 h 4"/>
                  <a:gd name="T10" fmla="*/ 2 w 36"/>
                  <a:gd name="T11" fmla="*/ 0 h 4"/>
                  <a:gd name="T12" fmla="*/ 34 w 36"/>
                  <a:gd name="T13" fmla="*/ 0 h 4"/>
                  <a:gd name="T14" fmla="*/ 36 w 36"/>
                  <a:gd name="T1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4">
                    <a:moveTo>
                      <a:pt x="36" y="2"/>
                    </a:moveTo>
                    <a:cubicBezTo>
                      <a:pt x="36" y="3"/>
                      <a:pt x="35" y="4"/>
                      <a:pt x="34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6" y="1"/>
                      <a:pt x="36" y="2"/>
                    </a:cubicBezTo>
                    <a:close/>
                  </a:path>
                </a:pathLst>
              </a:custGeom>
              <a:grpFill/>
              <a:ln w="15875" cap="flat">
                <a:solidFill>
                  <a:schemeClr val="bg1"/>
                </a:solidFill>
                <a:prstDash val="solid"/>
                <a:miter lim="800000"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矩形 41">
            <a:extLst>
              <a:ext uri="{FF2B5EF4-FFF2-40B4-BE49-F238E27FC236}">
                <a16:creationId xmlns:a16="http://schemas.microsoft.com/office/drawing/2014/main" id="{6F5CA3F2-D66F-4BEF-8F12-19B11A0EFB43}"/>
              </a:ext>
            </a:extLst>
          </p:cNvPr>
          <p:cNvSpPr/>
          <p:nvPr/>
        </p:nvSpPr>
        <p:spPr>
          <a:xfrm>
            <a:off x="7305635" y="5360740"/>
            <a:ext cx="3693297" cy="449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4F7F42A3-AFB4-497F-B437-B40C4BB5AAAD}"/>
              </a:ext>
            </a:extLst>
          </p:cNvPr>
          <p:cNvSpPr/>
          <p:nvPr/>
        </p:nvSpPr>
        <p:spPr>
          <a:xfrm>
            <a:off x="6621362" y="5272329"/>
            <a:ext cx="626561" cy="6265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496A94EF-7B8B-4A11-8A28-23456E63AA3F}"/>
              </a:ext>
            </a:extLst>
          </p:cNvPr>
          <p:cNvSpPr/>
          <p:nvPr/>
        </p:nvSpPr>
        <p:spPr>
          <a:xfrm>
            <a:off x="7293587" y="2767423"/>
            <a:ext cx="3705345" cy="4497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E6B756C4-088E-418C-8BD1-6C2791F2E7F4}"/>
              </a:ext>
            </a:extLst>
          </p:cNvPr>
          <p:cNvSpPr/>
          <p:nvPr/>
        </p:nvSpPr>
        <p:spPr>
          <a:xfrm>
            <a:off x="6621362" y="2679012"/>
            <a:ext cx="626561" cy="62656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6E9CF83-7D56-4405-8F65-8C0A42283727}"/>
              </a:ext>
            </a:extLst>
          </p:cNvPr>
          <p:cNvGrpSpPr/>
          <p:nvPr/>
        </p:nvGrpSpPr>
        <p:grpSpPr>
          <a:xfrm>
            <a:off x="6813392" y="2787147"/>
            <a:ext cx="242500" cy="410291"/>
            <a:chOff x="2171700" y="-763588"/>
            <a:chExt cx="314325" cy="531813"/>
          </a:xfrm>
        </p:grpSpPr>
        <p:sp>
          <p:nvSpPr>
            <p:cNvPr id="47" name="Freeform 5">
              <a:extLst>
                <a:ext uri="{FF2B5EF4-FFF2-40B4-BE49-F238E27FC236}">
                  <a16:creationId xmlns:a16="http://schemas.microsoft.com/office/drawing/2014/main" id="{5D0A75B5-B7F1-4162-8BC1-8FA4F99B92B9}"/>
                </a:ext>
              </a:extLst>
            </p:cNvPr>
            <p:cNvSpPr/>
            <p:nvPr/>
          </p:nvSpPr>
          <p:spPr bwMode="auto">
            <a:xfrm>
              <a:off x="2171700" y="-763588"/>
              <a:ext cx="314325" cy="531813"/>
            </a:xfrm>
            <a:custGeom>
              <a:avLst/>
              <a:gdLst>
                <a:gd name="T0" fmla="*/ 74 w 74"/>
                <a:gd name="T1" fmla="*/ 115 h 123"/>
                <a:gd name="T2" fmla="*/ 67 w 74"/>
                <a:gd name="T3" fmla="*/ 123 h 123"/>
                <a:gd name="T4" fmla="*/ 7 w 74"/>
                <a:gd name="T5" fmla="*/ 123 h 123"/>
                <a:gd name="T6" fmla="*/ 0 w 74"/>
                <a:gd name="T7" fmla="*/ 115 h 123"/>
                <a:gd name="T8" fmla="*/ 0 w 74"/>
                <a:gd name="T9" fmla="*/ 8 h 123"/>
                <a:gd name="T10" fmla="*/ 7 w 74"/>
                <a:gd name="T11" fmla="*/ 0 h 123"/>
                <a:gd name="T12" fmla="*/ 67 w 74"/>
                <a:gd name="T13" fmla="*/ 0 h 123"/>
                <a:gd name="T14" fmla="*/ 74 w 74"/>
                <a:gd name="T15" fmla="*/ 8 h 123"/>
                <a:gd name="T16" fmla="*/ 74 w 74"/>
                <a:gd name="T17" fmla="*/ 11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123">
                  <a:moveTo>
                    <a:pt x="74" y="115"/>
                  </a:moveTo>
                  <a:cubicBezTo>
                    <a:pt x="74" y="120"/>
                    <a:pt x="71" y="123"/>
                    <a:pt x="67" y="123"/>
                  </a:cubicBezTo>
                  <a:cubicBezTo>
                    <a:pt x="7" y="123"/>
                    <a:pt x="7" y="123"/>
                    <a:pt x="7" y="123"/>
                  </a:cubicBezTo>
                  <a:cubicBezTo>
                    <a:pt x="3" y="123"/>
                    <a:pt x="0" y="120"/>
                    <a:pt x="0" y="11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71" y="0"/>
                    <a:pt x="74" y="4"/>
                    <a:pt x="74" y="8"/>
                  </a:cubicBezTo>
                  <a:lnTo>
                    <a:pt x="74" y="115"/>
                  </a:lnTo>
                  <a:close/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Rectangle 6">
              <a:extLst>
                <a:ext uri="{FF2B5EF4-FFF2-40B4-BE49-F238E27FC236}">
                  <a16:creationId xmlns:a16="http://schemas.microsoft.com/office/drawing/2014/main" id="{30B72CD3-5C46-4B93-9C1D-358ED2AD2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1863" y="-733425"/>
              <a:ext cx="255587" cy="420688"/>
            </a:xfrm>
            <a:prstGeom prst="rect">
              <a:avLst/>
            </a:prstGeom>
            <a:noFill/>
            <a:ln w="31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Oval 7">
              <a:extLst>
                <a:ext uri="{FF2B5EF4-FFF2-40B4-BE49-F238E27FC236}">
                  <a16:creationId xmlns:a16="http://schemas.microsoft.com/office/drawing/2014/main" id="{BB97CF6B-4B22-4462-8B6D-744393AC06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3463" y="-292100"/>
              <a:ext cx="42862" cy="44450"/>
            </a:xfrm>
            <a:prstGeom prst="ellipse">
              <a:avLst/>
            </a:prstGeom>
            <a:noFill/>
            <a:ln w="15875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8277A3E-76A2-4D03-B3F7-15833CE18CCC}"/>
              </a:ext>
            </a:extLst>
          </p:cNvPr>
          <p:cNvGrpSpPr/>
          <p:nvPr/>
        </p:nvGrpSpPr>
        <p:grpSpPr>
          <a:xfrm>
            <a:off x="6746022" y="5459449"/>
            <a:ext cx="377241" cy="252320"/>
            <a:chOff x="4591050" y="-650875"/>
            <a:chExt cx="484187" cy="323850"/>
          </a:xfrm>
        </p:grpSpPr>
        <p:sp>
          <p:nvSpPr>
            <p:cNvPr id="51" name="Freeform 8">
              <a:extLst>
                <a:ext uri="{FF2B5EF4-FFF2-40B4-BE49-F238E27FC236}">
                  <a16:creationId xmlns:a16="http://schemas.microsoft.com/office/drawing/2014/main" id="{7FBFE44B-D690-4599-9671-D2F5239898A6}"/>
                </a:ext>
              </a:extLst>
            </p:cNvPr>
            <p:cNvSpPr/>
            <p:nvPr/>
          </p:nvSpPr>
          <p:spPr bwMode="auto">
            <a:xfrm>
              <a:off x="4591050" y="-650875"/>
              <a:ext cx="484187" cy="323850"/>
            </a:xfrm>
            <a:custGeom>
              <a:avLst/>
              <a:gdLst>
                <a:gd name="T0" fmla="*/ 114 w 114"/>
                <a:gd name="T1" fmla="*/ 68 h 75"/>
                <a:gd name="T2" fmla="*/ 106 w 114"/>
                <a:gd name="T3" fmla="*/ 75 h 75"/>
                <a:gd name="T4" fmla="*/ 7 w 114"/>
                <a:gd name="T5" fmla="*/ 75 h 75"/>
                <a:gd name="T6" fmla="*/ 0 w 114"/>
                <a:gd name="T7" fmla="*/ 68 h 75"/>
                <a:gd name="T8" fmla="*/ 0 w 114"/>
                <a:gd name="T9" fmla="*/ 7 h 75"/>
                <a:gd name="T10" fmla="*/ 7 w 114"/>
                <a:gd name="T11" fmla="*/ 0 h 75"/>
                <a:gd name="T12" fmla="*/ 106 w 114"/>
                <a:gd name="T13" fmla="*/ 0 h 75"/>
                <a:gd name="T14" fmla="*/ 114 w 114"/>
                <a:gd name="T15" fmla="*/ 7 h 75"/>
                <a:gd name="T16" fmla="*/ 114 w 114"/>
                <a:gd name="T17" fmla="*/ 68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75">
                  <a:moveTo>
                    <a:pt x="114" y="68"/>
                  </a:moveTo>
                  <a:cubicBezTo>
                    <a:pt x="114" y="72"/>
                    <a:pt x="110" y="75"/>
                    <a:pt x="106" y="75"/>
                  </a:cubicBezTo>
                  <a:cubicBezTo>
                    <a:pt x="7" y="75"/>
                    <a:pt x="7" y="75"/>
                    <a:pt x="7" y="75"/>
                  </a:cubicBezTo>
                  <a:cubicBezTo>
                    <a:pt x="3" y="75"/>
                    <a:pt x="0" y="72"/>
                    <a:pt x="0" y="6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0" y="0"/>
                    <a:pt x="114" y="3"/>
                    <a:pt x="114" y="7"/>
                  </a:cubicBezTo>
                  <a:lnTo>
                    <a:pt x="114" y="68"/>
                  </a:lnTo>
                  <a:close/>
                </a:path>
              </a:pathLst>
            </a:custGeom>
            <a:noFill/>
            <a:ln w="17463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Line 9">
              <a:extLst>
                <a:ext uri="{FF2B5EF4-FFF2-40B4-BE49-F238E27FC236}">
                  <a16:creationId xmlns:a16="http://schemas.microsoft.com/office/drawing/2014/main" id="{225B3F3C-0C68-443E-A978-34D523682A2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91050" y="-608013"/>
              <a:ext cx="246062" cy="117475"/>
            </a:xfrm>
            <a:prstGeom prst="line">
              <a:avLst/>
            </a:prstGeom>
            <a:noFill/>
            <a:ln w="17463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Line 10">
              <a:extLst>
                <a:ext uri="{FF2B5EF4-FFF2-40B4-BE49-F238E27FC236}">
                  <a16:creationId xmlns:a16="http://schemas.microsoft.com/office/drawing/2014/main" id="{7A083BF9-C45E-450B-850E-45D90752714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832350" y="-608013"/>
              <a:ext cx="242887" cy="117475"/>
            </a:xfrm>
            <a:prstGeom prst="line">
              <a:avLst/>
            </a:prstGeom>
            <a:noFill/>
            <a:ln w="17463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Line 11">
              <a:extLst>
                <a:ext uri="{FF2B5EF4-FFF2-40B4-BE49-F238E27FC236}">
                  <a16:creationId xmlns:a16="http://schemas.microsoft.com/office/drawing/2014/main" id="{89EBCA8E-5FAA-45D7-8C65-046E18A8A36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591050" y="-520700"/>
              <a:ext cx="173037" cy="155575"/>
            </a:xfrm>
            <a:prstGeom prst="line">
              <a:avLst/>
            </a:prstGeom>
            <a:noFill/>
            <a:ln w="17463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Line 12">
              <a:extLst>
                <a:ext uri="{FF2B5EF4-FFF2-40B4-BE49-F238E27FC236}">
                  <a16:creationId xmlns:a16="http://schemas.microsoft.com/office/drawing/2014/main" id="{E79A119A-4F17-47EB-9E1A-E2351ECB47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895850" y="-520700"/>
              <a:ext cx="179387" cy="160338"/>
            </a:xfrm>
            <a:prstGeom prst="line">
              <a:avLst/>
            </a:prstGeom>
            <a:noFill/>
            <a:ln w="17463" cap="flat">
              <a:solidFill>
                <a:schemeClr val="bg1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38453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 animBg="1"/>
      <p:bldP spid="15" grpId="0"/>
      <p:bldP spid="42" grpId="0"/>
      <p:bldP spid="43" grpId="0" animBg="1"/>
      <p:bldP spid="44" grpId="0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16F6144-E129-40D0-ABFF-489C184F99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53"/>
          <a:stretch/>
        </p:blipFill>
        <p:spPr>
          <a:xfrm>
            <a:off x="0" y="0"/>
            <a:ext cx="12192000" cy="6863846"/>
          </a:xfrm>
          <a:prstGeom prst="rect">
            <a:avLst/>
          </a:prstGeom>
        </p:spPr>
      </p:pic>
      <p:sp>
        <p:nvSpPr>
          <p:cNvPr id="5" name="Shape 31">
            <a:extLst>
              <a:ext uri="{FF2B5EF4-FFF2-40B4-BE49-F238E27FC236}">
                <a16:creationId xmlns:a16="http://schemas.microsoft.com/office/drawing/2014/main" id="{F839550C-C999-483E-99D7-F3A314E727EC}"/>
              </a:ext>
            </a:extLst>
          </p:cNvPr>
          <p:cNvSpPr/>
          <p:nvPr/>
        </p:nvSpPr>
        <p:spPr>
          <a:xfrm>
            <a:off x="0" y="0"/>
            <a:ext cx="12192000" cy="6863845"/>
          </a:xfrm>
          <a:prstGeom prst="rect">
            <a:avLst/>
          </a:prstGeom>
          <a:solidFill>
            <a:srgbClr val="000000">
              <a:alpha val="69585"/>
            </a:srgbClr>
          </a:solidFill>
          <a:ln w="3175">
            <a:miter lim="400000"/>
          </a:ln>
        </p:spPr>
        <p:txBody>
          <a:bodyPr lIns="38100" tIns="38100" rIns="38100" bIns="38100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B4494E6-7415-4103-B2A6-150E1168254C}"/>
              </a:ext>
            </a:extLst>
          </p:cNvPr>
          <p:cNvSpPr/>
          <p:nvPr/>
        </p:nvSpPr>
        <p:spPr>
          <a:xfrm>
            <a:off x="1591902" y="1465943"/>
            <a:ext cx="9008196" cy="42918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innerShdw blurRad="647700">
              <a:prstClr val="black">
                <a:alpha val="7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9B608B8E-3CC0-429D-AFB2-5C2976D7E108}"/>
              </a:ext>
            </a:extLst>
          </p:cNvPr>
          <p:cNvGrpSpPr/>
          <p:nvPr/>
        </p:nvGrpSpPr>
        <p:grpSpPr>
          <a:xfrm>
            <a:off x="3088260" y="2418028"/>
            <a:ext cx="2547037" cy="674963"/>
            <a:chOff x="5051771" y="2217550"/>
            <a:chExt cx="2547037" cy="674963"/>
          </a:xfrm>
        </p:grpSpPr>
        <p:sp>
          <p:nvSpPr>
            <p:cNvPr id="11" name="Text Placeholder 8">
              <a:extLst>
                <a:ext uri="{FF2B5EF4-FFF2-40B4-BE49-F238E27FC236}">
                  <a16:creationId xmlns:a16="http://schemas.microsoft.com/office/drawing/2014/main" id="{31E95CD1-F338-4545-8FBD-4B1B90C25AE3}"/>
                </a:ext>
              </a:extLst>
            </p:cNvPr>
            <p:cNvSpPr txBox="1">
              <a:spLocks/>
            </p:cNvSpPr>
            <p:nvPr/>
          </p:nvSpPr>
          <p:spPr>
            <a:xfrm>
              <a:off x="5132624" y="2257728"/>
              <a:ext cx="316655" cy="383492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kumimoji="1" lang="en-US" altLang="ja-JP" sz="3200" dirty="0">
                  <a:solidFill>
                    <a:srgbClr val="262626"/>
                  </a:solidFill>
                  <a:cs typeface="+mn-ea"/>
                  <a:sym typeface="+mn-lt"/>
                </a:rPr>
                <a:t>1</a:t>
              </a:r>
              <a:endParaRPr kumimoji="1" lang="ja-JP" altLang="en-US" sz="3200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2" name="Text Placeholder 6">
              <a:extLst>
                <a:ext uri="{FF2B5EF4-FFF2-40B4-BE49-F238E27FC236}">
                  <a16:creationId xmlns:a16="http://schemas.microsoft.com/office/drawing/2014/main" id="{CE79F167-087C-4BF6-8DF4-96C222EF117C}"/>
                </a:ext>
              </a:extLst>
            </p:cNvPr>
            <p:cNvSpPr txBox="1">
              <a:spLocks/>
            </p:cNvSpPr>
            <p:nvPr/>
          </p:nvSpPr>
          <p:spPr>
            <a:xfrm>
              <a:off x="5677296" y="2555489"/>
              <a:ext cx="1921512" cy="337024"/>
            </a:xfrm>
          </p:spPr>
          <p:txBody>
            <a:bodyPr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Montserrat Ligh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Montserrat Ligh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Montserrat Ligh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Montserrat Ligh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Montserrat Ligh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Montserrat Ligh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Montserrat Ligh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Montserrat Ligh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Montserrat Light"/>
                  <a:ea typeface="+mn-ea"/>
                  <a:cs typeface="+mn-cs"/>
                </a:defRPr>
              </a:lvl9pPr>
            </a:lstStyle>
            <a:p>
              <a:r>
                <a:rPr kumimoji="1" lang="en-US" altLang="ja-JP" sz="1200" dirty="0">
                  <a:solidFill>
                    <a:schemeClr val="tx1">
                      <a:alpha val="70000"/>
                    </a:schemeClr>
                  </a:solidFill>
                  <a:latin typeface="+mn-lt"/>
                  <a:cs typeface="+mn-ea"/>
                  <a:sym typeface="+mn-lt"/>
                </a:rPr>
                <a:t>A</a:t>
              </a:r>
              <a:r>
                <a:rPr kumimoji="1" lang="en-US" altLang="zh-CN" sz="1200" dirty="0">
                  <a:solidFill>
                    <a:schemeClr val="tx1">
                      <a:alpha val="70000"/>
                    </a:schemeClr>
                  </a:solidFill>
                  <a:latin typeface="+mn-lt"/>
                  <a:cs typeface="+mn-ea"/>
                  <a:sym typeface="+mn-lt"/>
                </a:rPr>
                <a:t>dd Your </a:t>
              </a:r>
              <a:r>
                <a:rPr kumimoji="1" lang="zh-CN" altLang="en-US" sz="1200" dirty="0">
                  <a:solidFill>
                    <a:schemeClr val="tx1">
                      <a:alpha val="70000"/>
                    </a:schemeClr>
                  </a:solidFill>
                  <a:latin typeface="+mn-lt"/>
                  <a:cs typeface="+mn-ea"/>
                  <a:sym typeface="+mn-lt"/>
                </a:rPr>
                <a:t>输入标题</a:t>
              </a:r>
              <a:endParaRPr kumimoji="1" lang="ja-JP" altLang="en-US" sz="1200" dirty="0">
                <a:solidFill>
                  <a:schemeClr val="tx1">
                    <a:alpha val="70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" name="Text Placeholder 7">
              <a:extLst>
                <a:ext uri="{FF2B5EF4-FFF2-40B4-BE49-F238E27FC236}">
                  <a16:creationId xmlns:a16="http://schemas.microsoft.com/office/drawing/2014/main" id="{E334C1D5-1F87-437A-8DD3-9503DAECAD37}"/>
                </a:ext>
              </a:extLst>
            </p:cNvPr>
            <p:cNvSpPr txBox="1">
              <a:spLocks/>
            </p:cNvSpPr>
            <p:nvPr/>
          </p:nvSpPr>
          <p:spPr>
            <a:xfrm>
              <a:off x="5677296" y="2217550"/>
              <a:ext cx="1921512" cy="313868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kumimoji="1" lang="zh-CN" altLang="en-US" sz="2400" spc="300" dirty="0">
                  <a:cs typeface="+mn-ea"/>
                  <a:sym typeface="+mn-lt"/>
                </a:rPr>
                <a:t>公司简介</a:t>
              </a:r>
              <a:endParaRPr kumimoji="1" lang="ja-JP" altLang="en-US" sz="2400" spc="300" dirty="0">
                <a:cs typeface="+mn-ea"/>
                <a:sym typeface="+mn-lt"/>
              </a:endParaRPr>
            </a:p>
          </p:txBody>
        </p:sp>
        <p:sp>
          <p:nvSpPr>
            <p:cNvPr id="14" name="图文框 13">
              <a:extLst>
                <a:ext uri="{FF2B5EF4-FFF2-40B4-BE49-F238E27FC236}">
                  <a16:creationId xmlns:a16="http://schemas.microsoft.com/office/drawing/2014/main" id="{D7D849F8-8E4C-4C89-B281-2C798733158D}"/>
                </a:ext>
              </a:extLst>
            </p:cNvPr>
            <p:cNvSpPr/>
            <p:nvPr/>
          </p:nvSpPr>
          <p:spPr>
            <a:xfrm>
              <a:off x="5051771" y="2231431"/>
              <a:ext cx="558454" cy="567176"/>
            </a:xfrm>
            <a:prstGeom prst="frame">
              <a:avLst>
                <a:gd name="adj1" fmla="val 844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40730177-B312-4C9D-AAE7-803860EB7E24}"/>
              </a:ext>
            </a:extLst>
          </p:cNvPr>
          <p:cNvGrpSpPr/>
          <p:nvPr/>
        </p:nvGrpSpPr>
        <p:grpSpPr>
          <a:xfrm>
            <a:off x="6667781" y="4441775"/>
            <a:ext cx="2819439" cy="627267"/>
            <a:chOff x="8431267" y="3946022"/>
            <a:chExt cx="2819439" cy="627267"/>
          </a:xfrm>
        </p:grpSpPr>
        <p:sp>
          <p:nvSpPr>
            <p:cNvPr id="16" name="Text Placeholder 15">
              <a:extLst>
                <a:ext uri="{FF2B5EF4-FFF2-40B4-BE49-F238E27FC236}">
                  <a16:creationId xmlns:a16="http://schemas.microsoft.com/office/drawing/2014/main" id="{56F7D2C6-93D6-4C25-A680-4652B8A8ACA1}"/>
                </a:ext>
              </a:extLst>
            </p:cNvPr>
            <p:cNvSpPr txBox="1">
              <a:spLocks/>
            </p:cNvSpPr>
            <p:nvPr/>
          </p:nvSpPr>
          <p:spPr>
            <a:xfrm>
              <a:off x="8499450" y="4003492"/>
              <a:ext cx="355548" cy="436058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kumimoji="1" lang="en-US" altLang="ja-JP" sz="3200" dirty="0">
                  <a:solidFill>
                    <a:srgbClr val="262626"/>
                  </a:solidFill>
                  <a:cs typeface="+mn-ea"/>
                  <a:sym typeface="+mn-lt"/>
                </a:rPr>
                <a:t>4</a:t>
              </a:r>
              <a:endParaRPr kumimoji="1" lang="ja-JP" altLang="en-US" sz="3200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 Placeholder 16">
              <a:extLst>
                <a:ext uri="{FF2B5EF4-FFF2-40B4-BE49-F238E27FC236}">
                  <a16:creationId xmlns:a16="http://schemas.microsoft.com/office/drawing/2014/main" id="{3C1D3B71-5418-464C-8B66-5EE2CB874BD7}"/>
                </a:ext>
              </a:extLst>
            </p:cNvPr>
            <p:cNvSpPr txBox="1">
              <a:spLocks/>
            </p:cNvSpPr>
            <p:nvPr/>
          </p:nvSpPr>
          <p:spPr>
            <a:xfrm>
              <a:off x="9049598" y="4305086"/>
              <a:ext cx="2201108" cy="268203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kumimoji="1" lang="en-US" altLang="ja-JP" sz="1400" dirty="0">
                  <a:solidFill>
                    <a:schemeClr val="tx1">
                      <a:alpha val="70000"/>
                    </a:schemeClr>
                  </a:solidFill>
                  <a:cs typeface="+mn-ea"/>
                  <a:sym typeface="+mn-lt"/>
                </a:rPr>
                <a:t>A</a:t>
              </a:r>
              <a:r>
                <a:rPr kumimoji="1" lang="en-US" altLang="zh-CN" sz="1400" dirty="0">
                  <a:solidFill>
                    <a:schemeClr val="tx1">
                      <a:alpha val="70000"/>
                    </a:schemeClr>
                  </a:solidFill>
                  <a:cs typeface="+mn-ea"/>
                  <a:sym typeface="+mn-lt"/>
                </a:rPr>
                <a:t>dd Your </a:t>
              </a:r>
              <a:r>
                <a:rPr kumimoji="1" lang="zh-CN" altLang="en-US" sz="1400" dirty="0">
                  <a:solidFill>
                    <a:schemeClr val="tx1">
                      <a:alpha val="70000"/>
                    </a:schemeClr>
                  </a:solidFill>
                  <a:cs typeface="+mn-ea"/>
                  <a:sym typeface="+mn-lt"/>
                </a:rPr>
                <a:t>输入标题</a:t>
              </a:r>
              <a:endParaRPr kumimoji="1" lang="ja-JP" altLang="en-US" sz="1400" dirty="0">
                <a:solidFill>
                  <a:schemeClr val="tx1"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Text Placeholder 17">
              <a:extLst>
                <a:ext uri="{FF2B5EF4-FFF2-40B4-BE49-F238E27FC236}">
                  <a16:creationId xmlns:a16="http://schemas.microsoft.com/office/drawing/2014/main" id="{0680A38F-5882-4A58-B679-5EC83DE2ACC3}"/>
                </a:ext>
              </a:extLst>
            </p:cNvPr>
            <p:cNvSpPr txBox="1">
              <a:spLocks/>
            </p:cNvSpPr>
            <p:nvPr/>
          </p:nvSpPr>
          <p:spPr>
            <a:xfrm>
              <a:off x="9049598" y="3946022"/>
              <a:ext cx="1666100" cy="313868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kumimoji="1" lang="zh-CN" altLang="en-US" sz="2400" spc="300" dirty="0">
                  <a:cs typeface="+mn-ea"/>
                  <a:sym typeface="+mn-lt"/>
                </a:rPr>
                <a:t>发展规划</a:t>
              </a:r>
              <a:endParaRPr kumimoji="1" lang="ja-JP" altLang="en-US" sz="2400" spc="300" dirty="0">
                <a:cs typeface="+mn-ea"/>
                <a:sym typeface="+mn-lt"/>
              </a:endParaRPr>
            </a:p>
          </p:txBody>
        </p:sp>
        <p:sp>
          <p:nvSpPr>
            <p:cNvPr id="19" name="图文框 18">
              <a:extLst>
                <a:ext uri="{FF2B5EF4-FFF2-40B4-BE49-F238E27FC236}">
                  <a16:creationId xmlns:a16="http://schemas.microsoft.com/office/drawing/2014/main" id="{B4B89497-2603-4AED-B29C-70DE38F94C91}"/>
                </a:ext>
              </a:extLst>
            </p:cNvPr>
            <p:cNvSpPr/>
            <p:nvPr/>
          </p:nvSpPr>
          <p:spPr>
            <a:xfrm>
              <a:off x="8431267" y="3958971"/>
              <a:ext cx="558454" cy="567176"/>
            </a:xfrm>
            <a:prstGeom prst="frame">
              <a:avLst>
                <a:gd name="adj1" fmla="val 844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989EB2C1-0A3A-4D96-BC46-6DEAC101DD05}"/>
              </a:ext>
            </a:extLst>
          </p:cNvPr>
          <p:cNvGrpSpPr/>
          <p:nvPr/>
        </p:nvGrpSpPr>
        <p:grpSpPr>
          <a:xfrm>
            <a:off x="3088260" y="4441775"/>
            <a:ext cx="3647703" cy="671202"/>
            <a:chOff x="5051771" y="3946022"/>
            <a:chExt cx="3647703" cy="671202"/>
          </a:xfrm>
        </p:grpSpPr>
        <p:sp>
          <p:nvSpPr>
            <p:cNvPr id="21" name="Text Placeholder 9">
              <a:extLst>
                <a:ext uri="{FF2B5EF4-FFF2-40B4-BE49-F238E27FC236}">
                  <a16:creationId xmlns:a16="http://schemas.microsoft.com/office/drawing/2014/main" id="{FCA5A557-E4B7-4FC1-9820-FC08D266951B}"/>
                </a:ext>
              </a:extLst>
            </p:cNvPr>
            <p:cNvSpPr txBox="1">
              <a:spLocks/>
            </p:cNvSpPr>
            <p:nvPr/>
          </p:nvSpPr>
          <p:spPr>
            <a:xfrm>
              <a:off x="5132624" y="3995228"/>
              <a:ext cx="316655" cy="383492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kumimoji="1" lang="en-US" altLang="ja-JP" sz="3200" dirty="0">
                  <a:solidFill>
                    <a:srgbClr val="262626"/>
                  </a:solidFill>
                  <a:cs typeface="+mn-ea"/>
                  <a:sym typeface="+mn-lt"/>
                </a:rPr>
                <a:t>2</a:t>
              </a:r>
              <a:endParaRPr kumimoji="1" lang="ja-JP" altLang="en-US" sz="3200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2" name="Text Placeholder 13">
              <a:extLst>
                <a:ext uri="{FF2B5EF4-FFF2-40B4-BE49-F238E27FC236}">
                  <a16:creationId xmlns:a16="http://schemas.microsoft.com/office/drawing/2014/main" id="{7396F185-D7CA-45D7-A25A-7F490D3732B8}"/>
                </a:ext>
              </a:extLst>
            </p:cNvPr>
            <p:cNvSpPr txBox="1">
              <a:spLocks/>
            </p:cNvSpPr>
            <p:nvPr/>
          </p:nvSpPr>
          <p:spPr>
            <a:xfrm>
              <a:off x="5677295" y="4280200"/>
              <a:ext cx="3022179" cy="337024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kumimoji="1" lang="en-US" altLang="ja-JP" sz="1400" dirty="0">
                  <a:solidFill>
                    <a:schemeClr val="tx1">
                      <a:alpha val="70000"/>
                    </a:schemeClr>
                  </a:solidFill>
                  <a:cs typeface="+mn-ea"/>
                  <a:sym typeface="+mn-lt"/>
                </a:rPr>
                <a:t>A</a:t>
              </a:r>
              <a:r>
                <a:rPr kumimoji="1" lang="en-US" altLang="zh-CN" sz="1400" dirty="0">
                  <a:solidFill>
                    <a:schemeClr val="tx1">
                      <a:alpha val="70000"/>
                    </a:schemeClr>
                  </a:solidFill>
                  <a:cs typeface="+mn-ea"/>
                  <a:sym typeface="+mn-lt"/>
                </a:rPr>
                <a:t>dd Your </a:t>
              </a:r>
              <a:r>
                <a:rPr kumimoji="1" lang="zh-CN" altLang="en-US" sz="1400" dirty="0">
                  <a:solidFill>
                    <a:schemeClr val="tx1">
                      <a:alpha val="70000"/>
                    </a:schemeClr>
                  </a:solidFill>
                  <a:cs typeface="+mn-ea"/>
                  <a:sym typeface="+mn-lt"/>
                </a:rPr>
                <a:t>输入标题</a:t>
              </a:r>
              <a:endParaRPr kumimoji="1" lang="ja-JP" altLang="en-US" sz="1400" dirty="0">
                <a:solidFill>
                  <a:schemeClr val="tx1"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 Placeholder 14">
              <a:extLst>
                <a:ext uri="{FF2B5EF4-FFF2-40B4-BE49-F238E27FC236}">
                  <a16:creationId xmlns:a16="http://schemas.microsoft.com/office/drawing/2014/main" id="{A01113BB-D91C-41A6-A80E-817247387894}"/>
                </a:ext>
              </a:extLst>
            </p:cNvPr>
            <p:cNvSpPr txBox="1">
              <a:spLocks/>
            </p:cNvSpPr>
            <p:nvPr/>
          </p:nvSpPr>
          <p:spPr>
            <a:xfrm>
              <a:off x="5677296" y="3946022"/>
              <a:ext cx="1724547" cy="313868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kumimoji="1" lang="zh-CN" altLang="en-US" sz="2400" spc="300" dirty="0">
                  <a:cs typeface="+mn-ea"/>
                  <a:sym typeface="+mn-lt"/>
                </a:rPr>
                <a:t>战略目标</a:t>
              </a:r>
              <a:endParaRPr kumimoji="1" lang="ja-JP" altLang="en-US" sz="2400" spc="300" dirty="0">
                <a:cs typeface="+mn-ea"/>
                <a:sym typeface="+mn-lt"/>
              </a:endParaRPr>
            </a:p>
          </p:txBody>
        </p:sp>
        <p:sp>
          <p:nvSpPr>
            <p:cNvPr id="24" name="图文框 23">
              <a:extLst>
                <a:ext uri="{FF2B5EF4-FFF2-40B4-BE49-F238E27FC236}">
                  <a16:creationId xmlns:a16="http://schemas.microsoft.com/office/drawing/2014/main" id="{F56BBAEA-505C-4EA5-9CD9-9FA6C3E94863}"/>
                </a:ext>
              </a:extLst>
            </p:cNvPr>
            <p:cNvSpPr/>
            <p:nvPr/>
          </p:nvSpPr>
          <p:spPr>
            <a:xfrm>
              <a:off x="5051771" y="3958971"/>
              <a:ext cx="558454" cy="567176"/>
            </a:xfrm>
            <a:prstGeom prst="frame">
              <a:avLst>
                <a:gd name="adj1" fmla="val 844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DF571C6D-D1DC-49D3-9439-E874B3BF865F}"/>
              </a:ext>
            </a:extLst>
          </p:cNvPr>
          <p:cNvGrpSpPr/>
          <p:nvPr/>
        </p:nvGrpSpPr>
        <p:grpSpPr>
          <a:xfrm>
            <a:off x="6667781" y="2418028"/>
            <a:ext cx="2539843" cy="651807"/>
            <a:chOff x="8431267" y="2217550"/>
            <a:chExt cx="2539843" cy="651807"/>
          </a:xfrm>
        </p:grpSpPr>
        <p:sp>
          <p:nvSpPr>
            <p:cNvPr id="26" name="Text Placeholder 10">
              <a:extLst>
                <a:ext uri="{FF2B5EF4-FFF2-40B4-BE49-F238E27FC236}">
                  <a16:creationId xmlns:a16="http://schemas.microsoft.com/office/drawing/2014/main" id="{3EE36949-E85B-44F8-96A0-4FDDFDCDB56A}"/>
                </a:ext>
              </a:extLst>
            </p:cNvPr>
            <p:cNvSpPr txBox="1">
              <a:spLocks/>
            </p:cNvSpPr>
            <p:nvPr/>
          </p:nvSpPr>
          <p:spPr>
            <a:xfrm>
              <a:off x="9049598" y="2555489"/>
              <a:ext cx="1921512" cy="313868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kumimoji="1" lang="en-US" altLang="ja-JP" sz="1400" dirty="0">
                  <a:solidFill>
                    <a:schemeClr val="tx1">
                      <a:alpha val="70000"/>
                    </a:schemeClr>
                  </a:solidFill>
                  <a:cs typeface="+mn-ea"/>
                  <a:sym typeface="+mn-lt"/>
                </a:rPr>
                <a:t>A</a:t>
              </a:r>
              <a:r>
                <a:rPr kumimoji="1" lang="en-US" altLang="zh-CN" sz="1400" dirty="0">
                  <a:solidFill>
                    <a:schemeClr val="tx1">
                      <a:alpha val="70000"/>
                    </a:schemeClr>
                  </a:solidFill>
                  <a:cs typeface="+mn-ea"/>
                  <a:sym typeface="+mn-lt"/>
                </a:rPr>
                <a:t>dd Your </a:t>
              </a:r>
              <a:r>
                <a:rPr kumimoji="1" lang="zh-CN" altLang="en-US" sz="1400" dirty="0">
                  <a:solidFill>
                    <a:schemeClr val="tx1">
                      <a:alpha val="70000"/>
                    </a:schemeClr>
                  </a:solidFill>
                  <a:cs typeface="+mn-ea"/>
                  <a:sym typeface="+mn-lt"/>
                </a:rPr>
                <a:t>输入标题</a:t>
              </a:r>
              <a:endParaRPr kumimoji="1" lang="ja-JP" altLang="en-US" sz="1400" dirty="0">
                <a:solidFill>
                  <a:schemeClr val="tx1">
                    <a:alpha val="7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Text Placeholder 11">
              <a:extLst>
                <a:ext uri="{FF2B5EF4-FFF2-40B4-BE49-F238E27FC236}">
                  <a16:creationId xmlns:a16="http://schemas.microsoft.com/office/drawing/2014/main" id="{8EF6AC6E-3947-4EA9-9257-21306834C014}"/>
                </a:ext>
              </a:extLst>
            </p:cNvPr>
            <p:cNvSpPr txBox="1">
              <a:spLocks/>
            </p:cNvSpPr>
            <p:nvPr/>
          </p:nvSpPr>
          <p:spPr>
            <a:xfrm>
              <a:off x="9049598" y="2217550"/>
              <a:ext cx="1735032" cy="313868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kumimoji="1" lang="zh-CN" altLang="en-US" sz="2400" spc="300" dirty="0">
                  <a:cs typeface="+mn-ea"/>
                  <a:sym typeface="+mn-lt"/>
                </a:rPr>
                <a:t>项目简介</a:t>
              </a:r>
              <a:endParaRPr kumimoji="1" lang="ja-JP" altLang="en-US" sz="2400" spc="300" dirty="0">
                <a:cs typeface="+mn-ea"/>
                <a:sym typeface="+mn-lt"/>
              </a:endParaRPr>
            </a:p>
          </p:txBody>
        </p:sp>
        <p:sp>
          <p:nvSpPr>
            <p:cNvPr id="28" name="Text Placeholder 12">
              <a:extLst>
                <a:ext uri="{FF2B5EF4-FFF2-40B4-BE49-F238E27FC236}">
                  <a16:creationId xmlns:a16="http://schemas.microsoft.com/office/drawing/2014/main" id="{5DB07AAC-FDF4-4FDA-8A73-D69C462B3670}"/>
                </a:ext>
              </a:extLst>
            </p:cNvPr>
            <p:cNvSpPr txBox="1">
              <a:spLocks/>
            </p:cNvSpPr>
            <p:nvPr/>
          </p:nvSpPr>
          <p:spPr>
            <a:xfrm>
              <a:off x="8518897" y="2257120"/>
              <a:ext cx="316655" cy="383492"/>
            </a:xfrm>
            <a:prstGeom prst="rect">
              <a:avLst/>
            </a:prstGeom>
          </p:spPr>
          <p:txBody>
            <a:bodyPr/>
            <a:lstStyle>
              <a:lvl1pPr marL="228600" indent="-228600" algn="l" rtl="0" fontAlgn="base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eaLnBrk="1" hangingPunct="1">
                <a:buNone/>
              </a:pPr>
              <a:r>
                <a:rPr kumimoji="1" lang="en-US" altLang="ja-JP" sz="3200" dirty="0">
                  <a:solidFill>
                    <a:srgbClr val="262626"/>
                  </a:solidFill>
                  <a:cs typeface="+mn-ea"/>
                  <a:sym typeface="+mn-lt"/>
                </a:rPr>
                <a:t>3</a:t>
              </a:r>
              <a:endParaRPr kumimoji="1" lang="ja-JP" altLang="en-US" sz="3200" dirty="0">
                <a:solidFill>
                  <a:srgbClr val="262626"/>
                </a:solidFill>
                <a:cs typeface="+mn-ea"/>
                <a:sym typeface="+mn-lt"/>
              </a:endParaRPr>
            </a:p>
          </p:txBody>
        </p:sp>
        <p:sp>
          <p:nvSpPr>
            <p:cNvPr id="29" name="图文框 28">
              <a:extLst>
                <a:ext uri="{FF2B5EF4-FFF2-40B4-BE49-F238E27FC236}">
                  <a16:creationId xmlns:a16="http://schemas.microsoft.com/office/drawing/2014/main" id="{74E66C1B-67B1-405B-9FFA-A4BC77C343B1}"/>
                </a:ext>
              </a:extLst>
            </p:cNvPr>
            <p:cNvSpPr/>
            <p:nvPr/>
          </p:nvSpPr>
          <p:spPr>
            <a:xfrm>
              <a:off x="8431267" y="2231431"/>
              <a:ext cx="558454" cy="567176"/>
            </a:xfrm>
            <a:prstGeom prst="frame">
              <a:avLst>
                <a:gd name="adj1" fmla="val 8447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TextBox 9">
            <a:extLst>
              <a:ext uri="{FF2B5EF4-FFF2-40B4-BE49-F238E27FC236}">
                <a16:creationId xmlns:a16="http://schemas.microsoft.com/office/drawing/2014/main" id="{187DECD2-113C-4F82-B057-639AEFA375CC}"/>
              </a:ext>
            </a:extLst>
          </p:cNvPr>
          <p:cNvSpPr txBox="1"/>
          <p:nvPr/>
        </p:nvSpPr>
        <p:spPr>
          <a:xfrm>
            <a:off x="1450002" y="285417"/>
            <a:ext cx="187743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000" b="1" spc="600" dirty="0">
                <a:solidFill>
                  <a:prstClr val="white"/>
                </a:solidFill>
                <a:cs typeface="+mn-ea"/>
                <a:sym typeface="+mn-lt"/>
              </a:rPr>
              <a:t>目录</a:t>
            </a:r>
            <a:endParaRPr kumimoji="0" lang="en-US" sz="6000" b="1" i="0" u="none" strike="noStrike" kern="1200" cap="none" spc="60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11251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3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416F6144-E129-40D0-ABFF-489C184F99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53"/>
          <a:stretch/>
        </p:blipFill>
        <p:spPr>
          <a:xfrm>
            <a:off x="0" y="0"/>
            <a:ext cx="12192000" cy="6863846"/>
          </a:xfrm>
          <a:prstGeom prst="rect">
            <a:avLst/>
          </a:prstGeom>
        </p:spPr>
      </p:pic>
      <p:sp>
        <p:nvSpPr>
          <p:cNvPr id="5" name="Shape 31">
            <a:extLst>
              <a:ext uri="{FF2B5EF4-FFF2-40B4-BE49-F238E27FC236}">
                <a16:creationId xmlns:a16="http://schemas.microsoft.com/office/drawing/2014/main" id="{F839550C-C999-483E-99D7-F3A314E727EC}"/>
              </a:ext>
            </a:extLst>
          </p:cNvPr>
          <p:cNvSpPr/>
          <p:nvPr/>
        </p:nvSpPr>
        <p:spPr>
          <a:xfrm>
            <a:off x="0" y="-35580"/>
            <a:ext cx="12192000" cy="6863845"/>
          </a:xfrm>
          <a:prstGeom prst="rect">
            <a:avLst/>
          </a:prstGeom>
          <a:solidFill>
            <a:srgbClr val="000000">
              <a:alpha val="69585"/>
            </a:srgbClr>
          </a:solidFill>
          <a:ln w="3175">
            <a:miter lim="400000"/>
          </a:ln>
        </p:spPr>
        <p:txBody>
          <a:bodyPr lIns="38100" tIns="38100" rIns="38100" bIns="38100" anchor="ctr"/>
          <a:lstStyle/>
          <a:p>
            <a:pPr algn="ctr">
              <a:defRPr sz="30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F9FF4B-4816-4A21-8020-0F4396FABC53}"/>
              </a:ext>
            </a:extLst>
          </p:cNvPr>
          <p:cNvSpPr txBox="1"/>
          <p:nvPr/>
        </p:nvSpPr>
        <p:spPr>
          <a:xfrm>
            <a:off x="3246944" y="2611094"/>
            <a:ext cx="5618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cs typeface="+mn-ea"/>
                <a:sym typeface="+mn-lt"/>
              </a:rPr>
              <a:t>感谢观看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E4D2ABD-E652-4957-8681-3D2FB29D3F54}"/>
              </a:ext>
            </a:extLst>
          </p:cNvPr>
          <p:cNvSpPr txBox="1"/>
          <p:nvPr/>
        </p:nvSpPr>
        <p:spPr>
          <a:xfrm>
            <a:off x="3286858" y="3609248"/>
            <a:ext cx="5618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600" dirty="0">
                <a:solidFill>
                  <a:schemeClr val="bg1"/>
                </a:solidFill>
                <a:cs typeface="+mn-ea"/>
                <a:sym typeface="+mn-lt"/>
              </a:rPr>
              <a:t>策划人：夕小帅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F2865B-6BD1-4C7D-84B0-EBFFF37B3D8D}"/>
              </a:ext>
            </a:extLst>
          </p:cNvPr>
          <p:cNvSpPr txBox="1"/>
          <p:nvPr/>
        </p:nvSpPr>
        <p:spPr>
          <a:xfrm>
            <a:off x="3286858" y="2222416"/>
            <a:ext cx="56182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spc="300" dirty="0">
                <a:solidFill>
                  <a:schemeClr val="bg1"/>
                </a:solidFill>
                <a:cs typeface="+mn-ea"/>
                <a:sym typeface="+mn-lt"/>
              </a:rPr>
              <a:t>战略</a:t>
            </a:r>
            <a:r>
              <a:rPr lang="en-US" altLang="zh-CN" sz="2000" spc="300" dirty="0">
                <a:solidFill>
                  <a:schemeClr val="bg1"/>
                </a:solidFill>
                <a:cs typeface="+mn-ea"/>
                <a:sym typeface="+mn-lt"/>
              </a:rPr>
              <a:t>·</a:t>
            </a:r>
            <a:r>
              <a:rPr lang="zh-CN" altLang="en-US" sz="2000" spc="300" dirty="0">
                <a:solidFill>
                  <a:schemeClr val="bg1"/>
                </a:solidFill>
                <a:cs typeface="+mn-ea"/>
                <a:sym typeface="+mn-lt"/>
              </a:rPr>
              <a:t>发展</a:t>
            </a:r>
            <a:r>
              <a:rPr lang="en-US" altLang="zh-CN" sz="2000" spc="300" dirty="0">
                <a:solidFill>
                  <a:schemeClr val="bg1"/>
                </a:solidFill>
                <a:cs typeface="+mn-ea"/>
                <a:sym typeface="+mn-lt"/>
              </a:rPr>
              <a:t>·</a:t>
            </a:r>
            <a:r>
              <a:rPr lang="zh-CN" altLang="en-US" sz="2000" spc="300" dirty="0">
                <a:solidFill>
                  <a:schemeClr val="bg1"/>
                </a:solidFill>
                <a:cs typeface="+mn-ea"/>
                <a:sym typeface="+mn-lt"/>
              </a:rPr>
              <a:t>创新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FB4494E6-7415-4103-B2A6-150E1168254C}"/>
              </a:ext>
            </a:extLst>
          </p:cNvPr>
          <p:cNvSpPr/>
          <p:nvPr/>
        </p:nvSpPr>
        <p:spPr>
          <a:xfrm>
            <a:off x="2485572" y="1644740"/>
            <a:ext cx="7220856" cy="2931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870B27B-62D7-4F50-9E97-7F187D4D50BB}"/>
              </a:ext>
            </a:extLst>
          </p:cNvPr>
          <p:cNvGrpSpPr/>
          <p:nvPr/>
        </p:nvGrpSpPr>
        <p:grpSpPr>
          <a:xfrm>
            <a:off x="5454650" y="5156887"/>
            <a:ext cx="1282700" cy="1282700"/>
            <a:chOff x="5483225" y="295275"/>
            <a:chExt cx="1282700" cy="1282700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38A21A44-D60A-441F-B010-2212EFEC7554}"/>
                </a:ext>
              </a:extLst>
            </p:cNvPr>
            <p:cNvSpPr/>
            <p:nvPr/>
          </p:nvSpPr>
          <p:spPr>
            <a:xfrm>
              <a:off x="5483225" y="295275"/>
              <a:ext cx="1282700" cy="12827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C158C0DE-F5ED-4666-99EB-494C30A0ED9C}"/>
                </a:ext>
              </a:extLst>
            </p:cNvPr>
            <p:cNvSpPr/>
            <p:nvPr/>
          </p:nvSpPr>
          <p:spPr>
            <a:xfrm>
              <a:off x="5699125" y="511175"/>
              <a:ext cx="850900" cy="850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等腰三角形 12">
              <a:extLst>
                <a:ext uri="{FF2B5EF4-FFF2-40B4-BE49-F238E27FC236}">
                  <a16:creationId xmlns:a16="http://schemas.microsoft.com/office/drawing/2014/main" id="{3F4AF877-966F-4145-BCCA-449B99B27F95}"/>
                </a:ext>
              </a:extLst>
            </p:cNvPr>
            <p:cNvSpPr/>
            <p:nvPr/>
          </p:nvSpPr>
          <p:spPr>
            <a:xfrm rot="5400000">
              <a:off x="6077329" y="879475"/>
              <a:ext cx="132588" cy="114300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048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3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6" presetClass="emph" presetSubtype="0" fill="hold" nodeType="withEffect">
                                  <p:stCondLst>
                                    <p:cond delay="3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CB8D1CB-D1DD-47B0-BAAE-F99149AB5BE9}"/>
              </a:ext>
            </a:extLst>
          </p:cNvPr>
          <p:cNvSpPr txBox="1"/>
          <p:nvPr/>
        </p:nvSpPr>
        <p:spPr>
          <a:xfrm>
            <a:off x="-1939441" y="-2110978"/>
            <a:ext cx="11523332" cy="1107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1400" b="1" spc="-300" dirty="0">
                <a:blipFill dpi="0" rotWithShape="1">
                  <a:blip r:embed="rId4">
                    <a:alphaModFix amt="50000"/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01</a:t>
            </a:r>
            <a:endParaRPr lang="zh-CN" altLang="en-US" sz="71400" b="1" spc="-300" dirty="0">
              <a:blipFill dpi="0" rotWithShape="1">
                <a:blip r:embed="rId4">
                  <a:alphaModFix amt="50000"/>
                </a:blip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D9C2F5F5-F53E-4EC9-818F-C4B3F11499FA}"/>
              </a:ext>
            </a:extLst>
          </p:cNvPr>
          <p:cNvSpPr txBox="1"/>
          <p:nvPr/>
        </p:nvSpPr>
        <p:spPr>
          <a:xfrm>
            <a:off x="7488672" y="3178002"/>
            <a:ext cx="2370991" cy="59093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 dirty="0">
                <a:cs typeface="+mn-ea"/>
                <a:sym typeface="+mn-lt"/>
              </a:rPr>
              <a:t>公司简介</a:t>
            </a:r>
            <a:endParaRPr lang="en-US" sz="3600" b="1" spc="600" dirty="0">
              <a:cs typeface="+mn-ea"/>
              <a:sym typeface="+mn-lt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49110C8C-2ED1-458E-AD26-E687E32D275A}"/>
              </a:ext>
            </a:extLst>
          </p:cNvPr>
          <p:cNvSpPr txBox="1"/>
          <p:nvPr/>
        </p:nvSpPr>
        <p:spPr>
          <a:xfrm>
            <a:off x="7508768" y="3874151"/>
            <a:ext cx="3393831" cy="75764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alpha val="7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C58C8608-36C6-43DD-AD62-6683C4AD5BC1}"/>
              </a:ext>
            </a:extLst>
          </p:cNvPr>
          <p:cNvSpPr txBox="1"/>
          <p:nvPr/>
        </p:nvSpPr>
        <p:spPr>
          <a:xfrm>
            <a:off x="7477578" y="2594743"/>
            <a:ext cx="2769508" cy="59093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PARTONE</a:t>
            </a:r>
          </a:p>
        </p:txBody>
      </p:sp>
    </p:spTree>
    <p:extLst>
      <p:ext uri="{BB962C8B-B14F-4D97-AF65-F5344CB8AC3E}">
        <p14:creationId xmlns:p14="http://schemas.microsoft.com/office/powerpoint/2010/main" val="1070113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8DC8927B-CBD6-4B4A-9BAA-507790AA5CE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75" y="-13351"/>
            <a:ext cx="113157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F94C74A8-D80F-41F0-B172-B0274281DFC7}"/>
              </a:ext>
            </a:extLst>
          </p:cNvPr>
          <p:cNvSpPr/>
          <p:nvPr/>
        </p:nvSpPr>
        <p:spPr>
          <a:xfrm>
            <a:off x="0" y="-13351"/>
            <a:ext cx="4615542" cy="6871351"/>
          </a:xfrm>
          <a:prstGeom prst="rect">
            <a:avLst/>
          </a:prstGeom>
          <a:solidFill>
            <a:schemeClr val="bg1">
              <a:alpha val="8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733E3F49-8522-484B-8650-70653B8EB5D9}"/>
              </a:ext>
            </a:extLst>
          </p:cNvPr>
          <p:cNvSpPr/>
          <p:nvPr/>
        </p:nvSpPr>
        <p:spPr>
          <a:xfrm>
            <a:off x="572200" y="2674341"/>
            <a:ext cx="3317629" cy="3138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80000"/>
              </a:lnSpc>
            </a:pPr>
            <a:r>
              <a:rPr lang="zh-CN" altLang="en-US" sz="1600" dirty="0"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5" name="Rectangle 14">
            <a:extLst>
              <a:ext uri="{FF2B5EF4-FFF2-40B4-BE49-F238E27FC236}">
                <a16:creationId xmlns:a16="http://schemas.microsoft.com/office/drawing/2014/main" id="{5BB6D3D5-D20E-426C-8867-83DA3920E137}"/>
              </a:ext>
            </a:extLst>
          </p:cNvPr>
          <p:cNvSpPr/>
          <p:nvPr/>
        </p:nvSpPr>
        <p:spPr>
          <a:xfrm>
            <a:off x="572200" y="1441632"/>
            <a:ext cx="30626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cap="all" dirty="0">
                <a:cs typeface="+mn-ea"/>
                <a:sym typeface="+mn-lt"/>
              </a:rPr>
              <a:t>公司简介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CBB6BAC7-97A6-44C0-BF1A-F0E403CF8A0C}"/>
              </a:ext>
            </a:extLst>
          </p:cNvPr>
          <p:cNvSpPr/>
          <p:nvPr/>
        </p:nvSpPr>
        <p:spPr>
          <a:xfrm>
            <a:off x="572200" y="2134929"/>
            <a:ext cx="255364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COMPANY INTRODUCTION</a:t>
            </a:r>
          </a:p>
        </p:txBody>
      </p:sp>
    </p:spTree>
    <p:extLst>
      <p:ext uri="{BB962C8B-B14F-4D97-AF65-F5344CB8AC3E}">
        <p14:creationId xmlns:p14="http://schemas.microsoft.com/office/powerpoint/2010/main" val="893786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2" grpId="0"/>
      <p:bldP spid="35" grpId="0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FC746D62-AEA3-470F-803D-A261CF5A3761}"/>
              </a:ext>
            </a:extLst>
          </p:cNvPr>
          <p:cNvGrpSpPr/>
          <p:nvPr/>
        </p:nvGrpSpPr>
        <p:grpSpPr>
          <a:xfrm>
            <a:off x="629399" y="1695888"/>
            <a:ext cx="11248357" cy="4347834"/>
            <a:chOff x="629399" y="1695888"/>
            <a:chExt cx="11248357" cy="4347834"/>
          </a:xfrm>
        </p:grpSpPr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1691418E-6975-43C5-A947-9B07E07B7F4F}"/>
                </a:ext>
              </a:extLst>
            </p:cNvPr>
            <p:cNvSpPr/>
            <p:nvPr/>
          </p:nvSpPr>
          <p:spPr bwMode="auto">
            <a:xfrm rot="3889057">
              <a:off x="5033774" y="3140897"/>
              <a:ext cx="2076239" cy="1415080"/>
            </a:xfrm>
            <a:custGeom>
              <a:avLst/>
              <a:gdLst>
                <a:gd name="T0" fmla="*/ 12630 w 15298"/>
                <a:gd name="T1" fmla="*/ 443 h 10413"/>
                <a:gd name="T2" fmla="*/ 1033 w 15298"/>
                <a:gd name="T3" fmla="*/ 7138 h 10413"/>
                <a:gd name="T4" fmla="*/ 443 w 15298"/>
                <a:gd name="T5" fmla="*/ 9341 h 10413"/>
                <a:gd name="T6" fmla="*/ 466 w 15298"/>
                <a:gd name="T7" fmla="*/ 9379 h 10413"/>
                <a:gd name="T8" fmla="*/ 2668 w 15298"/>
                <a:gd name="T9" fmla="*/ 9970 h 10413"/>
                <a:gd name="T10" fmla="*/ 14264 w 15298"/>
                <a:gd name="T11" fmla="*/ 3275 h 10413"/>
                <a:gd name="T12" fmla="*/ 14854 w 15298"/>
                <a:gd name="T13" fmla="*/ 1072 h 10413"/>
                <a:gd name="T14" fmla="*/ 14832 w 15298"/>
                <a:gd name="T15" fmla="*/ 1033 h 10413"/>
                <a:gd name="T16" fmla="*/ 12630 w 15298"/>
                <a:gd name="T17" fmla="*/ 443 h 10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98" h="10413">
                  <a:moveTo>
                    <a:pt x="12630" y="443"/>
                  </a:moveTo>
                  <a:lnTo>
                    <a:pt x="1033" y="7138"/>
                  </a:lnTo>
                  <a:cubicBezTo>
                    <a:pt x="266" y="7582"/>
                    <a:pt x="0" y="8573"/>
                    <a:pt x="443" y="9341"/>
                  </a:cubicBezTo>
                  <a:lnTo>
                    <a:pt x="466" y="9379"/>
                  </a:lnTo>
                  <a:cubicBezTo>
                    <a:pt x="909" y="10147"/>
                    <a:pt x="1900" y="10413"/>
                    <a:pt x="2668" y="9970"/>
                  </a:cubicBezTo>
                  <a:lnTo>
                    <a:pt x="14264" y="3275"/>
                  </a:lnTo>
                  <a:cubicBezTo>
                    <a:pt x="15032" y="2831"/>
                    <a:pt x="15298" y="1840"/>
                    <a:pt x="14854" y="1072"/>
                  </a:cubicBezTo>
                  <a:lnTo>
                    <a:pt x="14832" y="1033"/>
                  </a:lnTo>
                  <a:cubicBezTo>
                    <a:pt x="14389" y="266"/>
                    <a:pt x="13398" y="0"/>
                    <a:pt x="12630" y="4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560BBDD4-D2A3-4A24-BF5E-457059D957F6}"/>
                </a:ext>
              </a:extLst>
            </p:cNvPr>
            <p:cNvSpPr/>
            <p:nvPr/>
          </p:nvSpPr>
          <p:spPr bwMode="auto">
            <a:xfrm rot="17539463">
              <a:off x="6895018" y="3173253"/>
              <a:ext cx="2076239" cy="1415080"/>
            </a:xfrm>
            <a:custGeom>
              <a:avLst/>
              <a:gdLst>
                <a:gd name="T0" fmla="*/ 2668 w 15298"/>
                <a:gd name="T1" fmla="*/ 444 h 10413"/>
                <a:gd name="T2" fmla="*/ 14264 w 15298"/>
                <a:gd name="T3" fmla="*/ 7139 h 10413"/>
                <a:gd name="T4" fmla="*/ 14854 w 15298"/>
                <a:gd name="T5" fmla="*/ 9341 h 10413"/>
                <a:gd name="T6" fmla="*/ 14832 w 15298"/>
                <a:gd name="T7" fmla="*/ 9380 h 10413"/>
                <a:gd name="T8" fmla="*/ 12630 w 15298"/>
                <a:gd name="T9" fmla="*/ 9970 h 10413"/>
                <a:gd name="T10" fmla="*/ 1034 w 15298"/>
                <a:gd name="T11" fmla="*/ 3275 h 10413"/>
                <a:gd name="T12" fmla="*/ 443 w 15298"/>
                <a:gd name="T13" fmla="*/ 1073 h 10413"/>
                <a:gd name="T14" fmla="*/ 466 w 15298"/>
                <a:gd name="T15" fmla="*/ 1034 h 10413"/>
                <a:gd name="T16" fmla="*/ 2668 w 15298"/>
                <a:gd name="T17" fmla="*/ 444 h 10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98" h="10413">
                  <a:moveTo>
                    <a:pt x="2668" y="444"/>
                  </a:moveTo>
                  <a:lnTo>
                    <a:pt x="14264" y="7139"/>
                  </a:lnTo>
                  <a:cubicBezTo>
                    <a:pt x="15032" y="7582"/>
                    <a:pt x="15298" y="8573"/>
                    <a:pt x="14854" y="9341"/>
                  </a:cubicBezTo>
                  <a:lnTo>
                    <a:pt x="14832" y="9380"/>
                  </a:lnTo>
                  <a:cubicBezTo>
                    <a:pt x="14389" y="10148"/>
                    <a:pt x="13398" y="10413"/>
                    <a:pt x="12630" y="9970"/>
                  </a:cubicBezTo>
                  <a:lnTo>
                    <a:pt x="1034" y="3275"/>
                  </a:lnTo>
                  <a:cubicBezTo>
                    <a:pt x="266" y="2832"/>
                    <a:pt x="0" y="1841"/>
                    <a:pt x="443" y="1073"/>
                  </a:cubicBezTo>
                  <a:lnTo>
                    <a:pt x="466" y="1034"/>
                  </a:lnTo>
                  <a:cubicBezTo>
                    <a:pt x="909" y="266"/>
                    <a:pt x="1900" y="0"/>
                    <a:pt x="2668" y="4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27443868-B5AD-4C0B-805A-DF107F1FD320}"/>
                </a:ext>
              </a:extLst>
            </p:cNvPr>
            <p:cNvSpPr/>
            <p:nvPr/>
          </p:nvSpPr>
          <p:spPr bwMode="auto">
            <a:xfrm rot="3861198">
              <a:off x="8533738" y="3123111"/>
              <a:ext cx="2077924" cy="1415080"/>
            </a:xfrm>
            <a:custGeom>
              <a:avLst/>
              <a:gdLst>
                <a:gd name="T0" fmla="*/ 12630 w 15298"/>
                <a:gd name="T1" fmla="*/ 444 h 10413"/>
                <a:gd name="T2" fmla="*/ 1033 w 15298"/>
                <a:gd name="T3" fmla="*/ 7139 h 10413"/>
                <a:gd name="T4" fmla="*/ 443 w 15298"/>
                <a:gd name="T5" fmla="*/ 9341 h 10413"/>
                <a:gd name="T6" fmla="*/ 466 w 15298"/>
                <a:gd name="T7" fmla="*/ 9380 h 10413"/>
                <a:gd name="T8" fmla="*/ 2668 w 15298"/>
                <a:gd name="T9" fmla="*/ 9970 h 10413"/>
                <a:gd name="T10" fmla="*/ 14264 w 15298"/>
                <a:gd name="T11" fmla="*/ 3275 h 10413"/>
                <a:gd name="T12" fmla="*/ 14854 w 15298"/>
                <a:gd name="T13" fmla="*/ 1073 h 10413"/>
                <a:gd name="T14" fmla="*/ 14832 w 15298"/>
                <a:gd name="T15" fmla="*/ 1034 h 10413"/>
                <a:gd name="T16" fmla="*/ 12630 w 15298"/>
                <a:gd name="T17" fmla="*/ 444 h 10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98" h="10413">
                  <a:moveTo>
                    <a:pt x="12630" y="444"/>
                  </a:moveTo>
                  <a:lnTo>
                    <a:pt x="1033" y="7139"/>
                  </a:lnTo>
                  <a:cubicBezTo>
                    <a:pt x="265" y="7582"/>
                    <a:pt x="0" y="8573"/>
                    <a:pt x="443" y="9341"/>
                  </a:cubicBezTo>
                  <a:lnTo>
                    <a:pt x="466" y="9380"/>
                  </a:lnTo>
                  <a:cubicBezTo>
                    <a:pt x="909" y="10148"/>
                    <a:pt x="1900" y="10413"/>
                    <a:pt x="2668" y="9970"/>
                  </a:cubicBezTo>
                  <a:lnTo>
                    <a:pt x="14264" y="3275"/>
                  </a:lnTo>
                  <a:cubicBezTo>
                    <a:pt x="15032" y="2832"/>
                    <a:pt x="15298" y="1841"/>
                    <a:pt x="14854" y="1073"/>
                  </a:cubicBezTo>
                  <a:lnTo>
                    <a:pt x="14832" y="1034"/>
                  </a:lnTo>
                  <a:cubicBezTo>
                    <a:pt x="14388" y="266"/>
                    <a:pt x="13397" y="0"/>
                    <a:pt x="12630" y="44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A5344D4-6751-4776-9EE3-6E5DCEDFAC80}"/>
                </a:ext>
              </a:extLst>
            </p:cNvPr>
            <p:cNvSpPr/>
            <p:nvPr/>
          </p:nvSpPr>
          <p:spPr bwMode="auto">
            <a:xfrm rot="156181">
              <a:off x="1492262" y="3172412"/>
              <a:ext cx="2076239" cy="1416767"/>
            </a:xfrm>
            <a:custGeom>
              <a:avLst/>
              <a:gdLst>
                <a:gd name="T0" fmla="*/ 2668 w 15298"/>
                <a:gd name="T1" fmla="*/ 443 h 10413"/>
                <a:gd name="T2" fmla="*/ 14265 w 15298"/>
                <a:gd name="T3" fmla="*/ 7138 h 10413"/>
                <a:gd name="T4" fmla="*/ 14855 w 15298"/>
                <a:gd name="T5" fmla="*/ 9340 h 10413"/>
                <a:gd name="T6" fmla="*/ 14832 w 15298"/>
                <a:gd name="T7" fmla="*/ 9379 h 10413"/>
                <a:gd name="T8" fmla="*/ 12630 w 15298"/>
                <a:gd name="T9" fmla="*/ 9969 h 10413"/>
                <a:gd name="T10" fmla="*/ 1034 w 15298"/>
                <a:gd name="T11" fmla="*/ 3274 h 10413"/>
                <a:gd name="T12" fmla="*/ 444 w 15298"/>
                <a:gd name="T13" fmla="*/ 1072 h 10413"/>
                <a:gd name="T14" fmla="*/ 466 w 15298"/>
                <a:gd name="T15" fmla="*/ 1033 h 10413"/>
                <a:gd name="T16" fmla="*/ 2668 w 15298"/>
                <a:gd name="T17" fmla="*/ 443 h 10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98" h="10413">
                  <a:moveTo>
                    <a:pt x="2668" y="443"/>
                  </a:moveTo>
                  <a:lnTo>
                    <a:pt x="14265" y="7138"/>
                  </a:lnTo>
                  <a:cubicBezTo>
                    <a:pt x="15032" y="7581"/>
                    <a:pt x="15298" y="8572"/>
                    <a:pt x="14855" y="9340"/>
                  </a:cubicBezTo>
                  <a:lnTo>
                    <a:pt x="14832" y="9379"/>
                  </a:lnTo>
                  <a:cubicBezTo>
                    <a:pt x="14389" y="10147"/>
                    <a:pt x="13398" y="10413"/>
                    <a:pt x="12630" y="9969"/>
                  </a:cubicBezTo>
                  <a:lnTo>
                    <a:pt x="1034" y="3274"/>
                  </a:lnTo>
                  <a:cubicBezTo>
                    <a:pt x="266" y="2831"/>
                    <a:pt x="0" y="1840"/>
                    <a:pt x="444" y="1072"/>
                  </a:cubicBezTo>
                  <a:lnTo>
                    <a:pt x="466" y="1033"/>
                  </a:lnTo>
                  <a:cubicBezTo>
                    <a:pt x="910" y="265"/>
                    <a:pt x="1901" y="0"/>
                    <a:pt x="2668" y="4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8DF669EC-8213-4409-A8FB-959CFDE41291}"/>
                </a:ext>
              </a:extLst>
            </p:cNvPr>
            <p:cNvSpPr/>
            <p:nvPr/>
          </p:nvSpPr>
          <p:spPr bwMode="auto">
            <a:xfrm rot="21225880">
              <a:off x="3327352" y="3145116"/>
              <a:ext cx="2077924" cy="1415080"/>
            </a:xfrm>
            <a:custGeom>
              <a:avLst/>
              <a:gdLst>
                <a:gd name="T0" fmla="*/ 12629 w 15298"/>
                <a:gd name="T1" fmla="*/ 443 h 10413"/>
                <a:gd name="T2" fmla="*/ 1033 w 15298"/>
                <a:gd name="T3" fmla="*/ 7138 h 10413"/>
                <a:gd name="T4" fmla="*/ 443 w 15298"/>
                <a:gd name="T5" fmla="*/ 9341 h 10413"/>
                <a:gd name="T6" fmla="*/ 466 w 15298"/>
                <a:gd name="T7" fmla="*/ 9380 h 10413"/>
                <a:gd name="T8" fmla="*/ 2668 w 15298"/>
                <a:gd name="T9" fmla="*/ 9970 h 10413"/>
                <a:gd name="T10" fmla="*/ 14264 w 15298"/>
                <a:gd name="T11" fmla="*/ 3275 h 10413"/>
                <a:gd name="T12" fmla="*/ 14854 w 15298"/>
                <a:gd name="T13" fmla="*/ 1072 h 10413"/>
                <a:gd name="T14" fmla="*/ 14832 w 15298"/>
                <a:gd name="T15" fmla="*/ 1033 h 10413"/>
                <a:gd name="T16" fmla="*/ 12629 w 15298"/>
                <a:gd name="T17" fmla="*/ 443 h 10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98" h="10413">
                  <a:moveTo>
                    <a:pt x="12629" y="443"/>
                  </a:moveTo>
                  <a:lnTo>
                    <a:pt x="1033" y="7138"/>
                  </a:lnTo>
                  <a:cubicBezTo>
                    <a:pt x="265" y="7582"/>
                    <a:pt x="0" y="8573"/>
                    <a:pt x="443" y="9341"/>
                  </a:cubicBezTo>
                  <a:lnTo>
                    <a:pt x="466" y="9380"/>
                  </a:lnTo>
                  <a:cubicBezTo>
                    <a:pt x="909" y="10147"/>
                    <a:pt x="1900" y="10413"/>
                    <a:pt x="2668" y="9970"/>
                  </a:cubicBezTo>
                  <a:lnTo>
                    <a:pt x="14264" y="3275"/>
                  </a:lnTo>
                  <a:cubicBezTo>
                    <a:pt x="15032" y="2831"/>
                    <a:pt x="15298" y="1840"/>
                    <a:pt x="14854" y="1072"/>
                  </a:cubicBezTo>
                  <a:lnTo>
                    <a:pt x="14832" y="1033"/>
                  </a:lnTo>
                  <a:cubicBezTo>
                    <a:pt x="14388" y="266"/>
                    <a:pt x="13397" y="0"/>
                    <a:pt x="12629" y="44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2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9" name="Group 23">
              <a:extLst>
                <a:ext uri="{FF2B5EF4-FFF2-40B4-BE49-F238E27FC236}">
                  <a16:creationId xmlns:a16="http://schemas.microsoft.com/office/drawing/2014/main" id="{2A82C974-5827-4201-B5BE-EC50E190B1FB}"/>
                </a:ext>
              </a:extLst>
            </p:cNvPr>
            <p:cNvGrpSpPr/>
            <p:nvPr/>
          </p:nvGrpSpPr>
          <p:grpSpPr>
            <a:xfrm>
              <a:off x="8446797" y="2884793"/>
              <a:ext cx="787718" cy="787718"/>
              <a:chOff x="7259525" y="3237843"/>
              <a:chExt cx="787718" cy="787718"/>
            </a:xfrm>
          </p:grpSpPr>
          <p:sp>
            <p:nvSpPr>
              <p:cNvPr id="10" name="Oval 14">
                <a:extLst>
                  <a:ext uri="{FF2B5EF4-FFF2-40B4-BE49-F238E27FC236}">
                    <a16:creationId xmlns:a16="http://schemas.microsoft.com/office/drawing/2014/main" id="{871FC05E-3B68-4342-A4FC-C4526A6F70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59525" y="3237843"/>
                <a:ext cx="787718" cy="78771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381000" algn="ctr" rotWithShape="0">
                  <a:sysClr val="windowText" lastClr="000000">
                    <a:lumMod val="75000"/>
                    <a:lumOff val="25000"/>
                    <a:alpha val="40000"/>
                  </a:sys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11" name="Group 35">
                <a:extLst>
                  <a:ext uri="{FF2B5EF4-FFF2-40B4-BE49-F238E27FC236}">
                    <a16:creationId xmlns:a16="http://schemas.microsoft.com/office/drawing/2014/main" id="{1C220E34-0974-4A64-B759-E39AC259B5B8}"/>
                  </a:ext>
                </a:extLst>
              </p:cNvPr>
              <p:cNvGrpSpPr/>
              <p:nvPr/>
            </p:nvGrpSpPr>
            <p:grpSpPr>
              <a:xfrm>
                <a:off x="7491601" y="3469642"/>
                <a:ext cx="323566" cy="324120"/>
                <a:chOff x="7275629" y="3973834"/>
                <a:chExt cx="464344" cy="465138"/>
              </a:xfrm>
              <a:solidFill>
                <a:sysClr val="windowText" lastClr="000000">
                  <a:lumMod val="75000"/>
                  <a:lumOff val="25000"/>
                </a:sysClr>
              </a:solidFill>
            </p:grpSpPr>
            <p:sp>
              <p:nvSpPr>
                <p:cNvPr id="12" name="AutoShape 37">
                  <a:extLst>
                    <a:ext uri="{FF2B5EF4-FFF2-40B4-BE49-F238E27FC236}">
                      <a16:creationId xmlns:a16="http://schemas.microsoft.com/office/drawing/2014/main" id="{4161A3A7-F84A-4896-91EB-ED715DCF79B9}"/>
                    </a:ext>
                  </a:extLst>
                </p:cNvPr>
                <p:cNvSpPr/>
                <p:nvPr/>
              </p:nvSpPr>
              <p:spPr bwMode="auto">
                <a:xfrm>
                  <a:off x="7275629" y="4017490"/>
                  <a:ext cx="423069" cy="421482"/>
                </a:xfrm>
                <a:custGeom>
                  <a:avLst/>
                  <a:gdLst>
                    <a:gd name="T0" fmla="+- 0 10849 98"/>
                    <a:gd name="T1" fmla="*/ T0 w 21502"/>
                    <a:gd name="T2" fmla="*/ 10800 h 21600"/>
                    <a:gd name="T3" fmla="+- 0 10849 98"/>
                    <a:gd name="T4" fmla="*/ T3 w 21502"/>
                    <a:gd name="T5" fmla="*/ 10800 h 21600"/>
                    <a:gd name="T6" fmla="+- 0 10849 98"/>
                    <a:gd name="T7" fmla="*/ T6 w 21502"/>
                    <a:gd name="T8" fmla="*/ 10800 h 21600"/>
                    <a:gd name="T9" fmla="+- 0 10849 98"/>
                    <a:gd name="T10" fmla="*/ T9 w 21502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02" h="21600">
                      <a:moveTo>
                        <a:pt x="19917" y="7880"/>
                      </a:moveTo>
                      <a:lnTo>
                        <a:pt x="18875" y="8932"/>
                      </a:lnTo>
                      <a:cubicBezTo>
                        <a:pt x="18730" y="9079"/>
                        <a:pt x="18497" y="9079"/>
                        <a:pt x="18353" y="8932"/>
                      </a:cubicBezTo>
                      <a:lnTo>
                        <a:pt x="17048" y="7617"/>
                      </a:lnTo>
                      <a:lnTo>
                        <a:pt x="15991" y="10290"/>
                      </a:lnTo>
                      <a:lnTo>
                        <a:pt x="16080" y="10064"/>
                      </a:lnTo>
                      <a:cubicBezTo>
                        <a:pt x="13859" y="7826"/>
                        <a:pt x="11601" y="7544"/>
                        <a:pt x="9565" y="7291"/>
                      </a:cubicBezTo>
                      <a:cubicBezTo>
                        <a:pt x="8910" y="7210"/>
                        <a:pt x="8276" y="7126"/>
                        <a:pt x="7652" y="6990"/>
                      </a:cubicBezTo>
                      <a:lnTo>
                        <a:pt x="13918" y="4456"/>
                      </a:lnTo>
                      <a:lnTo>
                        <a:pt x="12652" y="3179"/>
                      </a:lnTo>
                      <a:cubicBezTo>
                        <a:pt x="12508" y="3033"/>
                        <a:pt x="12508" y="2798"/>
                        <a:pt x="12652" y="2652"/>
                      </a:cubicBezTo>
                      <a:lnTo>
                        <a:pt x="13695" y="1598"/>
                      </a:lnTo>
                      <a:cubicBezTo>
                        <a:pt x="13840" y="1453"/>
                        <a:pt x="14073" y="1453"/>
                        <a:pt x="14217" y="1598"/>
                      </a:cubicBezTo>
                      <a:lnTo>
                        <a:pt x="19917" y="7353"/>
                      </a:lnTo>
                      <a:cubicBezTo>
                        <a:pt x="20062" y="7499"/>
                        <a:pt x="20062" y="7734"/>
                        <a:pt x="19917" y="7880"/>
                      </a:cubicBezTo>
                      <a:moveTo>
                        <a:pt x="12292" y="19639"/>
                      </a:moveTo>
                      <a:cubicBezTo>
                        <a:pt x="12200" y="19872"/>
                        <a:pt x="11999" y="20044"/>
                        <a:pt x="11756" y="20095"/>
                      </a:cubicBezTo>
                      <a:cubicBezTo>
                        <a:pt x="11700" y="20106"/>
                        <a:pt x="11643" y="20111"/>
                        <a:pt x="11587" y="20110"/>
                      </a:cubicBezTo>
                      <a:cubicBezTo>
                        <a:pt x="11400" y="20105"/>
                        <a:pt x="11219" y="20030"/>
                        <a:pt x="11084" y="19892"/>
                      </a:cubicBezTo>
                      <a:lnTo>
                        <a:pt x="1692" y="10517"/>
                      </a:lnTo>
                      <a:cubicBezTo>
                        <a:pt x="1519" y="10343"/>
                        <a:pt x="1443" y="10094"/>
                        <a:pt x="1488" y="9852"/>
                      </a:cubicBezTo>
                      <a:cubicBezTo>
                        <a:pt x="1533" y="9610"/>
                        <a:pt x="1695" y="9407"/>
                        <a:pt x="1917" y="9308"/>
                      </a:cubicBezTo>
                      <a:lnTo>
                        <a:pt x="6505" y="7453"/>
                      </a:lnTo>
                      <a:cubicBezTo>
                        <a:pt x="9597" y="8490"/>
                        <a:pt x="12689" y="7491"/>
                        <a:pt x="15781" y="10821"/>
                      </a:cubicBezTo>
                      <a:cubicBezTo>
                        <a:pt x="15781" y="10821"/>
                        <a:pt x="12292" y="19639"/>
                        <a:pt x="12292" y="19639"/>
                      </a:cubicBezTo>
                      <a:close/>
                      <a:moveTo>
                        <a:pt x="15260" y="545"/>
                      </a:moveTo>
                      <a:cubicBezTo>
                        <a:pt x="14912" y="193"/>
                        <a:pt x="14449" y="0"/>
                        <a:pt x="13956" y="0"/>
                      </a:cubicBezTo>
                      <a:cubicBezTo>
                        <a:pt x="13463" y="0"/>
                        <a:pt x="13000" y="193"/>
                        <a:pt x="12651" y="546"/>
                      </a:cubicBezTo>
                      <a:lnTo>
                        <a:pt x="11610" y="1598"/>
                      </a:lnTo>
                      <a:cubicBezTo>
                        <a:pt x="11261" y="1949"/>
                        <a:pt x="11068" y="2417"/>
                        <a:pt x="11068" y="2915"/>
                      </a:cubicBezTo>
                      <a:cubicBezTo>
                        <a:pt x="11068" y="3265"/>
                        <a:pt x="11164" y="3601"/>
                        <a:pt x="11342" y="3893"/>
                      </a:cubicBezTo>
                      <a:lnTo>
                        <a:pt x="1324" y="7944"/>
                      </a:lnTo>
                      <a:cubicBezTo>
                        <a:pt x="654" y="8241"/>
                        <a:pt x="173" y="8851"/>
                        <a:pt x="38" y="9575"/>
                      </a:cubicBezTo>
                      <a:cubicBezTo>
                        <a:pt x="-98" y="10302"/>
                        <a:pt x="130" y="11048"/>
                        <a:pt x="654" y="11576"/>
                      </a:cubicBezTo>
                      <a:lnTo>
                        <a:pt x="10041" y="20946"/>
                      </a:lnTo>
                      <a:cubicBezTo>
                        <a:pt x="10445" y="21354"/>
                        <a:pt x="10982" y="21586"/>
                        <a:pt x="11549" y="21599"/>
                      </a:cubicBezTo>
                      <a:cubicBezTo>
                        <a:pt x="11562" y="21599"/>
                        <a:pt x="11593" y="21599"/>
                        <a:pt x="11605" y="21599"/>
                      </a:cubicBezTo>
                      <a:cubicBezTo>
                        <a:pt x="11754" y="21599"/>
                        <a:pt x="11906" y="21584"/>
                        <a:pt x="12056" y="21553"/>
                      </a:cubicBezTo>
                      <a:cubicBezTo>
                        <a:pt x="12789" y="21399"/>
                        <a:pt x="13390" y="20888"/>
                        <a:pt x="13662" y="20191"/>
                      </a:cubicBezTo>
                      <a:lnTo>
                        <a:pt x="17604" y="10229"/>
                      </a:lnTo>
                      <a:cubicBezTo>
                        <a:pt x="17902" y="10426"/>
                        <a:pt x="18250" y="10532"/>
                        <a:pt x="18613" y="10532"/>
                      </a:cubicBezTo>
                      <a:cubicBezTo>
                        <a:pt x="19107" y="10532"/>
                        <a:pt x="19570" y="10338"/>
                        <a:pt x="19918" y="9986"/>
                      </a:cubicBezTo>
                      <a:lnTo>
                        <a:pt x="20957" y="8937"/>
                      </a:lnTo>
                      <a:cubicBezTo>
                        <a:pt x="21308" y="8585"/>
                        <a:pt x="21502" y="8116"/>
                        <a:pt x="21502" y="7617"/>
                      </a:cubicBezTo>
                      <a:cubicBezTo>
                        <a:pt x="21502" y="7117"/>
                        <a:pt x="21308" y="6648"/>
                        <a:pt x="20961" y="6300"/>
                      </a:cubicBezTo>
                      <a:cubicBezTo>
                        <a:pt x="20961" y="6300"/>
                        <a:pt x="15260" y="545"/>
                        <a:pt x="15260" y="54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AutoShape 38">
                  <a:extLst>
                    <a:ext uri="{FF2B5EF4-FFF2-40B4-BE49-F238E27FC236}">
                      <a16:creationId xmlns:a16="http://schemas.microsoft.com/office/drawing/2014/main" id="{2B12E6C5-4B4D-446C-B629-028912B4F560}"/>
                    </a:ext>
                  </a:extLst>
                </p:cNvPr>
                <p:cNvSpPr/>
                <p:nvPr/>
              </p:nvSpPr>
              <p:spPr bwMode="auto">
                <a:xfrm>
                  <a:off x="7478829" y="4206403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4320"/>
                      </a:moveTo>
                      <a:cubicBezTo>
                        <a:pt x="14381" y="4320"/>
                        <a:pt x="17279" y="7222"/>
                        <a:pt x="17279" y="10800"/>
                      </a:cubicBezTo>
                      <a:cubicBezTo>
                        <a:pt x="17279" y="14377"/>
                        <a:pt x="14381" y="17279"/>
                        <a:pt x="10800" y="17279"/>
                      </a:cubicBezTo>
                      <a:cubicBezTo>
                        <a:pt x="7218" y="17279"/>
                        <a:pt x="4319" y="14377"/>
                        <a:pt x="4319" y="10800"/>
                      </a:cubicBezTo>
                      <a:cubicBezTo>
                        <a:pt x="4319" y="7222"/>
                        <a:pt x="7218" y="4320"/>
                        <a:pt x="10800" y="4320"/>
                      </a:cubicBezTo>
                      <a:moveTo>
                        <a:pt x="10800" y="21599"/>
                      </a:move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AutoShape 39">
                  <a:extLst>
                    <a:ext uri="{FF2B5EF4-FFF2-40B4-BE49-F238E27FC236}">
                      <a16:creationId xmlns:a16="http://schemas.microsoft.com/office/drawing/2014/main" id="{4D647148-94DB-4A0D-BAA1-F80B851837F9}"/>
                    </a:ext>
                  </a:extLst>
                </p:cNvPr>
                <p:cNvSpPr/>
                <p:nvPr/>
              </p:nvSpPr>
              <p:spPr bwMode="auto">
                <a:xfrm>
                  <a:off x="7667742" y="3973834"/>
                  <a:ext cx="72231" cy="7302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17279"/>
                      </a:moveTo>
                      <a:cubicBezTo>
                        <a:pt x="7218" y="17279"/>
                        <a:pt x="4320" y="14377"/>
                        <a:pt x="4320" y="10800"/>
                      </a:cubicBezTo>
                      <a:cubicBezTo>
                        <a:pt x="4320" y="7222"/>
                        <a:pt x="7218" y="4320"/>
                        <a:pt x="10800" y="4320"/>
                      </a:cubicBezTo>
                      <a:cubicBezTo>
                        <a:pt x="14381" y="4320"/>
                        <a:pt x="17280" y="7222"/>
                        <a:pt x="17280" y="10800"/>
                      </a:cubicBezTo>
                      <a:cubicBezTo>
                        <a:pt x="17280" y="14377"/>
                        <a:pt x="14381" y="17279"/>
                        <a:pt x="10800" y="17279"/>
                      </a:cubicBezTo>
                      <a:moveTo>
                        <a:pt x="10800" y="0"/>
                      </a:moveTo>
                      <a:cubicBezTo>
                        <a:pt x="4847" y="0"/>
                        <a:pt x="0" y="4843"/>
                        <a:pt x="0" y="10800"/>
                      </a:cubicBezTo>
                      <a:cubicBezTo>
                        <a:pt x="0" y="16756"/>
                        <a:pt x="4847" y="21599"/>
                        <a:pt x="10800" y="21599"/>
                      </a:cubicBezTo>
                      <a:cubicBezTo>
                        <a:pt x="16752" y="21599"/>
                        <a:pt x="21600" y="16756"/>
                        <a:pt x="21600" y="10800"/>
                      </a:cubicBezTo>
                      <a:cubicBezTo>
                        <a:pt x="21600" y="4843"/>
                        <a:pt x="16752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AutoShape 40">
                  <a:extLst>
                    <a:ext uri="{FF2B5EF4-FFF2-40B4-BE49-F238E27FC236}">
                      <a16:creationId xmlns:a16="http://schemas.microsoft.com/office/drawing/2014/main" id="{A8693840-224E-4095-8727-6A443E95CF25}"/>
                    </a:ext>
                  </a:extLst>
                </p:cNvPr>
                <p:cNvSpPr/>
                <p:nvPr/>
              </p:nvSpPr>
              <p:spPr bwMode="auto">
                <a:xfrm>
                  <a:off x="7391517" y="4192115"/>
                  <a:ext cx="57944" cy="579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5400"/>
                      </a:moveTo>
                      <a:cubicBezTo>
                        <a:pt x="13779" y="5400"/>
                        <a:pt x="16199" y="7815"/>
                        <a:pt x="16199" y="10800"/>
                      </a:cubicBezTo>
                      <a:cubicBezTo>
                        <a:pt x="16199" y="13784"/>
                        <a:pt x="13779" y="16200"/>
                        <a:pt x="10800" y="16200"/>
                      </a:cubicBezTo>
                      <a:cubicBezTo>
                        <a:pt x="7820" y="16200"/>
                        <a:pt x="5399" y="13784"/>
                        <a:pt x="5399" y="10800"/>
                      </a:cubicBezTo>
                      <a:cubicBezTo>
                        <a:pt x="5399" y="7815"/>
                        <a:pt x="7820" y="5400"/>
                        <a:pt x="10800" y="5400"/>
                      </a:cubicBezTo>
                      <a:moveTo>
                        <a:pt x="0" y="10800"/>
                      </a:moveTo>
                      <a:cubicBezTo>
                        <a:pt x="0" y="16753"/>
                        <a:pt x="4843" y="21599"/>
                        <a:pt x="10800" y="21599"/>
                      </a:cubicBezTo>
                      <a:cubicBezTo>
                        <a:pt x="16756" y="21599"/>
                        <a:pt x="21600" y="16753"/>
                        <a:pt x="21600" y="10800"/>
                      </a:cubicBezTo>
                      <a:cubicBezTo>
                        <a:pt x="21600" y="4846"/>
                        <a:pt x="16756" y="0"/>
                        <a:pt x="10800" y="0"/>
                      </a:cubicBezTo>
                      <a:cubicBezTo>
                        <a:pt x="4843" y="0"/>
                        <a:pt x="0" y="4846"/>
                        <a:pt x="0" y="108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AutoShape 41">
                  <a:extLst>
                    <a:ext uri="{FF2B5EF4-FFF2-40B4-BE49-F238E27FC236}">
                      <a16:creationId xmlns:a16="http://schemas.microsoft.com/office/drawing/2014/main" id="{07928172-BAB9-4F68-879A-71C02AC6A076}"/>
                    </a:ext>
                  </a:extLst>
                </p:cNvPr>
                <p:cNvSpPr/>
                <p:nvPr/>
              </p:nvSpPr>
              <p:spPr bwMode="auto">
                <a:xfrm>
                  <a:off x="7449460" y="4293715"/>
                  <a:ext cx="29369" cy="28575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21599"/>
                      </a:move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AutoShape 42">
                  <a:extLst>
                    <a:ext uri="{FF2B5EF4-FFF2-40B4-BE49-F238E27FC236}">
                      <a16:creationId xmlns:a16="http://schemas.microsoft.com/office/drawing/2014/main" id="{0FDDFF31-EF89-47E8-A09D-B70977D1B76F}"/>
                    </a:ext>
                  </a:extLst>
                </p:cNvPr>
                <p:cNvSpPr/>
                <p:nvPr/>
              </p:nvSpPr>
              <p:spPr bwMode="auto">
                <a:xfrm>
                  <a:off x="7682029" y="4075434"/>
                  <a:ext cx="28575" cy="29369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0800" y="0"/>
                      </a:moveTo>
                      <a:cubicBezTo>
                        <a:pt x="4841" y="0"/>
                        <a:pt x="0" y="4830"/>
                        <a:pt x="0" y="10800"/>
                      </a:cubicBezTo>
                      <a:cubicBezTo>
                        <a:pt x="0" y="16769"/>
                        <a:pt x="4841" y="21599"/>
                        <a:pt x="10800" y="21599"/>
                      </a:cubicBezTo>
                      <a:cubicBezTo>
                        <a:pt x="16758" y="21599"/>
                        <a:pt x="21600" y="16769"/>
                        <a:pt x="21600" y="10800"/>
                      </a:cubicBezTo>
                      <a:cubicBezTo>
                        <a:pt x="21600" y="4830"/>
                        <a:pt x="16758" y="0"/>
                        <a:pt x="1080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8" name="Group 3">
              <a:extLst>
                <a:ext uri="{FF2B5EF4-FFF2-40B4-BE49-F238E27FC236}">
                  <a16:creationId xmlns:a16="http://schemas.microsoft.com/office/drawing/2014/main" id="{0E5F85DF-E750-4F14-85C2-C94451652651}"/>
                </a:ext>
              </a:extLst>
            </p:cNvPr>
            <p:cNvGrpSpPr/>
            <p:nvPr/>
          </p:nvGrpSpPr>
          <p:grpSpPr>
            <a:xfrm>
              <a:off x="4884019" y="2884793"/>
              <a:ext cx="787718" cy="787718"/>
              <a:chOff x="4132569" y="3233574"/>
              <a:chExt cx="787718" cy="787718"/>
            </a:xfrm>
          </p:grpSpPr>
          <p:sp>
            <p:nvSpPr>
              <p:cNvPr id="19" name="Oval 12">
                <a:extLst>
                  <a:ext uri="{FF2B5EF4-FFF2-40B4-BE49-F238E27FC236}">
                    <a16:creationId xmlns:a16="http://schemas.microsoft.com/office/drawing/2014/main" id="{FE5CAC11-6D67-4922-80C7-96D486E074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32569" y="3233574"/>
                <a:ext cx="787718" cy="78771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381000" algn="ctr" rotWithShape="0">
                  <a:sysClr val="windowText" lastClr="000000">
                    <a:lumMod val="75000"/>
                    <a:lumOff val="25000"/>
                    <a:alpha val="40000"/>
                  </a:sys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0" name="Group 42">
                <a:extLst>
                  <a:ext uri="{FF2B5EF4-FFF2-40B4-BE49-F238E27FC236}">
                    <a16:creationId xmlns:a16="http://schemas.microsoft.com/office/drawing/2014/main" id="{132EB930-5394-4E04-B839-0BCAC88F8833}"/>
                  </a:ext>
                </a:extLst>
              </p:cNvPr>
              <p:cNvGrpSpPr/>
              <p:nvPr/>
            </p:nvGrpSpPr>
            <p:grpSpPr>
              <a:xfrm>
                <a:off x="4364368" y="3465650"/>
                <a:ext cx="324120" cy="323566"/>
                <a:chOff x="2581275" y="2582069"/>
                <a:chExt cx="465138" cy="464344"/>
              </a:xfrm>
              <a:solidFill>
                <a:sysClr val="windowText" lastClr="000000">
                  <a:lumMod val="75000"/>
                  <a:lumOff val="25000"/>
                </a:sysClr>
              </a:solidFill>
            </p:grpSpPr>
            <p:sp>
              <p:nvSpPr>
                <p:cNvPr id="21" name="AutoShape 128">
                  <a:extLst>
                    <a:ext uri="{FF2B5EF4-FFF2-40B4-BE49-F238E27FC236}">
                      <a16:creationId xmlns:a16="http://schemas.microsoft.com/office/drawing/2014/main" id="{DCC4B658-F8CA-486C-91F7-BAD5D41BD14A}"/>
                    </a:ext>
                  </a:extLst>
                </p:cNvPr>
                <p:cNvSpPr/>
                <p:nvPr/>
              </p:nvSpPr>
              <p:spPr bwMode="auto">
                <a:xfrm>
                  <a:off x="2581275" y="2582069"/>
                  <a:ext cx="465138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4850" y="12150"/>
                      </a:moveTo>
                      <a:cubicBezTo>
                        <a:pt x="13851" y="12150"/>
                        <a:pt x="12926" y="11859"/>
                        <a:pt x="12124" y="11386"/>
                      </a:cubicBezTo>
                      <a:lnTo>
                        <a:pt x="11892" y="11618"/>
                      </a:lnTo>
                      <a:lnTo>
                        <a:pt x="11132" y="12377"/>
                      </a:lnTo>
                      <a:lnTo>
                        <a:pt x="9846" y="13663"/>
                      </a:lnTo>
                      <a:cubicBezTo>
                        <a:pt x="9593" y="13916"/>
                        <a:pt x="9451" y="14260"/>
                        <a:pt x="9451" y="14617"/>
                      </a:cubicBezTo>
                      <a:lnTo>
                        <a:pt x="9451" y="16200"/>
                      </a:lnTo>
                      <a:lnTo>
                        <a:pt x="8101" y="16200"/>
                      </a:lnTo>
                      <a:cubicBezTo>
                        <a:pt x="7356" y="16200"/>
                        <a:pt x="6751" y="16804"/>
                        <a:pt x="6751" y="17549"/>
                      </a:cubicBezTo>
                      <a:lnTo>
                        <a:pt x="6751" y="18900"/>
                      </a:lnTo>
                      <a:lnTo>
                        <a:pt x="5170" y="18900"/>
                      </a:lnTo>
                      <a:cubicBezTo>
                        <a:pt x="4812" y="18900"/>
                        <a:pt x="4469" y="19042"/>
                        <a:pt x="4216" y="19295"/>
                      </a:cubicBezTo>
                      <a:lnTo>
                        <a:pt x="3259" y="20252"/>
                      </a:lnTo>
                      <a:lnTo>
                        <a:pt x="1352" y="20249"/>
                      </a:lnTo>
                      <a:lnTo>
                        <a:pt x="1350" y="18326"/>
                      </a:lnTo>
                      <a:lnTo>
                        <a:pt x="9223" y="10467"/>
                      </a:lnTo>
                      <a:cubicBezTo>
                        <a:pt x="9223" y="10467"/>
                        <a:pt x="9223" y="10467"/>
                        <a:pt x="9224" y="10468"/>
                      </a:cubicBezTo>
                      <a:lnTo>
                        <a:pt x="10215" y="9477"/>
                      </a:lnTo>
                      <a:cubicBezTo>
                        <a:pt x="9741" y="8674"/>
                        <a:pt x="9451" y="7748"/>
                        <a:pt x="9451" y="6750"/>
                      </a:cubicBezTo>
                      <a:cubicBezTo>
                        <a:pt x="9451" y="3767"/>
                        <a:pt x="11869" y="1350"/>
                        <a:pt x="14850" y="1350"/>
                      </a:cubicBezTo>
                      <a:cubicBezTo>
                        <a:pt x="17832" y="1350"/>
                        <a:pt x="20250" y="3767"/>
                        <a:pt x="20250" y="6750"/>
                      </a:cubicBezTo>
                      <a:cubicBezTo>
                        <a:pt x="20250" y="9732"/>
                        <a:pt x="17832" y="12150"/>
                        <a:pt x="14850" y="12150"/>
                      </a:cubicBezTo>
                      <a:moveTo>
                        <a:pt x="14850" y="0"/>
                      </a:moveTo>
                      <a:cubicBezTo>
                        <a:pt x="11123" y="0"/>
                        <a:pt x="8101" y="3022"/>
                        <a:pt x="8101" y="6750"/>
                      </a:cubicBezTo>
                      <a:cubicBezTo>
                        <a:pt x="8101" y="7617"/>
                        <a:pt x="8283" y="8438"/>
                        <a:pt x="8582" y="9199"/>
                      </a:cubicBezTo>
                      <a:lnTo>
                        <a:pt x="383" y="17400"/>
                      </a:lnTo>
                      <a:cubicBezTo>
                        <a:pt x="146" y="17637"/>
                        <a:pt x="0" y="17863"/>
                        <a:pt x="0" y="18225"/>
                      </a:cubicBezTo>
                      <a:lnTo>
                        <a:pt x="0" y="20249"/>
                      </a:lnTo>
                      <a:cubicBezTo>
                        <a:pt x="0" y="20972"/>
                        <a:pt x="626" y="21599"/>
                        <a:pt x="1349" y="21599"/>
                      </a:cubicBezTo>
                      <a:lnTo>
                        <a:pt x="3374" y="21599"/>
                      </a:lnTo>
                      <a:cubicBezTo>
                        <a:pt x="3736" y="21599"/>
                        <a:pt x="3965" y="21455"/>
                        <a:pt x="4202" y="21219"/>
                      </a:cubicBezTo>
                      <a:lnTo>
                        <a:pt x="5170" y="20249"/>
                      </a:lnTo>
                      <a:lnTo>
                        <a:pt x="6751" y="20249"/>
                      </a:lnTo>
                      <a:cubicBezTo>
                        <a:pt x="7496" y="20249"/>
                        <a:pt x="8101" y="19645"/>
                        <a:pt x="8101" y="18900"/>
                      </a:cubicBezTo>
                      <a:lnTo>
                        <a:pt x="8101" y="17549"/>
                      </a:lnTo>
                      <a:lnTo>
                        <a:pt x="9451" y="17549"/>
                      </a:lnTo>
                      <a:cubicBezTo>
                        <a:pt x="10196" y="17549"/>
                        <a:pt x="10801" y="16945"/>
                        <a:pt x="10801" y="16200"/>
                      </a:cubicBezTo>
                      <a:lnTo>
                        <a:pt x="10801" y="14617"/>
                      </a:lnTo>
                      <a:lnTo>
                        <a:pt x="12400" y="13018"/>
                      </a:lnTo>
                      <a:cubicBezTo>
                        <a:pt x="13162" y="13317"/>
                        <a:pt x="13982" y="13500"/>
                        <a:pt x="14850" y="13500"/>
                      </a:cubicBezTo>
                      <a:cubicBezTo>
                        <a:pt x="18577" y="13500"/>
                        <a:pt x="21599" y="10477"/>
                        <a:pt x="21599" y="6750"/>
                      </a:cubicBezTo>
                      <a:cubicBezTo>
                        <a:pt x="21599" y="3022"/>
                        <a:pt x="18577" y="0"/>
                        <a:pt x="14850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AutoShape 129">
                  <a:extLst>
                    <a:ext uri="{FF2B5EF4-FFF2-40B4-BE49-F238E27FC236}">
                      <a16:creationId xmlns:a16="http://schemas.microsoft.com/office/drawing/2014/main" id="{C75EA720-D662-42C8-A520-FD5660382179}"/>
                    </a:ext>
                  </a:extLst>
                </p:cNvPr>
                <p:cNvSpPr/>
                <p:nvPr/>
              </p:nvSpPr>
              <p:spPr bwMode="auto">
                <a:xfrm>
                  <a:off x="2871788" y="2640013"/>
                  <a:ext cx="115888" cy="115888"/>
                </a:xfrm>
                <a:custGeom>
                  <a:avLst/>
                  <a:gdLst>
                    <a:gd name="T0" fmla="*/ 10800 w 21600"/>
                    <a:gd name="T1" fmla="+- 0 10800 134"/>
                    <a:gd name="T2" fmla="*/ 10800 h 21333"/>
                    <a:gd name="T3" fmla="*/ 10800 w 21600"/>
                    <a:gd name="T4" fmla="+- 0 10800 134"/>
                    <a:gd name="T5" fmla="*/ 10800 h 21333"/>
                    <a:gd name="T6" fmla="*/ 10800 w 21600"/>
                    <a:gd name="T7" fmla="+- 0 10800 134"/>
                    <a:gd name="T8" fmla="*/ 10800 h 21333"/>
                    <a:gd name="T9" fmla="*/ 10800 w 21600"/>
                    <a:gd name="T10" fmla="+- 0 10800 134"/>
                    <a:gd name="T11" fmla="*/ 10800 h 21333"/>
                  </a:gdLst>
                  <a:ahLst/>
                  <a:cxnLst>
                    <a:cxn ang="0">
                      <a:pos x="T0" y="T2"/>
                    </a:cxn>
                    <a:cxn ang="0">
                      <a:pos x="T3" y="T5"/>
                    </a:cxn>
                    <a:cxn ang="0">
                      <a:pos x="T6" y="T8"/>
                    </a:cxn>
                    <a:cxn ang="0">
                      <a:pos x="T9" y="T11"/>
                    </a:cxn>
                  </a:cxnLst>
                  <a:rect l="0" t="0" r="r" b="b"/>
                  <a:pathLst>
                    <a:path w="21600" h="21333">
                      <a:moveTo>
                        <a:pt x="13008" y="18684"/>
                      </a:moveTo>
                      <a:cubicBezTo>
                        <a:pt x="9017" y="15850"/>
                        <a:pt x="5542" y="12415"/>
                        <a:pt x="2694" y="8570"/>
                      </a:cubicBezTo>
                      <a:cubicBezTo>
                        <a:pt x="3736" y="5628"/>
                        <a:pt x="5693" y="3697"/>
                        <a:pt x="8585" y="2647"/>
                      </a:cubicBezTo>
                      <a:cubicBezTo>
                        <a:pt x="12578" y="5489"/>
                        <a:pt x="16048" y="8911"/>
                        <a:pt x="18889" y="12809"/>
                      </a:cubicBezTo>
                      <a:cubicBezTo>
                        <a:pt x="17836" y="15730"/>
                        <a:pt x="15883" y="17647"/>
                        <a:pt x="13008" y="18684"/>
                      </a:cubicBezTo>
                      <a:moveTo>
                        <a:pt x="21110" y="11295"/>
                      </a:moveTo>
                      <a:cubicBezTo>
                        <a:pt x="18081" y="7130"/>
                        <a:pt x="14396" y="3496"/>
                        <a:pt x="10161" y="484"/>
                      </a:cubicBezTo>
                      <a:cubicBezTo>
                        <a:pt x="9468" y="-8"/>
                        <a:pt x="8579" y="-134"/>
                        <a:pt x="7778" y="145"/>
                      </a:cubicBezTo>
                      <a:cubicBezTo>
                        <a:pt x="4027" y="1450"/>
                        <a:pt x="1463" y="3983"/>
                        <a:pt x="145" y="7687"/>
                      </a:cubicBezTo>
                      <a:cubicBezTo>
                        <a:pt x="46" y="7962"/>
                        <a:pt x="0" y="8252"/>
                        <a:pt x="0" y="8537"/>
                      </a:cubicBezTo>
                      <a:cubicBezTo>
                        <a:pt x="0" y="9071"/>
                        <a:pt x="167" y="9596"/>
                        <a:pt x="487" y="10041"/>
                      </a:cubicBezTo>
                      <a:cubicBezTo>
                        <a:pt x="3525" y="14213"/>
                        <a:pt x="7211" y="17850"/>
                        <a:pt x="11431" y="20850"/>
                      </a:cubicBezTo>
                      <a:cubicBezTo>
                        <a:pt x="12122" y="21338"/>
                        <a:pt x="13010" y="21466"/>
                        <a:pt x="13812" y="21188"/>
                      </a:cubicBezTo>
                      <a:cubicBezTo>
                        <a:pt x="17563" y="19893"/>
                        <a:pt x="20133" y="17356"/>
                        <a:pt x="21451" y="13647"/>
                      </a:cubicBezTo>
                      <a:cubicBezTo>
                        <a:pt x="21551" y="13372"/>
                        <a:pt x="21600" y="13081"/>
                        <a:pt x="21600" y="12796"/>
                      </a:cubicBezTo>
                      <a:cubicBezTo>
                        <a:pt x="21600" y="12265"/>
                        <a:pt x="21429" y="11740"/>
                        <a:pt x="21110" y="1129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3" name="Group 1">
              <a:extLst>
                <a:ext uri="{FF2B5EF4-FFF2-40B4-BE49-F238E27FC236}">
                  <a16:creationId xmlns:a16="http://schemas.microsoft.com/office/drawing/2014/main" id="{2571A70D-5B14-46C2-A041-2B5722BB9C7B}"/>
                </a:ext>
              </a:extLst>
            </p:cNvPr>
            <p:cNvGrpSpPr/>
            <p:nvPr/>
          </p:nvGrpSpPr>
          <p:grpSpPr>
            <a:xfrm>
              <a:off x="1321241" y="2884793"/>
              <a:ext cx="787718" cy="787718"/>
              <a:chOff x="1001422" y="3219284"/>
              <a:chExt cx="787718" cy="787718"/>
            </a:xfrm>
          </p:grpSpPr>
          <p:sp>
            <p:nvSpPr>
              <p:cNvPr id="24" name="Oval 11">
                <a:extLst>
                  <a:ext uri="{FF2B5EF4-FFF2-40B4-BE49-F238E27FC236}">
                    <a16:creationId xmlns:a16="http://schemas.microsoft.com/office/drawing/2014/main" id="{A3DF4C02-DFA6-443D-9B53-8966F6A843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01422" y="3219284"/>
                <a:ext cx="787718" cy="78771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381000" algn="ctr" rotWithShape="0">
                  <a:sysClr val="windowText" lastClr="000000">
                    <a:lumMod val="75000"/>
                    <a:lumOff val="25000"/>
                    <a:alpha val="40000"/>
                  </a:sys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25" name="Group 45">
                <a:extLst>
                  <a:ext uri="{FF2B5EF4-FFF2-40B4-BE49-F238E27FC236}">
                    <a16:creationId xmlns:a16="http://schemas.microsoft.com/office/drawing/2014/main" id="{5F420F35-B3DE-46EF-8F18-5E60CE2F4F59}"/>
                  </a:ext>
                </a:extLst>
              </p:cNvPr>
              <p:cNvGrpSpPr/>
              <p:nvPr/>
            </p:nvGrpSpPr>
            <p:grpSpPr>
              <a:xfrm>
                <a:off x="1253686" y="3451360"/>
                <a:ext cx="283190" cy="323566"/>
                <a:chOff x="740685" y="2696368"/>
                <a:chExt cx="406400" cy="464344"/>
              </a:xfrm>
              <a:solidFill>
                <a:sysClr val="windowText" lastClr="000000">
                  <a:lumMod val="75000"/>
                  <a:lumOff val="25000"/>
                </a:sysClr>
              </a:solidFill>
            </p:grpSpPr>
            <p:sp>
              <p:nvSpPr>
                <p:cNvPr id="26" name="AutoShape 131">
                  <a:extLst>
                    <a:ext uri="{FF2B5EF4-FFF2-40B4-BE49-F238E27FC236}">
                      <a16:creationId xmlns:a16="http://schemas.microsoft.com/office/drawing/2014/main" id="{E22B696E-B002-49EB-986C-72A443AC981F}"/>
                    </a:ext>
                  </a:extLst>
                </p:cNvPr>
                <p:cNvSpPr/>
                <p:nvPr/>
              </p:nvSpPr>
              <p:spPr bwMode="auto">
                <a:xfrm>
                  <a:off x="740685" y="2696368"/>
                  <a:ext cx="406400" cy="464344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0057" y="5400"/>
                      </a:moveTo>
                      <a:lnTo>
                        <a:pt x="20057" y="6075"/>
                      </a:lnTo>
                      <a:lnTo>
                        <a:pt x="1542" y="6075"/>
                      </a:lnTo>
                      <a:lnTo>
                        <a:pt x="1542" y="5400"/>
                      </a:lnTo>
                      <a:lnTo>
                        <a:pt x="1542" y="4725"/>
                      </a:lnTo>
                      <a:cubicBezTo>
                        <a:pt x="1542" y="4352"/>
                        <a:pt x="1887" y="4050"/>
                        <a:pt x="2314" y="4050"/>
                      </a:cubicBezTo>
                      <a:lnTo>
                        <a:pt x="19285" y="4050"/>
                      </a:lnTo>
                      <a:cubicBezTo>
                        <a:pt x="19712" y="4050"/>
                        <a:pt x="20057" y="4352"/>
                        <a:pt x="20057" y="4725"/>
                      </a:cubicBezTo>
                      <a:cubicBezTo>
                        <a:pt x="20057" y="4725"/>
                        <a:pt x="20057" y="5400"/>
                        <a:pt x="20057" y="5400"/>
                      </a:cubicBezTo>
                      <a:close/>
                      <a:moveTo>
                        <a:pt x="18514" y="18900"/>
                      </a:moveTo>
                      <a:cubicBezTo>
                        <a:pt x="18514" y="19644"/>
                        <a:pt x="17822" y="20249"/>
                        <a:pt x="16971" y="20249"/>
                      </a:cubicBezTo>
                      <a:lnTo>
                        <a:pt x="4628" y="20249"/>
                      </a:lnTo>
                      <a:cubicBezTo>
                        <a:pt x="3777" y="20249"/>
                        <a:pt x="3085" y="19644"/>
                        <a:pt x="3085" y="18900"/>
                      </a:cubicBezTo>
                      <a:lnTo>
                        <a:pt x="3085" y="7425"/>
                      </a:lnTo>
                      <a:lnTo>
                        <a:pt x="18514" y="7425"/>
                      </a:lnTo>
                      <a:cubicBezTo>
                        <a:pt x="18514" y="7425"/>
                        <a:pt x="18514" y="18900"/>
                        <a:pt x="18514" y="18900"/>
                      </a:cubicBezTo>
                      <a:close/>
                      <a:moveTo>
                        <a:pt x="6171" y="2025"/>
                      </a:moveTo>
                      <a:cubicBezTo>
                        <a:pt x="6171" y="1652"/>
                        <a:pt x="6516" y="1350"/>
                        <a:pt x="6942" y="1350"/>
                      </a:cubicBezTo>
                      <a:lnTo>
                        <a:pt x="14657" y="1350"/>
                      </a:lnTo>
                      <a:cubicBezTo>
                        <a:pt x="15083" y="1350"/>
                        <a:pt x="15428" y="1652"/>
                        <a:pt x="15428" y="2025"/>
                      </a:cubicBezTo>
                      <a:lnTo>
                        <a:pt x="15428" y="2700"/>
                      </a:lnTo>
                      <a:lnTo>
                        <a:pt x="6171" y="2700"/>
                      </a:lnTo>
                      <a:cubicBezTo>
                        <a:pt x="6171" y="2700"/>
                        <a:pt x="6171" y="2025"/>
                        <a:pt x="6171" y="2025"/>
                      </a:cubicBezTo>
                      <a:close/>
                      <a:moveTo>
                        <a:pt x="21585" y="4601"/>
                      </a:moveTo>
                      <a:cubicBezTo>
                        <a:pt x="21511" y="3541"/>
                        <a:pt x="20516" y="2700"/>
                        <a:pt x="19285" y="2700"/>
                      </a:cubicBezTo>
                      <a:lnTo>
                        <a:pt x="16971" y="2700"/>
                      </a:lnTo>
                      <a:lnTo>
                        <a:pt x="16971" y="2025"/>
                      </a:lnTo>
                      <a:cubicBezTo>
                        <a:pt x="16971" y="906"/>
                        <a:pt x="15935" y="0"/>
                        <a:pt x="14657" y="0"/>
                      </a:cubicBezTo>
                      <a:lnTo>
                        <a:pt x="6942" y="0"/>
                      </a:lnTo>
                      <a:cubicBezTo>
                        <a:pt x="5664" y="0"/>
                        <a:pt x="4628" y="906"/>
                        <a:pt x="4628" y="2025"/>
                      </a:cubicBezTo>
                      <a:lnTo>
                        <a:pt x="4628" y="2700"/>
                      </a:lnTo>
                      <a:lnTo>
                        <a:pt x="2314" y="2700"/>
                      </a:lnTo>
                      <a:cubicBezTo>
                        <a:pt x="1083" y="2700"/>
                        <a:pt x="88" y="3541"/>
                        <a:pt x="14" y="4601"/>
                      </a:cubicBezTo>
                      <a:lnTo>
                        <a:pt x="0" y="4601"/>
                      </a:lnTo>
                      <a:lnTo>
                        <a:pt x="0" y="5400"/>
                      </a:lnTo>
                      <a:lnTo>
                        <a:pt x="0" y="6075"/>
                      </a:lnTo>
                      <a:cubicBezTo>
                        <a:pt x="0" y="6820"/>
                        <a:pt x="691" y="7425"/>
                        <a:pt x="1542" y="7425"/>
                      </a:cubicBezTo>
                      <a:lnTo>
                        <a:pt x="1542" y="18900"/>
                      </a:lnTo>
                      <a:cubicBezTo>
                        <a:pt x="1542" y="20391"/>
                        <a:pt x="2924" y="21599"/>
                        <a:pt x="4628" y="21599"/>
                      </a:cubicBezTo>
                      <a:lnTo>
                        <a:pt x="16971" y="21599"/>
                      </a:lnTo>
                      <a:cubicBezTo>
                        <a:pt x="18675" y="21599"/>
                        <a:pt x="20057" y="20391"/>
                        <a:pt x="20057" y="18900"/>
                      </a:cubicBezTo>
                      <a:lnTo>
                        <a:pt x="20057" y="7425"/>
                      </a:lnTo>
                      <a:cubicBezTo>
                        <a:pt x="20908" y="7425"/>
                        <a:pt x="21599" y="6820"/>
                        <a:pt x="21599" y="6075"/>
                      </a:cubicBezTo>
                      <a:lnTo>
                        <a:pt x="21599" y="5400"/>
                      </a:lnTo>
                      <a:lnTo>
                        <a:pt x="21599" y="4601"/>
                      </a:lnTo>
                      <a:cubicBezTo>
                        <a:pt x="21599" y="4601"/>
                        <a:pt x="21585" y="4601"/>
                        <a:pt x="21585" y="460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AutoShape 132">
                  <a:extLst>
                    <a:ext uri="{FF2B5EF4-FFF2-40B4-BE49-F238E27FC236}">
                      <a16:creationId xmlns:a16="http://schemas.microsoft.com/office/drawing/2014/main" id="{A8075C2E-C5BE-44F7-8D9A-E10A7AEBC3CF}"/>
                    </a:ext>
                  </a:extLst>
                </p:cNvPr>
                <p:cNvSpPr/>
                <p:nvPr/>
              </p:nvSpPr>
              <p:spPr bwMode="auto">
                <a:xfrm>
                  <a:off x="827998" y="2884487"/>
                  <a:ext cx="57944" cy="2182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5399" y="1440"/>
                      </a:moveTo>
                      <a:lnTo>
                        <a:pt x="16199" y="1440"/>
                      </a:lnTo>
                      <a:lnTo>
                        <a:pt x="16199" y="20160"/>
                      </a:lnTo>
                      <a:lnTo>
                        <a:pt x="5399" y="20160"/>
                      </a:lnTo>
                      <a:cubicBezTo>
                        <a:pt x="5399" y="20160"/>
                        <a:pt x="5399" y="1440"/>
                        <a:pt x="5399" y="1440"/>
                      </a:cubicBezTo>
                      <a:close/>
                      <a:moveTo>
                        <a:pt x="5399" y="21600"/>
                      </a:moveTo>
                      <a:lnTo>
                        <a:pt x="16199" y="21600"/>
                      </a:lnTo>
                      <a:cubicBezTo>
                        <a:pt x="19187" y="21600"/>
                        <a:pt x="21600" y="20956"/>
                        <a:pt x="21600" y="20160"/>
                      </a:cubicBezTo>
                      <a:lnTo>
                        <a:pt x="21600" y="1440"/>
                      </a:lnTo>
                      <a:cubicBezTo>
                        <a:pt x="21600" y="644"/>
                        <a:pt x="19187" y="0"/>
                        <a:pt x="16199" y="0"/>
                      </a:cubicBezTo>
                      <a:lnTo>
                        <a:pt x="5399" y="0"/>
                      </a:lnTo>
                      <a:cubicBezTo>
                        <a:pt x="2412" y="0"/>
                        <a:pt x="0" y="644"/>
                        <a:pt x="0" y="1440"/>
                      </a:cubicBezTo>
                      <a:lnTo>
                        <a:pt x="0" y="20160"/>
                      </a:lnTo>
                      <a:cubicBezTo>
                        <a:pt x="0" y="20956"/>
                        <a:pt x="2412" y="21600"/>
                        <a:pt x="5399" y="216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AutoShape 133">
                  <a:extLst>
                    <a:ext uri="{FF2B5EF4-FFF2-40B4-BE49-F238E27FC236}">
                      <a16:creationId xmlns:a16="http://schemas.microsoft.com/office/drawing/2014/main" id="{4C359E79-AA8F-4295-8DF5-94E1C4E472CC}"/>
                    </a:ext>
                  </a:extLst>
                </p:cNvPr>
                <p:cNvSpPr/>
                <p:nvPr/>
              </p:nvSpPr>
              <p:spPr bwMode="auto">
                <a:xfrm>
                  <a:off x="915310" y="2884487"/>
                  <a:ext cx="57944" cy="2182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5399" y="1440"/>
                      </a:moveTo>
                      <a:lnTo>
                        <a:pt x="16199" y="1440"/>
                      </a:lnTo>
                      <a:lnTo>
                        <a:pt x="16199" y="20160"/>
                      </a:lnTo>
                      <a:lnTo>
                        <a:pt x="5399" y="20160"/>
                      </a:lnTo>
                      <a:cubicBezTo>
                        <a:pt x="5399" y="20160"/>
                        <a:pt x="5399" y="1440"/>
                        <a:pt x="5399" y="1440"/>
                      </a:cubicBezTo>
                      <a:close/>
                      <a:moveTo>
                        <a:pt x="5399" y="21600"/>
                      </a:moveTo>
                      <a:lnTo>
                        <a:pt x="16199" y="21600"/>
                      </a:lnTo>
                      <a:cubicBezTo>
                        <a:pt x="19187" y="21600"/>
                        <a:pt x="21600" y="20956"/>
                        <a:pt x="21600" y="20160"/>
                      </a:cubicBezTo>
                      <a:lnTo>
                        <a:pt x="21600" y="1440"/>
                      </a:lnTo>
                      <a:cubicBezTo>
                        <a:pt x="21600" y="644"/>
                        <a:pt x="19187" y="0"/>
                        <a:pt x="16199" y="0"/>
                      </a:cubicBezTo>
                      <a:lnTo>
                        <a:pt x="5399" y="0"/>
                      </a:lnTo>
                      <a:cubicBezTo>
                        <a:pt x="2412" y="0"/>
                        <a:pt x="0" y="644"/>
                        <a:pt x="0" y="1440"/>
                      </a:cubicBezTo>
                      <a:lnTo>
                        <a:pt x="0" y="20160"/>
                      </a:lnTo>
                      <a:cubicBezTo>
                        <a:pt x="0" y="20956"/>
                        <a:pt x="2412" y="21600"/>
                        <a:pt x="5399" y="216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AutoShape 134">
                  <a:extLst>
                    <a:ext uri="{FF2B5EF4-FFF2-40B4-BE49-F238E27FC236}">
                      <a16:creationId xmlns:a16="http://schemas.microsoft.com/office/drawing/2014/main" id="{AB104963-FFDE-4484-97A7-ABF257ED831E}"/>
                    </a:ext>
                  </a:extLst>
                </p:cNvPr>
                <p:cNvSpPr/>
                <p:nvPr/>
              </p:nvSpPr>
              <p:spPr bwMode="auto">
                <a:xfrm>
                  <a:off x="1001829" y="2884487"/>
                  <a:ext cx="57944" cy="21828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5399" y="1440"/>
                      </a:moveTo>
                      <a:lnTo>
                        <a:pt x="16199" y="1440"/>
                      </a:lnTo>
                      <a:lnTo>
                        <a:pt x="16199" y="20160"/>
                      </a:lnTo>
                      <a:lnTo>
                        <a:pt x="5399" y="20160"/>
                      </a:lnTo>
                      <a:cubicBezTo>
                        <a:pt x="5399" y="20160"/>
                        <a:pt x="5399" y="1440"/>
                        <a:pt x="5399" y="1440"/>
                      </a:cubicBezTo>
                      <a:close/>
                      <a:moveTo>
                        <a:pt x="5399" y="21600"/>
                      </a:moveTo>
                      <a:lnTo>
                        <a:pt x="16199" y="21600"/>
                      </a:lnTo>
                      <a:cubicBezTo>
                        <a:pt x="19187" y="21600"/>
                        <a:pt x="21600" y="20956"/>
                        <a:pt x="21600" y="20160"/>
                      </a:cubicBezTo>
                      <a:lnTo>
                        <a:pt x="21600" y="1440"/>
                      </a:lnTo>
                      <a:cubicBezTo>
                        <a:pt x="21600" y="644"/>
                        <a:pt x="19187" y="0"/>
                        <a:pt x="16199" y="0"/>
                      </a:cubicBezTo>
                      <a:lnTo>
                        <a:pt x="5399" y="0"/>
                      </a:lnTo>
                      <a:cubicBezTo>
                        <a:pt x="2412" y="0"/>
                        <a:pt x="0" y="644"/>
                        <a:pt x="0" y="1440"/>
                      </a:cubicBezTo>
                      <a:lnTo>
                        <a:pt x="0" y="20160"/>
                      </a:lnTo>
                      <a:cubicBezTo>
                        <a:pt x="0" y="20956"/>
                        <a:pt x="2412" y="21600"/>
                        <a:pt x="5399" y="2160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0" name="Group 2">
              <a:extLst>
                <a:ext uri="{FF2B5EF4-FFF2-40B4-BE49-F238E27FC236}">
                  <a16:creationId xmlns:a16="http://schemas.microsoft.com/office/drawing/2014/main" id="{C0804AC7-7431-46BC-8386-CA431864BA3C}"/>
                </a:ext>
              </a:extLst>
            </p:cNvPr>
            <p:cNvGrpSpPr/>
            <p:nvPr/>
          </p:nvGrpSpPr>
          <p:grpSpPr>
            <a:xfrm>
              <a:off x="3102630" y="4002922"/>
              <a:ext cx="787718" cy="787718"/>
              <a:chOff x="2569866" y="4130067"/>
              <a:chExt cx="787718" cy="787718"/>
            </a:xfrm>
          </p:grpSpPr>
          <p:sp>
            <p:nvSpPr>
              <p:cNvPr id="31" name="Oval 11">
                <a:extLst>
                  <a:ext uri="{FF2B5EF4-FFF2-40B4-BE49-F238E27FC236}">
                    <a16:creationId xmlns:a16="http://schemas.microsoft.com/office/drawing/2014/main" id="{5DE67A39-60AF-4B38-A955-76CA7608EB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69866" y="4130067"/>
                <a:ext cx="787718" cy="78771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381000" algn="ctr" rotWithShape="0">
                  <a:sysClr val="windowText" lastClr="000000">
                    <a:lumMod val="75000"/>
                    <a:lumOff val="25000"/>
                    <a:alpha val="40000"/>
                  </a:sys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32" name="Group 50">
                <a:extLst>
                  <a:ext uri="{FF2B5EF4-FFF2-40B4-BE49-F238E27FC236}">
                    <a16:creationId xmlns:a16="http://schemas.microsoft.com/office/drawing/2014/main" id="{2931BD3E-2ABB-4108-B281-B2AEE78F6883}"/>
                  </a:ext>
                </a:extLst>
              </p:cNvPr>
              <p:cNvGrpSpPr/>
              <p:nvPr/>
            </p:nvGrpSpPr>
            <p:grpSpPr>
              <a:xfrm>
                <a:off x="2801942" y="4382055"/>
                <a:ext cx="323566" cy="283742"/>
                <a:chOff x="1640798" y="2149003"/>
                <a:chExt cx="464344" cy="407194"/>
              </a:xfrm>
              <a:solidFill>
                <a:sysClr val="windowText" lastClr="000000">
                  <a:lumMod val="75000"/>
                  <a:lumOff val="25000"/>
                </a:sysClr>
              </a:solidFill>
            </p:grpSpPr>
            <p:sp>
              <p:nvSpPr>
                <p:cNvPr id="33" name="AutoShape 147">
                  <a:extLst>
                    <a:ext uri="{FF2B5EF4-FFF2-40B4-BE49-F238E27FC236}">
                      <a16:creationId xmlns:a16="http://schemas.microsoft.com/office/drawing/2014/main" id="{7026365C-4765-43ED-8D03-085A0C70FC5B}"/>
                    </a:ext>
                  </a:extLst>
                </p:cNvPr>
                <p:cNvSpPr/>
                <p:nvPr/>
              </p:nvSpPr>
              <p:spPr bwMode="auto">
                <a:xfrm>
                  <a:off x="1640798" y="2149003"/>
                  <a:ext cx="464344" cy="407194"/>
                </a:xfrm>
                <a:custGeom>
                  <a:avLst/>
                  <a:gdLst>
                    <a:gd name="T0" fmla="+- 0 10800 597"/>
                    <a:gd name="T1" fmla="*/ T0 w 20407"/>
                    <a:gd name="T2" fmla="+- 0 11028 672"/>
                    <a:gd name="T3" fmla="*/ 11028 h 20712"/>
                    <a:gd name="T4" fmla="+- 0 10800 597"/>
                    <a:gd name="T5" fmla="*/ T4 w 20407"/>
                    <a:gd name="T6" fmla="+- 0 11028 672"/>
                    <a:gd name="T7" fmla="*/ 11028 h 20712"/>
                    <a:gd name="T8" fmla="+- 0 10800 597"/>
                    <a:gd name="T9" fmla="*/ T8 w 20407"/>
                    <a:gd name="T10" fmla="+- 0 11028 672"/>
                    <a:gd name="T11" fmla="*/ 11028 h 20712"/>
                    <a:gd name="T12" fmla="+- 0 10800 597"/>
                    <a:gd name="T13" fmla="*/ T12 w 20407"/>
                    <a:gd name="T14" fmla="+- 0 11028 672"/>
                    <a:gd name="T15" fmla="*/ 11028 h 20712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0407" h="20712">
                      <a:moveTo>
                        <a:pt x="17706" y="10922"/>
                      </a:moveTo>
                      <a:lnTo>
                        <a:pt x="10657" y="19017"/>
                      </a:lnTo>
                      <a:cubicBezTo>
                        <a:pt x="10407" y="19305"/>
                        <a:pt x="9998" y="19305"/>
                        <a:pt x="9748" y="19017"/>
                      </a:cubicBezTo>
                      <a:lnTo>
                        <a:pt x="2699" y="10922"/>
                      </a:lnTo>
                      <a:cubicBezTo>
                        <a:pt x="817" y="8762"/>
                        <a:pt x="817" y="5247"/>
                        <a:pt x="2699" y="3087"/>
                      </a:cubicBezTo>
                      <a:cubicBezTo>
                        <a:pt x="4512" y="1004"/>
                        <a:pt x="7429" y="931"/>
                        <a:pt x="9338" y="2923"/>
                      </a:cubicBezTo>
                      <a:lnTo>
                        <a:pt x="10202" y="3825"/>
                      </a:lnTo>
                      <a:lnTo>
                        <a:pt x="11067" y="2923"/>
                      </a:lnTo>
                      <a:cubicBezTo>
                        <a:pt x="12976" y="931"/>
                        <a:pt x="15893" y="1004"/>
                        <a:pt x="17706" y="3087"/>
                      </a:cubicBezTo>
                      <a:cubicBezTo>
                        <a:pt x="19588" y="5247"/>
                        <a:pt x="19588" y="8762"/>
                        <a:pt x="17706" y="10922"/>
                      </a:cubicBezTo>
                      <a:moveTo>
                        <a:pt x="18616" y="2043"/>
                      </a:moveTo>
                      <a:cubicBezTo>
                        <a:pt x="16301" y="-617"/>
                        <a:pt x="12601" y="-672"/>
                        <a:pt x="10202" y="1830"/>
                      </a:cubicBezTo>
                      <a:cubicBezTo>
                        <a:pt x="7805" y="-672"/>
                        <a:pt x="4104" y="-617"/>
                        <a:pt x="1789" y="2043"/>
                      </a:cubicBezTo>
                      <a:cubicBezTo>
                        <a:pt x="-597" y="4783"/>
                        <a:pt x="-597" y="9226"/>
                        <a:pt x="1789" y="11967"/>
                      </a:cubicBezTo>
                      <a:cubicBezTo>
                        <a:pt x="2470" y="12750"/>
                        <a:pt x="8838" y="20061"/>
                        <a:pt x="8838" y="20061"/>
                      </a:cubicBezTo>
                      <a:cubicBezTo>
                        <a:pt x="9592" y="20928"/>
                        <a:pt x="10812" y="20928"/>
                        <a:pt x="11567" y="20061"/>
                      </a:cubicBezTo>
                      <a:cubicBezTo>
                        <a:pt x="11567" y="20061"/>
                        <a:pt x="18539" y="12056"/>
                        <a:pt x="18616" y="11967"/>
                      </a:cubicBezTo>
                      <a:cubicBezTo>
                        <a:pt x="21003" y="9226"/>
                        <a:pt x="21003" y="4783"/>
                        <a:pt x="18616" y="2043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AutoShape 148">
                  <a:extLst>
                    <a:ext uri="{FF2B5EF4-FFF2-40B4-BE49-F238E27FC236}">
                      <a16:creationId xmlns:a16="http://schemas.microsoft.com/office/drawing/2014/main" id="{775A7BC8-6D5D-4A30-8886-F7D38D218AAA}"/>
                    </a:ext>
                  </a:extLst>
                </p:cNvPr>
                <p:cNvSpPr/>
                <p:nvPr/>
              </p:nvSpPr>
              <p:spPr bwMode="auto">
                <a:xfrm>
                  <a:off x="1713029" y="2222028"/>
                  <a:ext cx="69056" cy="69057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9326" y="0"/>
                      </a:moveTo>
                      <a:cubicBezTo>
                        <a:pt x="19317" y="0"/>
                        <a:pt x="19317" y="4"/>
                        <a:pt x="19308" y="4"/>
                      </a:cubicBezTo>
                      <a:cubicBezTo>
                        <a:pt x="8643" y="13"/>
                        <a:pt x="0" y="8659"/>
                        <a:pt x="0" y="19326"/>
                      </a:cubicBezTo>
                      <a:cubicBezTo>
                        <a:pt x="0" y="20580"/>
                        <a:pt x="1019" y="21600"/>
                        <a:pt x="2273" y="21600"/>
                      </a:cubicBezTo>
                      <a:cubicBezTo>
                        <a:pt x="3528" y="21600"/>
                        <a:pt x="4547" y="20580"/>
                        <a:pt x="4547" y="19326"/>
                      </a:cubicBezTo>
                      <a:lnTo>
                        <a:pt x="4547" y="19321"/>
                      </a:lnTo>
                      <a:cubicBezTo>
                        <a:pt x="4547" y="11164"/>
                        <a:pt x="11164" y="4547"/>
                        <a:pt x="19321" y="4547"/>
                      </a:cubicBezTo>
                      <a:lnTo>
                        <a:pt x="19326" y="4547"/>
                      </a:lnTo>
                      <a:cubicBezTo>
                        <a:pt x="20580" y="4547"/>
                        <a:pt x="21599" y="3528"/>
                        <a:pt x="21599" y="2273"/>
                      </a:cubicBezTo>
                      <a:cubicBezTo>
                        <a:pt x="21599" y="1019"/>
                        <a:pt x="20580" y="0"/>
                        <a:pt x="19326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35" name="Group 22">
              <a:extLst>
                <a:ext uri="{FF2B5EF4-FFF2-40B4-BE49-F238E27FC236}">
                  <a16:creationId xmlns:a16="http://schemas.microsoft.com/office/drawing/2014/main" id="{5983FCE2-5AC8-4F26-A32F-138D3AC79433}"/>
                </a:ext>
              </a:extLst>
            </p:cNvPr>
            <p:cNvGrpSpPr/>
            <p:nvPr/>
          </p:nvGrpSpPr>
          <p:grpSpPr>
            <a:xfrm>
              <a:off x="6665408" y="3999668"/>
              <a:ext cx="787718" cy="790972"/>
              <a:chOff x="5690126" y="2327964"/>
              <a:chExt cx="787718" cy="790972"/>
            </a:xfrm>
          </p:grpSpPr>
          <p:sp>
            <p:nvSpPr>
              <p:cNvPr id="36" name="Oval 13">
                <a:extLst>
                  <a:ext uri="{FF2B5EF4-FFF2-40B4-BE49-F238E27FC236}">
                    <a16:creationId xmlns:a16="http://schemas.microsoft.com/office/drawing/2014/main" id="{957B2A75-06AA-4989-A2BE-20B977A769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90126" y="2327964"/>
                <a:ext cx="787718" cy="790972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381000" algn="ctr" rotWithShape="0">
                  <a:sysClr val="windowText" lastClr="000000">
                    <a:lumMod val="75000"/>
                    <a:lumOff val="25000"/>
                    <a:alpha val="40000"/>
                  </a:sys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AutoShape 149">
                <a:extLst>
                  <a:ext uri="{FF2B5EF4-FFF2-40B4-BE49-F238E27FC236}">
                    <a16:creationId xmlns:a16="http://schemas.microsoft.com/office/drawing/2014/main" id="{0D00565F-BCCF-47B3-A119-2210BBB454FC}"/>
                  </a:ext>
                </a:extLst>
              </p:cNvPr>
              <p:cNvSpPr/>
              <p:nvPr/>
            </p:nvSpPr>
            <p:spPr bwMode="auto">
              <a:xfrm>
                <a:off x="5922202" y="2607022"/>
                <a:ext cx="323566" cy="2328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537" y="19720"/>
                    </a:moveTo>
                    <a:lnTo>
                      <a:pt x="16537" y="19721"/>
                    </a:lnTo>
                    <a:lnTo>
                      <a:pt x="4387" y="19721"/>
                    </a:lnTo>
                    <a:cubicBezTo>
                      <a:pt x="2713" y="19720"/>
                      <a:pt x="1350" y="17824"/>
                      <a:pt x="1350" y="15494"/>
                    </a:cubicBezTo>
                    <a:cubicBezTo>
                      <a:pt x="1350" y="13992"/>
                      <a:pt x="1918" y="12635"/>
                      <a:pt x="2871" y="11862"/>
                    </a:cubicBezTo>
                    <a:cubicBezTo>
                      <a:pt x="3797" y="11123"/>
                      <a:pt x="3860" y="10975"/>
                      <a:pt x="3472" y="9647"/>
                    </a:cubicBezTo>
                    <a:cubicBezTo>
                      <a:pt x="3406" y="9374"/>
                      <a:pt x="3375" y="9136"/>
                      <a:pt x="3375" y="8921"/>
                    </a:cubicBezTo>
                    <a:cubicBezTo>
                      <a:pt x="3375" y="7626"/>
                      <a:pt x="4131" y="6573"/>
                      <a:pt x="5062" y="6573"/>
                    </a:cubicBezTo>
                    <a:cubicBezTo>
                      <a:pt x="5062" y="6573"/>
                      <a:pt x="5505" y="6529"/>
                      <a:pt x="5976" y="6789"/>
                    </a:cubicBezTo>
                    <a:cubicBezTo>
                      <a:pt x="6750" y="7219"/>
                      <a:pt x="6834" y="6808"/>
                      <a:pt x="7200" y="5701"/>
                    </a:cubicBezTo>
                    <a:cubicBezTo>
                      <a:pt x="7974" y="3380"/>
                      <a:pt x="9652" y="1878"/>
                      <a:pt x="11475" y="1878"/>
                    </a:cubicBezTo>
                    <a:cubicBezTo>
                      <a:pt x="13905" y="1878"/>
                      <a:pt x="15914" y="4435"/>
                      <a:pt x="16148" y="7826"/>
                    </a:cubicBezTo>
                    <a:cubicBezTo>
                      <a:pt x="16231" y="9171"/>
                      <a:pt x="16231" y="9171"/>
                      <a:pt x="17239" y="9491"/>
                    </a:cubicBezTo>
                    <a:cubicBezTo>
                      <a:pt x="18984" y="9955"/>
                      <a:pt x="20250" y="12085"/>
                      <a:pt x="20250" y="14555"/>
                    </a:cubicBezTo>
                    <a:cubicBezTo>
                      <a:pt x="20250" y="17404"/>
                      <a:pt x="18585" y="19720"/>
                      <a:pt x="16537" y="19720"/>
                    </a:cubicBezTo>
                    <a:moveTo>
                      <a:pt x="17492" y="7647"/>
                    </a:moveTo>
                    <a:cubicBezTo>
                      <a:pt x="17196" y="3362"/>
                      <a:pt x="14632" y="0"/>
                      <a:pt x="11475" y="0"/>
                    </a:cubicBezTo>
                    <a:cubicBezTo>
                      <a:pt x="9031" y="0"/>
                      <a:pt x="6939" y="2017"/>
                      <a:pt x="5976" y="4911"/>
                    </a:cubicBezTo>
                    <a:cubicBezTo>
                      <a:pt x="5685" y="4784"/>
                      <a:pt x="5383" y="4695"/>
                      <a:pt x="5062" y="4695"/>
                    </a:cubicBezTo>
                    <a:cubicBezTo>
                      <a:pt x="3385" y="4695"/>
                      <a:pt x="2025" y="6589"/>
                      <a:pt x="2025" y="8921"/>
                    </a:cubicBezTo>
                    <a:cubicBezTo>
                      <a:pt x="2025" y="9385"/>
                      <a:pt x="2092" y="9824"/>
                      <a:pt x="2191" y="10240"/>
                    </a:cubicBezTo>
                    <a:cubicBezTo>
                      <a:pt x="886" y="11298"/>
                      <a:pt x="0" y="13242"/>
                      <a:pt x="0" y="15494"/>
                    </a:cubicBezTo>
                    <a:cubicBezTo>
                      <a:pt x="0" y="18866"/>
                      <a:pt x="1964" y="21599"/>
                      <a:pt x="4387" y="21599"/>
                    </a:cubicBezTo>
                    <a:lnTo>
                      <a:pt x="4387" y="21600"/>
                    </a:lnTo>
                    <a:lnTo>
                      <a:pt x="16537" y="21600"/>
                    </a:lnTo>
                    <a:lnTo>
                      <a:pt x="16537" y="21599"/>
                    </a:lnTo>
                    <a:cubicBezTo>
                      <a:pt x="19334" y="21599"/>
                      <a:pt x="21599" y="18446"/>
                      <a:pt x="21599" y="14555"/>
                    </a:cubicBezTo>
                    <a:cubicBezTo>
                      <a:pt x="21599" y="11120"/>
                      <a:pt x="19831" y="8269"/>
                      <a:pt x="17492" y="7647"/>
                    </a:cubicBezTo>
                  </a:path>
                </a:pathLst>
              </a:custGeom>
              <a:solidFill>
                <a:sysClr val="windowText" lastClr="000000">
                  <a:lumMod val="75000"/>
                  <a:lumOff val="25000"/>
                </a:sysClr>
              </a:solidFill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Group 25">
              <a:extLst>
                <a:ext uri="{FF2B5EF4-FFF2-40B4-BE49-F238E27FC236}">
                  <a16:creationId xmlns:a16="http://schemas.microsoft.com/office/drawing/2014/main" id="{2731C33B-B72E-4888-A22B-5D6A23A8CE24}"/>
                </a:ext>
              </a:extLst>
            </p:cNvPr>
            <p:cNvGrpSpPr/>
            <p:nvPr/>
          </p:nvGrpSpPr>
          <p:grpSpPr>
            <a:xfrm>
              <a:off x="10228186" y="4002922"/>
              <a:ext cx="787718" cy="787718"/>
              <a:chOff x="10402861" y="1421350"/>
              <a:chExt cx="787718" cy="787718"/>
            </a:xfrm>
          </p:grpSpPr>
          <p:sp>
            <p:nvSpPr>
              <p:cNvPr id="39" name="Oval 15">
                <a:extLst>
                  <a:ext uri="{FF2B5EF4-FFF2-40B4-BE49-F238E27FC236}">
                    <a16:creationId xmlns:a16="http://schemas.microsoft.com/office/drawing/2014/main" id="{4C2DD8BA-BF79-4E45-94FB-7C332A008B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02861" y="1421350"/>
                <a:ext cx="787718" cy="78771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ffectLst>
                <a:outerShdw blurRad="381000" algn="ctr" rotWithShape="0">
                  <a:sysClr val="windowText" lastClr="000000">
                    <a:lumMod val="75000"/>
                    <a:lumOff val="25000"/>
                    <a:alpha val="40000"/>
                  </a:sys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200" b="0" i="0" u="none" strike="noStrike" kern="0" cap="none" spc="0" normalizeH="0" baseline="0" noProof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grpSp>
            <p:nvGrpSpPr>
              <p:cNvPr id="40" name="Group 54">
                <a:extLst>
                  <a:ext uri="{FF2B5EF4-FFF2-40B4-BE49-F238E27FC236}">
                    <a16:creationId xmlns:a16="http://schemas.microsoft.com/office/drawing/2014/main" id="{44686009-48B4-4908-A058-05FDC443C0B6}"/>
                  </a:ext>
                </a:extLst>
              </p:cNvPr>
              <p:cNvGrpSpPr/>
              <p:nvPr/>
            </p:nvGrpSpPr>
            <p:grpSpPr>
              <a:xfrm>
                <a:off x="10642717" y="1660943"/>
                <a:ext cx="308006" cy="308532"/>
                <a:chOff x="9145588" y="4435475"/>
                <a:chExt cx="464344" cy="465138"/>
              </a:xfrm>
              <a:solidFill>
                <a:sysClr val="windowText" lastClr="000000">
                  <a:lumMod val="75000"/>
                  <a:lumOff val="25000"/>
                </a:sysClr>
              </a:solidFill>
            </p:grpSpPr>
            <p:sp>
              <p:nvSpPr>
                <p:cNvPr id="41" name="AutoShape 7">
                  <a:extLst>
                    <a:ext uri="{FF2B5EF4-FFF2-40B4-BE49-F238E27FC236}">
                      <a16:creationId xmlns:a16="http://schemas.microsoft.com/office/drawing/2014/main" id="{6318BD45-F49C-4DCE-BDDF-1BDFB7BC7035}"/>
                    </a:ext>
                  </a:extLst>
                </p:cNvPr>
                <p:cNvSpPr/>
                <p:nvPr/>
              </p:nvSpPr>
              <p:spPr bwMode="auto">
                <a:xfrm>
                  <a:off x="9145588" y="4435475"/>
                  <a:ext cx="464344" cy="465138"/>
                </a:xfrm>
                <a:custGeom>
                  <a:avLst/>
                  <a:gdLst>
                    <a:gd name="T0" fmla="+- 0 10800 1271"/>
                    <a:gd name="T1" fmla="*/ T0 w 19058"/>
                    <a:gd name="T2" fmla="+- 0 10799 1270"/>
                    <a:gd name="T3" fmla="*/ 10799 h 19059"/>
                    <a:gd name="T4" fmla="+- 0 10800 1271"/>
                    <a:gd name="T5" fmla="*/ T4 w 19058"/>
                    <a:gd name="T6" fmla="+- 0 10799 1270"/>
                    <a:gd name="T7" fmla="*/ 10799 h 19059"/>
                    <a:gd name="T8" fmla="+- 0 10800 1271"/>
                    <a:gd name="T9" fmla="*/ T8 w 19058"/>
                    <a:gd name="T10" fmla="+- 0 10799 1270"/>
                    <a:gd name="T11" fmla="*/ 10799 h 19059"/>
                    <a:gd name="T12" fmla="+- 0 10800 1271"/>
                    <a:gd name="T13" fmla="*/ T12 w 19058"/>
                    <a:gd name="T14" fmla="+- 0 10799 1270"/>
                    <a:gd name="T15" fmla="*/ 10799 h 1905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8" h="19059">
                      <a:moveTo>
                        <a:pt x="6430" y="17268"/>
                      </a:moveTo>
                      <a:cubicBezTo>
                        <a:pt x="2162" y="15559"/>
                        <a:pt x="82" y="10698"/>
                        <a:pt x="1790" y="6431"/>
                      </a:cubicBezTo>
                      <a:cubicBezTo>
                        <a:pt x="3499" y="2164"/>
                        <a:pt x="8360" y="81"/>
                        <a:pt x="12627" y="1791"/>
                      </a:cubicBezTo>
                      <a:cubicBezTo>
                        <a:pt x="16894" y="3499"/>
                        <a:pt x="18975" y="8361"/>
                        <a:pt x="17267" y="12628"/>
                      </a:cubicBezTo>
                      <a:cubicBezTo>
                        <a:pt x="15558" y="16895"/>
                        <a:pt x="10696" y="18976"/>
                        <a:pt x="6430" y="17268"/>
                      </a:cubicBezTo>
                      <a:moveTo>
                        <a:pt x="13070" y="685"/>
                      </a:moveTo>
                      <a:cubicBezTo>
                        <a:pt x="8186" y="-1270"/>
                        <a:pt x="2641" y="1103"/>
                        <a:pt x="685" y="5987"/>
                      </a:cubicBezTo>
                      <a:cubicBezTo>
                        <a:pt x="-1271" y="10872"/>
                        <a:pt x="1103" y="16418"/>
                        <a:pt x="5987" y="18373"/>
                      </a:cubicBezTo>
                      <a:cubicBezTo>
                        <a:pt x="10871" y="20330"/>
                        <a:pt x="16416" y="17955"/>
                        <a:pt x="18373" y="13071"/>
                      </a:cubicBezTo>
                      <a:cubicBezTo>
                        <a:pt x="20329" y="8186"/>
                        <a:pt x="17954" y="2641"/>
                        <a:pt x="13070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AutoShape 8">
                  <a:extLst>
                    <a:ext uri="{FF2B5EF4-FFF2-40B4-BE49-F238E27FC236}">
                      <a16:creationId xmlns:a16="http://schemas.microsoft.com/office/drawing/2014/main" id="{D02923A2-FFC6-431B-B12E-0EA351E58210}"/>
                    </a:ext>
                  </a:extLst>
                </p:cNvPr>
                <p:cNvSpPr/>
                <p:nvPr/>
              </p:nvSpPr>
              <p:spPr bwMode="auto">
                <a:xfrm>
                  <a:off x="9348788" y="4638675"/>
                  <a:ext cx="57944" cy="57944"/>
                </a:xfrm>
                <a:custGeom>
                  <a:avLst/>
                  <a:gdLst>
                    <a:gd name="T0" fmla="+- 0 10801 1272"/>
                    <a:gd name="T1" fmla="*/ T0 w 19059"/>
                    <a:gd name="T2" fmla="+- 0 10800 1272"/>
                    <a:gd name="T3" fmla="*/ 10800 h 19056"/>
                    <a:gd name="T4" fmla="+- 0 10801 1272"/>
                    <a:gd name="T5" fmla="*/ T4 w 19059"/>
                    <a:gd name="T6" fmla="+- 0 10800 1272"/>
                    <a:gd name="T7" fmla="*/ 10800 h 19056"/>
                    <a:gd name="T8" fmla="+- 0 10801 1272"/>
                    <a:gd name="T9" fmla="*/ T8 w 19059"/>
                    <a:gd name="T10" fmla="+- 0 10800 1272"/>
                    <a:gd name="T11" fmla="*/ 10800 h 19056"/>
                    <a:gd name="T12" fmla="+- 0 10801 1272"/>
                    <a:gd name="T13" fmla="*/ T12 w 19059"/>
                    <a:gd name="T14" fmla="+- 0 10800 1272"/>
                    <a:gd name="T15" fmla="*/ 10800 h 19056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6">
                      <a:moveTo>
                        <a:pt x="7753" y="13951"/>
                      </a:moveTo>
                      <a:cubicBezTo>
                        <a:pt x="5315" y="12969"/>
                        <a:pt x="4129" y="10197"/>
                        <a:pt x="5101" y="7755"/>
                      </a:cubicBezTo>
                      <a:cubicBezTo>
                        <a:pt x="6083" y="5323"/>
                        <a:pt x="8860" y="4132"/>
                        <a:pt x="11298" y="5104"/>
                      </a:cubicBezTo>
                      <a:cubicBezTo>
                        <a:pt x="13735" y="6081"/>
                        <a:pt x="14926" y="8858"/>
                        <a:pt x="13949" y="11300"/>
                      </a:cubicBezTo>
                      <a:cubicBezTo>
                        <a:pt x="12972" y="13737"/>
                        <a:pt x="10195" y="14923"/>
                        <a:pt x="7753" y="13951"/>
                      </a:cubicBezTo>
                      <a:moveTo>
                        <a:pt x="13070" y="686"/>
                      </a:moveTo>
                      <a:cubicBezTo>
                        <a:pt x="8190" y="-1272"/>
                        <a:pt x="2640" y="1104"/>
                        <a:pt x="686" y="5988"/>
                      </a:cubicBezTo>
                      <a:cubicBezTo>
                        <a:pt x="-1272" y="10872"/>
                        <a:pt x="1105" y="16416"/>
                        <a:pt x="5985" y="18369"/>
                      </a:cubicBezTo>
                      <a:cubicBezTo>
                        <a:pt x="10870" y="20328"/>
                        <a:pt x="16415" y="17951"/>
                        <a:pt x="18374" y="13072"/>
                      </a:cubicBezTo>
                      <a:cubicBezTo>
                        <a:pt x="20328" y="8188"/>
                        <a:pt x="17960" y="2644"/>
                        <a:pt x="13070" y="686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AutoShape 9">
                  <a:extLst>
                    <a:ext uri="{FF2B5EF4-FFF2-40B4-BE49-F238E27FC236}">
                      <a16:creationId xmlns:a16="http://schemas.microsoft.com/office/drawing/2014/main" id="{3714ECFE-186F-4EED-B1E0-A3EBD8983873}"/>
                    </a:ext>
                  </a:extLst>
                </p:cNvPr>
                <p:cNvSpPr/>
                <p:nvPr/>
              </p:nvSpPr>
              <p:spPr bwMode="auto">
                <a:xfrm>
                  <a:off x="9290050" y="4580732"/>
                  <a:ext cx="174625" cy="174625"/>
                </a:xfrm>
                <a:custGeom>
                  <a:avLst/>
                  <a:gdLst>
                    <a:gd name="T0" fmla="+- 0 10800 1271"/>
                    <a:gd name="T1" fmla="*/ T0 w 19059"/>
                    <a:gd name="T2" fmla="+- 0 10800 1271"/>
                    <a:gd name="T3" fmla="*/ 10800 h 19058"/>
                    <a:gd name="T4" fmla="+- 0 10800 1271"/>
                    <a:gd name="T5" fmla="*/ T4 w 19059"/>
                    <a:gd name="T6" fmla="+- 0 10800 1271"/>
                    <a:gd name="T7" fmla="*/ 10800 h 19058"/>
                    <a:gd name="T8" fmla="+- 0 10800 1271"/>
                    <a:gd name="T9" fmla="*/ T8 w 19059"/>
                    <a:gd name="T10" fmla="+- 0 10800 1271"/>
                    <a:gd name="T11" fmla="*/ 10800 h 19058"/>
                    <a:gd name="T12" fmla="+- 0 10800 1271"/>
                    <a:gd name="T13" fmla="*/ T12 w 19059"/>
                    <a:gd name="T14" fmla="+- 0 10800 1271"/>
                    <a:gd name="T15" fmla="*/ 10800 h 1905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19059" h="19058">
                      <a:moveTo>
                        <a:pt x="7169" y="15424"/>
                      </a:moveTo>
                      <a:cubicBezTo>
                        <a:pt x="3916" y="14123"/>
                        <a:pt x="2331" y="10417"/>
                        <a:pt x="3632" y="7167"/>
                      </a:cubicBezTo>
                      <a:cubicBezTo>
                        <a:pt x="4934" y="3917"/>
                        <a:pt x="8638" y="2331"/>
                        <a:pt x="11889" y="3632"/>
                      </a:cubicBezTo>
                      <a:cubicBezTo>
                        <a:pt x="15141" y="4934"/>
                        <a:pt x="16728" y="8640"/>
                        <a:pt x="15425" y="11890"/>
                      </a:cubicBezTo>
                      <a:cubicBezTo>
                        <a:pt x="14124" y="15140"/>
                        <a:pt x="10419" y="16728"/>
                        <a:pt x="7169" y="15424"/>
                      </a:cubicBezTo>
                      <a:moveTo>
                        <a:pt x="13071" y="685"/>
                      </a:moveTo>
                      <a:cubicBezTo>
                        <a:pt x="8186" y="-1271"/>
                        <a:pt x="2639" y="1104"/>
                        <a:pt x="686" y="5987"/>
                      </a:cubicBezTo>
                      <a:cubicBezTo>
                        <a:pt x="-1271" y="10871"/>
                        <a:pt x="1104" y="16416"/>
                        <a:pt x="5987" y="18372"/>
                      </a:cubicBezTo>
                      <a:cubicBezTo>
                        <a:pt x="10874" y="20329"/>
                        <a:pt x="16418" y="17955"/>
                        <a:pt x="18375" y="13070"/>
                      </a:cubicBezTo>
                      <a:cubicBezTo>
                        <a:pt x="20328" y="8186"/>
                        <a:pt x="17956" y="2641"/>
                        <a:pt x="13071" y="68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4" name="AutoShape 10">
                  <a:extLst>
                    <a:ext uri="{FF2B5EF4-FFF2-40B4-BE49-F238E27FC236}">
                      <a16:creationId xmlns:a16="http://schemas.microsoft.com/office/drawing/2014/main" id="{8464422A-CA68-4C29-8F9D-6ADDB7E89A92}"/>
                    </a:ext>
                  </a:extLst>
                </p:cNvPr>
                <p:cNvSpPr/>
                <p:nvPr/>
              </p:nvSpPr>
              <p:spPr bwMode="auto">
                <a:xfrm>
                  <a:off x="9406732" y="4696619"/>
                  <a:ext cx="72231" cy="74613"/>
                </a:xfrm>
                <a:custGeom>
                  <a:avLst/>
                  <a:gdLst>
                    <a:gd name="T0" fmla="+- 0 10804 288"/>
                    <a:gd name="T1" fmla="*/ T0 w 21033"/>
                    <a:gd name="T2" fmla="+- 0 10798 277"/>
                    <a:gd name="T3" fmla="*/ 10798 h 21043"/>
                    <a:gd name="T4" fmla="+- 0 10804 288"/>
                    <a:gd name="T5" fmla="*/ T4 w 21033"/>
                    <a:gd name="T6" fmla="+- 0 10798 277"/>
                    <a:gd name="T7" fmla="*/ 10798 h 21043"/>
                    <a:gd name="T8" fmla="+- 0 10804 288"/>
                    <a:gd name="T9" fmla="*/ T8 w 21033"/>
                    <a:gd name="T10" fmla="+- 0 10798 277"/>
                    <a:gd name="T11" fmla="*/ 10798 h 21043"/>
                    <a:gd name="T12" fmla="+- 0 10804 288"/>
                    <a:gd name="T13" fmla="*/ T12 w 21033"/>
                    <a:gd name="T14" fmla="+- 0 10798 277"/>
                    <a:gd name="T15" fmla="*/ 10798 h 21043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3" h="21043">
                      <a:moveTo>
                        <a:pt x="20881" y="2825"/>
                      </a:moveTo>
                      <a:cubicBezTo>
                        <a:pt x="21312" y="1771"/>
                        <a:pt x="20787" y="572"/>
                        <a:pt x="19713" y="149"/>
                      </a:cubicBezTo>
                      <a:cubicBezTo>
                        <a:pt x="18636" y="-277"/>
                        <a:pt x="17414" y="238"/>
                        <a:pt x="16984" y="1296"/>
                      </a:cubicBezTo>
                      <a:lnTo>
                        <a:pt x="16980" y="1292"/>
                      </a:lnTo>
                      <a:cubicBezTo>
                        <a:pt x="13964" y="8692"/>
                        <a:pt x="8182" y="14184"/>
                        <a:pt x="1269" y="17089"/>
                      </a:cubicBezTo>
                      <a:cubicBezTo>
                        <a:pt x="207" y="17536"/>
                        <a:pt x="-288" y="18747"/>
                        <a:pt x="170" y="19789"/>
                      </a:cubicBezTo>
                      <a:cubicBezTo>
                        <a:pt x="629" y="20840"/>
                        <a:pt x="1863" y="21323"/>
                        <a:pt x="2924" y="20876"/>
                      </a:cubicBezTo>
                      <a:cubicBezTo>
                        <a:pt x="2961" y="20860"/>
                        <a:pt x="2982" y="20828"/>
                        <a:pt x="3014" y="20815"/>
                      </a:cubicBezTo>
                      <a:cubicBezTo>
                        <a:pt x="10874" y="17480"/>
                        <a:pt x="17451" y="11227"/>
                        <a:pt x="20877" y="2825"/>
                      </a:cubicBezTo>
                      <a:cubicBezTo>
                        <a:pt x="20877" y="2825"/>
                        <a:pt x="20881" y="2825"/>
                        <a:pt x="20881" y="282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5" name="AutoShape 11">
                  <a:extLst>
                    <a:ext uri="{FF2B5EF4-FFF2-40B4-BE49-F238E27FC236}">
                      <a16:creationId xmlns:a16="http://schemas.microsoft.com/office/drawing/2014/main" id="{E8291EE2-A9BF-46FD-B7D0-3AB0D720595A}"/>
                    </a:ext>
                  </a:extLst>
                </p:cNvPr>
                <p:cNvSpPr/>
                <p:nvPr/>
              </p:nvSpPr>
              <p:spPr bwMode="auto">
                <a:xfrm>
                  <a:off x="9435307" y="4725988"/>
                  <a:ext cx="103981" cy="106363"/>
                </a:xfrm>
                <a:custGeom>
                  <a:avLst/>
                  <a:gdLst>
                    <a:gd name="T0" fmla="+- 0 10803 203"/>
                    <a:gd name="T1" fmla="*/ T0 w 21201"/>
                    <a:gd name="T2" fmla="+- 0 10798 194"/>
                    <a:gd name="T3" fmla="*/ 10798 h 21209"/>
                    <a:gd name="T4" fmla="+- 0 10803 203"/>
                    <a:gd name="T5" fmla="*/ T4 w 21201"/>
                    <a:gd name="T6" fmla="+- 0 10798 194"/>
                    <a:gd name="T7" fmla="*/ 10798 h 21209"/>
                    <a:gd name="T8" fmla="+- 0 10803 203"/>
                    <a:gd name="T9" fmla="*/ T8 w 21201"/>
                    <a:gd name="T10" fmla="+- 0 10798 194"/>
                    <a:gd name="T11" fmla="*/ 10798 h 21209"/>
                    <a:gd name="T12" fmla="+- 0 10803 203"/>
                    <a:gd name="T13" fmla="*/ T12 w 21201"/>
                    <a:gd name="T14" fmla="+- 0 10798 194"/>
                    <a:gd name="T15" fmla="*/ 10798 h 21209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201" h="21209">
                      <a:moveTo>
                        <a:pt x="20267" y="104"/>
                      </a:moveTo>
                      <a:cubicBezTo>
                        <a:pt x="19508" y="-194"/>
                        <a:pt x="18645" y="169"/>
                        <a:pt x="18339" y="912"/>
                      </a:cubicBezTo>
                      <a:cubicBezTo>
                        <a:pt x="14991" y="9110"/>
                        <a:pt x="8568" y="15198"/>
                        <a:pt x="894" y="18420"/>
                      </a:cubicBezTo>
                      <a:cubicBezTo>
                        <a:pt x="144" y="18735"/>
                        <a:pt x="-203" y="19589"/>
                        <a:pt x="121" y="20327"/>
                      </a:cubicBezTo>
                      <a:cubicBezTo>
                        <a:pt x="442" y="21068"/>
                        <a:pt x="1314" y="21406"/>
                        <a:pt x="2067" y="21090"/>
                      </a:cubicBezTo>
                      <a:cubicBezTo>
                        <a:pt x="2102" y="21073"/>
                        <a:pt x="2125" y="21042"/>
                        <a:pt x="2159" y="21025"/>
                      </a:cubicBezTo>
                      <a:cubicBezTo>
                        <a:pt x="10491" y="17500"/>
                        <a:pt x="17461" y="10881"/>
                        <a:pt x="21095" y="1994"/>
                      </a:cubicBezTo>
                      <a:cubicBezTo>
                        <a:pt x="21397" y="1250"/>
                        <a:pt x="21026" y="404"/>
                        <a:pt x="20267" y="10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AutoShape 12">
                  <a:extLst>
                    <a:ext uri="{FF2B5EF4-FFF2-40B4-BE49-F238E27FC236}">
                      <a16:creationId xmlns:a16="http://schemas.microsoft.com/office/drawing/2014/main" id="{E76C6B61-4B1A-40E8-92F4-3249157BBE25}"/>
                    </a:ext>
                  </a:extLst>
                </p:cNvPr>
                <p:cNvSpPr/>
                <p:nvPr/>
              </p:nvSpPr>
              <p:spPr bwMode="auto">
                <a:xfrm>
                  <a:off x="9421019" y="4711700"/>
                  <a:ext cx="88106" cy="89694"/>
                </a:xfrm>
                <a:custGeom>
                  <a:avLst/>
                  <a:gdLst>
                    <a:gd name="T0" fmla="+- 0 10802 238"/>
                    <a:gd name="T1" fmla="*/ T0 w 21128"/>
                    <a:gd name="T2" fmla="+- 0 10797 227"/>
                    <a:gd name="T3" fmla="*/ 10797 h 21141"/>
                    <a:gd name="T4" fmla="+- 0 10802 238"/>
                    <a:gd name="T5" fmla="*/ T4 w 21128"/>
                    <a:gd name="T6" fmla="+- 0 10797 227"/>
                    <a:gd name="T7" fmla="*/ 10797 h 21141"/>
                    <a:gd name="T8" fmla="+- 0 10802 238"/>
                    <a:gd name="T9" fmla="*/ T8 w 21128"/>
                    <a:gd name="T10" fmla="+- 0 10797 227"/>
                    <a:gd name="T11" fmla="*/ 10797 h 21141"/>
                    <a:gd name="T12" fmla="+- 0 10802 238"/>
                    <a:gd name="T13" fmla="*/ T12 w 21128"/>
                    <a:gd name="T14" fmla="+- 0 10797 227"/>
                    <a:gd name="T15" fmla="*/ 10797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8" h="21141">
                      <a:moveTo>
                        <a:pt x="20035" y="122"/>
                      </a:moveTo>
                      <a:cubicBezTo>
                        <a:pt x="19142" y="-227"/>
                        <a:pt x="18134" y="195"/>
                        <a:pt x="17778" y="1071"/>
                      </a:cubicBezTo>
                      <a:cubicBezTo>
                        <a:pt x="14571" y="8936"/>
                        <a:pt x="8412" y="14778"/>
                        <a:pt x="1051" y="17867"/>
                      </a:cubicBezTo>
                      <a:lnTo>
                        <a:pt x="1054" y="17867"/>
                      </a:lnTo>
                      <a:cubicBezTo>
                        <a:pt x="172" y="18240"/>
                        <a:pt x="-238" y="19242"/>
                        <a:pt x="142" y="20108"/>
                      </a:cubicBezTo>
                      <a:cubicBezTo>
                        <a:pt x="522" y="20973"/>
                        <a:pt x="1543" y="21372"/>
                        <a:pt x="2425" y="21003"/>
                      </a:cubicBezTo>
                      <a:cubicBezTo>
                        <a:pt x="2459" y="20986"/>
                        <a:pt x="2476" y="20956"/>
                        <a:pt x="2514" y="20936"/>
                      </a:cubicBezTo>
                      <a:cubicBezTo>
                        <a:pt x="10651" y="17491"/>
                        <a:pt x="17459" y="11027"/>
                        <a:pt x="21002" y="2339"/>
                      </a:cubicBezTo>
                      <a:cubicBezTo>
                        <a:pt x="21361" y="1463"/>
                        <a:pt x="20927" y="472"/>
                        <a:pt x="20035" y="122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AutoShape 13">
                  <a:extLst>
                    <a:ext uri="{FF2B5EF4-FFF2-40B4-BE49-F238E27FC236}">
                      <a16:creationId xmlns:a16="http://schemas.microsoft.com/office/drawing/2014/main" id="{AEE88BF8-63C5-40E9-9FAA-A3C722D3B955}"/>
                    </a:ext>
                  </a:extLst>
                </p:cNvPr>
                <p:cNvSpPr/>
                <p:nvPr/>
              </p:nvSpPr>
              <p:spPr bwMode="auto">
                <a:xfrm>
                  <a:off x="9275763" y="4566444"/>
                  <a:ext cx="73025" cy="73819"/>
                </a:xfrm>
                <a:custGeom>
                  <a:avLst/>
                  <a:gdLst>
                    <a:gd name="T0" fmla="+- 0 10797 278"/>
                    <a:gd name="T1" fmla="*/ T0 w 21039"/>
                    <a:gd name="T2" fmla="+- 0 10803 281"/>
                    <a:gd name="T3" fmla="*/ 10803 h 21044"/>
                    <a:gd name="T4" fmla="+- 0 10797 278"/>
                    <a:gd name="T5" fmla="*/ T4 w 21039"/>
                    <a:gd name="T6" fmla="+- 0 10803 281"/>
                    <a:gd name="T7" fmla="*/ 10803 h 21044"/>
                    <a:gd name="T8" fmla="+- 0 10797 278"/>
                    <a:gd name="T9" fmla="*/ T8 w 21039"/>
                    <a:gd name="T10" fmla="+- 0 10803 281"/>
                    <a:gd name="T11" fmla="*/ 10803 h 21044"/>
                    <a:gd name="T12" fmla="+- 0 10797 278"/>
                    <a:gd name="T13" fmla="*/ T12 w 21039"/>
                    <a:gd name="T14" fmla="+- 0 10803 281"/>
                    <a:gd name="T15" fmla="*/ 10803 h 21044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039" h="21044">
                      <a:moveTo>
                        <a:pt x="20871" y="1248"/>
                      </a:moveTo>
                      <a:cubicBezTo>
                        <a:pt x="20411" y="197"/>
                        <a:pt x="19177" y="-281"/>
                        <a:pt x="18112" y="169"/>
                      </a:cubicBezTo>
                      <a:cubicBezTo>
                        <a:pt x="18075" y="181"/>
                        <a:pt x="18050" y="214"/>
                        <a:pt x="18021" y="226"/>
                      </a:cubicBezTo>
                      <a:cubicBezTo>
                        <a:pt x="10159" y="3562"/>
                        <a:pt x="3583" y="9820"/>
                        <a:pt x="152" y="18220"/>
                      </a:cubicBezTo>
                      <a:lnTo>
                        <a:pt x="148" y="18220"/>
                      </a:lnTo>
                      <a:cubicBezTo>
                        <a:pt x="-278" y="19278"/>
                        <a:pt x="242" y="20473"/>
                        <a:pt x="1320" y="20896"/>
                      </a:cubicBezTo>
                      <a:cubicBezTo>
                        <a:pt x="2398" y="21318"/>
                        <a:pt x="3620" y="20803"/>
                        <a:pt x="4046" y="19749"/>
                      </a:cubicBezTo>
                      <a:lnTo>
                        <a:pt x="4051" y="19749"/>
                      </a:lnTo>
                      <a:cubicBezTo>
                        <a:pt x="7068" y="12356"/>
                        <a:pt x="12856" y="6858"/>
                        <a:pt x="19764" y="3956"/>
                      </a:cubicBezTo>
                      <a:cubicBezTo>
                        <a:pt x="20830" y="3506"/>
                        <a:pt x="21322" y="2298"/>
                        <a:pt x="20871" y="1248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AutoShape 14">
                  <a:extLst>
                    <a:ext uri="{FF2B5EF4-FFF2-40B4-BE49-F238E27FC236}">
                      <a16:creationId xmlns:a16="http://schemas.microsoft.com/office/drawing/2014/main" id="{98DE6ABD-89BA-4E5C-9705-EB2C40053D4C}"/>
                    </a:ext>
                  </a:extLst>
                </p:cNvPr>
                <p:cNvSpPr/>
                <p:nvPr/>
              </p:nvSpPr>
              <p:spPr bwMode="auto">
                <a:xfrm>
                  <a:off x="9217819" y="4508500"/>
                  <a:ext cx="103981" cy="105569"/>
                </a:xfrm>
                <a:custGeom>
                  <a:avLst/>
                  <a:gdLst>
                    <a:gd name="T0" fmla="+- 0 10797 198"/>
                    <a:gd name="T1" fmla="*/ T0 w 21199"/>
                    <a:gd name="T2" fmla="+- 0 10802 198"/>
                    <a:gd name="T3" fmla="*/ 10802 h 21208"/>
                    <a:gd name="T4" fmla="+- 0 10797 198"/>
                    <a:gd name="T5" fmla="*/ T4 w 21199"/>
                    <a:gd name="T6" fmla="+- 0 10802 198"/>
                    <a:gd name="T7" fmla="*/ 10802 h 21208"/>
                    <a:gd name="T8" fmla="+- 0 10797 198"/>
                    <a:gd name="T9" fmla="*/ T8 w 21199"/>
                    <a:gd name="T10" fmla="+- 0 10802 198"/>
                    <a:gd name="T11" fmla="*/ 10802 h 21208"/>
                    <a:gd name="T12" fmla="+- 0 10797 198"/>
                    <a:gd name="T13" fmla="*/ T12 w 21199"/>
                    <a:gd name="T14" fmla="+- 0 10802 198"/>
                    <a:gd name="T15" fmla="*/ 10802 h 21208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99" h="21208">
                      <a:moveTo>
                        <a:pt x="21077" y="880"/>
                      </a:moveTo>
                      <a:cubicBezTo>
                        <a:pt x="20753" y="142"/>
                        <a:pt x="19881" y="-198"/>
                        <a:pt x="19129" y="117"/>
                      </a:cubicBezTo>
                      <a:cubicBezTo>
                        <a:pt x="19097" y="131"/>
                        <a:pt x="19071" y="162"/>
                        <a:pt x="19039" y="179"/>
                      </a:cubicBezTo>
                      <a:cubicBezTo>
                        <a:pt x="10706" y="3707"/>
                        <a:pt x="3739" y="10322"/>
                        <a:pt x="106" y="19208"/>
                      </a:cubicBezTo>
                      <a:cubicBezTo>
                        <a:pt x="-198" y="19957"/>
                        <a:pt x="172" y="20803"/>
                        <a:pt x="934" y="21101"/>
                      </a:cubicBezTo>
                      <a:cubicBezTo>
                        <a:pt x="1689" y="21401"/>
                        <a:pt x="2552" y="21041"/>
                        <a:pt x="2859" y="20292"/>
                      </a:cubicBezTo>
                      <a:cubicBezTo>
                        <a:pt x="6206" y="12096"/>
                        <a:pt x="12625" y="6008"/>
                        <a:pt x="20301" y="2787"/>
                      </a:cubicBezTo>
                      <a:cubicBezTo>
                        <a:pt x="21051" y="2469"/>
                        <a:pt x="21402" y="1618"/>
                        <a:pt x="21077" y="88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AutoShape 15">
                  <a:extLst>
                    <a:ext uri="{FF2B5EF4-FFF2-40B4-BE49-F238E27FC236}">
                      <a16:creationId xmlns:a16="http://schemas.microsoft.com/office/drawing/2014/main" id="{1CEA10E2-782E-4CE4-96FA-8EEA8195C702}"/>
                    </a:ext>
                  </a:extLst>
                </p:cNvPr>
                <p:cNvSpPr/>
                <p:nvPr/>
              </p:nvSpPr>
              <p:spPr bwMode="auto">
                <a:xfrm>
                  <a:off x="9247188" y="4537075"/>
                  <a:ext cx="88107" cy="90488"/>
                </a:xfrm>
                <a:custGeom>
                  <a:avLst/>
                  <a:gdLst>
                    <a:gd name="T0" fmla="+- 0 10796 232"/>
                    <a:gd name="T1" fmla="*/ T0 w 21129"/>
                    <a:gd name="T2" fmla="+- 0 10804 234"/>
                    <a:gd name="T3" fmla="*/ 10804 h 21141"/>
                    <a:gd name="T4" fmla="+- 0 10796 232"/>
                    <a:gd name="T5" fmla="*/ T4 w 21129"/>
                    <a:gd name="T6" fmla="+- 0 10804 234"/>
                    <a:gd name="T7" fmla="*/ 10804 h 21141"/>
                    <a:gd name="T8" fmla="+- 0 10796 232"/>
                    <a:gd name="T9" fmla="*/ T8 w 21129"/>
                    <a:gd name="T10" fmla="+- 0 10804 234"/>
                    <a:gd name="T11" fmla="*/ 10804 h 21141"/>
                    <a:gd name="T12" fmla="+- 0 10796 232"/>
                    <a:gd name="T13" fmla="*/ T12 w 21129"/>
                    <a:gd name="T14" fmla="+- 0 10804 234"/>
                    <a:gd name="T15" fmla="*/ 10804 h 21141"/>
                  </a:gdLst>
                  <a:ahLst/>
                  <a:cxnLst>
                    <a:cxn ang="0">
                      <a:pos x="T1" y="T3"/>
                    </a:cxn>
                    <a:cxn ang="0">
                      <a:pos x="T5" y="T7"/>
                    </a:cxn>
                    <a:cxn ang="0">
                      <a:pos x="T9" y="T11"/>
                    </a:cxn>
                    <a:cxn ang="0">
                      <a:pos x="T13" y="T15"/>
                    </a:cxn>
                  </a:cxnLst>
                  <a:rect l="0" t="0" r="r" b="b"/>
                  <a:pathLst>
                    <a:path w="21129" h="21141">
                      <a:moveTo>
                        <a:pt x="20075" y="3267"/>
                      </a:moveTo>
                      <a:cubicBezTo>
                        <a:pt x="20953" y="2898"/>
                        <a:pt x="21368" y="1899"/>
                        <a:pt x="20987" y="1030"/>
                      </a:cubicBezTo>
                      <a:cubicBezTo>
                        <a:pt x="20611" y="168"/>
                        <a:pt x="19589" y="-234"/>
                        <a:pt x="18707" y="138"/>
                      </a:cubicBezTo>
                      <a:cubicBezTo>
                        <a:pt x="18670" y="152"/>
                        <a:pt x="18649" y="185"/>
                        <a:pt x="18615" y="198"/>
                      </a:cubicBezTo>
                      <a:cubicBezTo>
                        <a:pt x="10481" y="3647"/>
                        <a:pt x="3673" y="10118"/>
                        <a:pt x="124" y="18802"/>
                      </a:cubicBezTo>
                      <a:cubicBezTo>
                        <a:pt x="-232" y="19678"/>
                        <a:pt x="205" y="20666"/>
                        <a:pt x="1094" y="21019"/>
                      </a:cubicBezTo>
                      <a:cubicBezTo>
                        <a:pt x="1983" y="21366"/>
                        <a:pt x="2991" y="20946"/>
                        <a:pt x="3354" y="20071"/>
                      </a:cubicBezTo>
                      <a:cubicBezTo>
                        <a:pt x="6561" y="12205"/>
                        <a:pt x="12717" y="6360"/>
                        <a:pt x="20075" y="3274"/>
                      </a:cubicBezTo>
                      <a:cubicBezTo>
                        <a:pt x="20075" y="3274"/>
                        <a:pt x="20075" y="3267"/>
                        <a:pt x="20075" y="326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txBody>
                <a:bodyPr lIns="19050" tIns="19050" rIns="19050" bIns="19050" anchor="ctr"/>
                <a:lstStyle/>
                <a:p>
                  <a:pPr marL="0" marR="0" lvl="0" indent="0" algn="ctr" defTabSz="228600" eaLnBrk="1" fontAlgn="base" latinLnBrk="0" hangingPunct="0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en-US" sz="15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uLnTx/>
                    <a:uFillTx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50" name="Group 4">
              <a:extLst>
                <a:ext uri="{FF2B5EF4-FFF2-40B4-BE49-F238E27FC236}">
                  <a16:creationId xmlns:a16="http://schemas.microsoft.com/office/drawing/2014/main" id="{24272216-7150-404D-ADDD-43D8102E3DC0}"/>
                </a:ext>
              </a:extLst>
            </p:cNvPr>
            <p:cNvGrpSpPr/>
            <p:nvPr/>
          </p:nvGrpSpPr>
          <p:grpSpPr>
            <a:xfrm>
              <a:off x="629399" y="1695888"/>
              <a:ext cx="2511422" cy="1080676"/>
              <a:chOff x="269480" y="4691251"/>
              <a:chExt cx="2511422" cy="1080676"/>
            </a:xfrm>
          </p:grpSpPr>
          <p:sp>
            <p:nvSpPr>
              <p:cNvPr id="51" name="Rectangle 66">
                <a:extLst>
                  <a:ext uri="{FF2B5EF4-FFF2-40B4-BE49-F238E27FC236}">
                    <a16:creationId xmlns:a16="http://schemas.microsoft.com/office/drawing/2014/main" id="{04969AFD-3428-4834-B8FE-83CD48F8B77A}"/>
                  </a:ext>
                </a:extLst>
              </p:cNvPr>
              <p:cNvSpPr/>
              <p:nvPr/>
            </p:nvSpPr>
            <p:spPr>
              <a:xfrm>
                <a:off x="269480" y="5180803"/>
                <a:ext cx="2511422" cy="5911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标题数字等都可以通过点击和重新输入进行更改</a:t>
                </a:r>
                <a:endPara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Rectangle 67">
                <a:extLst>
                  <a:ext uri="{FF2B5EF4-FFF2-40B4-BE49-F238E27FC236}">
                    <a16:creationId xmlns:a16="http://schemas.microsoft.com/office/drawing/2014/main" id="{63D64648-185D-47E4-8F56-98B8E41D5A35}"/>
                  </a:ext>
                </a:extLst>
              </p:cNvPr>
              <p:cNvSpPr/>
              <p:nvPr/>
            </p:nvSpPr>
            <p:spPr>
              <a:xfrm>
                <a:off x="614855" y="4691251"/>
                <a:ext cx="1820672" cy="5042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输入标题</a:t>
                </a:r>
                <a:endParaRPr lang="en-US" sz="20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Group 4">
              <a:extLst>
                <a:ext uri="{FF2B5EF4-FFF2-40B4-BE49-F238E27FC236}">
                  <a16:creationId xmlns:a16="http://schemas.microsoft.com/office/drawing/2014/main" id="{537173C8-BD23-4F59-91E0-88A3177894B0}"/>
                </a:ext>
              </a:extLst>
            </p:cNvPr>
            <p:cNvGrpSpPr/>
            <p:nvPr/>
          </p:nvGrpSpPr>
          <p:grpSpPr>
            <a:xfrm>
              <a:off x="2240778" y="4963046"/>
              <a:ext cx="2511422" cy="1080676"/>
              <a:chOff x="269480" y="4691251"/>
              <a:chExt cx="2511422" cy="1080676"/>
            </a:xfrm>
          </p:grpSpPr>
          <p:sp>
            <p:nvSpPr>
              <p:cNvPr id="54" name="Rectangle 66">
                <a:extLst>
                  <a:ext uri="{FF2B5EF4-FFF2-40B4-BE49-F238E27FC236}">
                    <a16:creationId xmlns:a16="http://schemas.microsoft.com/office/drawing/2014/main" id="{58C501B0-4449-4DD6-9E63-3C95B317E17D}"/>
                  </a:ext>
                </a:extLst>
              </p:cNvPr>
              <p:cNvSpPr/>
              <p:nvPr/>
            </p:nvSpPr>
            <p:spPr>
              <a:xfrm>
                <a:off x="269480" y="5180803"/>
                <a:ext cx="2511422" cy="5911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标题数字等都可以通过点击和重新输入进行更改</a:t>
                </a:r>
                <a:endPara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Rectangle 67">
                <a:extLst>
                  <a:ext uri="{FF2B5EF4-FFF2-40B4-BE49-F238E27FC236}">
                    <a16:creationId xmlns:a16="http://schemas.microsoft.com/office/drawing/2014/main" id="{52DFF6CA-46BC-4EBE-B823-BC4736A7273F}"/>
                  </a:ext>
                </a:extLst>
              </p:cNvPr>
              <p:cNvSpPr/>
              <p:nvPr/>
            </p:nvSpPr>
            <p:spPr>
              <a:xfrm>
                <a:off x="614855" y="4691251"/>
                <a:ext cx="1820672" cy="5042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输入标题</a:t>
                </a:r>
                <a:endParaRPr lang="en-US" sz="20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6" name="Group 4">
              <a:extLst>
                <a:ext uri="{FF2B5EF4-FFF2-40B4-BE49-F238E27FC236}">
                  <a16:creationId xmlns:a16="http://schemas.microsoft.com/office/drawing/2014/main" id="{CA2479CF-BAE9-4BFF-9A22-FB2C586A8DC1}"/>
                </a:ext>
              </a:extLst>
            </p:cNvPr>
            <p:cNvGrpSpPr/>
            <p:nvPr/>
          </p:nvGrpSpPr>
          <p:grpSpPr>
            <a:xfrm>
              <a:off x="5803556" y="4963046"/>
              <a:ext cx="2511422" cy="1080676"/>
              <a:chOff x="269480" y="4691251"/>
              <a:chExt cx="2511422" cy="1080676"/>
            </a:xfrm>
          </p:grpSpPr>
          <p:sp>
            <p:nvSpPr>
              <p:cNvPr id="57" name="Rectangle 66">
                <a:extLst>
                  <a:ext uri="{FF2B5EF4-FFF2-40B4-BE49-F238E27FC236}">
                    <a16:creationId xmlns:a16="http://schemas.microsoft.com/office/drawing/2014/main" id="{C656317C-295E-4EDF-A98C-C5CBBFC1346D}"/>
                  </a:ext>
                </a:extLst>
              </p:cNvPr>
              <p:cNvSpPr/>
              <p:nvPr/>
            </p:nvSpPr>
            <p:spPr>
              <a:xfrm>
                <a:off x="269480" y="5180803"/>
                <a:ext cx="2511422" cy="5911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标题数字等都可以通过点击和重新输入进行更改</a:t>
                </a:r>
                <a:endPara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Rectangle 67">
                <a:extLst>
                  <a:ext uri="{FF2B5EF4-FFF2-40B4-BE49-F238E27FC236}">
                    <a16:creationId xmlns:a16="http://schemas.microsoft.com/office/drawing/2014/main" id="{B7BB5D80-270B-459E-B199-0BFDEC263DDF}"/>
                  </a:ext>
                </a:extLst>
              </p:cNvPr>
              <p:cNvSpPr/>
              <p:nvPr/>
            </p:nvSpPr>
            <p:spPr>
              <a:xfrm>
                <a:off x="614855" y="4691251"/>
                <a:ext cx="1820672" cy="5042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输入标题</a:t>
                </a:r>
                <a:endParaRPr lang="en-US" sz="20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9" name="Group 4">
              <a:extLst>
                <a:ext uri="{FF2B5EF4-FFF2-40B4-BE49-F238E27FC236}">
                  <a16:creationId xmlns:a16="http://schemas.microsoft.com/office/drawing/2014/main" id="{4FF08F86-B5EB-4514-BD9A-6D7E703C29DB}"/>
                </a:ext>
              </a:extLst>
            </p:cNvPr>
            <p:cNvGrpSpPr/>
            <p:nvPr/>
          </p:nvGrpSpPr>
          <p:grpSpPr>
            <a:xfrm>
              <a:off x="9366334" y="4963046"/>
              <a:ext cx="2511422" cy="1080676"/>
              <a:chOff x="269480" y="4691251"/>
              <a:chExt cx="2511422" cy="1080676"/>
            </a:xfrm>
          </p:grpSpPr>
          <p:sp>
            <p:nvSpPr>
              <p:cNvPr id="60" name="Rectangle 66">
                <a:extLst>
                  <a:ext uri="{FF2B5EF4-FFF2-40B4-BE49-F238E27FC236}">
                    <a16:creationId xmlns:a16="http://schemas.microsoft.com/office/drawing/2014/main" id="{933034A4-1AD6-4CE0-BDD8-D330865A1F19}"/>
                  </a:ext>
                </a:extLst>
              </p:cNvPr>
              <p:cNvSpPr/>
              <p:nvPr/>
            </p:nvSpPr>
            <p:spPr>
              <a:xfrm>
                <a:off x="269480" y="5180803"/>
                <a:ext cx="2511422" cy="5911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标题数字等都可以通过点击和重新输入进行更改</a:t>
                </a:r>
                <a:endPara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Rectangle 67">
                <a:extLst>
                  <a:ext uri="{FF2B5EF4-FFF2-40B4-BE49-F238E27FC236}">
                    <a16:creationId xmlns:a16="http://schemas.microsoft.com/office/drawing/2014/main" id="{49700A04-EDE8-43EC-B047-2BCE8E07AF7F}"/>
                  </a:ext>
                </a:extLst>
              </p:cNvPr>
              <p:cNvSpPr/>
              <p:nvPr/>
            </p:nvSpPr>
            <p:spPr>
              <a:xfrm>
                <a:off x="614855" y="4691251"/>
                <a:ext cx="1820672" cy="5042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输入标题</a:t>
                </a:r>
                <a:endParaRPr lang="en-US" sz="20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2" name="Group 4">
              <a:extLst>
                <a:ext uri="{FF2B5EF4-FFF2-40B4-BE49-F238E27FC236}">
                  <a16:creationId xmlns:a16="http://schemas.microsoft.com/office/drawing/2014/main" id="{9E9CBB72-D23A-485A-A10E-2E9E63A8ECC4}"/>
                </a:ext>
              </a:extLst>
            </p:cNvPr>
            <p:cNvGrpSpPr/>
            <p:nvPr/>
          </p:nvGrpSpPr>
          <p:grpSpPr>
            <a:xfrm>
              <a:off x="4017191" y="1695888"/>
              <a:ext cx="2511422" cy="1080676"/>
              <a:chOff x="269480" y="4691251"/>
              <a:chExt cx="2511422" cy="1080676"/>
            </a:xfrm>
          </p:grpSpPr>
          <p:sp>
            <p:nvSpPr>
              <p:cNvPr id="63" name="Rectangle 66">
                <a:extLst>
                  <a:ext uri="{FF2B5EF4-FFF2-40B4-BE49-F238E27FC236}">
                    <a16:creationId xmlns:a16="http://schemas.microsoft.com/office/drawing/2014/main" id="{679BAA3D-5AFE-49A1-AA89-A76273748B27}"/>
                  </a:ext>
                </a:extLst>
              </p:cNvPr>
              <p:cNvSpPr/>
              <p:nvPr/>
            </p:nvSpPr>
            <p:spPr>
              <a:xfrm>
                <a:off x="269480" y="5180803"/>
                <a:ext cx="2511422" cy="5911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标题数字等都可以通过点击和重新输入进行更改</a:t>
                </a:r>
                <a:endPara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4" name="Rectangle 67">
                <a:extLst>
                  <a:ext uri="{FF2B5EF4-FFF2-40B4-BE49-F238E27FC236}">
                    <a16:creationId xmlns:a16="http://schemas.microsoft.com/office/drawing/2014/main" id="{92E938DA-1E68-4E9C-8A6B-4DB443636003}"/>
                  </a:ext>
                </a:extLst>
              </p:cNvPr>
              <p:cNvSpPr/>
              <p:nvPr/>
            </p:nvSpPr>
            <p:spPr>
              <a:xfrm>
                <a:off x="614855" y="4691251"/>
                <a:ext cx="1820672" cy="5042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输入标题</a:t>
                </a:r>
                <a:endParaRPr lang="en-US" sz="20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5" name="Group 4">
              <a:extLst>
                <a:ext uri="{FF2B5EF4-FFF2-40B4-BE49-F238E27FC236}">
                  <a16:creationId xmlns:a16="http://schemas.microsoft.com/office/drawing/2014/main" id="{95A9DB63-8520-45E5-AA41-3BDB6A2AE7FC}"/>
                </a:ext>
              </a:extLst>
            </p:cNvPr>
            <p:cNvGrpSpPr/>
            <p:nvPr/>
          </p:nvGrpSpPr>
          <p:grpSpPr>
            <a:xfrm>
              <a:off x="7404983" y="1695888"/>
              <a:ext cx="2511422" cy="1080676"/>
              <a:chOff x="269480" y="4691251"/>
              <a:chExt cx="2511422" cy="1080676"/>
            </a:xfrm>
          </p:grpSpPr>
          <p:sp>
            <p:nvSpPr>
              <p:cNvPr id="66" name="Rectangle 66">
                <a:extLst>
                  <a:ext uri="{FF2B5EF4-FFF2-40B4-BE49-F238E27FC236}">
                    <a16:creationId xmlns:a16="http://schemas.microsoft.com/office/drawing/2014/main" id="{41E3CDB1-6B24-450A-B9DF-FF4DE9B2AD07}"/>
                  </a:ext>
                </a:extLst>
              </p:cNvPr>
              <p:cNvSpPr/>
              <p:nvPr/>
            </p:nvSpPr>
            <p:spPr>
              <a:xfrm>
                <a:off x="269480" y="5180803"/>
                <a:ext cx="2511422" cy="59112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400" dirty="0">
                    <a:solidFill>
                      <a:prstClr val="white">
                        <a:lumMod val="65000"/>
                      </a:prstClr>
                    </a:solidFill>
                    <a:cs typeface="+mn-ea"/>
                    <a:sym typeface="+mn-lt"/>
                  </a:rPr>
                  <a:t>标题数字等都可以通过点击和重新输入进行更改</a:t>
                </a:r>
                <a:endParaRPr 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" name="Rectangle 67">
                <a:extLst>
                  <a:ext uri="{FF2B5EF4-FFF2-40B4-BE49-F238E27FC236}">
                    <a16:creationId xmlns:a16="http://schemas.microsoft.com/office/drawing/2014/main" id="{166D2381-F996-4C8C-9969-7568FC261AD8}"/>
                  </a:ext>
                </a:extLst>
              </p:cNvPr>
              <p:cNvSpPr/>
              <p:nvPr/>
            </p:nvSpPr>
            <p:spPr>
              <a:xfrm>
                <a:off x="614855" y="4691251"/>
                <a:ext cx="1820672" cy="50424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240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cs typeface="+mn-ea"/>
                    <a:sym typeface="+mn-lt"/>
                  </a:rPr>
                  <a:t>输入标题</a:t>
                </a:r>
                <a:endParaRPr lang="en-US" sz="20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698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CF0049B-1C3D-4474-9862-07DDF7E6C148}"/>
              </a:ext>
            </a:extLst>
          </p:cNvPr>
          <p:cNvGrpSpPr/>
          <p:nvPr/>
        </p:nvGrpSpPr>
        <p:grpSpPr>
          <a:xfrm>
            <a:off x="4097362" y="2358980"/>
            <a:ext cx="1350518" cy="1350518"/>
            <a:chOff x="3873587" y="1871992"/>
            <a:chExt cx="1953620" cy="1953620"/>
          </a:xfrm>
        </p:grpSpPr>
        <p:sp>
          <p:nvSpPr>
            <p:cNvPr id="5" name="Oval 11">
              <a:extLst>
                <a:ext uri="{FF2B5EF4-FFF2-40B4-BE49-F238E27FC236}">
                  <a16:creationId xmlns:a16="http://schemas.microsoft.com/office/drawing/2014/main" id="{7D073B3D-044A-4FD9-A669-126AB0F055C8}"/>
                </a:ext>
              </a:extLst>
            </p:cNvPr>
            <p:cNvSpPr/>
            <p:nvPr/>
          </p:nvSpPr>
          <p:spPr bwMode="auto">
            <a:xfrm>
              <a:off x="3873587" y="1871992"/>
              <a:ext cx="1953620" cy="19536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/>
              <a:endParaRPr lang="es-ES" sz="4400" dirty="0">
                <a:cs typeface="+mn-ea"/>
                <a:sym typeface="+mn-lt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73409B38-9AF9-413D-B5F6-7A19B908D4C9}"/>
                </a:ext>
              </a:extLst>
            </p:cNvPr>
            <p:cNvGrpSpPr/>
            <p:nvPr/>
          </p:nvGrpSpPr>
          <p:grpSpPr>
            <a:xfrm>
              <a:off x="4463600" y="2606390"/>
              <a:ext cx="773594" cy="484824"/>
              <a:chOff x="1640798" y="4641849"/>
              <a:chExt cx="463550" cy="290513"/>
            </a:xfrm>
            <a:solidFill>
              <a:schemeClr val="bg1"/>
            </a:solidFill>
          </p:grpSpPr>
          <p:sp>
            <p:nvSpPr>
              <p:cNvPr id="7" name="AutoShape 105">
                <a:extLst>
                  <a:ext uri="{FF2B5EF4-FFF2-40B4-BE49-F238E27FC236}">
                    <a16:creationId xmlns:a16="http://schemas.microsoft.com/office/drawing/2014/main" id="{188E0AB4-594F-4330-A073-6E64FF47FB9E}"/>
                  </a:ext>
                </a:extLst>
              </p:cNvPr>
              <p:cNvSpPr/>
              <p:nvPr/>
            </p:nvSpPr>
            <p:spPr bwMode="auto">
              <a:xfrm>
                <a:off x="1640798" y="4641849"/>
                <a:ext cx="463550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9438"/>
                    </a:moveTo>
                    <a:cubicBezTo>
                      <a:pt x="7005" y="19438"/>
                      <a:pt x="3289" y="15988"/>
                      <a:pt x="1437" y="10797"/>
                    </a:cubicBezTo>
                    <a:cubicBezTo>
                      <a:pt x="3298" y="5598"/>
                      <a:pt x="7009" y="2161"/>
                      <a:pt x="10800" y="2161"/>
                    </a:cubicBezTo>
                    <a:cubicBezTo>
                      <a:pt x="14595" y="2161"/>
                      <a:pt x="18310" y="5611"/>
                      <a:pt x="20162" y="10802"/>
                    </a:cubicBezTo>
                    <a:cubicBezTo>
                      <a:pt x="18301" y="16000"/>
                      <a:pt x="14590" y="19438"/>
                      <a:pt x="10800" y="19438"/>
                    </a:cubicBezTo>
                    <a:moveTo>
                      <a:pt x="21576" y="10561"/>
                    </a:moveTo>
                    <a:cubicBezTo>
                      <a:pt x="21569" y="10516"/>
                      <a:pt x="21573" y="10467"/>
                      <a:pt x="21562" y="10423"/>
                    </a:cubicBezTo>
                    <a:cubicBezTo>
                      <a:pt x="21558" y="10406"/>
                      <a:pt x="21548" y="10395"/>
                      <a:pt x="21544" y="10378"/>
                    </a:cubicBezTo>
                    <a:cubicBezTo>
                      <a:pt x="21537" y="10352"/>
                      <a:pt x="21539" y="10322"/>
                      <a:pt x="21530" y="10297"/>
                    </a:cubicBezTo>
                    <a:cubicBezTo>
                      <a:pt x="19569" y="4298"/>
                      <a:pt x="15302" y="0"/>
                      <a:pt x="10800" y="0"/>
                    </a:cubicBezTo>
                    <a:cubicBezTo>
                      <a:pt x="6297" y="0"/>
                      <a:pt x="2030" y="4290"/>
                      <a:pt x="69" y="10290"/>
                    </a:cubicBezTo>
                    <a:cubicBezTo>
                      <a:pt x="61" y="10316"/>
                      <a:pt x="62" y="10344"/>
                      <a:pt x="55" y="10370"/>
                    </a:cubicBezTo>
                    <a:cubicBezTo>
                      <a:pt x="51" y="10387"/>
                      <a:pt x="41" y="10398"/>
                      <a:pt x="37" y="10415"/>
                    </a:cubicBezTo>
                    <a:cubicBezTo>
                      <a:pt x="26" y="10459"/>
                      <a:pt x="30" y="10508"/>
                      <a:pt x="24" y="10554"/>
                    </a:cubicBezTo>
                    <a:cubicBezTo>
                      <a:pt x="12" y="10635"/>
                      <a:pt x="0" y="10714"/>
                      <a:pt x="0" y="10796"/>
                    </a:cubicBezTo>
                    <a:cubicBezTo>
                      <a:pt x="0" y="10878"/>
                      <a:pt x="12" y="10955"/>
                      <a:pt x="24" y="11038"/>
                    </a:cubicBezTo>
                    <a:cubicBezTo>
                      <a:pt x="30" y="11083"/>
                      <a:pt x="26" y="11131"/>
                      <a:pt x="37" y="11175"/>
                    </a:cubicBezTo>
                    <a:cubicBezTo>
                      <a:pt x="41" y="11193"/>
                      <a:pt x="51" y="11204"/>
                      <a:pt x="55" y="11220"/>
                    </a:cubicBezTo>
                    <a:cubicBezTo>
                      <a:pt x="62" y="11247"/>
                      <a:pt x="61" y="11276"/>
                      <a:pt x="69" y="11302"/>
                    </a:cubicBezTo>
                    <a:cubicBezTo>
                      <a:pt x="2030" y="17300"/>
                      <a:pt x="6297" y="21599"/>
                      <a:pt x="10800" y="21599"/>
                    </a:cubicBezTo>
                    <a:cubicBezTo>
                      <a:pt x="15302" y="21599"/>
                      <a:pt x="19569" y="17308"/>
                      <a:pt x="21530" y="11309"/>
                    </a:cubicBezTo>
                    <a:cubicBezTo>
                      <a:pt x="21539" y="11283"/>
                      <a:pt x="21537" y="11255"/>
                      <a:pt x="21544" y="11228"/>
                    </a:cubicBezTo>
                    <a:cubicBezTo>
                      <a:pt x="21548" y="11212"/>
                      <a:pt x="21558" y="11201"/>
                      <a:pt x="21562" y="11183"/>
                    </a:cubicBezTo>
                    <a:cubicBezTo>
                      <a:pt x="21573" y="11139"/>
                      <a:pt x="21569" y="11089"/>
                      <a:pt x="21576" y="11044"/>
                    </a:cubicBezTo>
                    <a:cubicBezTo>
                      <a:pt x="21587" y="10963"/>
                      <a:pt x="21599" y="10885"/>
                      <a:pt x="21599" y="10803"/>
                    </a:cubicBezTo>
                    <a:cubicBezTo>
                      <a:pt x="21599" y="10721"/>
                      <a:pt x="21587" y="10642"/>
                      <a:pt x="21576" y="10561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" name="AutoShape 106">
                <a:extLst>
                  <a:ext uri="{FF2B5EF4-FFF2-40B4-BE49-F238E27FC236}">
                    <a16:creationId xmlns:a16="http://schemas.microsoft.com/office/drawing/2014/main" id="{9C7B5658-5266-4772-AF06-7A31C0C43F80}"/>
                  </a:ext>
                </a:extLst>
              </p:cNvPr>
              <p:cNvSpPr/>
              <p:nvPr/>
            </p:nvSpPr>
            <p:spPr bwMode="auto">
              <a:xfrm>
                <a:off x="1814629" y="4729162"/>
                <a:ext cx="65881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2" y="0"/>
                    </a:moveTo>
                    <a:cubicBezTo>
                      <a:pt x="19193" y="0"/>
                      <a:pt x="19183" y="4"/>
                      <a:pt x="19174" y="4"/>
                    </a:cubicBezTo>
                    <a:cubicBezTo>
                      <a:pt x="8585" y="23"/>
                      <a:pt x="0" y="8607"/>
                      <a:pt x="0" y="19198"/>
                    </a:cubicBezTo>
                    <a:cubicBezTo>
                      <a:pt x="0" y="20523"/>
                      <a:pt x="1076" y="21600"/>
                      <a:pt x="2402" y="21600"/>
                    </a:cubicBezTo>
                    <a:cubicBezTo>
                      <a:pt x="3722" y="21600"/>
                      <a:pt x="4799" y="20523"/>
                      <a:pt x="4799" y="19198"/>
                    </a:cubicBezTo>
                    <a:cubicBezTo>
                      <a:pt x="4799" y="11262"/>
                      <a:pt x="11262" y="4803"/>
                      <a:pt x="19202" y="4803"/>
                    </a:cubicBezTo>
                    <a:lnTo>
                      <a:pt x="19202" y="4798"/>
                    </a:lnTo>
                    <a:cubicBezTo>
                      <a:pt x="20523" y="4798"/>
                      <a:pt x="21599" y="3721"/>
                      <a:pt x="21599" y="2401"/>
                    </a:cubicBezTo>
                    <a:cubicBezTo>
                      <a:pt x="21599" y="1076"/>
                      <a:pt x="20523" y="0"/>
                      <a:pt x="19202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" name="AutoShape 107">
                <a:extLst>
                  <a:ext uri="{FF2B5EF4-FFF2-40B4-BE49-F238E27FC236}">
                    <a16:creationId xmlns:a16="http://schemas.microsoft.com/office/drawing/2014/main" id="{E9B4549C-B80A-4E3E-B118-DAC54D9FBC4D}"/>
                  </a:ext>
                </a:extLst>
              </p:cNvPr>
              <p:cNvSpPr/>
              <p:nvPr/>
            </p:nvSpPr>
            <p:spPr bwMode="auto">
              <a:xfrm>
                <a:off x="1770973" y="4685506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057"/>
                    </a:moveTo>
                    <a:cubicBezTo>
                      <a:pt x="5694" y="20057"/>
                      <a:pt x="1542" y="15905"/>
                      <a:pt x="1542" y="10800"/>
                    </a:cubicBezTo>
                    <a:cubicBezTo>
                      <a:pt x="1542" y="5694"/>
                      <a:pt x="5694" y="1542"/>
                      <a:pt x="10800" y="1542"/>
                    </a:cubicBezTo>
                    <a:cubicBezTo>
                      <a:pt x="15905" y="1542"/>
                      <a:pt x="20057" y="5694"/>
                      <a:pt x="20057" y="10800"/>
                    </a:cubicBezTo>
                    <a:cubicBezTo>
                      <a:pt x="20057" y="15905"/>
                      <a:pt x="15905" y="20057"/>
                      <a:pt x="10800" y="20057"/>
                    </a:cubicBezTo>
                    <a:moveTo>
                      <a:pt x="10800" y="0"/>
                    </a:moveTo>
                    <a:cubicBezTo>
                      <a:pt x="4834" y="0"/>
                      <a:pt x="0" y="4834"/>
                      <a:pt x="0" y="10800"/>
                    </a:cubicBezTo>
                    <a:cubicBezTo>
                      <a:pt x="0" y="16765"/>
                      <a:pt x="4834" y="21600"/>
                      <a:pt x="10800" y="21600"/>
                    </a:cubicBezTo>
                    <a:cubicBezTo>
                      <a:pt x="16765" y="21600"/>
                      <a:pt x="21599" y="16765"/>
                      <a:pt x="21599" y="10800"/>
                    </a:cubicBezTo>
                    <a:cubicBezTo>
                      <a:pt x="21599" y="4834"/>
                      <a:pt x="16765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03F4C12-98DE-42E0-9295-C62A0DCC1A8B}"/>
              </a:ext>
            </a:extLst>
          </p:cNvPr>
          <p:cNvGrpSpPr/>
          <p:nvPr/>
        </p:nvGrpSpPr>
        <p:grpSpPr>
          <a:xfrm>
            <a:off x="9114283" y="2358980"/>
            <a:ext cx="1350518" cy="1350518"/>
            <a:chOff x="8849362" y="1871992"/>
            <a:chExt cx="1953620" cy="1953620"/>
          </a:xfrm>
        </p:grpSpPr>
        <p:sp>
          <p:nvSpPr>
            <p:cNvPr id="11" name="Oval 8">
              <a:extLst>
                <a:ext uri="{FF2B5EF4-FFF2-40B4-BE49-F238E27FC236}">
                  <a16:creationId xmlns:a16="http://schemas.microsoft.com/office/drawing/2014/main" id="{FB635C98-886C-4EA1-A8C2-B2A9D62B4704}"/>
                </a:ext>
              </a:extLst>
            </p:cNvPr>
            <p:cNvSpPr/>
            <p:nvPr/>
          </p:nvSpPr>
          <p:spPr bwMode="auto">
            <a:xfrm>
              <a:off x="8849362" y="1871992"/>
              <a:ext cx="1953620" cy="19536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/>
              <a:endParaRPr lang="es-ES" sz="4400" dirty="0">
                <a:cs typeface="+mn-ea"/>
                <a:sym typeface="+mn-lt"/>
              </a:endParaRPr>
            </a:p>
          </p:txBody>
        </p:sp>
        <p:sp>
          <p:nvSpPr>
            <p:cNvPr id="12" name="AutoShape 112">
              <a:extLst>
                <a:ext uri="{FF2B5EF4-FFF2-40B4-BE49-F238E27FC236}">
                  <a16:creationId xmlns:a16="http://schemas.microsoft.com/office/drawing/2014/main" id="{8174AEAB-1C47-4A7D-BD04-E17A6B540655}"/>
                </a:ext>
              </a:extLst>
            </p:cNvPr>
            <p:cNvSpPr/>
            <p:nvPr/>
          </p:nvSpPr>
          <p:spPr bwMode="auto">
            <a:xfrm>
              <a:off x="9438712" y="2460679"/>
              <a:ext cx="774920" cy="776246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F8A0CA9-B745-4F1B-BE66-E8A9F3A9CFE3}"/>
              </a:ext>
            </a:extLst>
          </p:cNvPr>
          <p:cNvGrpSpPr/>
          <p:nvPr/>
        </p:nvGrpSpPr>
        <p:grpSpPr>
          <a:xfrm>
            <a:off x="1588901" y="2358980"/>
            <a:ext cx="1350518" cy="1350518"/>
            <a:chOff x="1385699" y="1871992"/>
            <a:chExt cx="1953620" cy="1953620"/>
          </a:xfrm>
        </p:grpSpPr>
        <p:sp>
          <p:nvSpPr>
            <p:cNvPr id="14" name="Oval 5">
              <a:extLst>
                <a:ext uri="{FF2B5EF4-FFF2-40B4-BE49-F238E27FC236}">
                  <a16:creationId xmlns:a16="http://schemas.microsoft.com/office/drawing/2014/main" id="{8814A6CF-8B22-404C-9973-60A98942922E}"/>
                </a:ext>
              </a:extLst>
            </p:cNvPr>
            <p:cNvSpPr/>
            <p:nvPr/>
          </p:nvSpPr>
          <p:spPr bwMode="auto">
            <a:xfrm>
              <a:off x="1385699" y="1871992"/>
              <a:ext cx="1953620" cy="195362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/>
              <a:endParaRPr lang="es-ES" sz="4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AutoShape 117">
              <a:extLst>
                <a:ext uri="{FF2B5EF4-FFF2-40B4-BE49-F238E27FC236}">
                  <a16:creationId xmlns:a16="http://schemas.microsoft.com/office/drawing/2014/main" id="{BE227A1D-7110-48FF-A6C0-5AF6A82808F0}"/>
                </a:ext>
              </a:extLst>
            </p:cNvPr>
            <p:cNvSpPr/>
            <p:nvPr/>
          </p:nvSpPr>
          <p:spPr bwMode="auto">
            <a:xfrm>
              <a:off x="1975048" y="2558041"/>
              <a:ext cx="774922" cy="581522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algn="ctr" defTabSz="22860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50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7630B4BB-0099-4A56-BCF7-BB6E1C347167}"/>
              </a:ext>
            </a:extLst>
          </p:cNvPr>
          <p:cNvGrpSpPr/>
          <p:nvPr/>
        </p:nvGrpSpPr>
        <p:grpSpPr>
          <a:xfrm>
            <a:off x="6605823" y="2358980"/>
            <a:ext cx="1350516" cy="1350517"/>
            <a:chOff x="6361475" y="1871992"/>
            <a:chExt cx="1953618" cy="1953618"/>
          </a:xfrm>
        </p:grpSpPr>
        <p:sp>
          <p:nvSpPr>
            <p:cNvPr id="17" name="Oval 2">
              <a:extLst>
                <a:ext uri="{FF2B5EF4-FFF2-40B4-BE49-F238E27FC236}">
                  <a16:creationId xmlns:a16="http://schemas.microsoft.com/office/drawing/2014/main" id="{D8D607B8-60B9-49BF-9781-D08CF3D0173B}"/>
                </a:ext>
              </a:extLst>
            </p:cNvPr>
            <p:cNvSpPr/>
            <p:nvPr/>
          </p:nvSpPr>
          <p:spPr bwMode="auto">
            <a:xfrm>
              <a:off x="6361475" y="1871992"/>
              <a:ext cx="1953618" cy="195361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txBody>
            <a:bodyPr lIns="0" tIns="0" rIns="0" bIns="0" anchor="ctr"/>
            <a:lstStyle/>
            <a:p>
              <a:pPr algn="ctr"/>
              <a:endParaRPr lang="es-ES" sz="4400" dirty="0">
                <a:cs typeface="+mn-ea"/>
                <a:sym typeface="+mn-lt"/>
              </a:endParaRPr>
            </a:p>
          </p:txBody>
        </p:sp>
        <p:grpSp>
          <p:nvGrpSpPr>
            <p:cNvPr id="18" name="Group 138">
              <a:extLst>
                <a:ext uri="{FF2B5EF4-FFF2-40B4-BE49-F238E27FC236}">
                  <a16:creationId xmlns:a16="http://schemas.microsoft.com/office/drawing/2014/main" id="{3E2659D2-5481-44C3-9C1E-000540EA48B3}"/>
                </a:ext>
              </a:extLst>
            </p:cNvPr>
            <p:cNvGrpSpPr/>
            <p:nvPr/>
          </p:nvGrpSpPr>
          <p:grpSpPr>
            <a:xfrm>
              <a:off x="6950161" y="2522274"/>
              <a:ext cx="776246" cy="653054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19" name="AutoShape 120">
                <a:extLst>
                  <a:ext uri="{FF2B5EF4-FFF2-40B4-BE49-F238E27FC236}">
                    <a16:creationId xmlns:a16="http://schemas.microsoft.com/office/drawing/2014/main" id="{A6A0E566-9F32-4C8A-9A07-217ABEB55F14}"/>
                  </a:ext>
                </a:extLst>
              </p:cNvPr>
              <p:cNvSpPr/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0" name="AutoShape 121">
                <a:extLst>
                  <a:ext uri="{FF2B5EF4-FFF2-40B4-BE49-F238E27FC236}">
                    <a16:creationId xmlns:a16="http://schemas.microsoft.com/office/drawing/2014/main" id="{99C5AE97-CCF3-49F5-812C-C8E26BC15F7A}"/>
                  </a:ext>
                </a:extLst>
              </p:cNvPr>
              <p:cNvSpPr/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21" name="AutoShape 122">
                <a:extLst>
                  <a:ext uri="{FF2B5EF4-FFF2-40B4-BE49-F238E27FC236}">
                    <a16:creationId xmlns:a16="http://schemas.microsoft.com/office/drawing/2014/main" id="{1B937730-37DA-4A89-9D76-030C157CDA0E}"/>
                  </a:ext>
                </a:extLst>
              </p:cNvPr>
              <p:cNvSpPr/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algn="ctr" defTabSz="22860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500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Group 4">
            <a:extLst>
              <a:ext uri="{FF2B5EF4-FFF2-40B4-BE49-F238E27FC236}">
                <a16:creationId xmlns:a16="http://schemas.microsoft.com/office/drawing/2014/main" id="{218CED03-A41D-40DA-8C7A-2D3F27230158}"/>
              </a:ext>
            </a:extLst>
          </p:cNvPr>
          <p:cNvGrpSpPr/>
          <p:nvPr/>
        </p:nvGrpSpPr>
        <p:grpSpPr>
          <a:xfrm>
            <a:off x="1175520" y="4005103"/>
            <a:ext cx="2177280" cy="1098950"/>
            <a:chOff x="436551" y="4691251"/>
            <a:chExt cx="2177280" cy="1098950"/>
          </a:xfrm>
        </p:grpSpPr>
        <p:sp>
          <p:nvSpPr>
            <p:cNvPr id="23" name="Rectangle 66">
              <a:extLst>
                <a:ext uri="{FF2B5EF4-FFF2-40B4-BE49-F238E27FC236}">
                  <a16:creationId xmlns:a16="http://schemas.microsoft.com/office/drawing/2014/main" id="{5708BC46-9CAC-4DA0-9708-6099D784242C}"/>
                </a:ext>
              </a:extLst>
            </p:cNvPr>
            <p:cNvSpPr/>
            <p:nvPr/>
          </p:nvSpPr>
          <p:spPr>
            <a:xfrm>
              <a:off x="436551" y="5180803"/>
              <a:ext cx="217728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4" name="Rectangle 67">
              <a:extLst>
                <a:ext uri="{FF2B5EF4-FFF2-40B4-BE49-F238E27FC236}">
                  <a16:creationId xmlns:a16="http://schemas.microsoft.com/office/drawing/2014/main" id="{5F6FD14E-9C62-4ADB-B5DE-5E6C4D21DAF5}"/>
                </a:ext>
              </a:extLst>
            </p:cNvPr>
            <p:cNvSpPr/>
            <p:nvPr/>
          </p:nvSpPr>
          <p:spPr>
            <a:xfrm>
              <a:off x="614855" y="4691251"/>
              <a:ext cx="1820672" cy="5042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输入标题</a:t>
              </a:r>
              <a:endParaRPr lang="en-US" sz="20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Group 4">
            <a:extLst>
              <a:ext uri="{FF2B5EF4-FFF2-40B4-BE49-F238E27FC236}">
                <a16:creationId xmlns:a16="http://schemas.microsoft.com/office/drawing/2014/main" id="{6BD38176-316D-4883-86D7-D47ACBF36D37}"/>
              </a:ext>
            </a:extLst>
          </p:cNvPr>
          <p:cNvGrpSpPr/>
          <p:nvPr/>
        </p:nvGrpSpPr>
        <p:grpSpPr>
          <a:xfrm>
            <a:off x="3683980" y="4005103"/>
            <a:ext cx="2177280" cy="1098950"/>
            <a:chOff x="436551" y="4691251"/>
            <a:chExt cx="2177280" cy="1098950"/>
          </a:xfrm>
        </p:grpSpPr>
        <p:sp>
          <p:nvSpPr>
            <p:cNvPr id="26" name="Rectangle 66">
              <a:extLst>
                <a:ext uri="{FF2B5EF4-FFF2-40B4-BE49-F238E27FC236}">
                  <a16:creationId xmlns:a16="http://schemas.microsoft.com/office/drawing/2014/main" id="{0DBC0248-D1F7-4FA8-9995-339830170257}"/>
                </a:ext>
              </a:extLst>
            </p:cNvPr>
            <p:cNvSpPr/>
            <p:nvPr/>
          </p:nvSpPr>
          <p:spPr>
            <a:xfrm>
              <a:off x="436551" y="5180803"/>
              <a:ext cx="217728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67">
              <a:extLst>
                <a:ext uri="{FF2B5EF4-FFF2-40B4-BE49-F238E27FC236}">
                  <a16:creationId xmlns:a16="http://schemas.microsoft.com/office/drawing/2014/main" id="{392C88B5-28DA-483B-A41E-F7C255D86421}"/>
                </a:ext>
              </a:extLst>
            </p:cNvPr>
            <p:cNvSpPr/>
            <p:nvPr/>
          </p:nvSpPr>
          <p:spPr>
            <a:xfrm>
              <a:off x="614855" y="4691251"/>
              <a:ext cx="1820672" cy="5042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输入标题</a:t>
              </a:r>
              <a:endParaRPr lang="en-US" sz="20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Group 4">
            <a:extLst>
              <a:ext uri="{FF2B5EF4-FFF2-40B4-BE49-F238E27FC236}">
                <a16:creationId xmlns:a16="http://schemas.microsoft.com/office/drawing/2014/main" id="{0417378C-3B55-4704-A941-7BC337F6C2FC}"/>
              </a:ext>
            </a:extLst>
          </p:cNvPr>
          <p:cNvGrpSpPr/>
          <p:nvPr/>
        </p:nvGrpSpPr>
        <p:grpSpPr>
          <a:xfrm>
            <a:off x="6192440" y="4005103"/>
            <a:ext cx="2177280" cy="1080676"/>
            <a:chOff x="436551" y="4691251"/>
            <a:chExt cx="2177280" cy="1080676"/>
          </a:xfrm>
        </p:grpSpPr>
        <p:sp>
          <p:nvSpPr>
            <p:cNvPr id="29" name="Rectangle 66">
              <a:extLst>
                <a:ext uri="{FF2B5EF4-FFF2-40B4-BE49-F238E27FC236}">
                  <a16:creationId xmlns:a16="http://schemas.microsoft.com/office/drawing/2014/main" id="{5C734691-2302-4FD3-8A19-D8CF01244504}"/>
                </a:ext>
              </a:extLst>
            </p:cNvPr>
            <p:cNvSpPr/>
            <p:nvPr/>
          </p:nvSpPr>
          <p:spPr>
            <a:xfrm>
              <a:off x="436551" y="5180803"/>
              <a:ext cx="2177280" cy="5911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0" name="Rectangle 67">
              <a:extLst>
                <a:ext uri="{FF2B5EF4-FFF2-40B4-BE49-F238E27FC236}">
                  <a16:creationId xmlns:a16="http://schemas.microsoft.com/office/drawing/2014/main" id="{01D13727-8054-4DEB-94A1-CB6A221A74C2}"/>
                </a:ext>
              </a:extLst>
            </p:cNvPr>
            <p:cNvSpPr/>
            <p:nvPr/>
          </p:nvSpPr>
          <p:spPr>
            <a:xfrm>
              <a:off x="614855" y="4691251"/>
              <a:ext cx="1820672" cy="5042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输入标题</a:t>
              </a:r>
              <a:endParaRPr lang="en-US" sz="20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Group 4">
            <a:extLst>
              <a:ext uri="{FF2B5EF4-FFF2-40B4-BE49-F238E27FC236}">
                <a16:creationId xmlns:a16="http://schemas.microsoft.com/office/drawing/2014/main" id="{A0D38F90-EBF1-4370-A340-42FEC220857D}"/>
              </a:ext>
            </a:extLst>
          </p:cNvPr>
          <p:cNvGrpSpPr/>
          <p:nvPr/>
        </p:nvGrpSpPr>
        <p:grpSpPr>
          <a:xfrm>
            <a:off x="8700900" y="4005103"/>
            <a:ext cx="2177280" cy="1098950"/>
            <a:chOff x="436551" y="4691251"/>
            <a:chExt cx="2177280" cy="1098950"/>
          </a:xfrm>
        </p:grpSpPr>
        <p:sp>
          <p:nvSpPr>
            <p:cNvPr id="32" name="Rectangle 66">
              <a:extLst>
                <a:ext uri="{FF2B5EF4-FFF2-40B4-BE49-F238E27FC236}">
                  <a16:creationId xmlns:a16="http://schemas.microsoft.com/office/drawing/2014/main" id="{9B68BCAE-5D20-43BF-BA8C-4CFD62123ACF}"/>
                </a:ext>
              </a:extLst>
            </p:cNvPr>
            <p:cNvSpPr/>
            <p:nvPr/>
          </p:nvSpPr>
          <p:spPr>
            <a:xfrm>
              <a:off x="436551" y="5180803"/>
              <a:ext cx="2177280" cy="609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prstClr val="white">
                      <a:lumMod val="65000"/>
                    </a:prstClr>
                  </a:solidFill>
                  <a:cs typeface="+mn-ea"/>
                  <a:sym typeface="+mn-lt"/>
                </a:rPr>
                <a:t>标题数字等都可以通过点击和重新输入进行更改</a:t>
              </a:r>
              <a:endParaRPr lang="en-US" sz="14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3" name="Rectangle 67">
              <a:extLst>
                <a:ext uri="{FF2B5EF4-FFF2-40B4-BE49-F238E27FC236}">
                  <a16:creationId xmlns:a16="http://schemas.microsoft.com/office/drawing/2014/main" id="{A364D48B-A007-4436-B698-A36049346B48}"/>
                </a:ext>
              </a:extLst>
            </p:cNvPr>
            <p:cNvSpPr/>
            <p:nvPr/>
          </p:nvSpPr>
          <p:spPr>
            <a:xfrm>
              <a:off x="614855" y="4691251"/>
              <a:ext cx="1820672" cy="5042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dirty="0">
                  <a:solidFill>
                    <a:prstClr val="black">
                      <a:lumMod val="75000"/>
                      <a:lumOff val="25000"/>
                    </a:prstClr>
                  </a:solidFill>
                  <a:cs typeface="+mn-ea"/>
                  <a:sym typeface="+mn-lt"/>
                </a:rPr>
                <a:t>输入标题</a:t>
              </a:r>
              <a:endParaRPr lang="en-US" sz="2000" dirty="0">
                <a:solidFill>
                  <a:prstClr val="white">
                    <a:lumMod val="65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18739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5CB8D1CB-D1DD-47B0-BAAE-F99149AB5BE9}"/>
              </a:ext>
            </a:extLst>
          </p:cNvPr>
          <p:cNvSpPr txBox="1"/>
          <p:nvPr/>
        </p:nvSpPr>
        <p:spPr>
          <a:xfrm>
            <a:off x="-2317649" y="-2066511"/>
            <a:ext cx="11523332" cy="110799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1400" b="1" spc="-300" dirty="0">
                <a:blipFill dpi="0" rotWithShape="1">
                  <a:blip r:embed="rId4">
                    <a:alphaModFix amt="50000"/>
                  </a:blip>
                  <a:srcRect/>
                  <a:stretch>
                    <a:fillRect/>
                  </a:stretch>
                </a:blipFill>
                <a:cs typeface="+mn-ea"/>
                <a:sym typeface="+mn-lt"/>
              </a:rPr>
              <a:t>02</a:t>
            </a:r>
            <a:endParaRPr lang="zh-CN" altLang="en-US" sz="71400" b="1" spc="-300" dirty="0">
              <a:blipFill dpi="0" rotWithShape="1">
                <a:blip r:embed="rId4">
                  <a:alphaModFix amt="50000"/>
                </a:blip>
                <a:srcRect/>
                <a:stretch>
                  <a:fillRect/>
                </a:stretch>
              </a:blipFill>
              <a:cs typeface="+mn-ea"/>
              <a:sym typeface="+mn-lt"/>
            </a:endParaRPr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D9C2F5F5-F53E-4EC9-818F-C4B3F11499FA}"/>
              </a:ext>
            </a:extLst>
          </p:cNvPr>
          <p:cNvSpPr txBox="1"/>
          <p:nvPr/>
        </p:nvSpPr>
        <p:spPr>
          <a:xfrm>
            <a:off x="7488672" y="3178002"/>
            <a:ext cx="2370991" cy="59093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600" dirty="0">
                <a:cs typeface="+mn-ea"/>
                <a:sym typeface="+mn-lt"/>
              </a:rPr>
              <a:t>项目简介</a:t>
            </a:r>
            <a:endParaRPr lang="en-US" sz="3600" b="1" spc="600" dirty="0">
              <a:cs typeface="+mn-ea"/>
              <a:sym typeface="+mn-lt"/>
            </a:endParaRPr>
          </a:p>
        </p:txBody>
      </p:sp>
      <p:sp>
        <p:nvSpPr>
          <p:cNvPr id="6" name="TextBox 4">
            <a:extLst>
              <a:ext uri="{FF2B5EF4-FFF2-40B4-BE49-F238E27FC236}">
                <a16:creationId xmlns:a16="http://schemas.microsoft.com/office/drawing/2014/main" id="{49110C8C-2ED1-458E-AD26-E687E32D275A}"/>
              </a:ext>
            </a:extLst>
          </p:cNvPr>
          <p:cNvSpPr txBox="1"/>
          <p:nvPr/>
        </p:nvSpPr>
        <p:spPr>
          <a:xfrm>
            <a:off x="7508768" y="3874151"/>
            <a:ext cx="3393831" cy="757643"/>
          </a:xfrm>
          <a:prstGeom prst="rect">
            <a:avLst/>
          </a:prstGeom>
          <a:noFill/>
        </p:spPr>
        <p:txBody>
          <a:bodyPr lIns="0" rIns="0"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solidFill>
                  <a:schemeClr val="tx1">
                    <a:alpha val="7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</a:t>
            </a:r>
          </a:p>
        </p:txBody>
      </p:sp>
      <p:sp>
        <p:nvSpPr>
          <p:cNvPr id="8" name="TextBox 3">
            <a:extLst>
              <a:ext uri="{FF2B5EF4-FFF2-40B4-BE49-F238E27FC236}">
                <a16:creationId xmlns:a16="http://schemas.microsoft.com/office/drawing/2014/main" id="{C58C8608-36C6-43DD-AD62-6683C4AD5BC1}"/>
              </a:ext>
            </a:extLst>
          </p:cNvPr>
          <p:cNvSpPr txBox="1"/>
          <p:nvPr/>
        </p:nvSpPr>
        <p:spPr>
          <a:xfrm>
            <a:off x="7477578" y="2594743"/>
            <a:ext cx="2769508" cy="590931"/>
          </a:xfrm>
          <a:prstGeom prst="rect">
            <a:avLst/>
          </a:prstGeom>
          <a:noFill/>
        </p:spPr>
        <p:txBody>
          <a:bodyPr wrap="square" lIns="0" rIns="0">
            <a:sp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PARTTWO</a:t>
            </a:r>
          </a:p>
        </p:txBody>
      </p:sp>
    </p:spTree>
    <p:extLst>
      <p:ext uri="{BB962C8B-B14F-4D97-AF65-F5344CB8AC3E}">
        <p14:creationId xmlns:p14="http://schemas.microsoft.com/office/powerpoint/2010/main" val="3961208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5" grpId="0"/>
      <p:bldP spid="6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2847">
            <a:extLst>
              <a:ext uri="{FF2B5EF4-FFF2-40B4-BE49-F238E27FC236}">
                <a16:creationId xmlns:a16="http://schemas.microsoft.com/office/drawing/2014/main" id="{84A56DE6-B46C-4037-96FF-8C44D336261B}"/>
              </a:ext>
            </a:extLst>
          </p:cNvPr>
          <p:cNvSpPr/>
          <p:nvPr/>
        </p:nvSpPr>
        <p:spPr>
          <a:xfrm>
            <a:off x="2476027" y="3750260"/>
            <a:ext cx="483547" cy="48354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34" y="6292"/>
                </a:moveTo>
                <a:cubicBezTo>
                  <a:pt x="18643" y="6159"/>
                  <a:pt x="18655" y="6026"/>
                  <a:pt x="18655" y="5891"/>
                </a:cubicBezTo>
                <a:cubicBezTo>
                  <a:pt x="18655" y="2638"/>
                  <a:pt x="16017" y="0"/>
                  <a:pt x="12764" y="0"/>
                </a:cubicBezTo>
                <a:cubicBezTo>
                  <a:pt x="10499" y="0"/>
                  <a:pt x="8536" y="1279"/>
                  <a:pt x="7550" y="3153"/>
                </a:cubicBezTo>
                <a:cubicBezTo>
                  <a:pt x="7185" y="3021"/>
                  <a:pt x="6793" y="2945"/>
                  <a:pt x="6382" y="2945"/>
                </a:cubicBezTo>
                <a:cubicBezTo>
                  <a:pt x="4484" y="2945"/>
                  <a:pt x="2945" y="4484"/>
                  <a:pt x="2945" y="6382"/>
                </a:cubicBezTo>
                <a:cubicBezTo>
                  <a:pt x="2945" y="6629"/>
                  <a:pt x="2973" y="6869"/>
                  <a:pt x="3022" y="7101"/>
                </a:cubicBezTo>
                <a:cubicBezTo>
                  <a:pt x="1267" y="7686"/>
                  <a:pt x="0" y="9339"/>
                  <a:pt x="0" y="11291"/>
                </a:cubicBezTo>
                <a:cubicBezTo>
                  <a:pt x="0" y="13731"/>
                  <a:pt x="1978" y="15709"/>
                  <a:pt x="4418" y="15709"/>
                </a:cubicBezTo>
                <a:lnTo>
                  <a:pt x="8836" y="15709"/>
                </a:lnTo>
                <a:cubicBezTo>
                  <a:pt x="9108" y="15709"/>
                  <a:pt x="9327" y="15489"/>
                  <a:pt x="9327" y="15218"/>
                </a:cubicBezTo>
                <a:cubicBezTo>
                  <a:pt x="9327" y="14947"/>
                  <a:pt x="9108" y="14727"/>
                  <a:pt x="8836" y="14727"/>
                </a:cubicBezTo>
                <a:lnTo>
                  <a:pt x="4418" y="14727"/>
                </a:lnTo>
                <a:cubicBezTo>
                  <a:pt x="2524" y="14727"/>
                  <a:pt x="982" y="13185"/>
                  <a:pt x="982" y="11291"/>
                </a:cubicBezTo>
                <a:cubicBezTo>
                  <a:pt x="982" y="9810"/>
                  <a:pt x="1926" y="8502"/>
                  <a:pt x="3333" y="8033"/>
                </a:cubicBezTo>
                <a:lnTo>
                  <a:pt x="4165" y="7756"/>
                </a:lnTo>
                <a:lnTo>
                  <a:pt x="3982" y="6897"/>
                </a:lnTo>
                <a:cubicBezTo>
                  <a:pt x="3946" y="6725"/>
                  <a:pt x="3927" y="6551"/>
                  <a:pt x="3927" y="6382"/>
                </a:cubicBezTo>
                <a:cubicBezTo>
                  <a:pt x="3927" y="5028"/>
                  <a:pt x="5028" y="3927"/>
                  <a:pt x="6382" y="3927"/>
                </a:cubicBezTo>
                <a:cubicBezTo>
                  <a:pt x="6662" y="3927"/>
                  <a:pt x="6942" y="3977"/>
                  <a:pt x="7215" y="4077"/>
                </a:cubicBezTo>
                <a:lnTo>
                  <a:pt x="8019" y="4368"/>
                </a:lnTo>
                <a:lnTo>
                  <a:pt x="8418" y="3611"/>
                </a:lnTo>
                <a:cubicBezTo>
                  <a:pt x="9272" y="1989"/>
                  <a:pt x="10937" y="982"/>
                  <a:pt x="12764" y="982"/>
                </a:cubicBezTo>
                <a:cubicBezTo>
                  <a:pt x="15470" y="982"/>
                  <a:pt x="17673" y="3184"/>
                  <a:pt x="17673" y="5891"/>
                </a:cubicBezTo>
                <a:cubicBezTo>
                  <a:pt x="17673" y="5977"/>
                  <a:pt x="17666" y="6060"/>
                  <a:pt x="17660" y="6145"/>
                </a:cubicBezTo>
                <a:lnTo>
                  <a:pt x="17655" y="6229"/>
                </a:lnTo>
                <a:lnTo>
                  <a:pt x="17610" y="6920"/>
                </a:lnTo>
                <a:lnTo>
                  <a:pt x="18245" y="7194"/>
                </a:lnTo>
                <a:cubicBezTo>
                  <a:pt x="19686" y="7816"/>
                  <a:pt x="20618" y="9232"/>
                  <a:pt x="20618" y="10800"/>
                </a:cubicBezTo>
                <a:cubicBezTo>
                  <a:pt x="20618" y="12965"/>
                  <a:pt x="18856" y="14727"/>
                  <a:pt x="16691" y="14727"/>
                </a:cubicBezTo>
                <a:lnTo>
                  <a:pt x="12764" y="14727"/>
                </a:lnTo>
                <a:cubicBezTo>
                  <a:pt x="12492" y="14727"/>
                  <a:pt x="12273" y="14947"/>
                  <a:pt x="12273" y="15218"/>
                </a:cubicBezTo>
                <a:cubicBezTo>
                  <a:pt x="12273" y="15489"/>
                  <a:pt x="12492" y="15709"/>
                  <a:pt x="12764" y="15709"/>
                </a:cubicBezTo>
                <a:lnTo>
                  <a:pt x="16691" y="15709"/>
                </a:lnTo>
                <a:cubicBezTo>
                  <a:pt x="19401" y="15709"/>
                  <a:pt x="21600" y="13511"/>
                  <a:pt x="21600" y="10800"/>
                </a:cubicBezTo>
                <a:cubicBezTo>
                  <a:pt x="21600" y="8780"/>
                  <a:pt x="20378" y="7045"/>
                  <a:pt x="18634" y="6292"/>
                </a:cubicBezTo>
                <a:moveTo>
                  <a:pt x="13745" y="17673"/>
                </a:moveTo>
                <a:cubicBezTo>
                  <a:pt x="13610" y="17673"/>
                  <a:pt x="13488" y="17728"/>
                  <a:pt x="13398" y="17817"/>
                </a:cubicBezTo>
                <a:lnTo>
                  <a:pt x="11291" y="19924"/>
                </a:lnTo>
                <a:lnTo>
                  <a:pt x="11291" y="8346"/>
                </a:lnTo>
                <a:cubicBezTo>
                  <a:pt x="11291" y="8074"/>
                  <a:pt x="11071" y="7855"/>
                  <a:pt x="10800" y="7855"/>
                </a:cubicBezTo>
                <a:cubicBezTo>
                  <a:pt x="10529" y="7855"/>
                  <a:pt x="10309" y="8074"/>
                  <a:pt x="10309" y="8346"/>
                </a:cubicBezTo>
                <a:lnTo>
                  <a:pt x="10309" y="19924"/>
                </a:lnTo>
                <a:lnTo>
                  <a:pt x="8202" y="17817"/>
                </a:lnTo>
                <a:cubicBezTo>
                  <a:pt x="8113" y="17728"/>
                  <a:pt x="7990" y="17673"/>
                  <a:pt x="7855" y="17673"/>
                </a:cubicBezTo>
                <a:cubicBezTo>
                  <a:pt x="7583" y="17673"/>
                  <a:pt x="7364" y="17893"/>
                  <a:pt x="7364" y="18164"/>
                </a:cubicBezTo>
                <a:cubicBezTo>
                  <a:pt x="7364" y="18300"/>
                  <a:pt x="7419" y="18422"/>
                  <a:pt x="7507" y="18511"/>
                </a:cubicBezTo>
                <a:lnTo>
                  <a:pt x="10453" y="21456"/>
                </a:lnTo>
                <a:cubicBezTo>
                  <a:pt x="10542" y="21545"/>
                  <a:pt x="10664" y="21600"/>
                  <a:pt x="10800" y="21600"/>
                </a:cubicBezTo>
                <a:cubicBezTo>
                  <a:pt x="10936" y="21600"/>
                  <a:pt x="11058" y="21545"/>
                  <a:pt x="11147" y="21456"/>
                </a:cubicBezTo>
                <a:lnTo>
                  <a:pt x="14093" y="18511"/>
                </a:lnTo>
                <a:cubicBezTo>
                  <a:pt x="14182" y="18422"/>
                  <a:pt x="14236" y="18300"/>
                  <a:pt x="14236" y="18164"/>
                </a:cubicBezTo>
                <a:cubicBezTo>
                  <a:pt x="14236" y="17893"/>
                  <a:pt x="14017" y="17673"/>
                  <a:pt x="13745" y="17673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5" name="Shape 2836">
            <a:extLst>
              <a:ext uri="{FF2B5EF4-FFF2-40B4-BE49-F238E27FC236}">
                <a16:creationId xmlns:a16="http://schemas.microsoft.com/office/drawing/2014/main" id="{0AEA04C2-8688-4806-B612-2642FD436566}"/>
              </a:ext>
            </a:extLst>
          </p:cNvPr>
          <p:cNvSpPr/>
          <p:nvPr/>
        </p:nvSpPr>
        <p:spPr>
          <a:xfrm>
            <a:off x="9105427" y="1925277"/>
            <a:ext cx="483547" cy="351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8900"/>
                </a:moveTo>
                <a:cubicBezTo>
                  <a:pt x="20618" y="18980"/>
                  <a:pt x="20611" y="19058"/>
                  <a:pt x="20601" y="19135"/>
                </a:cubicBezTo>
                <a:lnTo>
                  <a:pt x="14539" y="10800"/>
                </a:lnTo>
                <a:lnTo>
                  <a:pt x="20601" y="2465"/>
                </a:lnTo>
                <a:cubicBezTo>
                  <a:pt x="20611" y="2542"/>
                  <a:pt x="20618" y="2620"/>
                  <a:pt x="20618" y="2700"/>
                </a:cubicBezTo>
                <a:cubicBezTo>
                  <a:pt x="20618" y="2700"/>
                  <a:pt x="20618" y="18900"/>
                  <a:pt x="20618" y="18900"/>
                </a:cubicBezTo>
                <a:close/>
                <a:moveTo>
                  <a:pt x="19636" y="20250"/>
                </a:moveTo>
                <a:lnTo>
                  <a:pt x="1964" y="20250"/>
                </a:lnTo>
                <a:cubicBezTo>
                  <a:pt x="1849" y="20250"/>
                  <a:pt x="1739" y="20218"/>
                  <a:pt x="1637" y="20168"/>
                </a:cubicBezTo>
                <a:lnTo>
                  <a:pt x="7755" y="11754"/>
                </a:lnTo>
                <a:lnTo>
                  <a:pt x="9440" y="14072"/>
                </a:lnTo>
                <a:cubicBezTo>
                  <a:pt x="9816" y="14589"/>
                  <a:pt x="10308" y="14847"/>
                  <a:pt x="10800" y="14847"/>
                </a:cubicBezTo>
                <a:cubicBezTo>
                  <a:pt x="11292" y="14847"/>
                  <a:pt x="11784" y="14589"/>
                  <a:pt x="12159" y="14072"/>
                </a:cubicBezTo>
                <a:lnTo>
                  <a:pt x="13845" y="11754"/>
                </a:lnTo>
                <a:lnTo>
                  <a:pt x="19964" y="20168"/>
                </a:lnTo>
                <a:cubicBezTo>
                  <a:pt x="19861" y="20218"/>
                  <a:pt x="19752" y="20250"/>
                  <a:pt x="19636" y="20250"/>
                </a:cubicBezTo>
                <a:moveTo>
                  <a:pt x="982" y="18900"/>
                </a:moveTo>
                <a:lnTo>
                  <a:pt x="982" y="2700"/>
                </a:lnTo>
                <a:cubicBezTo>
                  <a:pt x="982" y="2620"/>
                  <a:pt x="989" y="2542"/>
                  <a:pt x="999" y="2465"/>
                </a:cubicBezTo>
                <a:lnTo>
                  <a:pt x="7061" y="10800"/>
                </a:lnTo>
                <a:lnTo>
                  <a:pt x="999" y="19135"/>
                </a:lnTo>
                <a:cubicBezTo>
                  <a:pt x="989" y="19058"/>
                  <a:pt x="982" y="18980"/>
                  <a:pt x="982" y="18900"/>
                </a:cubicBezTo>
                <a:moveTo>
                  <a:pt x="1964" y="1350"/>
                </a:moveTo>
                <a:lnTo>
                  <a:pt x="19636" y="1350"/>
                </a:lnTo>
                <a:cubicBezTo>
                  <a:pt x="19752" y="1350"/>
                  <a:pt x="19861" y="1382"/>
                  <a:pt x="19964" y="1433"/>
                </a:cubicBezTo>
                <a:lnTo>
                  <a:pt x="11465" y="13118"/>
                </a:lnTo>
                <a:cubicBezTo>
                  <a:pt x="11288" y="13362"/>
                  <a:pt x="11051" y="13497"/>
                  <a:pt x="10800" y="13497"/>
                </a:cubicBezTo>
                <a:cubicBezTo>
                  <a:pt x="10549" y="13497"/>
                  <a:pt x="10312" y="13362"/>
                  <a:pt x="10134" y="13118"/>
                </a:cubicBezTo>
                <a:lnTo>
                  <a:pt x="1637" y="1433"/>
                </a:lnTo>
                <a:cubicBezTo>
                  <a:pt x="1739" y="1382"/>
                  <a:pt x="1849" y="1350"/>
                  <a:pt x="1964" y="1350"/>
                </a:cubicBezTo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1209"/>
                  <a:pt x="0" y="2700"/>
                </a:cubicBezTo>
                <a:lnTo>
                  <a:pt x="0" y="18900"/>
                </a:lnTo>
                <a:cubicBezTo>
                  <a:pt x="0" y="2039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391"/>
                  <a:pt x="21600" y="18900"/>
                </a:cubicBezTo>
                <a:lnTo>
                  <a:pt x="21600" y="2700"/>
                </a:lnTo>
                <a:cubicBezTo>
                  <a:pt x="21600" y="1209"/>
                  <a:pt x="20721" y="0"/>
                  <a:pt x="19636" y="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6" name="Shape 2841">
            <a:extLst>
              <a:ext uri="{FF2B5EF4-FFF2-40B4-BE49-F238E27FC236}">
                <a16:creationId xmlns:a16="http://schemas.microsoft.com/office/drawing/2014/main" id="{60610A51-245A-4B6B-9AD9-E2E9DFC25C1A}"/>
              </a:ext>
            </a:extLst>
          </p:cNvPr>
          <p:cNvSpPr/>
          <p:nvPr/>
        </p:nvSpPr>
        <p:spPr>
          <a:xfrm>
            <a:off x="2476027" y="1925277"/>
            <a:ext cx="483547" cy="3956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0400"/>
                </a:moveTo>
                <a:lnTo>
                  <a:pt x="982" y="20400"/>
                </a:lnTo>
                <a:lnTo>
                  <a:pt x="982" y="13200"/>
                </a:lnTo>
                <a:lnTo>
                  <a:pt x="6907" y="13200"/>
                </a:lnTo>
                <a:cubicBezTo>
                  <a:pt x="7149" y="15567"/>
                  <a:pt x="8798" y="17400"/>
                  <a:pt x="10800" y="17400"/>
                </a:cubicBezTo>
                <a:cubicBezTo>
                  <a:pt x="12802" y="17400"/>
                  <a:pt x="14451" y="15567"/>
                  <a:pt x="14693" y="13200"/>
                </a:cubicBezTo>
                <a:lnTo>
                  <a:pt x="20618" y="13200"/>
                </a:lnTo>
                <a:cubicBezTo>
                  <a:pt x="20618" y="13200"/>
                  <a:pt x="20618" y="20400"/>
                  <a:pt x="20618" y="20400"/>
                </a:cubicBezTo>
                <a:close/>
                <a:moveTo>
                  <a:pt x="5703" y="1200"/>
                </a:moveTo>
                <a:lnTo>
                  <a:pt x="15897" y="1200"/>
                </a:lnTo>
                <a:lnTo>
                  <a:pt x="20315" y="12000"/>
                </a:lnTo>
                <a:lnTo>
                  <a:pt x="14236" y="12000"/>
                </a:lnTo>
                <a:cubicBezTo>
                  <a:pt x="13966" y="12000"/>
                  <a:pt x="13745" y="12269"/>
                  <a:pt x="13745" y="12600"/>
                </a:cubicBezTo>
                <a:cubicBezTo>
                  <a:pt x="13745" y="14588"/>
                  <a:pt x="12427" y="16200"/>
                  <a:pt x="10800" y="16200"/>
                </a:cubicBezTo>
                <a:cubicBezTo>
                  <a:pt x="9173" y="16200"/>
                  <a:pt x="7855" y="14588"/>
                  <a:pt x="7855" y="12600"/>
                </a:cubicBezTo>
                <a:cubicBezTo>
                  <a:pt x="7855" y="12269"/>
                  <a:pt x="7634" y="12000"/>
                  <a:pt x="7364" y="12000"/>
                </a:cubicBezTo>
                <a:lnTo>
                  <a:pt x="1285" y="12000"/>
                </a:lnTo>
                <a:cubicBezTo>
                  <a:pt x="1285" y="12000"/>
                  <a:pt x="5703" y="1200"/>
                  <a:pt x="5703" y="1200"/>
                </a:cubicBezTo>
                <a:close/>
                <a:moveTo>
                  <a:pt x="21543" y="12334"/>
                </a:moveTo>
                <a:lnTo>
                  <a:pt x="21548" y="12332"/>
                </a:lnTo>
                <a:lnTo>
                  <a:pt x="16639" y="332"/>
                </a:lnTo>
                <a:lnTo>
                  <a:pt x="16634" y="335"/>
                </a:lnTo>
                <a:cubicBezTo>
                  <a:pt x="16554" y="138"/>
                  <a:pt x="16392" y="0"/>
                  <a:pt x="16200" y="0"/>
                </a:cubicBezTo>
                <a:lnTo>
                  <a:pt x="5400" y="0"/>
                </a:lnTo>
                <a:cubicBezTo>
                  <a:pt x="5208" y="0"/>
                  <a:pt x="5046" y="138"/>
                  <a:pt x="4966" y="335"/>
                </a:cubicBezTo>
                <a:lnTo>
                  <a:pt x="4961" y="332"/>
                </a:lnTo>
                <a:lnTo>
                  <a:pt x="52" y="12332"/>
                </a:lnTo>
                <a:lnTo>
                  <a:pt x="57" y="12334"/>
                </a:lnTo>
                <a:cubicBezTo>
                  <a:pt x="23" y="12416"/>
                  <a:pt x="0" y="12503"/>
                  <a:pt x="0" y="12600"/>
                </a:cubicBezTo>
                <a:lnTo>
                  <a:pt x="0" y="21000"/>
                </a:lnTo>
                <a:cubicBezTo>
                  <a:pt x="0" y="21332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332"/>
                  <a:pt x="21600" y="21000"/>
                </a:cubicBezTo>
                <a:lnTo>
                  <a:pt x="21600" y="12600"/>
                </a:lnTo>
                <a:cubicBezTo>
                  <a:pt x="21600" y="12503"/>
                  <a:pt x="21577" y="12416"/>
                  <a:pt x="21543" y="12334"/>
                </a:cubicBezTo>
                <a:moveTo>
                  <a:pt x="16691" y="9000"/>
                </a:moveTo>
                <a:cubicBezTo>
                  <a:pt x="16691" y="8669"/>
                  <a:pt x="16471" y="8400"/>
                  <a:pt x="16200" y="8400"/>
                </a:cubicBezTo>
                <a:lnTo>
                  <a:pt x="5400" y="8400"/>
                </a:lnTo>
                <a:cubicBezTo>
                  <a:pt x="5129" y="8400"/>
                  <a:pt x="4909" y="8669"/>
                  <a:pt x="4909" y="9000"/>
                </a:cubicBezTo>
                <a:cubicBezTo>
                  <a:pt x="4909" y="9332"/>
                  <a:pt x="5129" y="9600"/>
                  <a:pt x="5400" y="9600"/>
                </a:cubicBezTo>
                <a:lnTo>
                  <a:pt x="16200" y="9600"/>
                </a:lnTo>
                <a:cubicBezTo>
                  <a:pt x="16471" y="9600"/>
                  <a:pt x="16691" y="9332"/>
                  <a:pt x="16691" y="9000"/>
                </a:cubicBezTo>
                <a:moveTo>
                  <a:pt x="6382" y="7200"/>
                </a:moveTo>
                <a:lnTo>
                  <a:pt x="15218" y="7200"/>
                </a:lnTo>
                <a:cubicBezTo>
                  <a:pt x="15489" y="7200"/>
                  <a:pt x="15709" y="6932"/>
                  <a:pt x="15709" y="6600"/>
                </a:cubicBezTo>
                <a:cubicBezTo>
                  <a:pt x="15709" y="6269"/>
                  <a:pt x="15489" y="6000"/>
                  <a:pt x="15218" y="6000"/>
                </a:cubicBezTo>
                <a:lnTo>
                  <a:pt x="6382" y="6000"/>
                </a:lnTo>
                <a:cubicBezTo>
                  <a:pt x="6111" y="6000"/>
                  <a:pt x="5891" y="6269"/>
                  <a:pt x="5891" y="6600"/>
                </a:cubicBezTo>
                <a:cubicBezTo>
                  <a:pt x="5891" y="6932"/>
                  <a:pt x="6111" y="7200"/>
                  <a:pt x="6382" y="7200"/>
                </a:cubicBezTo>
                <a:moveTo>
                  <a:pt x="7364" y="4800"/>
                </a:moveTo>
                <a:lnTo>
                  <a:pt x="14236" y="4800"/>
                </a:lnTo>
                <a:cubicBezTo>
                  <a:pt x="14507" y="4800"/>
                  <a:pt x="14727" y="4532"/>
                  <a:pt x="14727" y="4200"/>
                </a:cubicBezTo>
                <a:cubicBezTo>
                  <a:pt x="14727" y="3869"/>
                  <a:pt x="14507" y="3600"/>
                  <a:pt x="14236" y="3600"/>
                </a:cubicBezTo>
                <a:lnTo>
                  <a:pt x="7364" y="3600"/>
                </a:lnTo>
                <a:cubicBezTo>
                  <a:pt x="7093" y="3600"/>
                  <a:pt x="6873" y="3869"/>
                  <a:pt x="6873" y="4200"/>
                </a:cubicBezTo>
                <a:cubicBezTo>
                  <a:pt x="6873" y="4532"/>
                  <a:pt x="7093" y="4800"/>
                  <a:pt x="7364" y="4800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7" name="Shape 2856">
            <a:extLst>
              <a:ext uri="{FF2B5EF4-FFF2-40B4-BE49-F238E27FC236}">
                <a16:creationId xmlns:a16="http://schemas.microsoft.com/office/drawing/2014/main" id="{8CA2A78C-4BCA-458C-A526-7EE58C020337}"/>
              </a:ext>
            </a:extLst>
          </p:cNvPr>
          <p:cNvSpPr/>
          <p:nvPr/>
        </p:nvSpPr>
        <p:spPr>
          <a:xfrm>
            <a:off x="5774874" y="1881296"/>
            <a:ext cx="483784" cy="4835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375" y="14735"/>
                </a:moveTo>
                <a:cubicBezTo>
                  <a:pt x="12008" y="15178"/>
                  <a:pt x="11621" y="15531"/>
                  <a:pt x="11226" y="15783"/>
                </a:cubicBezTo>
                <a:cubicBezTo>
                  <a:pt x="10834" y="16035"/>
                  <a:pt x="10421" y="16209"/>
                  <a:pt x="10002" y="16302"/>
                </a:cubicBezTo>
                <a:cubicBezTo>
                  <a:pt x="9027" y="16517"/>
                  <a:pt x="8105" y="16493"/>
                  <a:pt x="7342" y="16179"/>
                </a:cubicBezTo>
                <a:cubicBezTo>
                  <a:pt x="6912" y="16003"/>
                  <a:pt x="6537" y="15755"/>
                  <a:pt x="6227" y="15442"/>
                </a:cubicBezTo>
                <a:cubicBezTo>
                  <a:pt x="5915" y="15129"/>
                  <a:pt x="5669" y="14758"/>
                  <a:pt x="5493" y="14340"/>
                </a:cubicBezTo>
                <a:cubicBezTo>
                  <a:pt x="5317" y="13924"/>
                  <a:pt x="5228" y="13459"/>
                  <a:pt x="5228" y="12958"/>
                </a:cubicBezTo>
                <a:cubicBezTo>
                  <a:pt x="5228" y="12161"/>
                  <a:pt x="5386" y="11302"/>
                  <a:pt x="5698" y="10406"/>
                </a:cubicBezTo>
                <a:cubicBezTo>
                  <a:pt x="6010" y="9509"/>
                  <a:pt x="6454" y="8665"/>
                  <a:pt x="7018" y="7900"/>
                </a:cubicBezTo>
                <a:cubicBezTo>
                  <a:pt x="7579" y="7140"/>
                  <a:pt x="8265" y="6498"/>
                  <a:pt x="9058" y="5993"/>
                </a:cubicBezTo>
                <a:cubicBezTo>
                  <a:pt x="9839" y="5496"/>
                  <a:pt x="10706" y="5245"/>
                  <a:pt x="11636" y="5245"/>
                </a:cubicBezTo>
                <a:cubicBezTo>
                  <a:pt x="12014" y="5245"/>
                  <a:pt x="12413" y="5288"/>
                  <a:pt x="12821" y="5373"/>
                </a:cubicBezTo>
                <a:cubicBezTo>
                  <a:pt x="13224" y="5457"/>
                  <a:pt x="13613" y="5599"/>
                  <a:pt x="13978" y="5795"/>
                </a:cubicBezTo>
                <a:cubicBezTo>
                  <a:pt x="14337" y="5989"/>
                  <a:pt x="14658" y="6246"/>
                  <a:pt x="14931" y="6561"/>
                </a:cubicBezTo>
                <a:cubicBezTo>
                  <a:pt x="15189" y="6858"/>
                  <a:pt x="15389" y="7238"/>
                  <a:pt x="15526" y="7692"/>
                </a:cubicBezTo>
                <a:lnTo>
                  <a:pt x="13353" y="13035"/>
                </a:lnTo>
                <a:cubicBezTo>
                  <a:pt x="13072" y="13720"/>
                  <a:pt x="12743" y="14292"/>
                  <a:pt x="12375" y="14735"/>
                </a:cubicBezTo>
                <a:moveTo>
                  <a:pt x="20215" y="16108"/>
                </a:moveTo>
                <a:cubicBezTo>
                  <a:pt x="19749" y="16741"/>
                  <a:pt x="19196" y="17344"/>
                  <a:pt x="18569" y="17900"/>
                </a:cubicBezTo>
                <a:cubicBezTo>
                  <a:pt x="17943" y="18456"/>
                  <a:pt x="17242" y="18946"/>
                  <a:pt x="16484" y="19359"/>
                </a:cubicBezTo>
                <a:cubicBezTo>
                  <a:pt x="15729" y="19770"/>
                  <a:pt x="14914" y="20096"/>
                  <a:pt x="14064" y="20327"/>
                </a:cubicBezTo>
                <a:cubicBezTo>
                  <a:pt x="13217" y="20556"/>
                  <a:pt x="12316" y="20673"/>
                  <a:pt x="11388" y="20673"/>
                </a:cubicBezTo>
                <a:cubicBezTo>
                  <a:pt x="9991" y="20673"/>
                  <a:pt x="8647" y="20458"/>
                  <a:pt x="7393" y="20036"/>
                </a:cubicBezTo>
                <a:cubicBezTo>
                  <a:pt x="6143" y="19615"/>
                  <a:pt x="5029" y="18981"/>
                  <a:pt x="4083" y="18149"/>
                </a:cubicBezTo>
                <a:cubicBezTo>
                  <a:pt x="3138" y="17320"/>
                  <a:pt x="2378" y="16274"/>
                  <a:pt x="1823" y="15041"/>
                </a:cubicBezTo>
                <a:cubicBezTo>
                  <a:pt x="1269" y="13809"/>
                  <a:pt x="989" y="12357"/>
                  <a:pt x="989" y="10727"/>
                </a:cubicBezTo>
                <a:cubicBezTo>
                  <a:pt x="989" y="9370"/>
                  <a:pt x="1254" y="8086"/>
                  <a:pt x="1777" y="6911"/>
                </a:cubicBezTo>
                <a:cubicBezTo>
                  <a:pt x="2301" y="5736"/>
                  <a:pt x="3037" y="4693"/>
                  <a:pt x="3964" y="3814"/>
                </a:cubicBezTo>
                <a:cubicBezTo>
                  <a:pt x="4892" y="2933"/>
                  <a:pt x="6002" y="2230"/>
                  <a:pt x="7264" y="1722"/>
                </a:cubicBezTo>
                <a:cubicBezTo>
                  <a:pt x="8526" y="1215"/>
                  <a:pt x="9914" y="958"/>
                  <a:pt x="11388" y="958"/>
                </a:cubicBezTo>
                <a:cubicBezTo>
                  <a:pt x="12700" y="958"/>
                  <a:pt x="13940" y="1156"/>
                  <a:pt x="15072" y="1549"/>
                </a:cubicBezTo>
                <a:cubicBezTo>
                  <a:pt x="16200" y="1942"/>
                  <a:pt x="17185" y="2497"/>
                  <a:pt x="17998" y="3203"/>
                </a:cubicBezTo>
                <a:cubicBezTo>
                  <a:pt x="18809" y="3906"/>
                  <a:pt x="19455" y="4765"/>
                  <a:pt x="19917" y="5754"/>
                </a:cubicBezTo>
                <a:cubicBezTo>
                  <a:pt x="20377" y="6743"/>
                  <a:pt x="20611" y="7843"/>
                  <a:pt x="20611" y="9023"/>
                </a:cubicBezTo>
                <a:cubicBezTo>
                  <a:pt x="20611" y="10070"/>
                  <a:pt x="20418" y="11059"/>
                  <a:pt x="20038" y="11962"/>
                </a:cubicBezTo>
                <a:cubicBezTo>
                  <a:pt x="19656" y="12869"/>
                  <a:pt x="19171" y="13663"/>
                  <a:pt x="18598" y="14320"/>
                </a:cubicBezTo>
                <a:cubicBezTo>
                  <a:pt x="18028" y="14976"/>
                  <a:pt x="17393" y="15502"/>
                  <a:pt x="16714" y="15880"/>
                </a:cubicBezTo>
                <a:cubicBezTo>
                  <a:pt x="16044" y="16255"/>
                  <a:pt x="15398" y="16444"/>
                  <a:pt x="14792" y="16444"/>
                </a:cubicBezTo>
                <a:cubicBezTo>
                  <a:pt x="14424" y="16444"/>
                  <a:pt x="14151" y="16374"/>
                  <a:pt x="13980" y="16235"/>
                </a:cubicBezTo>
                <a:cubicBezTo>
                  <a:pt x="13810" y="16098"/>
                  <a:pt x="13710" y="15916"/>
                  <a:pt x="13675" y="15677"/>
                </a:cubicBezTo>
                <a:cubicBezTo>
                  <a:pt x="13638" y="15420"/>
                  <a:pt x="13667" y="15109"/>
                  <a:pt x="13764" y="14754"/>
                </a:cubicBezTo>
                <a:cubicBezTo>
                  <a:pt x="13864" y="14385"/>
                  <a:pt x="14007" y="13983"/>
                  <a:pt x="14190" y="13556"/>
                </a:cubicBezTo>
                <a:lnTo>
                  <a:pt x="17729" y="4845"/>
                </a:lnTo>
                <a:lnTo>
                  <a:pt x="16677" y="4845"/>
                </a:lnTo>
                <a:lnTo>
                  <a:pt x="16026" y="6544"/>
                </a:lnTo>
                <a:cubicBezTo>
                  <a:pt x="15715" y="5890"/>
                  <a:pt x="15207" y="5363"/>
                  <a:pt x="14512" y="4972"/>
                </a:cubicBezTo>
                <a:cubicBezTo>
                  <a:pt x="13703" y="4517"/>
                  <a:pt x="12777" y="4287"/>
                  <a:pt x="11759" y="4287"/>
                </a:cubicBezTo>
                <a:cubicBezTo>
                  <a:pt x="10637" y="4287"/>
                  <a:pt x="9596" y="4568"/>
                  <a:pt x="8663" y="5121"/>
                </a:cubicBezTo>
                <a:cubicBezTo>
                  <a:pt x="7739" y="5669"/>
                  <a:pt x="6940" y="6381"/>
                  <a:pt x="6289" y="7238"/>
                </a:cubicBezTo>
                <a:cubicBezTo>
                  <a:pt x="5641" y="8091"/>
                  <a:pt x="5132" y="9032"/>
                  <a:pt x="4777" y="10034"/>
                </a:cubicBezTo>
                <a:cubicBezTo>
                  <a:pt x="4420" y="11037"/>
                  <a:pt x="4240" y="12021"/>
                  <a:pt x="4240" y="12958"/>
                </a:cubicBezTo>
                <a:cubicBezTo>
                  <a:pt x="4240" y="13568"/>
                  <a:pt x="4354" y="14151"/>
                  <a:pt x="4579" y="14689"/>
                </a:cubicBezTo>
                <a:cubicBezTo>
                  <a:pt x="4804" y="15227"/>
                  <a:pt x="5113" y="15701"/>
                  <a:pt x="5499" y="16097"/>
                </a:cubicBezTo>
                <a:cubicBezTo>
                  <a:pt x="5887" y="16495"/>
                  <a:pt x="6354" y="16815"/>
                  <a:pt x="6889" y="17048"/>
                </a:cubicBezTo>
                <a:cubicBezTo>
                  <a:pt x="8063" y="17561"/>
                  <a:pt x="9489" y="17484"/>
                  <a:pt x="10904" y="17025"/>
                </a:cubicBezTo>
                <a:cubicBezTo>
                  <a:pt x="11562" y="16811"/>
                  <a:pt x="12160" y="16412"/>
                  <a:pt x="12689" y="15835"/>
                </a:cubicBezTo>
                <a:cubicBezTo>
                  <a:pt x="12715" y="16226"/>
                  <a:pt x="12874" y="16561"/>
                  <a:pt x="13164" y="16837"/>
                </a:cubicBezTo>
                <a:cubicBezTo>
                  <a:pt x="13559" y="17211"/>
                  <a:pt x="14086" y="17402"/>
                  <a:pt x="14731" y="17402"/>
                </a:cubicBezTo>
                <a:cubicBezTo>
                  <a:pt x="15501" y="17402"/>
                  <a:pt x="16307" y="17176"/>
                  <a:pt x="17124" y="16733"/>
                </a:cubicBezTo>
                <a:cubicBezTo>
                  <a:pt x="17934" y="16294"/>
                  <a:pt x="18680" y="15687"/>
                  <a:pt x="19342" y="14930"/>
                </a:cubicBezTo>
                <a:cubicBezTo>
                  <a:pt x="20001" y="14176"/>
                  <a:pt x="20548" y="13284"/>
                  <a:pt x="20967" y="12281"/>
                </a:cubicBezTo>
                <a:cubicBezTo>
                  <a:pt x="21387" y="11274"/>
                  <a:pt x="21600" y="10178"/>
                  <a:pt x="21600" y="9023"/>
                </a:cubicBezTo>
                <a:cubicBezTo>
                  <a:pt x="21600" y="7651"/>
                  <a:pt x="21328" y="6389"/>
                  <a:pt x="20793" y="5274"/>
                </a:cubicBezTo>
                <a:cubicBezTo>
                  <a:pt x="20258" y="4158"/>
                  <a:pt x="19518" y="3199"/>
                  <a:pt x="18594" y="2422"/>
                </a:cubicBezTo>
                <a:cubicBezTo>
                  <a:pt x="17672" y="1647"/>
                  <a:pt x="16579" y="1043"/>
                  <a:pt x="15346" y="627"/>
                </a:cubicBezTo>
                <a:cubicBezTo>
                  <a:pt x="14116" y="211"/>
                  <a:pt x="12784" y="0"/>
                  <a:pt x="11388" y="0"/>
                </a:cubicBezTo>
                <a:cubicBezTo>
                  <a:pt x="9845" y="0"/>
                  <a:pt x="8365" y="271"/>
                  <a:pt x="6989" y="805"/>
                </a:cubicBezTo>
                <a:cubicBezTo>
                  <a:pt x="5612" y="1340"/>
                  <a:pt x="4389" y="2093"/>
                  <a:pt x="3356" y="3045"/>
                </a:cubicBezTo>
                <a:cubicBezTo>
                  <a:pt x="2321" y="3996"/>
                  <a:pt x="1495" y="5137"/>
                  <a:pt x="899" y="6436"/>
                </a:cubicBezTo>
                <a:cubicBezTo>
                  <a:pt x="302" y="7737"/>
                  <a:pt x="0" y="9181"/>
                  <a:pt x="0" y="10727"/>
                </a:cubicBezTo>
                <a:cubicBezTo>
                  <a:pt x="0" y="12605"/>
                  <a:pt x="334" y="14252"/>
                  <a:pt x="993" y="15622"/>
                </a:cubicBezTo>
                <a:cubicBezTo>
                  <a:pt x="1652" y="16992"/>
                  <a:pt x="2528" y="18134"/>
                  <a:pt x="3595" y="19018"/>
                </a:cubicBezTo>
                <a:cubicBezTo>
                  <a:pt x="4661" y="19900"/>
                  <a:pt x="5890" y="20559"/>
                  <a:pt x="7249" y="20975"/>
                </a:cubicBezTo>
                <a:cubicBezTo>
                  <a:pt x="8601" y="21390"/>
                  <a:pt x="9994" y="21600"/>
                  <a:pt x="11388" y="21600"/>
                </a:cubicBezTo>
                <a:cubicBezTo>
                  <a:pt x="12348" y="21600"/>
                  <a:pt x="13317" y="21474"/>
                  <a:pt x="14267" y="21228"/>
                </a:cubicBezTo>
                <a:cubicBezTo>
                  <a:pt x="15214" y="20981"/>
                  <a:pt x="16128" y="20624"/>
                  <a:pt x="16983" y="20169"/>
                </a:cubicBezTo>
                <a:cubicBezTo>
                  <a:pt x="17839" y="19713"/>
                  <a:pt x="18642" y="19152"/>
                  <a:pt x="19372" y="18499"/>
                </a:cubicBezTo>
                <a:cubicBezTo>
                  <a:pt x="20104" y="17845"/>
                  <a:pt x="20729" y="17110"/>
                  <a:pt x="21232" y="16316"/>
                </a:cubicBezTo>
                <a:lnTo>
                  <a:pt x="21411" y="16033"/>
                </a:lnTo>
                <a:lnTo>
                  <a:pt x="20270" y="16033"/>
                </a:lnTo>
                <a:cubicBezTo>
                  <a:pt x="20270" y="16033"/>
                  <a:pt x="20215" y="16108"/>
                  <a:pt x="20215" y="1610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8" name="Shape 2858">
            <a:extLst>
              <a:ext uri="{FF2B5EF4-FFF2-40B4-BE49-F238E27FC236}">
                <a16:creationId xmlns:a16="http://schemas.microsoft.com/office/drawing/2014/main" id="{520076BF-4E8E-4DF7-8FE0-909EC64E9B07}"/>
              </a:ext>
            </a:extLst>
          </p:cNvPr>
          <p:cNvSpPr/>
          <p:nvPr/>
        </p:nvSpPr>
        <p:spPr>
          <a:xfrm>
            <a:off x="5833238" y="3750260"/>
            <a:ext cx="395630" cy="4835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4909"/>
                </a:moveTo>
                <a:cubicBezTo>
                  <a:pt x="5498" y="4909"/>
                  <a:pt x="1200" y="4030"/>
                  <a:pt x="1200" y="2945"/>
                </a:cubicBezTo>
                <a:cubicBezTo>
                  <a:pt x="1200" y="1861"/>
                  <a:pt x="5498" y="982"/>
                  <a:pt x="10800" y="982"/>
                </a:cubicBezTo>
                <a:cubicBezTo>
                  <a:pt x="16102" y="982"/>
                  <a:pt x="20400" y="1861"/>
                  <a:pt x="20400" y="2945"/>
                </a:cubicBezTo>
                <a:cubicBezTo>
                  <a:pt x="20400" y="4030"/>
                  <a:pt x="16102" y="4909"/>
                  <a:pt x="10800" y="4909"/>
                </a:cubicBezTo>
                <a:moveTo>
                  <a:pt x="20400" y="6873"/>
                </a:moveTo>
                <a:cubicBezTo>
                  <a:pt x="20400" y="7957"/>
                  <a:pt x="16102" y="8836"/>
                  <a:pt x="10800" y="8836"/>
                </a:cubicBezTo>
                <a:cubicBezTo>
                  <a:pt x="5498" y="8836"/>
                  <a:pt x="1200" y="7957"/>
                  <a:pt x="1200" y="6873"/>
                </a:cubicBezTo>
                <a:lnTo>
                  <a:pt x="1200" y="4291"/>
                </a:lnTo>
                <a:cubicBezTo>
                  <a:pt x="2993" y="5240"/>
                  <a:pt x="6615" y="5891"/>
                  <a:pt x="10800" y="5891"/>
                </a:cubicBezTo>
                <a:cubicBezTo>
                  <a:pt x="14986" y="5891"/>
                  <a:pt x="18607" y="5240"/>
                  <a:pt x="20400" y="4291"/>
                </a:cubicBezTo>
                <a:cubicBezTo>
                  <a:pt x="20400" y="4291"/>
                  <a:pt x="20400" y="6873"/>
                  <a:pt x="20400" y="6873"/>
                </a:cubicBezTo>
                <a:close/>
                <a:moveTo>
                  <a:pt x="10800" y="10800"/>
                </a:moveTo>
                <a:cubicBezTo>
                  <a:pt x="5498" y="10800"/>
                  <a:pt x="1200" y="9921"/>
                  <a:pt x="1200" y="8836"/>
                </a:cubicBezTo>
                <a:cubicBezTo>
                  <a:pt x="1200" y="8672"/>
                  <a:pt x="1309" y="8514"/>
                  <a:pt x="1494" y="8362"/>
                </a:cubicBezTo>
                <a:cubicBezTo>
                  <a:pt x="3370" y="9232"/>
                  <a:pt x="6830" y="9818"/>
                  <a:pt x="10800" y="9818"/>
                </a:cubicBezTo>
                <a:cubicBezTo>
                  <a:pt x="14770" y="9818"/>
                  <a:pt x="18230" y="9232"/>
                  <a:pt x="20106" y="8362"/>
                </a:cubicBezTo>
                <a:cubicBezTo>
                  <a:pt x="20291" y="8514"/>
                  <a:pt x="20400" y="8672"/>
                  <a:pt x="20400" y="8836"/>
                </a:cubicBezTo>
                <a:cubicBezTo>
                  <a:pt x="20400" y="9921"/>
                  <a:pt x="16102" y="10800"/>
                  <a:pt x="10800" y="10800"/>
                </a:cubicBezTo>
                <a:moveTo>
                  <a:pt x="20400" y="12764"/>
                </a:moveTo>
                <a:cubicBezTo>
                  <a:pt x="20400" y="13848"/>
                  <a:pt x="16102" y="14727"/>
                  <a:pt x="10800" y="14727"/>
                </a:cubicBezTo>
                <a:cubicBezTo>
                  <a:pt x="5498" y="14727"/>
                  <a:pt x="1200" y="13848"/>
                  <a:pt x="1200" y="12764"/>
                </a:cubicBezTo>
                <a:lnTo>
                  <a:pt x="1200" y="10182"/>
                </a:lnTo>
                <a:cubicBezTo>
                  <a:pt x="2993" y="11131"/>
                  <a:pt x="6615" y="11782"/>
                  <a:pt x="10800" y="11782"/>
                </a:cubicBezTo>
                <a:cubicBezTo>
                  <a:pt x="14986" y="11782"/>
                  <a:pt x="18607" y="11131"/>
                  <a:pt x="20400" y="10182"/>
                </a:cubicBezTo>
                <a:cubicBezTo>
                  <a:pt x="20400" y="10182"/>
                  <a:pt x="20400" y="12764"/>
                  <a:pt x="20400" y="12764"/>
                </a:cubicBezTo>
                <a:close/>
                <a:moveTo>
                  <a:pt x="10800" y="16691"/>
                </a:moveTo>
                <a:cubicBezTo>
                  <a:pt x="5498" y="16691"/>
                  <a:pt x="1200" y="15812"/>
                  <a:pt x="1200" y="14727"/>
                </a:cubicBezTo>
                <a:cubicBezTo>
                  <a:pt x="1200" y="14563"/>
                  <a:pt x="1309" y="14405"/>
                  <a:pt x="1494" y="14253"/>
                </a:cubicBezTo>
                <a:cubicBezTo>
                  <a:pt x="3370" y="15123"/>
                  <a:pt x="6830" y="15709"/>
                  <a:pt x="10800" y="15709"/>
                </a:cubicBezTo>
                <a:cubicBezTo>
                  <a:pt x="14770" y="15709"/>
                  <a:pt x="18230" y="15123"/>
                  <a:pt x="20106" y="14253"/>
                </a:cubicBezTo>
                <a:cubicBezTo>
                  <a:pt x="20291" y="14405"/>
                  <a:pt x="20400" y="14563"/>
                  <a:pt x="20400" y="14727"/>
                </a:cubicBezTo>
                <a:cubicBezTo>
                  <a:pt x="20400" y="15812"/>
                  <a:pt x="16102" y="16691"/>
                  <a:pt x="10800" y="16691"/>
                </a:cubicBezTo>
                <a:moveTo>
                  <a:pt x="20400" y="18655"/>
                </a:moveTo>
                <a:cubicBezTo>
                  <a:pt x="20400" y="19739"/>
                  <a:pt x="16102" y="20618"/>
                  <a:pt x="10800" y="20618"/>
                </a:cubicBezTo>
                <a:cubicBezTo>
                  <a:pt x="5498" y="20618"/>
                  <a:pt x="1200" y="19739"/>
                  <a:pt x="1200" y="18655"/>
                </a:cubicBezTo>
                <a:lnTo>
                  <a:pt x="1200" y="16073"/>
                </a:lnTo>
                <a:cubicBezTo>
                  <a:pt x="2993" y="17022"/>
                  <a:pt x="6615" y="17673"/>
                  <a:pt x="10800" y="17673"/>
                </a:cubicBezTo>
                <a:cubicBezTo>
                  <a:pt x="14986" y="17673"/>
                  <a:pt x="18607" y="17022"/>
                  <a:pt x="20400" y="16073"/>
                </a:cubicBezTo>
                <a:cubicBezTo>
                  <a:pt x="20400" y="16073"/>
                  <a:pt x="20400" y="18655"/>
                  <a:pt x="20400" y="18655"/>
                </a:cubicBezTo>
                <a:close/>
                <a:moveTo>
                  <a:pt x="21600" y="2945"/>
                </a:moveTo>
                <a:cubicBezTo>
                  <a:pt x="21600" y="1319"/>
                  <a:pt x="16765" y="0"/>
                  <a:pt x="10800" y="0"/>
                </a:cubicBezTo>
                <a:cubicBezTo>
                  <a:pt x="4835" y="0"/>
                  <a:pt x="0" y="1319"/>
                  <a:pt x="0" y="2945"/>
                </a:cubicBezTo>
                <a:lnTo>
                  <a:pt x="0" y="6873"/>
                </a:lnTo>
                <a:cubicBezTo>
                  <a:pt x="0" y="7218"/>
                  <a:pt x="229" y="7547"/>
                  <a:pt x="628" y="7855"/>
                </a:cubicBezTo>
                <a:cubicBezTo>
                  <a:pt x="229" y="8162"/>
                  <a:pt x="0" y="8492"/>
                  <a:pt x="0" y="8836"/>
                </a:cubicBezTo>
                <a:lnTo>
                  <a:pt x="0" y="12764"/>
                </a:lnTo>
                <a:cubicBezTo>
                  <a:pt x="0" y="13109"/>
                  <a:pt x="229" y="13438"/>
                  <a:pt x="628" y="13745"/>
                </a:cubicBezTo>
                <a:cubicBezTo>
                  <a:pt x="229" y="14053"/>
                  <a:pt x="0" y="14383"/>
                  <a:pt x="0" y="14727"/>
                </a:cubicBezTo>
                <a:lnTo>
                  <a:pt x="0" y="18655"/>
                </a:lnTo>
                <a:cubicBezTo>
                  <a:pt x="0" y="20281"/>
                  <a:pt x="4835" y="21600"/>
                  <a:pt x="10800" y="21600"/>
                </a:cubicBezTo>
                <a:cubicBezTo>
                  <a:pt x="16765" y="21600"/>
                  <a:pt x="21600" y="20281"/>
                  <a:pt x="21600" y="18655"/>
                </a:cubicBezTo>
                <a:lnTo>
                  <a:pt x="21600" y="14727"/>
                </a:lnTo>
                <a:cubicBezTo>
                  <a:pt x="21600" y="14383"/>
                  <a:pt x="21371" y="14053"/>
                  <a:pt x="20972" y="13745"/>
                </a:cubicBezTo>
                <a:cubicBezTo>
                  <a:pt x="21371" y="13438"/>
                  <a:pt x="21600" y="13109"/>
                  <a:pt x="21600" y="12764"/>
                </a:cubicBezTo>
                <a:lnTo>
                  <a:pt x="21600" y="8836"/>
                </a:lnTo>
                <a:cubicBezTo>
                  <a:pt x="21600" y="8492"/>
                  <a:pt x="21371" y="8162"/>
                  <a:pt x="20972" y="7855"/>
                </a:cubicBezTo>
                <a:cubicBezTo>
                  <a:pt x="21371" y="7547"/>
                  <a:pt x="21600" y="7218"/>
                  <a:pt x="21600" y="6873"/>
                </a:cubicBezTo>
                <a:cubicBezTo>
                  <a:pt x="21600" y="6873"/>
                  <a:pt x="21600" y="2945"/>
                  <a:pt x="21600" y="2945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sp>
        <p:nvSpPr>
          <p:cNvPr id="9" name="Shape 2645">
            <a:extLst>
              <a:ext uri="{FF2B5EF4-FFF2-40B4-BE49-F238E27FC236}">
                <a16:creationId xmlns:a16="http://schemas.microsoft.com/office/drawing/2014/main" id="{82405E9C-1DB9-43F3-AD3B-A100F3B78A3E}"/>
              </a:ext>
            </a:extLst>
          </p:cNvPr>
          <p:cNvSpPr/>
          <p:nvPr/>
        </p:nvSpPr>
        <p:spPr>
          <a:xfrm>
            <a:off x="9024369" y="3750260"/>
            <a:ext cx="666218" cy="48452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08" y="20250"/>
                </a:moveTo>
                <a:lnTo>
                  <a:pt x="2740" y="17504"/>
                </a:lnTo>
                <a:cubicBezTo>
                  <a:pt x="2807" y="17526"/>
                  <a:pt x="2874" y="17550"/>
                  <a:pt x="2945" y="17550"/>
                </a:cubicBezTo>
                <a:lnTo>
                  <a:pt x="18655" y="17550"/>
                </a:lnTo>
                <a:cubicBezTo>
                  <a:pt x="18726" y="17550"/>
                  <a:pt x="18793" y="17526"/>
                  <a:pt x="18860" y="17504"/>
                </a:cubicBezTo>
                <a:lnTo>
                  <a:pt x="20192" y="20250"/>
                </a:lnTo>
                <a:cubicBezTo>
                  <a:pt x="20192" y="20250"/>
                  <a:pt x="1408" y="20250"/>
                  <a:pt x="1408" y="20250"/>
                </a:cubicBezTo>
                <a:close/>
                <a:moveTo>
                  <a:pt x="2945" y="1350"/>
                </a:moveTo>
                <a:lnTo>
                  <a:pt x="18655" y="1350"/>
                </a:lnTo>
                <a:lnTo>
                  <a:pt x="18655" y="16200"/>
                </a:lnTo>
                <a:lnTo>
                  <a:pt x="2945" y="16200"/>
                </a:lnTo>
                <a:cubicBezTo>
                  <a:pt x="2945" y="16200"/>
                  <a:pt x="2945" y="1350"/>
                  <a:pt x="2945" y="1350"/>
                </a:cubicBezTo>
                <a:close/>
                <a:moveTo>
                  <a:pt x="21510" y="20558"/>
                </a:moveTo>
                <a:lnTo>
                  <a:pt x="21518" y="20551"/>
                </a:lnTo>
                <a:lnTo>
                  <a:pt x="19591" y="16577"/>
                </a:lnTo>
                <a:cubicBezTo>
                  <a:pt x="19617" y="16457"/>
                  <a:pt x="19636" y="16332"/>
                  <a:pt x="19636" y="16200"/>
                </a:cubicBezTo>
                <a:lnTo>
                  <a:pt x="19636" y="1350"/>
                </a:lnTo>
                <a:cubicBezTo>
                  <a:pt x="19636" y="605"/>
                  <a:pt x="19197" y="0"/>
                  <a:pt x="18655" y="0"/>
                </a:cubicBezTo>
                <a:lnTo>
                  <a:pt x="2945" y="0"/>
                </a:lnTo>
                <a:cubicBezTo>
                  <a:pt x="2403" y="0"/>
                  <a:pt x="1964" y="605"/>
                  <a:pt x="1964" y="1350"/>
                </a:cubicBezTo>
                <a:lnTo>
                  <a:pt x="1964" y="16200"/>
                </a:lnTo>
                <a:cubicBezTo>
                  <a:pt x="1964" y="16332"/>
                  <a:pt x="1983" y="16457"/>
                  <a:pt x="2009" y="16577"/>
                </a:cubicBezTo>
                <a:lnTo>
                  <a:pt x="82" y="20551"/>
                </a:lnTo>
                <a:lnTo>
                  <a:pt x="90" y="20558"/>
                </a:lnTo>
                <a:cubicBezTo>
                  <a:pt x="38" y="20665"/>
                  <a:pt x="0" y="20787"/>
                  <a:pt x="0" y="20925"/>
                </a:cubicBezTo>
                <a:cubicBezTo>
                  <a:pt x="0" y="21298"/>
                  <a:pt x="220" y="21600"/>
                  <a:pt x="491" y="21600"/>
                </a:cubicBezTo>
                <a:lnTo>
                  <a:pt x="21109" y="21600"/>
                </a:lnTo>
                <a:cubicBezTo>
                  <a:pt x="21380" y="21600"/>
                  <a:pt x="21600" y="21298"/>
                  <a:pt x="21600" y="20925"/>
                </a:cubicBezTo>
                <a:cubicBezTo>
                  <a:pt x="21600" y="20787"/>
                  <a:pt x="21562" y="20665"/>
                  <a:pt x="21510" y="20558"/>
                </a:cubicBezTo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532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>
              <a:cs typeface="+mn-ea"/>
              <a:sym typeface="+mn-lt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D1DA9F3A-1F4A-4D1E-8EC6-7F86E70A6B1F}"/>
              </a:ext>
            </a:extLst>
          </p:cNvPr>
          <p:cNvGrpSpPr/>
          <p:nvPr/>
        </p:nvGrpSpPr>
        <p:grpSpPr>
          <a:xfrm>
            <a:off x="1623131" y="2504239"/>
            <a:ext cx="2189338" cy="1132062"/>
            <a:chOff x="1398412" y="3974874"/>
            <a:chExt cx="2189338" cy="1132062"/>
          </a:xfrm>
        </p:grpSpPr>
        <p:sp>
          <p:nvSpPr>
            <p:cNvPr id="11" name="Shape 442">
              <a:extLst>
                <a:ext uri="{FF2B5EF4-FFF2-40B4-BE49-F238E27FC236}">
                  <a16:creationId xmlns:a16="http://schemas.microsoft.com/office/drawing/2014/main" id="{F81DF148-7221-4825-B72F-DC3C8C90E068}"/>
                </a:ext>
              </a:extLst>
            </p:cNvPr>
            <p:cNvSpPr/>
            <p:nvPr/>
          </p:nvSpPr>
          <p:spPr>
            <a:xfrm>
              <a:off x="1980120" y="3974874"/>
              <a:ext cx="1025922" cy="392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90000"/>
                </a:lnSpc>
                <a:defRPr sz="2400">
                  <a:solidFill>
                    <a:srgbClr val="44474F"/>
                  </a:solidFill>
                  <a:latin typeface="Aileron SemiBold"/>
                  <a:ea typeface="Aileron SemiBold"/>
                  <a:cs typeface="Aileron SemiBold"/>
                  <a:sym typeface="Aileron SemiBold"/>
                </a:defRPr>
              </a:lvl1pPr>
            </a:lstStyle>
            <a:p>
              <a:pPr marL="0" marR="0" lvl="0" indent="0" algn="ctr" defTabSz="825500" eaLnBrk="1" fontAlgn="auto" latinLnBrk="0" hangingPunct="0">
                <a:lnSpc>
                  <a:spcPct val="11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4474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44474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5363B79B-7433-42B5-9775-9CBA67D44CD5}"/>
                </a:ext>
              </a:extLst>
            </p:cNvPr>
            <p:cNvSpPr/>
            <p:nvPr/>
          </p:nvSpPr>
          <p:spPr>
            <a:xfrm>
              <a:off x="1398412" y="4364104"/>
              <a:ext cx="2189338" cy="742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C01FD258-267E-4F0C-8514-B8EB9E0B8115}"/>
              </a:ext>
            </a:extLst>
          </p:cNvPr>
          <p:cNvGrpSpPr/>
          <p:nvPr/>
        </p:nvGrpSpPr>
        <p:grpSpPr>
          <a:xfrm>
            <a:off x="4899731" y="2504239"/>
            <a:ext cx="2189338" cy="1132062"/>
            <a:chOff x="1398412" y="3974874"/>
            <a:chExt cx="2189338" cy="1132062"/>
          </a:xfrm>
        </p:grpSpPr>
        <p:sp>
          <p:nvSpPr>
            <p:cNvPr id="14" name="Shape 442">
              <a:extLst>
                <a:ext uri="{FF2B5EF4-FFF2-40B4-BE49-F238E27FC236}">
                  <a16:creationId xmlns:a16="http://schemas.microsoft.com/office/drawing/2014/main" id="{ED684F40-9A4F-44CE-97E7-7F15945CED10}"/>
                </a:ext>
              </a:extLst>
            </p:cNvPr>
            <p:cNvSpPr/>
            <p:nvPr/>
          </p:nvSpPr>
          <p:spPr>
            <a:xfrm>
              <a:off x="1980120" y="3974874"/>
              <a:ext cx="1025922" cy="392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90000"/>
                </a:lnSpc>
                <a:defRPr sz="2400">
                  <a:solidFill>
                    <a:srgbClr val="44474F"/>
                  </a:solidFill>
                  <a:latin typeface="Aileron SemiBold"/>
                  <a:ea typeface="Aileron SemiBold"/>
                  <a:cs typeface="Aileron SemiBold"/>
                  <a:sym typeface="Aileron SemiBold"/>
                </a:defRPr>
              </a:lvl1pPr>
            </a:lstStyle>
            <a:p>
              <a:pPr marL="0" marR="0" lvl="0" indent="0" algn="ctr" defTabSz="825500" eaLnBrk="1" fontAlgn="auto" latinLnBrk="0" hangingPunct="0">
                <a:lnSpc>
                  <a:spcPct val="11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4474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44474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:a16="http://schemas.microsoft.com/office/drawing/2014/main" id="{F9A7C779-88D5-45A2-B1F9-4CCA1336EF95}"/>
                </a:ext>
              </a:extLst>
            </p:cNvPr>
            <p:cNvSpPr/>
            <p:nvPr/>
          </p:nvSpPr>
          <p:spPr>
            <a:xfrm>
              <a:off x="1398412" y="4364104"/>
              <a:ext cx="2189338" cy="742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2A91EA6-FD0B-4BA9-9FEC-B833F52251EF}"/>
              </a:ext>
            </a:extLst>
          </p:cNvPr>
          <p:cNvGrpSpPr/>
          <p:nvPr/>
        </p:nvGrpSpPr>
        <p:grpSpPr>
          <a:xfrm>
            <a:off x="8264130" y="2504239"/>
            <a:ext cx="2189338" cy="1132062"/>
            <a:chOff x="1398412" y="3974874"/>
            <a:chExt cx="2189338" cy="1132062"/>
          </a:xfrm>
        </p:grpSpPr>
        <p:sp>
          <p:nvSpPr>
            <p:cNvPr id="17" name="Shape 442">
              <a:extLst>
                <a:ext uri="{FF2B5EF4-FFF2-40B4-BE49-F238E27FC236}">
                  <a16:creationId xmlns:a16="http://schemas.microsoft.com/office/drawing/2014/main" id="{CFF95686-E95B-407D-A433-3826DAFF0E25}"/>
                </a:ext>
              </a:extLst>
            </p:cNvPr>
            <p:cNvSpPr/>
            <p:nvPr/>
          </p:nvSpPr>
          <p:spPr>
            <a:xfrm>
              <a:off x="1980120" y="3974874"/>
              <a:ext cx="1025922" cy="392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90000"/>
                </a:lnSpc>
                <a:defRPr sz="2400">
                  <a:solidFill>
                    <a:srgbClr val="44474F"/>
                  </a:solidFill>
                  <a:latin typeface="Aileron SemiBold"/>
                  <a:ea typeface="Aileron SemiBold"/>
                  <a:cs typeface="Aileron SemiBold"/>
                  <a:sym typeface="Aileron SemiBold"/>
                </a:defRPr>
              </a:lvl1pPr>
            </a:lstStyle>
            <a:p>
              <a:pPr marL="0" marR="0" lvl="0" indent="0" algn="ctr" defTabSz="825500" eaLnBrk="1" fontAlgn="auto" latinLnBrk="0" hangingPunct="0">
                <a:lnSpc>
                  <a:spcPct val="11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4474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44474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DB8ADBE6-7257-4F32-9D35-485AC73F03EC}"/>
                </a:ext>
              </a:extLst>
            </p:cNvPr>
            <p:cNvSpPr/>
            <p:nvPr/>
          </p:nvSpPr>
          <p:spPr>
            <a:xfrm>
              <a:off x="1398412" y="4364104"/>
              <a:ext cx="2189338" cy="742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6652EE1D-2B9B-47D8-95C4-9F5E624FA8A3}"/>
              </a:ext>
            </a:extLst>
          </p:cNvPr>
          <p:cNvGrpSpPr/>
          <p:nvPr/>
        </p:nvGrpSpPr>
        <p:grpSpPr>
          <a:xfrm>
            <a:off x="1623131" y="4369574"/>
            <a:ext cx="2189338" cy="1132062"/>
            <a:chOff x="1398412" y="3974874"/>
            <a:chExt cx="2189338" cy="1132062"/>
          </a:xfrm>
        </p:grpSpPr>
        <p:sp>
          <p:nvSpPr>
            <p:cNvPr id="20" name="Shape 442">
              <a:extLst>
                <a:ext uri="{FF2B5EF4-FFF2-40B4-BE49-F238E27FC236}">
                  <a16:creationId xmlns:a16="http://schemas.microsoft.com/office/drawing/2014/main" id="{7E4BD46D-69C6-42B6-8A07-8F283304B7C1}"/>
                </a:ext>
              </a:extLst>
            </p:cNvPr>
            <p:cNvSpPr/>
            <p:nvPr/>
          </p:nvSpPr>
          <p:spPr>
            <a:xfrm>
              <a:off x="1980120" y="3974874"/>
              <a:ext cx="1025922" cy="392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90000"/>
                </a:lnSpc>
                <a:defRPr sz="2400">
                  <a:solidFill>
                    <a:srgbClr val="44474F"/>
                  </a:solidFill>
                  <a:latin typeface="Aileron SemiBold"/>
                  <a:ea typeface="Aileron SemiBold"/>
                  <a:cs typeface="Aileron SemiBold"/>
                  <a:sym typeface="Aileron SemiBold"/>
                </a:defRPr>
              </a:lvl1pPr>
            </a:lstStyle>
            <a:p>
              <a:pPr marL="0" marR="0" lvl="0" indent="0" algn="ctr" defTabSz="825500" eaLnBrk="1" fontAlgn="auto" latinLnBrk="0" hangingPunct="0">
                <a:lnSpc>
                  <a:spcPct val="11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4474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44474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DE819A8-4A92-43AD-8C5E-BE7732F22D1C}"/>
                </a:ext>
              </a:extLst>
            </p:cNvPr>
            <p:cNvSpPr/>
            <p:nvPr/>
          </p:nvSpPr>
          <p:spPr>
            <a:xfrm>
              <a:off x="1398412" y="4364104"/>
              <a:ext cx="2189338" cy="742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F022969C-CFA6-41DD-A351-BDBF1B64B33D}"/>
              </a:ext>
            </a:extLst>
          </p:cNvPr>
          <p:cNvGrpSpPr/>
          <p:nvPr/>
        </p:nvGrpSpPr>
        <p:grpSpPr>
          <a:xfrm>
            <a:off x="4899731" y="4369574"/>
            <a:ext cx="2189338" cy="1132062"/>
            <a:chOff x="1398412" y="3974874"/>
            <a:chExt cx="2189338" cy="1132062"/>
          </a:xfrm>
        </p:grpSpPr>
        <p:sp>
          <p:nvSpPr>
            <p:cNvPr id="23" name="Shape 442">
              <a:extLst>
                <a:ext uri="{FF2B5EF4-FFF2-40B4-BE49-F238E27FC236}">
                  <a16:creationId xmlns:a16="http://schemas.microsoft.com/office/drawing/2014/main" id="{1A2B903D-4239-4D3C-8E09-516501217759}"/>
                </a:ext>
              </a:extLst>
            </p:cNvPr>
            <p:cNvSpPr/>
            <p:nvPr/>
          </p:nvSpPr>
          <p:spPr>
            <a:xfrm>
              <a:off x="1980120" y="3974874"/>
              <a:ext cx="1025922" cy="392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90000"/>
                </a:lnSpc>
                <a:defRPr sz="2400">
                  <a:solidFill>
                    <a:srgbClr val="44474F"/>
                  </a:solidFill>
                  <a:latin typeface="Aileron SemiBold"/>
                  <a:ea typeface="Aileron SemiBold"/>
                  <a:cs typeface="Aileron SemiBold"/>
                  <a:sym typeface="Aileron SemiBold"/>
                </a:defRPr>
              </a:lvl1pPr>
            </a:lstStyle>
            <a:p>
              <a:pPr marL="0" marR="0" lvl="0" indent="0" algn="ctr" defTabSz="825500" eaLnBrk="1" fontAlgn="auto" latinLnBrk="0" hangingPunct="0">
                <a:lnSpc>
                  <a:spcPct val="11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4474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44474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9C7D2F34-62EF-415E-BE36-F03E30310F11}"/>
                </a:ext>
              </a:extLst>
            </p:cNvPr>
            <p:cNvSpPr/>
            <p:nvPr/>
          </p:nvSpPr>
          <p:spPr>
            <a:xfrm>
              <a:off x="1398412" y="4364104"/>
              <a:ext cx="2189338" cy="742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 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6C226CCE-95F3-4D0D-868A-AB24DD17EC60}"/>
              </a:ext>
            </a:extLst>
          </p:cNvPr>
          <p:cNvGrpSpPr/>
          <p:nvPr/>
        </p:nvGrpSpPr>
        <p:grpSpPr>
          <a:xfrm>
            <a:off x="8264130" y="4369574"/>
            <a:ext cx="2189338" cy="1132062"/>
            <a:chOff x="1398412" y="3974874"/>
            <a:chExt cx="2189338" cy="1132062"/>
          </a:xfrm>
        </p:grpSpPr>
        <p:sp>
          <p:nvSpPr>
            <p:cNvPr id="26" name="Shape 442">
              <a:extLst>
                <a:ext uri="{FF2B5EF4-FFF2-40B4-BE49-F238E27FC236}">
                  <a16:creationId xmlns:a16="http://schemas.microsoft.com/office/drawing/2014/main" id="{DD03791E-7D1E-4E16-8E0C-1D4B7A7763CB}"/>
                </a:ext>
              </a:extLst>
            </p:cNvPr>
            <p:cNvSpPr/>
            <p:nvPr/>
          </p:nvSpPr>
          <p:spPr>
            <a:xfrm>
              <a:off x="1980120" y="3974874"/>
              <a:ext cx="1025922" cy="39280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50800" tIns="50800" rIns="50800" bIns="50800" anchor="ctr">
              <a:spAutoFit/>
            </a:bodyPr>
            <a:lstStyle>
              <a:lvl1pPr>
                <a:lnSpc>
                  <a:spcPct val="90000"/>
                </a:lnSpc>
                <a:defRPr sz="2400">
                  <a:solidFill>
                    <a:srgbClr val="44474F"/>
                  </a:solidFill>
                  <a:latin typeface="Aileron SemiBold"/>
                  <a:ea typeface="Aileron SemiBold"/>
                  <a:cs typeface="Aileron SemiBold"/>
                  <a:sym typeface="Aileron SemiBold"/>
                </a:defRPr>
              </a:lvl1pPr>
            </a:lstStyle>
            <a:p>
              <a:pPr marL="0" marR="0" lvl="0" indent="0" algn="ctr" defTabSz="825500" eaLnBrk="1" fontAlgn="auto" latinLnBrk="0" hangingPunct="0">
                <a:lnSpc>
                  <a:spcPct val="110000"/>
                </a:lnSpc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44474F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输入标题</a:t>
              </a:r>
              <a:endPara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44474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A668DEA-A258-4507-889E-89995C5ABCCA}"/>
                </a:ext>
              </a:extLst>
            </p:cNvPr>
            <p:cNvSpPr/>
            <p:nvPr/>
          </p:nvSpPr>
          <p:spPr>
            <a:xfrm>
              <a:off x="1398412" y="4364104"/>
              <a:ext cx="2189338" cy="7428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标题数字等都可以通过点击和重新输入进行更改</a:t>
              </a:r>
              <a:endParaRPr lang="en-US" altLang="zh-CN" sz="1200" dirty="0">
                <a:cs typeface="+mn-ea"/>
                <a:sym typeface="+mn-lt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873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5">
            <a:extLst>
              <a:ext uri="{FF2B5EF4-FFF2-40B4-BE49-F238E27FC236}">
                <a16:creationId xmlns:a16="http://schemas.microsoft.com/office/drawing/2014/main" id="{23E3034A-D5AE-4E9C-810C-9B1CED358F28}"/>
              </a:ext>
            </a:extLst>
          </p:cNvPr>
          <p:cNvSpPr>
            <a:spLocks/>
          </p:cNvSpPr>
          <p:nvPr/>
        </p:nvSpPr>
        <p:spPr bwMode="auto">
          <a:xfrm>
            <a:off x="6321158" y="1675143"/>
            <a:ext cx="2731517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anchor="ctr" anchorCtr="0">
            <a:spAutoFit/>
          </a:bodyPr>
          <a:lstStyle/>
          <a:p>
            <a:pPr defTabSz="2286000">
              <a:lnSpc>
                <a:spcPts val="3850"/>
              </a:lnSpc>
            </a:pPr>
            <a:r>
              <a:rPr lang="zh-CN" altLang="en-US" sz="3300" b="1" spc="250" dirty="0">
                <a:cs typeface="+mn-ea"/>
                <a:sym typeface="+mn-lt"/>
              </a:rPr>
              <a:t>输入您的标题</a:t>
            </a:r>
            <a:endParaRPr lang="en-US" sz="3300" b="1" spc="250" dirty="0">
              <a:cs typeface="+mn-ea"/>
              <a:sym typeface="+mn-lt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C5E6D8C-315E-42E4-9647-EAA9429BE5C6}"/>
              </a:ext>
            </a:extLst>
          </p:cNvPr>
          <p:cNvSpPr txBox="1">
            <a:spLocks/>
          </p:cNvSpPr>
          <p:nvPr/>
        </p:nvSpPr>
        <p:spPr>
          <a:xfrm>
            <a:off x="6250636" y="2454840"/>
            <a:ext cx="5033899" cy="1111364"/>
          </a:xfrm>
          <a:prstGeom prst="rect">
            <a:avLst/>
          </a:prstGeom>
        </p:spPr>
        <p:txBody>
          <a:bodyPr vert="horz" wrap="square" lIns="108745" tIns="54373" rIns="108745" bIns="54373" rtlCol="0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ts val="2020"/>
              </a:lnSpc>
            </a:pPr>
            <a:r>
              <a:rPr lang="zh-CN" altLang="en-US" sz="1400" dirty="0">
                <a:solidFill>
                  <a:schemeClr val="tx1"/>
                </a:solidFill>
                <a:latin typeface="+mn-lt"/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  <a:endParaRPr lang="en-US" sz="1400" dirty="0">
              <a:solidFill>
                <a:schemeClr val="tx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0" name="TextBox 63">
            <a:extLst>
              <a:ext uri="{FF2B5EF4-FFF2-40B4-BE49-F238E27FC236}">
                <a16:creationId xmlns:a16="http://schemas.microsoft.com/office/drawing/2014/main" id="{8425C179-CFE8-4173-9D75-20359255182A}"/>
              </a:ext>
            </a:extLst>
          </p:cNvPr>
          <p:cNvSpPr txBox="1"/>
          <p:nvPr/>
        </p:nvSpPr>
        <p:spPr>
          <a:xfrm>
            <a:off x="6936269" y="4006195"/>
            <a:ext cx="3732783" cy="82420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标题数字等都可以通过点击和重新输入进行更改，顶部“开始”面板中可以对字体、字号、颜色、行距等进行修改。</a:t>
            </a:r>
            <a:endParaRPr lang="en-US" sz="1100" b="1" dirty="0">
              <a:cs typeface="+mn-ea"/>
              <a:sym typeface="+mn-lt"/>
            </a:endParaRPr>
          </a:p>
        </p:txBody>
      </p:sp>
      <p:grpSp>
        <p:nvGrpSpPr>
          <p:cNvPr id="16" name="Group 3">
            <a:extLst>
              <a:ext uri="{FF2B5EF4-FFF2-40B4-BE49-F238E27FC236}">
                <a16:creationId xmlns:a16="http://schemas.microsoft.com/office/drawing/2014/main" id="{41D3E178-EEB9-45EC-BF33-20BDB7D4AAE0}"/>
              </a:ext>
            </a:extLst>
          </p:cNvPr>
          <p:cNvGrpSpPr/>
          <p:nvPr/>
        </p:nvGrpSpPr>
        <p:grpSpPr>
          <a:xfrm>
            <a:off x="966597" y="1614249"/>
            <a:ext cx="4693633" cy="3903911"/>
            <a:chOff x="1930019" y="3228498"/>
            <a:chExt cx="9387266" cy="7807822"/>
          </a:xfrm>
        </p:grpSpPr>
        <p:pic>
          <p:nvPicPr>
            <p:cNvPr id="17" name="Picture 30">
              <a:extLst>
                <a:ext uri="{FF2B5EF4-FFF2-40B4-BE49-F238E27FC236}">
                  <a16:creationId xmlns:a16="http://schemas.microsoft.com/office/drawing/2014/main" id="{DD3FE6FD-C69D-45F0-A1D9-A4C637A5D99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30019" y="3228498"/>
              <a:ext cx="9387266" cy="7807822"/>
            </a:xfrm>
            <a:prstGeom prst="rect">
              <a:avLst/>
            </a:prstGeom>
          </p:spPr>
        </p:pic>
        <p:sp>
          <p:nvSpPr>
            <p:cNvPr id="18" name="Rectangle 2">
              <a:extLst>
                <a:ext uri="{FF2B5EF4-FFF2-40B4-BE49-F238E27FC236}">
                  <a16:creationId xmlns:a16="http://schemas.microsoft.com/office/drawing/2014/main" id="{0D9A0D6A-7714-4BAC-A224-52738C93ED10}"/>
                </a:ext>
              </a:extLst>
            </p:cNvPr>
            <p:cNvSpPr/>
            <p:nvPr/>
          </p:nvSpPr>
          <p:spPr>
            <a:xfrm>
              <a:off x="6070600" y="8930845"/>
              <a:ext cx="1193800" cy="609976"/>
            </a:xfrm>
            <a:prstGeom prst="rect">
              <a:avLst/>
            </a:prstGeom>
            <a:solidFill>
              <a:srgbClr val="D2D3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0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9" name="Picture Placeholder 4">
            <a:extLst>
              <a:ext uri="{FF2B5EF4-FFF2-40B4-BE49-F238E27FC236}">
                <a16:creationId xmlns:a16="http://schemas.microsoft.com/office/drawing/2014/main" id="{75AA5133-C412-4444-A183-A36B747EE1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2870" y="1879756"/>
            <a:ext cx="3956061" cy="2397613"/>
          </a:xfrm>
          <a:prstGeom prst="rect">
            <a:avLst/>
          </a:pr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id="{8E043C96-F210-4A1D-8A30-E05535339C51}"/>
              </a:ext>
            </a:extLst>
          </p:cNvPr>
          <p:cNvSpPr/>
          <p:nvPr/>
        </p:nvSpPr>
        <p:spPr>
          <a:xfrm>
            <a:off x="6936269" y="5004382"/>
            <a:ext cx="3732783" cy="6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建议正文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8-14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号字，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1.3</a:t>
            </a: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倍字间距。标题数字等都可以通过点击和重新输入进行更改，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1" name="real-state-seller_69916">
            <a:extLst>
              <a:ext uri="{FF2B5EF4-FFF2-40B4-BE49-F238E27FC236}">
                <a16:creationId xmlns:a16="http://schemas.microsoft.com/office/drawing/2014/main" id="{36D50951-3B5B-4D18-99EA-922C0F545152}"/>
              </a:ext>
            </a:extLst>
          </p:cNvPr>
          <p:cNvSpPr>
            <a:spLocks noChangeAspect="1"/>
          </p:cNvSpPr>
          <p:nvPr/>
        </p:nvSpPr>
        <p:spPr bwMode="auto">
          <a:xfrm>
            <a:off x="6250636" y="5004382"/>
            <a:ext cx="609685" cy="567232"/>
          </a:xfrm>
          <a:custGeom>
            <a:avLst/>
            <a:gdLst>
              <a:gd name="connsiteX0" fmla="*/ 379938 w 605409"/>
              <a:gd name="connsiteY0" fmla="*/ 496076 h 563254"/>
              <a:gd name="connsiteX1" fmla="*/ 394968 w 605409"/>
              <a:gd name="connsiteY1" fmla="*/ 563254 h 563254"/>
              <a:gd name="connsiteX2" fmla="*/ 379938 w 605409"/>
              <a:gd name="connsiteY2" fmla="*/ 563254 h 563254"/>
              <a:gd name="connsiteX3" fmla="*/ 225400 w 605409"/>
              <a:gd name="connsiteY3" fmla="*/ 496076 h 563254"/>
              <a:gd name="connsiteX4" fmla="*/ 225400 w 605409"/>
              <a:gd name="connsiteY4" fmla="*/ 563254 h 563254"/>
              <a:gd name="connsiteX5" fmla="*/ 210440 w 605409"/>
              <a:gd name="connsiteY5" fmla="*/ 563254 h 563254"/>
              <a:gd name="connsiteX6" fmla="*/ 302669 w 605409"/>
              <a:gd name="connsiteY6" fmla="*/ 210640 h 563254"/>
              <a:gd name="connsiteX7" fmla="*/ 232882 w 605409"/>
              <a:gd name="connsiteY7" fmla="*/ 280335 h 563254"/>
              <a:gd name="connsiteX8" fmla="*/ 302669 w 605409"/>
              <a:gd name="connsiteY8" fmla="*/ 363397 h 563254"/>
              <a:gd name="connsiteX9" fmla="*/ 372456 w 605409"/>
              <a:gd name="connsiteY9" fmla="*/ 280335 h 563254"/>
              <a:gd name="connsiteX10" fmla="*/ 302669 w 605409"/>
              <a:gd name="connsiteY10" fmla="*/ 210640 h 563254"/>
              <a:gd name="connsiteX11" fmla="*/ 293746 w 605409"/>
              <a:gd name="connsiteY11" fmla="*/ 102119 h 563254"/>
              <a:gd name="connsiteX12" fmla="*/ 311592 w 605409"/>
              <a:gd name="connsiteY12" fmla="*/ 102119 h 563254"/>
              <a:gd name="connsiteX13" fmla="*/ 519041 w 605409"/>
              <a:gd name="connsiteY13" fmla="*/ 280813 h 563254"/>
              <a:gd name="connsiteX14" fmla="*/ 523821 w 605409"/>
              <a:gd name="connsiteY14" fmla="*/ 291156 h 563254"/>
              <a:gd name="connsiteX15" fmla="*/ 523821 w 605409"/>
              <a:gd name="connsiteY15" fmla="*/ 549570 h 563254"/>
              <a:gd name="connsiteX16" fmla="*/ 510119 w 605409"/>
              <a:gd name="connsiteY16" fmla="*/ 563254 h 563254"/>
              <a:gd name="connsiteX17" fmla="*/ 451485 w 605409"/>
              <a:gd name="connsiteY17" fmla="*/ 563254 h 563254"/>
              <a:gd name="connsiteX18" fmla="*/ 417706 w 605409"/>
              <a:gd name="connsiteY18" fmla="*/ 412407 h 563254"/>
              <a:gd name="connsiteX19" fmla="*/ 404641 w 605409"/>
              <a:gd name="connsiteY19" fmla="*/ 394585 h 563254"/>
              <a:gd name="connsiteX20" fmla="*/ 313185 w 605409"/>
              <a:gd name="connsiteY20" fmla="*/ 369603 h 563254"/>
              <a:gd name="connsiteX21" fmla="*/ 306334 w 605409"/>
              <a:gd name="connsiteY21" fmla="*/ 383287 h 563254"/>
              <a:gd name="connsiteX22" fmla="*/ 306174 w 605409"/>
              <a:gd name="connsiteY22" fmla="*/ 383287 h 563254"/>
              <a:gd name="connsiteX23" fmla="*/ 324816 w 605409"/>
              <a:gd name="connsiteY23" fmla="*/ 527770 h 563254"/>
              <a:gd name="connsiteX24" fmla="*/ 304422 w 605409"/>
              <a:gd name="connsiteY24" fmla="*/ 563254 h 563254"/>
              <a:gd name="connsiteX25" fmla="*/ 300916 w 605409"/>
              <a:gd name="connsiteY25" fmla="*/ 563254 h 563254"/>
              <a:gd name="connsiteX26" fmla="*/ 280522 w 605409"/>
              <a:gd name="connsiteY26" fmla="*/ 527770 h 563254"/>
              <a:gd name="connsiteX27" fmla="*/ 299164 w 605409"/>
              <a:gd name="connsiteY27" fmla="*/ 383287 h 563254"/>
              <a:gd name="connsiteX28" fmla="*/ 299004 w 605409"/>
              <a:gd name="connsiteY28" fmla="*/ 383287 h 563254"/>
              <a:gd name="connsiteX29" fmla="*/ 292153 w 605409"/>
              <a:gd name="connsiteY29" fmla="*/ 369603 h 563254"/>
              <a:gd name="connsiteX30" fmla="*/ 200697 w 605409"/>
              <a:gd name="connsiteY30" fmla="*/ 394585 h 563254"/>
              <a:gd name="connsiteX31" fmla="*/ 187632 w 605409"/>
              <a:gd name="connsiteY31" fmla="*/ 412407 h 563254"/>
              <a:gd name="connsiteX32" fmla="*/ 153853 w 605409"/>
              <a:gd name="connsiteY32" fmla="*/ 563254 h 563254"/>
              <a:gd name="connsiteX33" fmla="*/ 95220 w 605409"/>
              <a:gd name="connsiteY33" fmla="*/ 563254 h 563254"/>
              <a:gd name="connsiteX34" fmla="*/ 81517 w 605409"/>
              <a:gd name="connsiteY34" fmla="*/ 549570 h 563254"/>
              <a:gd name="connsiteX35" fmla="*/ 81517 w 605409"/>
              <a:gd name="connsiteY35" fmla="*/ 291156 h 563254"/>
              <a:gd name="connsiteX36" fmla="*/ 86297 w 605409"/>
              <a:gd name="connsiteY36" fmla="*/ 280813 h 563254"/>
              <a:gd name="connsiteX37" fmla="*/ 302705 w 605409"/>
              <a:gd name="connsiteY37" fmla="*/ 0 h 563254"/>
              <a:gd name="connsiteX38" fmla="*/ 320710 w 605409"/>
              <a:gd name="connsiteY38" fmla="*/ 6563 h 563254"/>
              <a:gd name="connsiteX39" fmla="*/ 595894 w 605409"/>
              <a:gd name="connsiteY39" fmla="*/ 242992 h 563254"/>
              <a:gd name="connsiteX40" fmla="*/ 598762 w 605409"/>
              <a:gd name="connsiteY40" fmla="*/ 281654 h 563254"/>
              <a:gd name="connsiteX41" fmla="*/ 577888 w 605409"/>
              <a:gd name="connsiteY41" fmla="*/ 291200 h 563254"/>
              <a:gd name="connsiteX42" fmla="*/ 560042 w 605409"/>
              <a:gd name="connsiteY42" fmla="*/ 284677 h 563254"/>
              <a:gd name="connsiteX43" fmla="*/ 302705 w 605409"/>
              <a:gd name="connsiteY43" fmla="*/ 63682 h 563254"/>
              <a:gd name="connsiteX44" fmla="*/ 45367 w 605409"/>
              <a:gd name="connsiteY44" fmla="*/ 284677 h 563254"/>
              <a:gd name="connsiteX45" fmla="*/ 6647 w 605409"/>
              <a:gd name="connsiteY45" fmla="*/ 281654 h 563254"/>
              <a:gd name="connsiteX46" fmla="*/ 9515 w 605409"/>
              <a:gd name="connsiteY46" fmla="*/ 242992 h 563254"/>
              <a:gd name="connsiteX47" fmla="*/ 284699 w 605409"/>
              <a:gd name="connsiteY47" fmla="*/ 6563 h 563254"/>
              <a:gd name="connsiteX48" fmla="*/ 302705 w 605409"/>
              <a:gd name="connsiteY48" fmla="*/ 0 h 5632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605409" h="563254">
                <a:moveTo>
                  <a:pt x="379938" y="496076"/>
                </a:moveTo>
                <a:lnTo>
                  <a:pt x="394968" y="563254"/>
                </a:lnTo>
                <a:lnTo>
                  <a:pt x="379938" y="563254"/>
                </a:lnTo>
                <a:close/>
                <a:moveTo>
                  <a:pt x="225400" y="496076"/>
                </a:moveTo>
                <a:lnTo>
                  <a:pt x="225400" y="563254"/>
                </a:lnTo>
                <a:lnTo>
                  <a:pt x="210440" y="563254"/>
                </a:lnTo>
                <a:close/>
                <a:moveTo>
                  <a:pt x="302669" y="210640"/>
                </a:moveTo>
                <a:cubicBezTo>
                  <a:pt x="264111" y="210640"/>
                  <a:pt x="232882" y="241828"/>
                  <a:pt x="232882" y="280335"/>
                </a:cubicBezTo>
                <a:cubicBezTo>
                  <a:pt x="232882" y="318684"/>
                  <a:pt x="264111" y="363397"/>
                  <a:pt x="302669" y="363397"/>
                </a:cubicBezTo>
                <a:cubicBezTo>
                  <a:pt x="341227" y="363397"/>
                  <a:pt x="372456" y="318684"/>
                  <a:pt x="372456" y="280335"/>
                </a:cubicBezTo>
                <a:cubicBezTo>
                  <a:pt x="372456" y="241828"/>
                  <a:pt x="341227" y="210640"/>
                  <a:pt x="302669" y="210640"/>
                </a:cubicBezTo>
                <a:close/>
                <a:moveTo>
                  <a:pt x="293746" y="102119"/>
                </a:moveTo>
                <a:cubicBezTo>
                  <a:pt x="298845" y="97663"/>
                  <a:pt x="306493" y="97663"/>
                  <a:pt x="311592" y="102119"/>
                </a:cubicBezTo>
                <a:lnTo>
                  <a:pt x="519041" y="280813"/>
                </a:lnTo>
                <a:cubicBezTo>
                  <a:pt x="522068" y="283359"/>
                  <a:pt x="523821" y="287178"/>
                  <a:pt x="523821" y="291156"/>
                </a:cubicBezTo>
                <a:lnTo>
                  <a:pt x="523821" y="549570"/>
                </a:lnTo>
                <a:cubicBezTo>
                  <a:pt x="523821" y="557208"/>
                  <a:pt x="517607" y="563254"/>
                  <a:pt x="510119" y="563254"/>
                </a:cubicBezTo>
                <a:lnTo>
                  <a:pt x="451485" y="563254"/>
                </a:lnTo>
                <a:lnTo>
                  <a:pt x="417706" y="412407"/>
                </a:lnTo>
                <a:cubicBezTo>
                  <a:pt x="415954" y="405246"/>
                  <a:pt x="411652" y="398563"/>
                  <a:pt x="404641" y="394585"/>
                </a:cubicBezTo>
                <a:cubicBezTo>
                  <a:pt x="402888" y="393630"/>
                  <a:pt x="364012" y="372308"/>
                  <a:pt x="313185" y="369603"/>
                </a:cubicBezTo>
                <a:lnTo>
                  <a:pt x="306334" y="383287"/>
                </a:lnTo>
                <a:lnTo>
                  <a:pt x="306174" y="383287"/>
                </a:lnTo>
                <a:lnTo>
                  <a:pt x="324816" y="527770"/>
                </a:lnTo>
                <a:lnTo>
                  <a:pt x="304422" y="563254"/>
                </a:lnTo>
                <a:lnTo>
                  <a:pt x="300916" y="563254"/>
                </a:lnTo>
                <a:lnTo>
                  <a:pt x="280522" y="527770"/>
                </a:lnTo>
                <a:lnTo>
                  <a:pt x="299164" y="383287"/>
                </a:lnTo>
                <a:lnTo>
                  <a:pt x="299004" y="383287"/>
                </a:lnTo>
                <a:lnTo>
                  <a:pt x="292153" y="369603"/>
                </a:lnTo>
                <a:cubicBezTo>
                  <a:pt x="241167" y="372308"/>
                  <a:pt x="202450" y="393630"/>
                  <a:pt x="200697" y="394585"/>
                </a:cubicBezTo>
                <a:cubicBezTo>
                  <a:pt x="193686" y="398563"/>
                  <a:pt x="189384" y="405246"/>
                  <a:pt x="187632" y="412407"/>
                </a:cubicBezTo>
                <a:lnTo>
                  <a:pt x="153853" y="563254"/>
                </a:lnTo>
                <a:lnTo>
                  <a:pt x="95220" y="563254"/>
                </a:lnTo>
                <a:cubicBezTo>
                  <a:pt x="87731" y="563254"/>
                  <a:pt x="81517" y="557208"/>
                  <a:pt x="81517" y="549570"/>
                </a:cubicBezTo>
                <a:lnTo>
                  <a:pt x="81517" y="291156"/>
                </a:lnTo>
                <a:cubicBezTo>
                  <a:pt x="81517" y="287178"/>
                  <a:pt x="83270" y="283359"/>
                  <a:pt x="86297" y="280813"/>
                </a:cubicBezTo>
                <a:close/>
                <a:moveTo>
                  <a:pt x="302705" y="0"/>
                </a:moveTo>
                <a:cubicBezTo>
                  <a:pt x="309118" y="0"/>
                  <a:pt x="315531" y="2188"/>
                  <a:pt x="320710" y="6563"/>
                </a:cubicBezTo>
                <a:lnTo>
                  <a:pt x="595894" y="242992"/>
                </a:lnTo>
                <a:cubicBezTo>
                  <a:pt x="607366" y="252856"/>
                  <a:pt x="608641" y="270198"/>
                  <a:pt x="598762" y="281654"/>
                </a:cubicBezTo>
                <a:cubicBezTo>
                  <a:pt x="593344" y="288018"/>
                  <a:pt x="585696" y="291200"/>
                  <a:pt x="577888" y="291200"/>
                </a:cubicBezTo>
                <a:cubicBezTo>
                  <a:pt x="571514" y="291200"/>
                  <a:pt x="565141" y="289132"/>
                  <a:pt x="560042" y="284677"/>
                </a:cubicBezTo>
                <a:lnTo>
                  <a:pt x="302705" y="63682"/>
                </a:lnTo>
                <a:lnTo>
                  <a:pt x="45367" y="284677"/>
                </a:lnTo>
                <a:cubicBezTo>
                  <a:pt x="33895" y="294541"/>
                  <a:pt x="16526" y="293268"/>
                  <a:pt x="6647" y="281654"/>
                </a:cubicBezTo>
                <a:cubicBezTo>
                  <a:pt x="-3232" y="270198"/>
                  <a:pt x="-1957" y="252856"/>
                  <a:pt x="9515" y="242992"/>
                </a:cubicBezTo>
                <a:lnTo>
                  <a:pt x="284699" y="6563"/>
                </a:lnTo>
                <a:cubicBezTo>
                  <a:pt x="289878" y="2188"/>
                  <a:pt x="296291" y="0"/>
                  <a:pt x="30270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cogwheel_45188">
            <a:extLst>
              <a:ext uri="{FF2B5EF4-FFF2-40B4-BE49-F238E27FC236}">
                <a16:creationId xmlns:a16="http://schemas.microsoft.com/office/drawing/2014/main" id="{88495E46-6325-4D90-995B-73DD4E1557AE}"/>
              </a:ext>
            </a:extLst>
          </p:cNvPr>
          <p:cNvSpPr>
            <a:spLocks noChangeAspect="1"/>
          </p:cNvSpPr>
          <p:nvPr/>
        </p:nvSpPr>
        <p:spPr bwMode="auto">
          <a:xfrm>
            <a:off x="6280127" y="4124842"/>
            <a:ext cx="609685" cy="608765"/>
          </a:xfrm>
          <a:custGeom>
            <a:avLst/>
            <a:gdLst>
              <a:gd name="T0" fmla="*/ 6383 w 7589"/>
              <a:gd name="T1" fmla="*/ 2722 h 7589"/>
              <a:gd name="T2" fmla="*/ 7034 w 7589"/>
              <a:gd name="T3" fmla="*/ 1841 h 7589"/>
              <a:gd name="T4" fmla="*/ 7034 w 7589"/>
              <a:gd name="T5" fmla="*/ 1667 h 7589"/>
              <a:gd name="T6" fmla="*/ 5834 w 7589"/>
              <a:gd name="T7" fmla="*/ 468 h 7589"/>
              <a:gd name="T8" fmla="*/ 5307 w 7589"/>
              <a:gd name="T9" fmla="*/ 996 h 7589"/>
              <a:gd name="T10" fmla="*/ 4816 w 7589"/>
              <a:gd name="T11" fmla="*/ 1171 h 7589"/>
              <a:gd name="T12" fmla="*/ 4703 w 7589"/>
              <a:gd name="T13" fmla="*/ 731 h 7589"/>
              <a:gd name="T14" fmla="*/ 4703 w 7589"/>
              <a:gd name="T15" fmla="*/ 0 h 7589"/>
              <a:gd name="T16" fmla="*/ 3008 w 7589"/>
              <a:gd name="T17" fmla="*/ 0 h 7589"/>
              <a:gd name="T18" fmla="*/ 2886 w 7589"/>
              <a:gd name="T19" fmla="*/ 122 h 7589"/>
              <a:gd name="T20" fmla="*/ 2662 w 7589"/>
              <a:gd name="T21" fmla="*/ 1217 h 7589"/>
              <a:gd name="T22" fmla="*/ 1841 w 7589"/>
              <a:gd name="T23" fmla="*/ 555 h 7589"/>
              <a:gd name="T24" fmla="*/ 1668 w 7589"/>
              <a:gd name="T25" fmla="*/ 555 h 7589"/>
              <a:gd name="T26" fmla="*/ 469 w 7589"/>
              <a:gd name="T27" fmla="*/ 1754 h 7589"/>
              <a:gd name="T28" fmla="*/ 996 w 7589"/>
              <a:gd name="T29" fmla="*/ 2282 h 7589"/>
              <a:gd name="T30" fmla="*/ 747 w 7589"/>
              <a:gd name="T31" fmla="*/ 2885 h 7589"/>
              <a:gd name="T32" fmla="*/ 0 w 7589"/>
              <a:gd name="T33" fmla="*/ 2885 h 7589"/>
              <a:gd name="T34" fmla="*/ 0 w 7589"/>
              <a:gd name="T35" fmla="*/ 4581 h 7589"/>
              <a:gd name="T36" fmla="*/ 122 w 7589"/>
              <a:gd name="T37" fmla="*/ 4703 h 7589"/>
              <a:gd name="T38" fmla="*/ 1206 w 7589"/>
              <a:gd name="T39" fmla="*/ 4866 h 7589"/>
              <a:gd name="T40" fmla="*/ 555 w 7589"/>
              <a:gd name="T41" fmla="*/ 5748 h 7589"/>
              <a:gd name="T42" fmla="*/ 555 w 7589"/>
              <a:gd name="T43" fmla="*/ 5921 h 7589"/>
              <a:gd name="T44" fmla="*/ 1754 w 7589"/>
              <a:gd name="T45" fmla="*/ 7120 h 7589"/>
              <a:gd name="T46" fmla="*/ 2282 w 7589"/>
              <a:gd name="T47" fmla="*/ 6592 h 7589"/>
              <a:gd name="T48" fmla="*/ 2886 w 7589"/>
              <a:gd name="T49" fmla="*/ 6841 h 7589"/>
              <a:gd name="T50" fmla="*/ 2886 w 7589"/>
              <a:gd name="T51" fmla="*/ 7589 h 7589"/>
              <a:gd name="T52" fmla="*/ 4581 w 7589"/>
              <a:gd name="T53" fmla="*/ 7589 h 7589"/>
              <a:gd name="T54" fmla="*/ 4704 w 7589"/>
              <a:gd name="T55" fmla="*/ 7466 h 7589"/>
              <a:gd name="T56" fmla="*/ 4704 w 7589"/>
              <a:gd name="T57" fmla="*/ 6842 h 7589"/>
              <a:gd name="T58" fmla="*/ 4926 w 7589"/>
              <a:gd name="T59" fmla="*/ 6372 h 7589"/>
              <a:gd name="T60" fmla="*/ 5748 w 7589"/>
              <a:gd name="T61" fmla="*/ 7034 h 7589"/>
              <a:gd name="T62" fmla="*/ 5921 w 7589"/>
              <a:gd name="T63" fmla="*/ 7034 h 7589"/>
              <a:gd name="T64" fmla="*/ 7120 w 7589"/>
              <a:gd name="T65" fmla="*/ 5834 h 7589"/>
              <a:gd name="T66" fmla="*/ 6592 w 7589"/>
              <a:gd name="T67" fmla="*/ 5307 h 7589"/>
              <a:gd name="T68" fmla="*/ 6843 w 7589"/>
              <a:gd name="T69" fmla="*/ 4703 h 7589"/>
              <a:gd name="T70" fmla="*/ 7589 w 7589"/>
              <a:gd name="T71" fmla="*/ 4703 h 7589"/>
              <a:gd name="T72" fmla="*/ 7589 w 7589"/>
              <a:gd name="T73" fmla="*/ 3007 h 7589"/>
              <a:gd name="T74" fmla="*/ 7466 w 7589"/>
              <a:gd name="T75" fmla="*/ 2885 h 7589"/>
              <a:gd name="T76" fmla="*/ 5508 w 7589"/>
              <a:gd name="T77" fmla="*/ 3794 h 7589"/>
              <a:gd name="T78" fmla="*/ 2081 w 7589"/>
              <a:gd name="T79" fmla="*/ 3794 h 7589"/>
              <a:gd name="T80" fmla="*/ 5508 w 7589"/>
              <a:gd name="T81" fmla="*/ 3794 h 7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7589" h="7589">
                <a:moveTo>
                  <a:pt x="6843" y="2885"/>
                </a:moveTo>
                <a:cubicBezTo>
                  <a:pt x="6597" y="2885"/>
                  <a:pt x="6425" y="2824"/>
                  <a:pt x="6383" y="2722"/>
                </a:cubicBezTo>
                <a:cubicBezTo>
                  <a:pt x="6341" y="2620"/>
                  <a:pt x="6419" y="2456"/>
                  <a:pt x="6592" y="2282"/>
                </a:cubicBezTo>
                <a:lnTo>
                  <a:pt x="7034" y="1841"/>
                </a:lnTo>
                <a:lnTo>
                  <a:pt x="7120" y="1754"/>
                </a:lnTo>
                <a:lnTo>
                  <a:pt x="7034" y="1667"/>
                </a:lnTo>
                <a:lnTo>
                  <a:pt x="5921" y="555"/>
                </a:lnTo>
                <a:lnTo>
                  <a:pt x="5834" y="468"/>
                </a:lnTo>
                <a:lnTo>
                  <a:pt x="5748" y="555"/>
                </a:lnTo>
                <a:lnTo>
                  <a:pt x="5307" y="996"/>
                </a:lnTo>
                <a:cubicBezTo>
                  <a:pt x="5114" y="1188"/>
                  <a:pt x="4986" y="1217"/>
                  <a:pt x="4926" y="1217"/>
                </a:cubicBezTo>
                <a:cubicBezTo>
                  <a:pt x="4882" y="1217"/>
                  <a:pt x="4847" y="1203"/>
                  <a:pt x="4816" y="1171"/>
                </a:cubicBezTo>
                <a:cubicBezTo>
                  <a:pt x="4774" y="1129"/>
                  <a:pt x="4704" y="1018"/>
                  <a:pt x="4704" y="747"/>
                </a:cubicBezTo>
                <a:cubicBezTo>
                  <a:pt x="4704" y="741"/>
                  <a:pt x="4704" y="736"/>
                  <a:pt x="4703" y="731"/>
                </a:cubicBezTo>
                <a:lnTo>
                  <a:pt x="4703" y="122"/>
                </a:lnTo>
                <a:lnTo>
                  <a:pt x="4703" y="0"/>
                </a:lnTo>
                <a:lnTo>
                  <a:pt x="4581" y="0"/>
                </a:lnTo>
                <a:lnTo>
                  <a:pt x="3008" y="0"/>
                </a:lnTo>
                <a:lnTo>
                  <a:pt x="2886" y="0"/>
                </a:lnTo>
                <a:lnTo>
                  <a:pt x="2886" y="122"/>
                </a:lnTo>
                <a:lnTo>
                  <a:pt x="2886" y="748"/>
                </a:lnTo>
                <a:cubicBezTo>
                  <a:pt x="2885" y="858"/>
                  <a:pt x="2868" y="1217"/>
                  <a:pt x="2662" y="1217"/>
                </a:cubicBezTo>
                <a:cubicBezTo>
                  <a:pt x="2603" y="1217"/>
                  <a:pt x="2474" y="1188"/>
                  <a:pt x="2282" y="996"/>
                </a:cubicBezTo>
                <a:lnTo>
                  <a:pt x="1841" y="555"/>
                </a:lnTo>
                <a:lnTo>
                  <a:pt x="1754" y="468"/>
                </a:lnTo>
                <a:lnTo>
                  <a:pt x="1668" y="555"/>
                </a:lnTo>
                <a:lnTo>
                  <a:pt x="555" y="1667"/>
                </a:lnTo>
                <a:lnTo>
                  <a:pt x="469" y="1754"/>
                </a:lnTo>
                <a:lnTo>
                  <a:pt x="555" y="1840"/>
                </a:lnTo>
                <a:lnTo>
                  <a:pt x="996" y="2282"/>
                </a:lnTo>
                <a:cubicBezTo>
                  <a:pt x="1170" y="2455"/>
                  <a:pt x="1248" y="2620"/>
                  <a:pt x="1206" y="2722"/>
                </a:cubicBezTo>
                <a:cubicBezTo>
                  <a:pt x="1164" y="2824"/>
                  <a:pt x="992" y="2885"/>
                  <a:pt x="747" y="2885"/>
                </a:cubicBezTo>
                <a:lnTo>
                  <a:pt x="122" y="2885"/>
                </a:lnTo>
                <a:lnTo>
                  <a:pt x="0" y="2885"/>
                </a:lnTo>
                <a:lnTo>
                  <a:pt x="0" y="3007"/>
                </a:lnTo>
                <a:lnTo>
                  <a:pt x="0" y="4581"/>
                </a:lnTo>
                <a:lnTo>
                  <a:pt x="0" y="4703"/>
                </a:lnTo>
                <a:lnTo>
                  <a:pt x="122" y="4703"/>
                </a:lnTo>
                <a:lnTo>
                  <a:pt x="747" y="4703"/>
                </a:lnTo>
                <a:cubicBezTo>
                  <a:pt x="992" y="4703"/>
                  <a:pt x="1164" y="4764"/>
                  <a:pt x="1206" y="4866"/>
                </a:cubicBezTo>
                <a:cubicBezTo>
                  <a:pt x="1248" y="4968"/>
                  <a:pt x="1170" y="5133"/>
                  <a:pt x="996" y="5307"/>
                </a:cubicBezTo>
                <a:lnTo>
                  <a:pt x="555" y="5748"/>
                </a:lnTo>
                <a:lnTo>
                  <a:pt x="469" y="5834"/>
                </a:lnTo>
                <a:lnTo>
                  <a:pt x="555" y="5921"/>
                </a:lnTo>
                <a:lnTo>
                  <a:pt x="1668" y="7034"/>
                </a:lnTo>
                <a:lnTo>
                  <a:pt x="1754" y="7120"/>
                </a:lnTo>
                <a:lnTo>
                  <a:pt x="1841" y="7034"/>
                </a:lnTo>
                <a:lnTo>
                  <a:pt x="2282" y="6592"/>
                </a:lnTo>
                <a:cubicBezTo>
                  <a:pt x="2474" y="6400"/>
                  <a:pt x="2603" y="6372"/>
                  <a:pt x="2662" y="6372"/>
                </a:cubicBezTo>
                <a:cubicBezTo>
                  <a:pt x="2868" y="6372"/>
                  <a:pt x="2885" y="6731"/>
                  <a:pt x="2886" y="6841"/>
                </a:cubicBezTo>
                <a:lnTo>
                  <a:pt x="2886" y="7466"/>
                </a:lnTo>
                <a:lnTo>
                  <a:pt x="2886" y="7589"/>
                </a:lnTo>
                <a:lnTo>
                  <a:pt x="3008" y="7589"/>
                </a:lnTo>
                <a:lnTo>
                  <a:pt x="4581" y="7589"/>
                </a:lnTo>
                <a:lnTo>
                  <a:pt x="4704" y="7589"/>
                </a:lnTo>
                <a:lnTo>
                  <a:pt x="4704" y="7466"/>
                </a:lnTo>
                <a:lnTo>
                  <a:pt x="4704" y="6858"/>
                </a:lnTo>
                <a:cubicBezTo>
                  <a:pt x="4704" y="6853"/>
                  <a:pt x="4704" y="6848"/>
                  <a:pt x="4704" y="6842"/>
                </a:cubicBezTo>
                <a:cubicBezTo>
                  <a:pt x="4704" y="6571"/>
                  <a:pt x="4774" y="6460"/>
                  <a:pt x="4816" y="6418"/>
                </a:cubicBezTo>
                <a:cubicBezTo>
                  <a:pt x="4847" y="6386"/>
                  <a:pt x="4882" y="6372"/>
                  <a:pt x="4926" y="6372"/>
                </a:cubicBezTo>
                <a:cubicBezTo>
                  <a:pt x="4986" y="6372"/>
                  <a:pt x="5115" y="6401"/>
                  <a:pt x="5307" y="6592"/>
                </a:cubicBezTo>
                <a:lnTo>
                  <a:pt x="5748" y="7034"/>
                </a:lnTo>
                <a:lnTo>
                  <a:pt x="5834" y="7120"/>
                </a:lnTo>
                <a:lnTo>
                  <a:pt x="5921" y="7034"/>
                </a:lnTo>
                <a:lnTo>
                  <a:pt x="7034" y="5921"/>
                </a:lnTo>
                <a:lnTo>
                  <a:pt x="7120" y="5834"/>
                </a:lnTo>
                <a:lnTo>
                  <a:pt x="7034" y="5748"/>
                </a:lnTo>
                <a:lnTo>
                  <a:pt x="6592" y="5307"/>
                </a:lnTo>
                <a:cubicBezTo>
                  <a:pt x="6419" y="5133"/>
                  <a:pt x="6341" y="4968"/>
                  <a:pt x="6383" y="4866"/>
                </a:cubicBezTo>
                <a:cubicBezTo>
                  <a:pt x="6425" y="4764"/>
                  <a:pt x="6597" y="4703"/>
                  <a:pt x="6843" y="4703"/>
                </a:cubicBezTo>
                <a:lnTo>
                  <a:pt x="7466" y="4703"/>
                </a:lnTo>
                <a:lnTo>
                  <a:pt x="7589" y="4703"/>
                </a:lnTo>
                <a:lnTo>
                  <a:pt x="7589" y="4581"/>
                </a:lnTo>
                <a:lnTo>
                  <a:pt x="7589" y="3007"/>
                </a:lnTo>
                <a:lnTo>
                  <a:pt x="7589" y="2885"/>
                </a:lnTo>
                <a:lnTo>
                  <a:pt x="7466" y="2885"/>
                </a:lnTo>
                <a:lnTo>
                  <a:pt x="6843" y="2885"/>
                </a:lnTo>
                <a:close/>
                <a:moveTo>
                  <a:pt x="5508" y="3794"/>
                </a:moveTo>
                <a:cubicBezTo>
                  <a:pt x="5508" y="4739"/>
                  <a:pt x="4739" y="5508"/>
                  <a:pt x="3794" y="5508"/>
                </a:cubicBezTo>
                <a:cubicBezTo>
                  <a:pt x="2850" y="5508"/>
                  <a:pt x="2081" y="4739"/>
                  <a:pt x="2081" y="3794"/>
                </a:cubicBezTo>
                <a:cubicBezTo>
                  <a:pt x="2081" y="2850"/>
                  <a:pt x="2850" y="2081"/>
                  <a:pt x="3794" y="2081"/>
                </a:cubicBezTo>
                <a:cubicBezTo>
                  <a:pt x="4739" y="2081"/>
                  <a:pt x="5508" y="2850"/>
                  <a:pt x="5508" y="37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238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0" grpId="0"/>
      <p:bldP spid="20" grpId="0"/>
      <p:bldP spid="21" grpId="0" animBg="1"/>
      <p:bldP spid="2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演示文稿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3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262626"/>
      </a:accent1>
      <a:accent2>
        <a:srgbClr val="242424"/>
      </a:accent2>
      <a:accent3>
        <a:srgbClr val="242424"/>
      </a:accent3>
      <a:accent4>
        <a:srgbClr val="303030"/>
      </a:accent4>
      <a:accent5>
        <a:srgbClr val="252525"/>
      </a:accent5>
      <a:accent6>
        <a:srgbClr val="242424"/>
      </a:accent6>
      <a:hlink>
        <a:srgbClr val="0563C1"/>
      </a:hlink>
      <a:folHlink>
        <a:srgbClr val="954D72"/>
      </a:folHlink>
    </a:clrScheme>
    <a:fontScheme name="2h4ctxah">
      <a:majorFont>
        <a:latin typeface="Microsoft YaHei" panose="020F0302020204030204"/>
        <a:ea typeface="Microsoft YaHei"/>
        <a:cs typeface=""/>
      </a:majorFont>
      <a:minorFont>
        <a:latin typeface="Microsoft YaHei" panose="020F0502020204030204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6E4E4"/>
    </a:lt2>
    <a:accent1>
      <a:srgbClr val="262626"/>
    </a:accent1>
    <a:accent2>
      <a:srgbClr val="242424"/>
    </a:accent2>
    <a:accent3>
      <a:srgbClr val="242424"/>
    </a:accent3>
    <a:accent4>
      <a:srgbClr val="303030"/>
    </a:accent4>
    <a:accent5>
      <a:srgbClr val="252525"/>
    </a:accent5>
    <a:accent6>
      <a:srgbClr val="242424"/>
    </a:accent6>
    <a:hlink>
      <a:srgbClr val="0563C1"/>
    </a:hlink>
    <a:folHlink>
      <a:srgbClr val="954D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1449</Words>
  <Application>Microsoft Office PowerPoint</Application>
  <PresentationFormat>宽屏</PresentationFormat>
  <Paragraphs>157</Paragraphs>
  <Slides>20</Slides>
  <Notes>20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6" baseType="lpstr">
      <vt:lpstr>Gill Sans</vt:lpstr>
      <vt:lpstr>Helvetica Light</vt:lpstr>
      <vt:lpstr>等线</vt:lpstr>
      <vt:lpstr>Microsoft YaHei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演示文稿4</dc:title>
  <dc:creator>Administrator</dc:creator>
  <cp:lastModifiedBy>Administrator</cp:lastModifiedBy>
  <cp:revision>15</cp:revision>
  <dcterms:created xsi:type="dcterms:W3CDTF">2019-02-19T08:58:21Z</dcterms:created>
  <dcterms:modified xsi:type="dcterms:W3CDTF">2019-03-07T08:38:23Z</dcterms:modified>
</cp:coreProperties>
</file>