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7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96" r:id="rId2"/>
    <p:sldId id="260" r:id="rId3"/>
    <p:sldId id="259" r:id="rId4"/>
    <p:sldId id="287" r:id="rId5"/>
    <p:sldId id="262" r:id="rId6"/>
    <p:sldId id="275" r:id="rId7"/>
    <p:sldId id="284" r:id="rId8"/>
    <p:sldId id="282" r:id="rId9"/>
    <p:sldId id="276" r:id="rId10"/>
    <p:sldId id="294" r:id="rId11"/>
    <p:sldId id="285" r:id="rId12"/>
    <p:sldId id="289" r:id="rId13"/>
    <p:sldId id="283" r:id="rId14"/>
    <p:sldId id="286" r:id="rId15"/>
    <p:sldId id="277" r:id="rId16"/>
    <p:sldId id="288" r:id="rId17"/>
    <p:sldId id="265" r:id="rId18"/>
    <p:sldId id="269" r:id="rId19"/>
    <p:sldId id="264" r:id="rId20"/>
    <p:sldId id="278" r:id="rId21"/>
    <p:sldId id="290" r:id="rId22"/>
    <p:sldId id="291" r:id="rId23"/>
    <p:sldId id="292" r:id="rId24"/>
    <p:sldId id="295" r:id="rId25"/>
    <p:sldId id="297" r:id="rId26"/>
  </p:sldIdLst>
  <p:sldSz cx="12192000" cy="6858000"/>
  <p:notesSz cx="6858000" cy="9144000"/>
  <p:embeddedFontLst>
    <p:embeddedFont>
      <p:font typeface="等线" panose="02010600030101010101" pitchFamily="2" charset="-122"/>
      <p:regular r:id="rId29"/>
      <p:bold r:id="rId30"/>
    </p:embeddedFont>
    <p:embeddedFont>
      <p:font typeface="经典繁毛楷" panose="02010600030101010101" charset="-122"/>
      <p:regular r:id="rId31"/>
    </p:embeddedFont>
  </p:embeddedFontLst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EAE9"/>
    <a:srgbClr val="452C2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90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7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97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DFC5041-C240-4169-BD94-CD3CC9EB18E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132B1D2-48E9-4295-8F70-0138672160B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295E43-66F6-47E4-8F6E-69C5D553C140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BA51E5D-79A9-463F-8291-9C0F52E03A6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2320BF-4074-41A2-8A6F-9867A20C3BA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7E1FF-6329-44EA-BF65-747BC45DA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9142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E833C-2BEC-46E6-B2E0-446016C6733F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4EFD78-812C-42FB-8DB6-8F7D2FC7F2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029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版权声明：精品模板商业授权，请联系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设计</a:t>
            </a:r>
            <a:r>
              <a:rPr lang="en-US" altLang="zh-CN" dirty="0"/>
              <a:t>】:https://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4152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0148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2050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7833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067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0256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9953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9323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7902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2811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332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4926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3227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1779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1900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6478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5773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73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5718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489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9754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1688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6073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1182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FD78-812C-42FB-8DB6-8F7D2FC7F20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073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50EC31-EFD9-4BA6-A740-AE7D5383BE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CAD0AAC-BFB4-47C2-BD3B-3E1B6E711F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45749C-D44F-4535-B76E-2CD4A9FE8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B2C8-B2D8-4989-9FBC-CC7C8AA18B31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E4B100-5026-4B81-A2FB-AE50961F3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B8A08FC-7C8B-4552-9D9A-09C0B3540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0EAB4-E9A6-4029-ACA6-867A53066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565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4555EAB-B2B2-4DD2-BB56-1A6A1083DC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01" t="37499" r="1583" b="1017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D80B9E0-4C9C-4AE5-8864-13EB40BD528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542" y="152328"/>
            <a:ext cx="7300916" cy="602416"/>
          </a:xfrm>
          <a:prstGeom prst="rect">
            <a:avLst/>
          </a:prstGeom>
        </p:spPr>
      </p:pic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301D6DE-EB27-416B-9C47-7CF75BCEEA3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21315" y="703944"/>
            <a:ext cx="4949371" cy="478518"/>
          </a:xfrm>
        </p:spPr>
        <p:txBody>
          <a:bodyPr>
            <a:noAutofit/>
          </a:bodyPr>
          <a:lstStyle>
            <a:lvl1pPr marL="0" indent="0" algn="ctr">
              <a:buNone/>
              <a:defRPr sz="3200"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此处输入文本标题</a:t>
            </a:r>
          </a:p>
        </p:txBody>
      </p:sp>
    </p:spTree>
    <p:extLst>
      <p:ext uri="{BB962C8B-B14F-4D97-AF65-F5344CB8AC3E}">
        <p14:creationId xmlns:p14="http://schemas.microsoft.com/office/powerpoint/2010/main" val="25101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16" presetClass="entr" presetSubtype="2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inVertical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4555EAB-B2B2-4DD2-BB56-1A6A1083DC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01" t="37499" r="1583" b="1017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EEA27B3-0078-4131-8963-7C1E51F8394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3594"/>
            <a:ext cx="12192000" cy="152518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CA56450-B867-4C32-B97C-C47A09F78FC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6489107"/>
            <a:ext cx="12192000" cy="1525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538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E28DE3-5786-4523-9FAB-ADFF59EDA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B147C65-F9A7-4E2E-AB5B-F9199F2AB0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ABC6F03-8F89-40E2-A669-B5F73C8867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F23F3A3-287D-490D-9F02-9904D317F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B2C8-B2D8-4989-9FBC-CC7C8AA18B31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8382634-AFED-456A-8610-6147B355D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D24FA13-D05F-4A3A-9C80-76A0C4EF1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0EAB4-E9A6-4029-ACA6-867A53066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1983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FDDB1A-6319-4DCF-8E38-C06E35696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1275E14-B5F6-40EA-BF41-DB8A16531D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428D0A7-D8B1-4ED9-ADA1-30176C2A36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0EC3071-0A73-4871-9F84-82A5C3328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B2C8-B2D8-4989-9FBC-CC7C8AA18B31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22A7A25-4074-4561-AA0E-4FDF9D3A1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272741D-5358-4984-BAA9-92247C07B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0EAB4-E9A6-4029-ACA6-867A53066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4660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C8EF92-0C62-4842-B939-8EB66D973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46FE2FB-A538-40FA-A8C8-9C918305EC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801E59-77F7-48C8-84FB-D4687039C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B2C8-B2D8-4989-9FBC-CC7C8AA18B31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141FBE2-4793-4EFD-868D-0DE2964B6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0806C8-CB42-4A5A-AABC-F16028536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0EAB4-E9A6-4029-ACA6-867A53066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3400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1773312-1171-4571-887E-41C40A60CE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84ABA2F-F18B-4C87-90FD-D7EAB7178E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D4C709E-6F45-4BA8-B5AD-CD7F81FB4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B2C8-B2D8-4989-9FBC-CC7C8AA18B31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26387B0-0A61-4CF2-9248-9F77EF086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9D26DEC-96C7-4B4A-953A-B8490F464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0EAB4-E9A6-4029-ACA6-867A53066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405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B51F62-ED09-440F-AE03-A3E929948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FE9A108-0397-4201-869C-023E5532C1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AB4F2E-3745-4D0D-9A80-E6565BB01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B2C8-B2D8-4989-9FBC-CC7C8AA18B31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55B1046-61E1-4CE9-9D03-B38496CF81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F197453-B460-45AC-A31D-DC1BCBE09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0EAB4-E9A6-4029-ACA6-867A53066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492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0C84C1-FFD3-4A1C-804A-45218464A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18D6D1B-D154-4775-A894-F6B986F178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EF1346D-3822-4632-8496-4972D46F8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B2C8-B2D8-4989-9FBC-CC7C8AA18B31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F9AAFAF-0A4C-406F-BE25-830441BCC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8C0100-1C9B-49C2-9C27-6E043C6A6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0EAB4-E9A6-4029-ACA6-867A53066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384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3CF21B-9D34-4311-8214-E865F5EEA1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2B01063-6226-49C2-A4A3-13EE795D3B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93A8E2C-555D-4B8C-8B49-8126F8BE8B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AD235CA-32F6-4C41-8545-2F2C887CF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B2C8-B2D8-4989-9FBC-CC7C8AA18B31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1DB8C0C-C41D-4BC2-BBF6-B32E82DD1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C76794E-3FD2-4F5F-8DD1-F474C5ACC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0EAB4-E9A6-4029-ACA6-867A53066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47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FBAF95-F885-4A2D-8FF8-FD7D2620D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2BCDF63-4BC4-4C18-BA40-8F14AA074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020347F-2885-48B7-9DCD-B0F2CC808E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A91338B-6D31-4278-A29D-B15EE2D214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3183CF9-82AB-4F26-9108-896DF071EB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5557AD7-1297-4088-951A-E35CF97E88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B2C8-B2D8-4989-9FBC-CC7C8AA18B31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6CB3273-8CC6-4583-B171-001658C00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F13D47F-EBA0-40CE-A59C-118F85D74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0EAB4-E9A6-4029-ACA6-867A53066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57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E91083-6A63-4833-8DD6-A613F6873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2B2E9EC-0D7B-4517-90F5-B1C9A1A9B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B2C8-B2D8-4989-9FBC-CC7C8AA18B31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CB0F5CD-BB80-4C55-BA5C-200F9D6D0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FAC7163-5F77-4036-9446-18FA15870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0EAB4-E9A6-4029-ACA6-867A53066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272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21981B5-C1FC-4486-A33F-5F624BA2FA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76" b="29929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696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865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4555EAB-B2B2-4DD2-BB56-1A6A1083DC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01" t="37499" r="1583" b="1017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92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9648717-70D0-4BA4-9102-8490BAE99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ABED5C4-575B-444C-9833-655EB143C3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070C539-BB66-44B6-80D0-CE77607D44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9DB2C8-B2D8-4989-9FBC-CC7C8AA18B31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93F554-47CC-432D-91AE-88645FBB7C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2363CE-A45E-444E-9183-4F579601A9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0EAB4-E9A6-4029-ACA6-867A53066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523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2" r:id="rId8"/>
    <p:sldLayoutId id="2147483660" r:id="rId9"/>
    <p:sldLayoutId id="2147483663" r:id="rId10"/>
    <p:sldLayoutId id="2147483661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7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7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4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0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天涯明月刀 - 天涯 (纯音乐)">
            <a:hlinkClick r:id="" action="ppaction://media"/>
            <a:extLst>
              <a:ext uri="{FF2B5EF4-FFF2-40B4-BE49-F238E27FC236}">
                <a16:creationId xmlns:a16="http://schemas.microsoft.com/office/drawing/2014/main" id="{4EE4F8A8-C786-4F76-B609-A40B1101F72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991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419103" y="-1333500"/>
            <a:ext cx="609600" cy="6096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CCC9458-9CBC-463F-8804-E4FFCB41C4EF}"/>
              </a:ext>
            </a:extLst>
          </p:cNvPr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4036" y="487450"/>
            <a:ext cx="2398414" cy="396466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B1EE633-E5C5-4497-BEDB-69D0E59C822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42" t="-42880" r="1342" b="42880"/>
          <a:stretch/>
        </p:blipFill>
        <p:spPr>
          <a:xfrm>
            <a:off x="6762319" y="4053960"/>
            <a:ext cx="970132" cy="1585592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63CEF778-5B0E-4D2C-94A4-767D5048F7B7}"/>
              </a:ext>
            </a:extLst>
          </p:cNvPr>
          <p:cNvSpPr txBox="1"/>
          <p:nvPr/>
        </p:nvSpPr>
        <p:spPr>
          <a:xfrm>
            <a:off x="4729712" y="740077"/>
            <a:ext cx="2024552" cy="230832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400" dirty="0">
                <a:solidFill>
                  <a:schemeClr val="bg1"/>
                </a:solidFill>
                <a:cs typeface="+mn-ea"/>
                <a:sym typeface="+mn-lt"/>
              </a:rPr>
              <a:t>你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F061180-E19F-4A5C-A54B-41FDEB189AEA}"/>
              </a:ext>
            </a:extLst>
          </p:cNvPr>
          <p:cNvSpPr txBox="1"/>
          <p:nvPr/>
        </p:nvSpPr>
        <p:spPr>
          <a:xfrm>
            <a:off x="5960968" y="2469783"/>
            <a:ext cx="2024552" cy="14465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cs typeface="+mn-ea"/>
                <a:sym typeface="+mn-lt"/>
              </a:rPr>
              <a:t>好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ED4CC63-C468-4DAA-A433-32E8FD2250CA}"/>
              </a:ext>
            </a:extLst>
          </p:cNvPr>
          <p:cNvSpPr txBox="1"/>
          <p:nvPr/>
        </p:nvSpPr>
        <p:spPr>
          <a:xfrm>
            <a:off x="4948691" y="2864425"/>
            <a:ext cx="2024552" cy="14465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cs typeface="+mn-ea"/>
                <a:sym typeface="+mn-lt"/>
              </a:rPr>
              <a:t>设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5BD4938-02E3-44E5-9F72-9A3F07B4DD91}"/>
              </a:ext>
            </a:extLst>
          </p:cNvPr>
          <p:cNvSpPr txBox="1"/>
          <p:nvPr/>
        </p:nvSpPr>
        <p:spPr>
          <a:xfrm>
            <a:off x="5454830" y="3779656"/>
            <a:ext cx="2024552" cy="221599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cs typeface="+mn-ea"/>
                <a:sym typeface="+mn-lt"/>
              </a:rPr>
              <a:t>计</a:t>
            </a:r>
          </a:p>
        </p:txBody>
      </p:sp>
    </p:spTree>
    <p:extLst>
      <p:ext uri="{BB962C8B-B14F-4D97-AF65-F5344CB8AC3E}">
        <p14:creationId xmlns:p14="http://schemas.microsoft.com/office/powerpoint/2010/main" val="323591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7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F00646F7-BED5-4CD4-965F-C7B5DDB363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2" t="5010" r="14101" b="17699"/>
          <a:stretch>
            <a:fillRect/>
          </a:stretch>
        </p:blipFill>
        <p:spPr>
          <a:xfrm>
            <a:off x="2" y="0"/>
            <a:ext cx="5308033" cy="6858000"/>
          </a:xfrm>
          <a:custGeom>
            <a:avLst/>
            <a:gdLst>
              <a:gd name="connsiteX0" fmla="*/ 0 w 5308033"/>
              <a:gd name="connsiteY0" fmla="*/ 0 h 6858000"/>
              <a:gd name="connsiteX1" fmla="*/ 5308033 w 5308033"/>
              <a:gd name="connsiteY1" fmla="*/ 0 h 6858000"/>
              <a:gd name="connsiteX2" fmla="*/ 2883149 w 5308033"/>
              <a:gd name="connsiteY2" fmla="*/ 6858000 h 6858000"/>
              <a:gd name="connsiteX3" fmla="*/ 0 w 53080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8033" h="6858000">
                <a:moveTo>
                  <a:pt x="0" y="0"/>
                </a:moveTo>
                <a:lnTo>
                  <a:pt x="5308033" y="0"/>
                </a:lnTo>
                <a:lnTo>
                  <a:pt x="288314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82CA697-1E96-4749-81DD-E6785E3CE9D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26" t="-2037" r="31934" b="2037"/>
          <a:stretch/>
        </p:blipFill>
        <p:spPr>
          <a:xfrm>
            <a:off x="8736952" y="0"/>
            <a:ext cx="3455048" cy="6858000"/>
          </a:xfrm>
          <a:custGeom>
            <a:avLst/>
            <a:gdLst>
              <a:gd name="connsiteX0" fmla="*/ 2434046 w 3455048"/>
              <a:gd name="connsiteY0" fmla="*/ 0 h 6858000"/>
              <a:gd name="connsiteX1" fmla="*/ 3455048 w 3455048"/>
              <a:gd name="connsiteY1" fmla="*/ 0 h 6858000"/>
              <a:gd name="connsiteX2" fmla="*/ 3455048 w 3455048"/>
              <a:gd name="connsiteY2" fmla="*/ 6858000 h 6858000"/>
              <a:gd name="connsiteX3" fmla="*/ 0 w 345504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55048" h="6858000">
                <a:moveTo>
                  <a:pt x="2434046" y="0"/>
                </a:moveTo>
                <a:lnTo>
                  <a:pt x="3455048" y="0"/>
                </a:lnTo>
                <a:lnTo>
                  <a:pt x="345504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6A78B586-D658-4516-B510-EFDE33638C4C}"/>
              </a:ext>
            </a:extLst>
          </p:cNvPr>
          <p:cNvSpPr/>
          <p:nvPr/>
        </p:nvSpPr>
        <p:spPr>
          <a:xfrm>
            <a:off x="4800825" y="2262567"/>
            <a:ext cx="4443337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此处添加详细文本描述，建议与标题相关并符合整体语言风格，语言描述尽量简洁生动，建议与标题相关并符合整体语言风格，语言描述尽量简洁生动，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B2DE3CB-B8D7-48D5-B7C4-B2DA5C977DA9}"/>
              </a:ext>
            </a:extLst>
          </p:cNvPr>
          <p:cNvSpPr/>
          <p:nvPr/>
        </p:nvSpPr>
        <p:spPr>
          <a:xfrm>
            <a:off x="4800825" y="1734594"/>
            <a:ext cx="2170038" cy="581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4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7791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E82B401-9C6C-425B-812A-76CFC2911C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21315" y="703944"/>
            <a:ext cx="4949371" cy="478518"/>
          </a:xfrm>
        </p:spPr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此处添加文本标题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9552589-1885-436A-9381-C3B4050DD2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backgroundMark x1="73257" y1="17942" x2="75514" y2="30364"/>
                        <a14:backgroundMark x1="81857" y1="15935" x2="83114" y2="35174"/>
                        <a14:backgroundMark x1="83114" y1="35174" x2="83114" y2="35174"/>
                        <a14:backgroundMark x1="81857" y1="29611" x2="81857" y2="29611"/>
                        <a14:backgroundMark x1="73514" y1="20201" x2="73514" y2="31660"/>
                        <a14:backgroundMark x1="73514" y1="31660" x2="73514" y2="316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36" t="21296" r="9041" b="20000"/>
          <a:stretch/>
        </p:blipFill>
        <p:spPr>
          <a:xfrm>
            <a:off x="88900" y="2705099"/>
            <a:ext cx="8481786" cy="4162115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CF4C85BC-B625-453A-AA33-7F27FD9B5C79}"/>
              </a:ext>
            </a:extLst>
          </p:cNvPr>
          <p:cNvSpPr/>
          <p:nvPr/>
        </p:nvSpPr>
        <p:spPr>
          <a:xfrm>
            <a:off x="3347205" y="2293162"/>
            <a:ext cx="773989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此处添加详细文本描述，建议与标题相关并符合整体语言风格，语言描述尽量简洁生动，建议与标题相关并符合整体语言风格，语言描述尽量简洁生动，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996621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3874CCD-AA56-4DF3-A2ED-5D8331A0F2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此处添加文本标题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960A65B-13E4-45AD-8F9B-E02BD149FB3C}"/>
              </a:ext>
            </a:extLst>
          </p:cNvPr>
          <p:cNvSpPr txBox="1"/>
          <p:nvPr/>
        </p:nvSpPr>
        <p:spPr>
          <a:xfrm>
            <a:off x="2596419" y="2079133"/>
            <a:ext cx="1024896" cy="33147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此处添加详细文本描述，建议与标题相关并符合整体语言风格，语言描述尽量简洁生动。字数尽量控制，不能过多。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9CF66CD-1E63-4076-A76E-03FAD2A71CDE}"/>
              </a:ext>
            </a:extLst>
          </p:cNvPr>
          <p:cNvGrpSpPr/>
          <p:nvPr/>
        </p:nvGrpSpPr>
        <p:grpSpPr>
          <a:xfrm>
            <a:off x="1371599" y="1930399"/>
            <a:ext cx="685801" cy="3612171"/>
            <a:chOff x="1371599" y="1612899"/>
            <a:chExt cx="685801" cy="3612171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8E9FDDD7-4129-4EA7-B064-E71E1E5D1E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68" t="21443" r="45917" b="25531"/>
            <a:stretch/>
          </p:blipFill>
          <p:spPr>
            <a:xfrm>
              <a:off x="1371599" y="1612899"/>
              <a:ext cx="685801" cy="3612171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2C8CE37-D645-410F-AC57-FB7946B75758}"/>
                </a:ext>
              </a:extLst>
            </p:cNvPr>
            <p:cNvSpPr txBox="1"/>
            <p:nvPr/>
          </p:nvSpPr>
          <p:spPr>
            <a:xfrm>
              <a:off x="1424800" y="2580079"/>
              <a:ext cx="553998" cy="154742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>
                      <a:lumMod val="50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7502ED3B-3B7D-4C0F-A857-4C277079D767}"/>
              </a:ext>
            </a:extLst>
          </p:cNvPr>
          <p:cNvSpPr txBox="1"/>
          <p:nvPr/>
        </p:nvSpPr>
        <p:spPr>
          <a:xfrm>
            <a:off x="6107969" y="2079133"/>
            <a:ext cx="1024896" cy="33147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此处添加详细文本描述，建议与标题相关并符合整体语言风格，语言描述尽量简洁生动。字数尽量控制，不能过多。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1C713B3-9755-4BDA-B115-D70602EEEC62}"/>
              </a:ext>
            </a:extLst>
          </p:cNvPr>
          <p:cNvGrpSpPr/>
          <p:nvPr/>
        </p:nvGrpSpPr>
        <p:grpSpPr>
          <a:xfrm>
            <a:off x="4883149" y="1930399"/>
            <a:ext cx="685801" cy="3612171"/>
            <a:chOff x="1371599" y="1612899"/>
            <a:chExt cx="685801" cy="3612171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5510D7C7-CCF7-4FB9-BA4E-C0D58F11F9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68" t="21443" r="45917" b="25531"/>
            <a:stretch/>
          </p:blipFill>
          <p:spPr>
            <a:xfrm>
              <a:off x="1371599" y="1612899"/>
              <a:ext cx="685801" cy="3612171"/>
            </a:xfrm>
            <a:prstGeom prst="rect">
              <a:avLst/>
            </a:prstGeom>
          </p:spPr>
        </p:pic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AE26601-0E61-49DD-9772-B0369B093BAE}"/>
                </a:ext>
              </a:extLst>
            </p:cNvPr>
            <p:cNvSpPr txBox="1"/>
            <p:nvPr/>
          </p:nvSpPr>
          <p:spPr>
            <a:xfrm>
              <a:off x="1424800" y="2580079"/>
              <a:ext cx="553998" cy="154742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>
                      <a:lumMod val="50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8D2F4010-76A6-4CD9-BB98-B5519AC67373}"/>
              </a:ext>
            </a:extLst>
          </p:cNvPr>
          <p:cNvSpPr txBox="1"/>
          <p:nvPr/>
        </p:nvSpPr>
        <p:spPr>
          <a:xfrm>
            <a:off x="9619519" y="2079133"/>
            <a:ext cx="1024896" cy="33147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此处添加详细文本描述，建议与标题相关并符合整体语言风格，语言描述尽量简洁生动。字数尽量控制，不能过多。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B45DB88-3EC3-4175-A4A2-AEC489E757B5}"/>
              </a:ext>
            </a:extLst>
          </p:cNvPr>
          <p:cNvGrpSpPr/>
          <p:nvPr/>
        </p:nvGrpSpPr>
        <p:grpSpPr>
          <a:xfrm>
            <a:off x="8394699" y="1930399"/>
            <a:ext cx="685801" cy="3612171"/>
            <a:chOff x="1371599" y="1612899"/>
            <a:chExt cx="685801" cy="3612171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D8E29A9C-9BC0-42C5-8DB6-B8F7908B78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68" t="21443" r="45917" b="25531"/>
            <a:stretch/>
          </p:blipFill>
          <p:spPr>
            <a:xfrm>
              <a:off x="1371599" y="1612899"/>
              <a:ext cx="685801" cy="3612171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6BF0854-B88D-4A5F-BDFD-281797EF97F3}"/>
                </a:ext>
              </a:extLst>
            </p:cNvPr>
            <p:cNvSpPr txBox="1"/>
            <p:nvPr/>
          </p:nvSpPr>
          <p:spPr>
            <a:xfrm>
              <a:off x="1424800" y="2580079"/>
              <a:ext cx="553998" cy="154742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>
                      <a:lumMod val="50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75381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E82B401-9C6C-425B-812A-76CFC2911C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21315" y="703944"/>
            <a:ext cx="4949371" cy="478518"/>
          </a:xfrm>
        </p:spPr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此处添加文本标题</a:t>
            </a: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id="{1032D65F-2D45-4CD4-978D-70A1AB2837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2" r="8492" b="25713"/>
          <a:stretch>
            <a:fillRect/>
          </a:stretch>
        </p:blipFill>
        <p:spPr>
          <a:xfrm>
            <a:off x="0" y="1811338"/>
            <a:ext cx="6591300" cy="3657600"/>
          </a:xfrm>
          <a:custGeom>
            <a:avLst/>
            <a:gdLst>
              <a:gd name="connsiteX0" fmla="*/ 0 w 6591300"/>
              <a:gd name="connsiteY0" fmla="*/ 0 h 3657600"/>
              <a:gd name="connsiteX1" fmla="*/ 6591300 w 6591300"/>
              <a:gd name="connsiteY1" fmla="*/ 0 h 3657600"/>
              <a:gd name="connsiteX2" fmla="*/ 6591300 w 6591300"/>
              <a:gd name="connsiteY2" fmla="*/ 3657600 h 3657600"/>
              <a:gd name="connsiteX3" fmla="*/ 0 w 6591300"/>
              <a:gd name="connsiteY3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91300" h="3657600">
                <a:moveTo>
                  <a:pt x="0" y="0"/>
                </a:moveTo>
                <a:lnTo>
                  <a:pt x="6591300" y="0"/>
                </a:lnTo>
                <a:lnTo>
                  <a:pt x="6591300" y="3657600"/>
                </a:lnTo>
                <a:lnTo>
                  <a:pt x="0" y="3657600"/>
                </a:lnTo>
                <a:close/>
              </a:path>
            </a:pathLst>
          </a:cu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6BC0D186-DB27-403A-A931-CC03BEE3715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3" r="24899" b="64792"/>
          <a:stretch/>
        </p:blipFill>
        <p:spPr>
          <a:xfrm>
            <a:off x="6793080" y="1811339"/>
            <a:ext cx="5398920" cy="2414587"/>
          </a:xfrm>
          <a:custGeom>
            <a:avLst/>
            <a:gdLst>
              <a:gd name="connsiteX0" fmla="*/ 0 w 5398920"/>
              <a:gd name="connsiteY0" fmla="*/ 0 h 2414587"/>
              <a:gd name="connsiteX1" fmla="*/ 5398920 w 5398920"/>
              <a:gd name="connsiteY1" fmla="*/ 0 h 2414587"/>
              <a:gd name="connsiteX2" fmla="*/ 5398920 w 5398920"/>
              <a:gd name="connsiteY2" fmla="*/ 2414587 h 2414587"/>
              <a:gd name="connsiteX3" fmla="*/ 0 w 5398920"/>
              <a:gd name="connsiteY3" fmla="*/ 2414587 h 2414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8920" h="2414587">
                <a:moveTo>
                  <a:pt x="0" y="0"/>
                </a:moveTo>
                <a:lnTo>
                  <a:pt x="5398920" y="0"/>
                </a:lnTo>
                <a:lnTo>
                  <a:pt x="5398920" y="2414587"/>
                </a:lnTo>
                <a:lnTo>
                  <a:pt x="0" y="2414587"/>
                </a:lnTo>
                <a:close/>
              </a:path>
            </a:pathLst>
          </a:cu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D0F6E6E9-185F-4F7F-BAD7-AD934C93DA7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59" t="62765" r="4117" b="15481"/>
          <a:stretch/>
        </p:blipFill>
        <p:spPr>
          <a:xfrm>
            <a:off x="6793080" y="4316414"/>
            <a:ext cx="3304290" cy="1152525"/>
          </a:xfrm>
          <a:custGeom>
            <a:avLst/>
            <a:gdLst>
              <a:gd name="connsiteX0" fmla="*/ 0 w 3304290"/>
              <a:gd name="connsiteY0" fmla="*/ 0 h 1152525"/>
              <a:gd name="connsiteX1" fmla="*/ 3304290 w 3304290"/>
              <a:gd name="connsiteY1" fmla="*/ 0 h 1152525"/>
              <a:gd name="connsiteX2" fmla="*/ 3304290 w 3304290"/>
              <a:gd name="connsiteY2" fmla="*/ 1152525 h 1152525"/>
              <a:gd name="connsiteX3" fmla="*/ 0 w 3304290"/>
              <a:gd name="connsiteY3" fmla="*/ 1152525 h 115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4290" h="1152525">
                <a:moveTo>
                  <a:pt x="0" y="0"/>
                </a:moveTo>
                <a:lnTo>
                  <a:pt x="3304290" y="0"/>
                </a:lnTo>
                <a:lnTo>
                  <a:pt x="3304290" y="1152525"/>
                </a:lnTo>
                <a:lnTo>
                  <a:pt x="0" y="1152525"/>
                </a:lnTo>
                <a:close/>
              </a:path>
            </a:pathLst>
          </a:cu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744903B8-4E32-4C5C-91A5-A4FBCF3746B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6" t="12346" r="50000" b="69728"/>
          <a:stretch/>
        </p:blipFill>
        <p:spPr>
          <a:xfrm>
            <a:off x="10191714" y="4316414"/>
            <a:ext cx="2000287" cy="1152525"/>
          </a:xfrm>
          <a:custGeom>
            <a:avLst/>
            <a:gdLst>
              <a:gd name="connsiteX0" fmla="*/ 0 w 2000287"/>
              <a:gd name="connsiteY0" fmla="*/ 0 h 1152525"/>
              <a:gd name="connsiteX1" fmla="*/ 2000287 w 2000287"/>
              <a:gd name="connsiteY1" fmla="*/ 0 h 1152525"/>
              <a:gd name="connsiteX2" fmla="*/ 2000287 w 2000287"/>
              <a:gd name="connsiteY2" fmla="*/ 1152525 h 1152525"/>
              <a:gd name="connsiteX3" fmla="*/ 0 w 2000287"/>
              <a:gd name="connsiteY3" fmla="*/ 1152525 h 115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0287" h="1152525">
                <a:moveTo>
                  <a:pt x="0" y="0"/>
                </a:moveTo>
                <a:lnTo>
                  <a:pt x="2000287" y="0"/>
                </a:lnTo>
                <a:lnTo>
                  <a:pt x="2000287" y="1152525"/>
                </a:lnTo>
                <a:lnTo>
                  <a:pt x="0" y="1152525"/>
                </a:lnTo>
                <a:close/>
              </a:path>
            </a:pathLst>
          </a:custGeom>
        </p:spPr>
      </p:pic>
      <p:sp>
        <p:nvSpPr>
          <p:cNvPr id="51" name="矩形 50">
            <a:extLst>
              <a:ext uri="{FF2B5EF4-FFF2-40B4-BE49-F238E27FC236}">
                <a16:creationId xmlns:a16="http://schemas.microsoft.com/office/drawing/2014/main" id="{4B9AC09F-64DC-4FA0-9838-F489DA71F00A}"/>
              </a:ext>
            </a:extLst>
          </p:cNvPr>
          <p:cNvSpPr/>
          <p:nvPr/>
        </p:nvSpPr>
        <p:spPr>
          <a:xfrm>
            <a:off x="948951" y="5728482"/>
            <a:ext cx="10294097" cy="787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390867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E82B401-9C6C-425B-812A-76CFC2911C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21315" y="703944"/>
            <a:ext cx="4949371" cy="478518"/>
          </a:xfrm>
        </p:spPr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此处添加文本标题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7D158CA-7073-4A66-A651-E57A4BE7DA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017" y="1828797"/>
            <a:ext cx="2651765" cy="228600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E246F0B-FC40-44D6-884F-A3702773E2C9}"/>
              </a:ext>
            </a:extLst>
          </p:cNvPr>
          <p:cNvSpPr txBox="1"/>
          <p:nvPr/>
        </p:nvSpPr>
        <p:spPr>
          <a:xfrm>
            <a:off x="3569333" y="2393921"/>
            <a:ext cx="1304973" cy="30289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此处添加详细文本描述，建议与标题相关并符合整体语言风格，语言描述尽量简洁生动。字数尽量控制，不能过多。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6FEE830B-F00C-477D-B7E6-8370F6B598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271" y="2232009"/>
            <a:ext cx="1538515" cy="1538515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D155C0B4-7156-435B-8482-451474527347}"/>
              </a:ext>
            </a:extLst>
          </p:cNvPr>
          <p:cNvSpPr txBox="1"/>
          <p:nvPr/>
        </p:nvSpPr>
        <p:spPr>
          <a:xfrm>
            <a:off x="8877933" y="2393921"/>
            <a:ext cx="1304973" cy="30289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此处添加详细文本描述，建议与标题相关并符合整体语言风格，语言描述尽量简洁生动。字数尽量控制，不能过多。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734405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5DF464F-083B-473D-9535-780D5D448C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3097161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B1796F4-6F5F-449C-B2C0-0B6670751B81}"/>
              </a:ext>
            </a:extLst>
          </p:cNvPr>
          <p:cNvSpPr txBox="1"/>
          <p:nvPr/>
        </p:nvSpPr>
        <p:spPr>
          <a:xfrm>
            <a:off x="1065762" y="2052451"/>
            <a:ext cx="15830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0" dirty="0">
                <a:cs typeface="+mn-ea"/>
                <a:sym typeface="+mn-lt"/>
              </a:rPr>
              <a:t>叁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88C1E5-11EA-48BC-A05C-D22435B9871E}"/>
              </a:ext>
            </a:extLst>
          </p:cNvPr>
          <p:cNvSpPr txBox="1"/>
          <p:nvPr/>
        </p:nvSpPr>
        <p:spPr>
          <a:xfrm>
            <a:off x="3783375" y="2507119"/>
            <a:ext cx="699320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600" dirty="0">
                <a:cs typeface="+mn-ea"/>
                <a:sym typeface="+mn-lt"/>
              </a:rPr>
              <a:t>添加章节标题</a:t>
            </a:r>
          </a:p>
        </p:txBody>
      </p:sp>
    </p:spTree>
    <p:extLst>
      <p:ext uri="{BB962C8B-B14F-4D97-AF65-F5344CB8AC3E}">
        <p14:creationId xmlns:p14="http://schemas.microsoft.com/office/powerpoint/2010/main" val="230484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3874CCD-AA56-4DF3-A2ED-5D8331A0F2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此处添加文本标题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A04BF9DC-4F88-4E6E-8E66-B840DD0B4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5" b="64472"/>
          <a:stretch>
            <a:fillRect/>
          </a:stretch>
        </p:blipFill>
        <p:spPr>
          <a:xfrm>
            <a:off x="5521058" y="1654070"/>
            <a:ext cx="5265166" cy="2292757"/>
          </a:xfrm>
          <a:custGeom>
            <a:avLst/>
            <a:gdLst>
              <a:gd name="connsiteX0" fmla="*/ 0 w 5265166"/>
              <a:gd name="connsiteY0" fmla="*/ 0 h 2292757"/>
              <a:gd name="connsiteX1" fmla="*/ 5265166 w 5265166"/>
              <a:gd name="connsiteY1" fmla="*/ 0 h 2292757"/>
              <a:gd name="connsiteX2" fmla="*/ 5265166 w 5265166"/>
              <a:gd name="connsiteY2" fmla="*/ 2292757 h 2292757"/>
              <a:gd name="connsiteX3" fmla="*/ 0 w 5265166"/>
              <a:gd name="connsiteY3" fmla="*/ 2292757 h 2292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5166" h="2292757">
                <a:moveTo>
                  <a:pt x="0" y="0"/>
                </a:moveTo>
                <a:lnTo>
                  <a:pt x="5265166" y="0"/>
                </a:lnTo>
                <a:lnTo>
                  <a:pt x="5265166" y="2292757"/>
                </a:lnTo>
                <a:lnTo>
                  <a:pt x="0" y="2292757"/>
                </a:lnTo>
                <a:close/>
              </a:path>
            </a:pathLst>
          </a:cu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A69BD0DE-003B-474A-A85C-A891E69F86B3}"/>
              </a:ext>
            </a:extLst>
          </p:cNvPr>
          <p:cNvSpPr/>
          <p:nvPr/>
        </p:nvSpPr>
        <p:spPr>
          <a:xfrm>
            <a:off x="1503637" y="2545881"/>
            <a:ext cx="3285032" cy="787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3797772D-E9CF-48F5-A2C2-E3CB7A0A1EAF}"/>
              </a:ext>
            </a:extLst>
          </p:cNvPr>
          <p:cNvCxnSpPr/>
          <p:nvPr/>
        </p:nvCxnSpPr>
        <p:spPr>
          <a:xfrm>
            <a:off x="1582230" y="2535857"/>
            <a:ext cx="3044283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id="{D27E7E51-D8A8-4D0A-8C27-118B88F27255}"/>
              </a:ext>
            </a:extLst>
          </p:cNvPr>
          <p:cNvSpPr/>
          <p:nvPr/>
        </p:nvSpPr>
        <p:spPr>
          <a:xfrm>
            <a:off x="1503637" y="2023261"/>
            <a:ext cx="1376220" cy="49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8974D8C2-FB84-4F8A-98A7-A075DB06E498}"/>
              </a:ext>
            </a:extLst>
          </p:cNvPr>
          <p:cNvSpPr/>
          <p:nvPr/>
        </p:nvSpPr>
        <p:spPr>
          <a:xfrm>
            <a:off x="6247301" y="5104146"/>
            <a:ext cx="3285032" cy="787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F0AF8B26-658E-46BF-B298-B9F198BE97B3}"/>
              </a:ext>
            </a:extLst>
          </p:cNvPr>
          <p:cNvCxnSpPr/>
          <p:nvPr/>
        </p:nvCxnSpPr>
        <p:spPr>
          <a:xfrm>
            <a:off x="6325894" y="5094122"/>
            <a:ext cx="3044283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id="{2E4313E1-DAB0-4628-8D31-D7AFFAF87CD4}"/>
              </a:ext>
            </a:extLst>
          </p:cNvPr>
          <p:cNvSpPr/>
          <p:nvPr/>
        </p:nvSpPr>
        <p:spPr>
          <a:xfrm>
            <a:off x="6247301" y="4581526"/>
            <a:ext cx="1376220" cy="49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8F74747A-0636-4824-A15F-9FDEF34E91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272" t="31143" r="22486" b="33329"/>
          <a:stretch/>
        </p:blipFill>
        <p:spPr>
          <a:xfrm>
            <a:off x="513570" y="4227935"/>
            <a:ext cx="5265166" cy="2292757"/>
          </a:xfrm>
          <a:custGeom>
            <a:avLst/>
            <a:gdLst>
              <a:gd name="connsiteX0" fmla="*/ 0 w 5265166"/>
              <a:gd name="connsiteY0" fmla="*/ 0 h 2292757"/>
              <a:gd name="connsiteX1" fmla="*/ 5265166 w 5265166"/>
              <a:gd name="connsiteY1" fmla="*/ 0 h 2292757"/>
              <a:gd name="connsiteX2" fmla="*/ 5265166 w 5265166"/>
              <a:gd name="connsiteY2" fmla="*/ 2292757 h 2292757"/>
              <a:gd name="connsiteX3" fmla="*/ 0 w 5265166"/>
              <a:gd name="connsiteY3" fmla="*/ 2292757 h 2292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5166" h="2292757">
                <a:moveTo>
                  <a:pt x="0" y="0"/>
                </a:moveTo>
                <a:lnTo>
                  <a:pt x="5265166" y="0"/>
                </a:lnTo>
                <a:lnTo>
                  <a:pt x="5265166" y="2292757"/>
                </a:lnTo>
                <a:lnTo>
                  <a:pt x="0" y="229275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0399171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011B8B9-2D4C-490A-B8AF-0F0498CB9B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此处输入文本标题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F596DE2-F383-4767-B137-0A34182329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214" y="1797369"/>
            <a:ext cx="9527171" cy="416654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D2B1772-1056-453E-90EB-8B1C63034C9D}"/>
              </a:ext>
            </a:extLst>
          </p:cNvPr>
          <p:cNvSpPr/>
          <p:nvPr/>
        </p:nvSpPr>
        <p:spPr>
          <a:xfrm>
            <a:off x="1766953" y="3118663"/>
            <a:ext cx="8251691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此处添加详细文本描述，建议与标题相关并符合整体语言风格，语言描述尽量简洁生动，建议与标题相关并符合整体语言风格，语言描述尽量简洁生动，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0561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011B8B9-2D4C-490A-B8AF-0F0498CB9B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此处输入文本标题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7731D6BA-73AE-4966-8615-8AC83EF3A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5" t="16733" r="41731" b="9050"/>
          <a:stretch>
            <a:fillRect/>
          </a:stretch>
        </p:blipFill>
        <p:spPr>
          <a:xfrm>
            <a:off x="0" y="1981641"/>
            <a:ext cx="4881703" cy="3795022"/>
          </a:xfrm>
          <a:custGeom>
            <a:avLst/>
            <a:gdLst>
              <a:gd name="connsiteX0" fmla="*/ 0 w 3416382"/>
              <a:gd name="connsiteY0" fmla="*/ 0 h 2655884"/>
              <a:gd name="connsiteX1" fmla="*/ 3416382 w 3416382"/>
              <a:gd name="connsiteY1" fmla="*/ 0 h 2655884"/>
              <a:gd name="connsiteX2" fmla="*/ 3416382 w 3416382"/>
              <a:gd name="connsiteY2" fmla="*/ 2655884 h 2655884"/>
              <a:gd name="connsiteX3" fmla="*/ 0 w 3416382"/>
              <a:gd name="connsiteY3" fmla="*/ 2655884 h 2655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6382" h="2655884">
                <a:moveTo>
                  <a:pt x="0" y="0"/>
                </a:moveTo>
                <a:lnTo>
                  <a:pt x="3416382" y="0"/>
                </a:lnTo>
                <a:lnTo>
                  <a:pt x="3416382" y="2655884"/>
                </a:lnTo>
                <a:lnTo>
                  <a:pt x="0" y="2655884"/>
                </a:lnTo>
                <a:close/>
              </a:path>
            </a:pathLst>
          </a:cu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B6231BEA-E933-4AAC-B9A0-BC02172451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64" r="78052" b="49963"/>
          <a:stretch>
            <a:fillRect/>
          </a:stretch>
        </p:blipFill>
        <p:spPr>
          <a:xfrm>
            <a:off x="6976036" y="1981638"/>
            <a:ext cx="1923405" cy="1860522"/>
          </a:xfrm>
          <a:custGeom>
            <a:avLst/>
            <a:gdLst>
              <a:gd name="connsiteX0" fmla="*/ 0 w 1346064"/>
              <a:gd name="connsiteY0" fmla="*/ 0 h 1302056"/>
              <a:gd name="connsiteX1" fmla="*/ 1346064 w 1346064"/>
              <a:gd name="connsiteY1" fmla="*/ 0 h 1302056"/>
              <a:gd name="connsiteX2" fmla="*/ 1346064 w 1346064"/>
              <a:gd name="connsiteY2" fmla="*/ 1302056 h 1302056"/>
              <a:gd name="connsiteX3" fmla="*/ 0 w 1346064"/>
              <a:gd name="connsiteY3" fmla="*/ 1302056 h 1302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6064" h="1302056">
                <a:moveTo>
                  <a:pt x="0" y="0"/>
                </a:moveTo>
                <a:lnTo>
                  <a:pt x="1346064" y="0"/>
                </a:lnTo>
                <a:lnTo>
                  <a:pt x="1346064" y="1302056"/>
                </a:lnTo>
                <a:lnTo>
                  <a:pt x="0" y="1302056"/>
                </a:lnTo>
                <a:close/>
              </a:path>
            </a:pathLst>
          </a:cu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A0F48A52-AF9E-47A6-AD8C-6E31CB4464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63" t="14116" r="33789" b="45911"/>
          <a:stretch/>
        </p:blipFill>
        <p:spPr>
          <a:xfrm>
            <a:off x="4978625" y="3917880"/>
            <a:ext cx="1923405" cy="1860522"/>
          </a:xfrm>
          <a:custGeom>
            <a:avLst/>
            <a:gdLst>
              <a:gd name="connsiteX0" fmla="*/ 0 w 1346064"/>
              <a:gd name="connsiteY0" fmla="*/ 0 h 1302056"/>
              <a:gd name="connsiteX1" fmla="*/ 1346064 w 1346064"/>
              <a:gd name="connsiteY1" fmla="*/ 0 h 1302056"/>
              <a:gd name="connsiteX2" fmla="*/ 1346064 w 1346064"/>
              <a:gd name="connsiteY2" fmla="*/ 1302056 h 1302056"/>
              <a:gd name="connsiteX3" fmla="*/ 0 w 1346064"/>
              <a:gd name="connsiteY3" fmla="*/ 1302056 h 1302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6064" h="1302056">
                <a:moveTo>
                  <a:pt x="0" y="0"/>
                </a:moveTo>
                <a:lnTo>
                  <a:pt x="1346064" y="0"/>
                </a:lnTo>
                <a:lnTo>
                  <a:pt x="1346064" y="1302056"/>
                </a:lnTo>
                <a:lnTo>
                  <a:pt x="0" y="1302056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59E05390-22D2-4C55-92DB-25F76CCB570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82" t="51191" r="31770" b="8836"/>
          <a:stretch/>
        </p:blipFill>
        <p:spPr>
          <a:xfrm>
            <a:off x="4978625" y="1981638"/>
            <a:ext cx="1923405" cy="1860522"/>
          </a:xfrm>
          <a:custGeom>
            <a:avLst/>
            <a:gdLst>
              <a:gd name="connsiteX0" fmla="*/ 0 w 1346064"/>
              <a:gd name="connsiteY0" fmla="*/ 0 h 1302056"/>
              <a:gd name="connsiteX1" fmla="*/ 1346064 w 1346064"/>
              <a:gd name="connsiteY1" fmla="*/ 0 h 1302056"/>
              <a:gd name="connsiteX2" fmla="*/ 1346064 w 1346064"/>
              <a:gd name="connsiteY2" fmla="*/ 1302056 h 1302056"/>
              <a:gd name="connsiteX3" fmla="*/ 0 w 1346064"/>
              <a:gd name="connsiteY3" fmla="*/ 1302056 h 1302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6064" h="1302056">
                <a:moveTo>
                  <a:pt x="0" y="0"/>
                </a:moveTo>
                <a:lnTo>
                  <a:pt x="1346064" y="0"/>
                </a:lnTo>
                <a:lnTo>
                  <a:pt x="1346064" y="1302056"/>
                </a:lnTo>
                <a:lnTo>
                  <a:pt x="0" y="1302056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0D975754-5A0E-4E41-B68E-8458960DFDC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9" t="51627" r="73703" b="8400"/>
          <a:stretch/>
        </p:blipFill>
        <p:spPr>
          <a:xfrm>
            <a:off x="6998951" y="3917880"/>
            <a:ext cx="1923405" cy="1860522"/>
          </a:xfrm>
          <a:custGeom>
            <a:avLst/>
            <a:gdLst>
              <a:gd name="connsiteX0" fmla="*/ 0 w 1346064"/>
              <a:gd name="connsiteY0" fmla="*/ 0 h 1302056"/>
              <a:gd name="connsiteX1" fmla="*/ 1346064 w 1346064"/>
              <a:gd name="connsiteY1" fmla="*/ 0 h 1302056"/>
              <a:gd name="connsiteX2" fmla="*/ 1346064 w 1346064"/>
              <a:gd name="connsiteY2" fmla="*/ 1302056 h 1302056"/>
              <a:gd name="connsiteX3" fmla="*/ 0 w 1346064"/>
              <a:gd name="connsiteY3" fmla="*/ 1302056 h 1302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6064" h="1302056">
                <a:moveTo>
                  <a:pt x="0" y="0"/>
                </a:moveTo>
                <a:lnTo>
                  <a:pt x="1346064" y="0"/>
                </a:lnTo>
                <a:lnTo>
                  <a:pt x="1346064" y="1302056"/>
                </a:lnTo>
                <a:lnTo>
                  <a:pt x="0" y="1302056"/>
                </a:ln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2681C337-837D-43E7-8DC3-A7A45F7348CF}"/>
              </a:ext>
            </a:extLst>
          </p:cNvPr>
          <p:cNvSpPr txBox="1"/>
          <p:nvPr/>
        </p:nvSpPr>
        <p:spPr>
          <a:xfrm>
            <a:off x="9454238" y="1981638"/>
            <a:ext cx="1304973" cy="41651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此处添加详细文本描述，建议与标题相关并符合整体语言风格，语言描述尽量简洁生动。字数尽量控制，不能过多。。字数尽量控制，不能过多。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D860B69-8AE7-4178-97C8-59B045936F22}"/>
              </a:ext>
            </a:extLst>
          </p:cNvPr>
          <p:cNvSpPr txBox="1"/>
          <p:nvPr/>
        </p:nvSpPr>
        <p:spPr>
          <a:xfrm>
            <a:off x="10759215" y="1981638"/>
            <a:ext cx="492443" cy="14408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612309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3874CCD-AA56-4DF3-A2ED-5D8331A0F2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此处添加文本标题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1EA30E56-85F7-4FE7-831D-559D4E4409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6" t="3980"/>
          <a:stretch/>
        </p:blipFill>
        <p:spPr>
          <a:xfrm>
            <a:off x="1417139" y="2328650"/>
            <a:ext cx="1438316" cy="1092644"/>
          </a:xfrm>
          <a:prstGeom prst="rect">
            <a:avLst/>
          </a:pr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4B7D5035-890B-48B5-8B19-260AD4DD4FD3}"/>
              </a:ext>
            </a:extLst>
          </p:cNvPr>
          <p:cNvSpPr/>
          <p:nvPr/>
        </p:nvSpPr>
        <p:spPr>
          <a:xfrm>
            <a:off x="2911637" y="2274806"/>
            <a:ext cx="29343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BFD6DEC4-FA1F-4F0C-AF52-C8983A717AA8}"/>
              </a:ext>
            </a:extLst>
          </p:cNvPr>
          <p:cNvSpPr/>
          <p:nvPr/>
        </p:nvSpPr>
        <p:spPr>
          <a:xfrm>
            <a:off x="1535417" y="2623685"/>
            <a:ext cx="1376220" cy="49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1EA96B20-67AF-4712-B057-4B0F8AE7AA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6" t="3980"/>
          <a:stretch/>
        </p:blipFill>
        <p:spPr>
          <a:xfrm>
            <a:off x="6472024" y="2328650"/>
            <a:ext cx="1438316" cy="1092644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46AC6531-1EC6-4CC3-92F8-DC1237B8C241}"/>
              </a:ext>
            </a:extLst>
          </p:cNvPr>
          <p:cNvSpPr/>
          <p:nvPr/>
        </p:nvSpPr>
        <p:spPr>
          <a:xfrm>
            <a:off x="7966522" y="2274806"/>
            <a:ext cx="29343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FD53CCD2-A73A-4697-9626-8AD4BB2D10FF}"/>
              </a:ext>
            </a:extLst>
          </p:cNvPr>
          <p:cNvSpPr/>
          <p:nvPr/>
        </p:nvSpPr>
        <p:spPr>
          <a:xfrm>
            <a:off x="6590302" y="2623685"/>
            <a:ext cx="1376220" cy="49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A397CFAC-7F84-4FF2-9AA9-5AC3C94552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6" t="3980"/>
          <a:stretch/>
        </p:blipFill>
        <p:spPr>
          <a:xfrm>
            <a:off x="1417139" y="4387491"/>
            <a:ext cx="1438316" cy="1092644"/>
          </a:xfrm>
          <a:prstGeom prst="rect">
            <a:avLst/>
          </a:prstGeom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id="{E86F7843-CD49-4E87-A9EC-08A462733F58}"/>
              </a:ext>
            </a:extLst>
          </p:cNvPr>
          <p:cNvSpPr/>
          <p:nvPr/>
        </p:nvSpPr>
        <p:spPr>
          <a:xfrm>
            <a:off x="2911637" y="4333647"/>
            <a:ext cx="29343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1E071A35-1872-4090-A4FE-6F481AA2C841}"/>
              </a:ext>
            </a:extLst>
          </p:cNvPr>
          <p:cNvSpPr/>
          <p:nvPr/>
        </p:nvSpPr>
        <p:spPr>
          <a:xfrm>
            <a:off x="1535417" y="4682526"/>
            <a:ext cx="1376220" cy="49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id="{D52E6CCF-E526-460F-91CE-E7A7615384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6" t="3980"/>
          <a:stretch/>
        </p:blipFill>
        <p:spPr>
          <a:xfrm>
            <a:off x="6472024" y="4387491"/>
            <a:ext cx="1438316" cy="1092644"/>
          </a:xfrm>
          <a:prstGeom prst="rect">
            <a:avLst/>
          </a:prstGeom>
        </p:spPr>
      </p:pic>
      <p:sp>
        <p:nvSpPr>
          <p:cNvPr id="40" name="矩形 39">
            <a:extLst>
              <a:ext uri="{FF2B5EF4-FFF2-40B4-BE49-F238E27FC236}">
                <a16:creationId xmlns:a16="http://schemas.microsoft.com/office/drawing/2014/main" id="{A7C14BE7-D5BE-4343-90B0-6BECBFBD8829}"/>
              </a:ext>
            </a:extLst>
          </p:cNvPr>
          <p:cNvSpPr/>
          <p:nvPr/>
        </p:nvSpPr>
        <p:spPr>
          <a:xfrm>
            <a:off x="7966522" y="4333647"/>
            <a:ext cx="29343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FA0180A2-9D01-449E-B9F9-944E06BAC416}"/>
              </a:ext>
            </a:extLst>
          </p:cNvPr>
          <p:cNvSpPr/>
          <p:nvPr/>
        </p:nvSpPr>
        <p:spPr>
          <a:xfrm>
            <a:off x="6590302" y="4682526"/>
            <a:ext cx="1376220" cy="49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5340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4" grpId="0"/>
      <p:bldP spid="35" grpId="0"/>
      <p:bldP spid="37" grpId="0"/>
      <p:bldP spid="38" grpId="0"/>
      <p:bldP spid="40" grpId="0"/>
      <p:bldP spid="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ABE3231-5F91-4EAD-BDED-F20E2C6FE3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5" t="11434" r="13045" b="15512"/>
          <a:stretch/>
        </p:blipFill>
        <p:spPr>
          <a:xfrm>
            <a:off x="1952171" y="2125021"/>
            <a:ext cx="1190171" cy="121924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9222FEE-46F2-45C3-B0F4-438F3D1EEBBA}"/>
              </a:ext>
            </a:extLst>
          </p:cNvPr>
          <p:cNvSpPr txBox="1"/>
          <p:nvPr/>
        </p:nvSpPr>
        <p:spPr>
          <a:xfrm>
            <a:off x="2092973" y="2222178"/>
            <a:ext cx="9267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cs typeface="+mn-ea"/>
                <a:sym typeface="+mn-lt"/>
              </a:rPr>
              <a:t>壹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758597-AE2C-4BF7-A7A1-283AADB7CDB1}"/>
              </a:ext>
            </a:extLst>
          </p:cNvPr>
          <p:cNvSpPr txBox="1"/>
          <p:nvPr/>
        </p:nvSpPr>
        <p:spPr>
          <a:xfrm>
            <a:off x="2248562" y="3344267"/>
            <a:ext cx="615553" cy="245195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spc="200" dirty="0">
                <a:cs typeface="+mn-ea"/>
                <a:sym typeface="+mn-lt"/>
              </a:rPr>
              <a:t>添加章节</a:t>
            </a:r>
            <a:r>
              <a:rPr lang="zh-CN" altLang="en-US" sz="2800" spc="400" dirty="0">
                <a:cs typeface="+mn-ea"/>
                <a:sym typeface="+mn-lt"/>
              </a:rPr>
              <a:t>标题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DAC9A64-A522-48DA-A628-50AD8D17E6C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34" b="36508"/>
          <a:stretch/>
        </p:blipFill>
        <p:spPr>
          <a:xfrm>
            <a:off x="3869076" y="540825"/>
            <a:ext cx="4389554" cy="120088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954F73E4-979D-4715-A32A-E1DBEC0C1936}"/>
              </a:ext>
            </a:extLst>
          </p:cNvPr>
          <p:cNvSpPr txBox="1"/>
          <p:nvPr/>
        </p:nvSpPr>
        <p:spPr>
          <a:xfrm>
            <a:off x="5287137" y="548373"/>
            <a:ext cx="17358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cs typeface="+mn-ea"/>
                <a:sym typeface="+mn-lt"/>
              </a:rPr>
              <a:t>目录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E08B19C9-5AAF-4BF8-9AE5-2904A314DD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5" t="11434" r="13045" b="15512"/>
          <a:stretch/>
        </p:blipFill>
        <p:spPr>
          <a:xfrm>
            <a:off x="4247389" y="2125021"/>
            <a:ext cx="1190171" cy="1219245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9E866587-2492-474F-A412-B45D95363715}"/>
              </a:ext>
            </a:extLst>
          </p:cNvPr>
          <p:cNvSpPr txBox="1"/>
          <p:nvPr/>
        </p:nvSpPr>
        <p:spPr>
          <a:xfrm>
            <a:off x="4388191" y="2222178"/>
            <a:ext cx="9267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cs typeface="+mn-ea"/>
                <a:sym typeface="+mn-lt"/>
              </a:rPr>
              <a:t>贰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6C3FF7D-9635-4584-9FE4-3E296D08AF2D}"/>
              </a:ext>
            </a:extLst>
          </p:cNvPr>
          <p:cNvSpPr txBox="1"/>
          <p:nvPr/>
        </p:nvSpPr>
        <p:spPr>
          <a:xfrm>
            <a:off x="4543780" y="3344267"/>
            <a:ext cx="615553" cy="240065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spc="200" dirty="0">
                <a:cs typeface="+mn-ea"/>
                <a:sym typeface="+mn-lt"/>
              </a:rPr>
              <a:t>添加章节标题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A25A0F00-3E3F-49E8-A5CA-415F31D7A2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5" t="11434" r="13045" b="15512"/>
          <a:stretch/>
        </p:blipFill>
        <p:spPr>
          <a:xfrm>
            <a:off x="6726643" y="2125021"/>
            <a:ext cx="1190171" cy="1219245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7DF1C189-1AF6-4C15-A140-0FF4FDB34B10}"/>
              </a:ext>
            </a:extLst>
          </p:cNvPr>
          <p:cNvSpPr txBox="1"/>
          <p:nvPr/>
        </p:nvSpPr>
        <p:spPr>
          <a:xfrm>
            <a:off x="6895230" y="2222178"/>
            <a:ext cx="9267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cs typeface="+mn-ea"/>
                <a:sym typeface="+mn-lt"/>
              </a:rPr>
              <a:t>叁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F0FF43A-B4FD-4101-9A74-72E69B0D4F8C}"/>
              </a:ext>
            </a:extLst>
          </p:cNvPr>
          <p:cNvSpPr txBox="1"/>
          <p:nvPr/>
        </p:nvSpPr>
        <p:spPr>
          <a:xfrm>
            <a:off x="7023034" y="3344267"/>
            <a:ext cx="615553" cy="240065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spc="200" dirty="0">
                <a:cs typeface="+mn-ea"/>
                <a:sym typeface="+mn-lt"/>
              </a:rPr>
              <a:t>添加章节标题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646BFAEA-7545-49B5-9188-8EC90CEF3D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5" t="11434" r="13045" b="15512"/>
          <a:stretch/>
        </p:blipFill>
        <p:spPr>
          <a:xfrm>
            <a:off x="9034561" y="2125021"/>
            <a:ext cx="1190171" cy="1219245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F14E29EB-333B-491F-B786-32D24D6A329E}"/>
              </a:ext>
            </a:extLst>
          </p:cNvPr>
          <p:cNvSpPr txBox="1"/>
          <p:nvPr/>
        </p:nvSpPr>
        <p:spPr>
          <a:xfrm>
            <a:off x="9166281" y="2272978"/>
            <a:ext cx="9267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cs typeface="+mn-ea"/>
                <a:sym typeface="+mn-lt"/>
              </a:rPr>
              <a:t>肆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E3654CA-BAF6-4379-AA5C-144587F12519}"/>
              </a:ext>
            </a:extLst>
          </p:cNvPr>
          <p:cNvSpPr txBox="1"/>
          <p:nvPr/>
        </p:nvSpPr>
        <p:spPr>
          <a:xfrm>
            <a:off x="9330952" y="3344267"/>
            <a:ext cx="615553" cy="240065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spc="200" dirty="0">
                <a:cs typeface="+mn-ea"/>
                <a:sym typeface="+mn-lt"/>
              </a:rPr>
              <a:t>添加章节标题</a:t>
            </a:r>
          </a:p>
        </p:txBody>
      </p:sp>
    </p:spTree>
    <p:extLst>
      <p:ext uri="{BB962C8B-B14F-4D97-AF65-F5344CB8AC3E}">
        <p14:creationId xmlns:p14="http://schemas.microsoft.com/office/powerpoint/2010/main" val="1802618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9" grpId="0"/>
      <p:bldP spid="20" grpId="0"/>
      <p:bldP spid="21" grpId="0"/>
      <p:bldP spid="23" grpId="0"/>
      <p:bldP spid="24" grpId="0"/>
      <p:bldP spid="26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5DF464F-083B-473D-9535-780D5D448C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3097161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B1796F4-6F5F-449C-B2C0-0B6670751B81}"/>
              </a:ext>
            </a:extLst>
          </p:cNvPr>
          <p:cNvSpPr txBox="1"/>
          <p:nvPr/>
        </p:nvSpPr>
        <p:spPr>
          <a:xfrm>
            <a:off x="1065762" y="2052451"/>
            <a:ext cx="15830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0" dirty="0">
                <a:cs typeface="+mn-ea"/>
                <a:sym typeface="+mn-lt"/>
              </a:rPr>
              <a:t>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88C1E5-11EA-48BC-A05C-D22435B9871E}"/>
              </a:ext>
            </a:extLst>
          </p:cNvPr>
          <p:cNvSpPr txBox="1"/>
          <p:nvPr/>
        </p:nvSpPr>
        <p:spPr>
          <a:xfrm>
            <a:off x="3783375" y="2507119"/>
            <a:ext cx="699320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600" dirty="0">
                <a:cs typeface="+mn-ea"/>
                <a:sym typeface="+mn-lt"/>
              </a:rPr>
              <a:t>添加章节标题</a:t>
            </a:r>
          </a:p>
        </p:txBody>
      </p:sp>
    </p:spTree>
    <p:extLst>
      <p:ext uri="{BB962C8B-B14F-4D97-AF65-F5344CB8AC3E}">
        <p14:creationId xmlns:p14="http://schemas.microsoft.com/office/powerpoint/2010/main" val="180475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D2105CF-2A5D-41A7-8171-8A560288A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0" t="1754" r="39889" b="3509"/>
          <a:stretch>
            <a:fillRect/>
          </a:stretch>
        </p:blipFill>
        <p:spPr>
          <a:xfrm>
            <a:off x="0" y="0"/>
            <a:ext cx="5930900" cy="6858000"/>
          </a:xfrm>
          <a:custGeom>
            <a:avLst/>
            <a:gdLst>
              <a:gd name="connsiteX0" fmla="*/ 7866 w 5930900"/>
              <a:gd name="connsiteY0" fmla="*/ 0 h 6858000"/>
              <a:gd name="connsiteX1" fmla="*/ 5930900 w 5930900"/>
              <a:gd name="connsiteY1" fmla="*/ 6858000 h 6858000"/>
              <a:gd name="connsiteX2" fmla="*/ 0 w 5930900"/>
              <a:gd name="connsiteY2" fmla="*/ 6858000 h 6858000"/>
              <a:gd name="connsiteX3" fmla="*/ 7866 w 59309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0900" h="6858000">
                <a:moveTo>
                  <a:pt x="7866" y="0"/>
                </a:moveTo>
                <a:lnTo>
                  <a:pt x="5930900" y="6858000"/>
                </a:lnTo>
                <a:lnTo>
                  <a:pt x="0" y="6858000"/>
                </a:lnTo>
                <a:cubicBezTo>
                  <a:pt x="2623" y="4572000"/>
                  <a:pt x="5244" y="2286000"/>
                  <a:pt x="7866" y="0"/>
                </a:cubicBezTo>
                <a:close/>
              </a:path>
            </a:pathLst>
          </a:cu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65EFA86-EC50-4B4A-A75A-65D1943F7A05}"/>
              </a:ext>
            </a:extLst>
          </p:cNvPr>
          <p:cNvSpPr/>
          <p:nvPr/>
        </p:nvSpPr>
        <p:spPr>
          <a:xfrm>
            <a:off x="3810000" y="2211767"/>
            <a:ext cx="699407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此处添加详细文本描述，建议与标题相关并符合整体语言风格，语言描述尽量简洁生动，建议与标题相关并符合整体语言风格，语言描述尽量简洁生动，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9C5BE8B-3813-4989-9646-BEA323CEFF78}"/>
              </a:ext>
            </a:extLst>
          </p:cNvPr>
          <p:cNvSpPr/>
          <p:nvPr/>
        </p:nvSpPr>
        <p:spPr>
          <a:xfrm>
            <a:off x="3810000" y="1709194"/>
            <a:ext cx="1376220" cy="49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F2CB7662-7311-46BC-A4A7-5E57812C52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此处输入文本标题</a:t>
            </a:r>
          </a:p>
        </p:txBody>
      </p:sp>
    </p:spTree>
    <p:extLst>
      <p:ext uri="{BB962C8B-B14F-4D97-AF65-F5344CB8AC3E}">
        <p14:creationId xmlns:p14="http://schemas.microsoft.com/office/powerpoint/2010/main" val="330085808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3874CCD-AA56-4DF3-A2ED-5D8331A0F2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此处添加文本标题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2FFE5488-96C1-4D3F-B8EB-8BD2161CD7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5" r="36156" b="30050"/>
          <a:stretch>
            <a:fillRect/>
          </a:stretch>
        </p:blipFill>
        <p:spPr>
          <a:xfrm>
            <a:off x="0" y="1879600"/>
            <a:ext cx="6032500" cy="4978400"/>
          </a:xfrm>
          <a:custGeom>
            <a:avLst/>
            <a:gdLst>
              <a:gd name="connsiteX0" fmla="*/ 0 w 6032500"/>
              <a:gd name="connsiteY0" fmla="*/ 0 h 4978400"/>
              <a:gd name="connsiteX1" fmla="*/ 6032500 w 6032500"/>
              <a:gd name="connsiteY1" fmla="*/ 0 h 4978400"/>
              <a:gd name="connsiteX2" fmla="*/ 6032500 w 6032500"/>
              <a:gd name="connsiteY2" fmla="*/ 4978400 h 4978400"/>
              <a:gd name="connsiteX3" fmla="*/ 0 w 6032500"/>
              <a:gd name="connsiteY3" fmla="*/ 4978400 h 49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2500" h="4978400">
                <a:moveTo>
                  <a:pt x="0" y="0"/>
                </a:moveTo>
                <a:lnTo>
                  <a:pt x="6032500" y="0"/>
                </a:lnTo>
                <a:lnTo>
                  <a:pt x="6032500" y="4978400"/>
                </a:lnTo>
                <a:lnTo>
                  <a:pt x="0" y="4978400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D7F2967-A504-46A0-887F-939D604AD4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40" t="28103" r="3216" b="5302"/>
          <a:stretch/>
        </p:blipFill>
        <p:spPr>
          <a:xfrm>
            <a:off x="6199415" y="4123998"/>
            <a:ext cx="3312885" cy="2734002"/>
          </a:xfrm>
          <a:custGeom>
            <a:avLst/>
            <a:gdLst>
              <a:gd name="connsiteX0" fmla="*/ 0 w 6032500"/>
              <a:gd name="connsiteY0" fmla="*/ 0 h 4978400"/>
              <a:gd name="connsiteX1" fmla="*/ 6032500 w 6032500"/>
              <a:gd name="connsiteY1" fmla="*/ 0 h 4978400"/>
              <a:gd name="connsiteX2" fmla="*/ 6032500 w 6032500"/>
              <a:gd name="connsiteY2" fmla="*/ 4978400 h 4978400"/>
              <a:gd name="connsiteX3" fmla="*/ 0 w 6032500"/>
              <a:gd name="connsiteY3" fmla="*/ 4978400 h 49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2500" h="4978400">
                <a:moveTo>
                  <a:pt x="0" y="0"/>
                </a:moveTo>
                <a:lnTo>
                  <a:pt x="6032500" y="0"/>
                </a:lnTo>
                <a:lnTo>
                  <a:pt x="6032500" y="4978400"/>
                </a:lnTo>
                <a:lnTo>
                  <a:pt x="0" y="4978400"/>
                </a:lnTo>
                <a:close/>
              </a:path>
            </a:pathLst>
          </a:cu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0352B5A0-74E0-4F80-AF0F-8D8186931A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4031" r="6032" b="14031"/>
          <a:stretch>
            <a:fillRect/>
          </a:stretch>
        </p:blipFill>
        <p:spPr>
          <a:xfrm>
            <a:off x="9679216" y="4123998"/>
            <a:ext cx="2512785" cy="2734002"/>
          </a:xfrm>
          <a:custGeom>
            <a:avLst/>
            <a:gdLst>
              <a:gd name="connsiteX0" fmla="*/ 0 w 2512785"/>
              <a:gd name="connsiteY0" fmla="*/ 0 h 2734002"/>
              <a:gd name="connsiteX1" fmla="*/ 2512785 w 2512785"/>
              <a:gd name="connsiteY1" fmla="*/ 0 h 2734002"/>
              <a:gd name="connsiteX2" fmla="*/ 2512785 w 2512785"/>
              <a:gd name="connsiteY2" fmla="*/ 2734002 h 2734002"/>
              <a:gd name="connsiteX3" fmla="*/ 0 w 2512785"/>
              <a:gd name="connsiteY3" fmla="*/ 2734002 h 2734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2785" h="2734002">
                <a:moveTo>
                  <a:pt x="0" y="0"/>
                </a:moveTo>
                <a:lnTo>
                  <a:pt x="2512785" y="0"/>
                </a:lnTo>
                <a:lnTo>
                  <a:pt x="2512785" y="2734002"/>
                </a:lnTo>
                <a:lnTo>
                  <a:pt x="0" y="2734002"/>
                </a:lnTo>
                <a:close/>
              </a:path>
            </a:pathLst>
          </a:cu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3BA8E857-9091-40CF-922F-01FCF17BA991}"/>
              </a:ext>
            </a:extLst>
          </p:cNvPr>
          <p:cNvSpPr/>
          <p:nvPr/>
        </p:nvSpPr>
        <p:spPr>
          <a:xfrm>
            <a:off x="6394184" y="2545208"/>
            <a:ext cx="56581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9021FF6C-5E24-4BEE-9087-1EC417B021D5}"/>
              </a:ext>
            </a:extLst>
          </p:cNvPr>
          <p:cNvCxnSpPr/>
          <p:nvPr/>
        </p:nvCxnSpPr>
        <p:spPr>
          <a:xfrm>
            <a:off x="6472777" y="2535184"/>
            <a:ext cx="3044283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>
            <a:extLst>
              <a:ext uri="{FF2B5EF4-FFF2-40B4-BE49-F238E27FC236}">
                <a16:creationId xmlns:a16="http://schemas.microsoft.com/office/drawing/2014/main" id="{B8115BC4-BC8F-4850-B75F-B07915FAF978}"/>
              </a:ext>
            </a:extLst>
          </p:cNvPr>
          <p:cNvSpPr/>
          <p:nvPr/>
        </p:nvSpPr>
        <p:spPr>
          <a:xfrm>
            <a:off x="6394184" y="2022588"/>
            <a:ext cx="1376220" cy="49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711308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011B8B9-2D4C-490A-B8AF-0F0498CB9B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此处输入文本标题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3FC7E6D-4FC0-48E3-9A28-7A95AA4CA7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0" y="1182462"/>
            <a:ext cx="4800600" cy="48006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E219654-C210-4B67-8F4A-ECEA89359B04}"/>
              </a:ext>
            </a:extLst>
          </p:cNvPr>
          <p:cNvSpPr txBox="1"/>
          <p:nvPr/>
        </p:nvSpPr>
        <p:spPr>
          <a:xfrm>
            <a:off x="3067317" y="2629557"/>
            <a:ext cx="553998" cy="1906410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BA2ABBC-AC47-4B36-ACBB-D7EECF99E13A}"/>
              </a:ext>
            </a:extLst>
          </p:cNvPr>
          <p:cNvSpPr txBox="1"/>
          <p:nvPr/>
        </p:nvSpPr>
        <p:spPr>
          <a:xfrm>
            <a:off x="10186517" y="1815687"/>
            <a:ext cx="492443" cy="19168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cxnSp>
        <p:nvCxnSpPr>
          <p:cNvPr id="11" name="PA_直接连接符 9">
            <a:extLst>
              <a:ext uri="{FF2B5EF4-FFF2-40B4-BE49-F238E27FC236}">
                <a16:creationId xmlns:a16="http://schemas.microsoft.com/office/drawing/2014/main" id="{E72E139B-CA55-42A7-BA5C-24D4205E525B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 flipH="1">
            <a:off x="10189993" y="1925411"/>
            <a:ext cx="1" cy="2015618"/>
          </a:xfrm>
          <a:prstGeom prst="line">
            <a:avLst/>
          </a:prstGeom>
          <a:ln w="190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BD7FE7E6-C655-4D77-A24B-6FE57F0A47D1}"/>
              </a:ext>
            </a:extLst>
          </p:cNvPr>
          <p:cNvSpPr txBox="1"/>
          <p:nvPr/>
        </p:nvSpPr>
        <p:spPr>
          <a:xfrm>
            <a:off x="7638123" y="1925411"/>
            <a:ext cx="2425279" cy="33147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此处添加详细文本描述，建议与标题相关并符合整体语言风格，语言描述尽量简洁生动。字数尽量控制，不能过多。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此处添加详细文本描述，建议与标题相关并符合整体语言风格，语言描述尽量简洁生动。字数尽量控制，不能过多。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4786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011B8B9-2D4C-490A-B8AF-0F0498CB9B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此处输入文本标题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E219654-C210-4B67-8F4A-ECEA89359B04}"/>
              </a:ext>
            </a:extLst>
          </p:cNvPr>
          <p:cNvSpPr txBox="1"/>
          <p:nvPr/>
        </p:nvSpPr>
        <p:spPr>
          <a:xfrm>
            <a:off x="4437302" y="2014311"/>
            <a:ext cx="553998" cy="19064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D7FE7E6-C655-4D77-A24B-6FE57F0A47D1}"/>
              </a:ext>
            </a:extLst>
          </p:cNvPr>
          <p:cNvSpPr txBox="1"/>
          <p:nvPr/>
        </p:nvSpPr>
        <p:spPr>
          <a:xfrm>
            <a:off x="3412406" y="2014311"/>
            <a:ext cx="1024896" cy="33147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此处添加详细文本描述，建议与标题相关并符合整体语言风格，语言描述尽量简洁生动。字数尽量控制，不能过多。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C6EFBD2-5E54-4C5C-97EB-584B6411D0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77" r="3100" b="82540"/>
          <a:stretch/>
        </p:blipFill>
        <p:spPr>
          <a:xfrm>
            <a:off x="6769100" y="1906912"/>
            <a:ext cx="2351074" cy="346363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F72BBE5-82C7-439B-B25D-1CA544EE2D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6" t="75744" r="62928" b="1481"/>
          <a:stretch/>
        </p:blipFill>
        <p:spPr>
          <a:xfrm>
            <a:off x="1037152" y="2014311"/>
            <a:ext cx="2095177" cy="326172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73926B1B-6382-4A85-B233-6C24DECF69CA}"/>
              </a:ext>
            </a:extLst>
          </p:cNvPr>
          <p:cNvSpPr txBox="1"/>
          <p:nvPr/>
        </p:nvSpPr>
        <p:spPr>
          <a:xfrm>
            <a:off x="10609502" y="2014311"/>
            <a:ext cx="553998" cy="19064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46C378A-C5CC-4D4E-911F-6287DA99D29E}"/>
              </a:ext>
            </a:extLst>
          </p:cNvPr>
          <p:cNvSpPr txBox="1"/>
          <p:nvPr/>
        </p:nvSpPr>
        <p:spPr>
          <a:xfrm>
            <a:off x="9584606" y="2014311"/>
            <a:ext cx="1024896" cy="33147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此处添加详细文本描述，建议与标题相关并符合整体语言风格，语言描述尽量简洁生动。字数尽量控制，不能过多。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0217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天涯明月刀 - 天涯 (纯音乐)">
            <a:hlinkClick r:id="" action="ppaction://media"/>
            <a:extLst>
              <a:ext uri="{FF2B5EF4-FFF2-40B4-BE49-F238E27FC236}">
                <a16:creationId xmlns:a16="http://schemas.microsoft.com/office/drawing/2014/main" id="{4EE4F8A8-C786-4F76-B609-A40B1101F7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419103" y="-1333500"/>
            <a:ext cx="609600" cy="6096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CCC9458-9CBC-463F-8804-E4FFCB41C4EF}"/>
              </a:ext>
            </a:extLst>
          </p:cNvPr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4036" y="487450"/>
            <a:ext cx="2398414" cy="396466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B1EE633-E5C5-4497-BEDB-69D0E59C822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42" t="-42880" r="1342" b="42880"/>
          <a:stretch/>
        </p:blipFill>
        <p:spPr>
          <a:xfrm>
            <a:off x="6762319" y="4053960"/>
            <a:ext cx="970132" cy="1585592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63CEF778-5B0E-4D2C-94A4-767D5048F7B7}"/>
              </a:ext>
            </a:extLst>
          </p:cNvPr>
          <p:cNvSpPr txBox="1"/>
          <p:nvPr/>
        </p:nvSpPr>
        <p:spPr>
          <a:xfrm>
            <a:off x="4729712" y="740077"/>
            <a:ext cx="2024552" cy="230832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400" dirty="0">
                <a:solidFill>
                  <a:schemeClr val="bg1"/>
                </a:solidFill>
                <a:cs typeface="+mn-ea"/>
                <a:sym typeface="+mn-lt"/>
              </a:rPr>
              <a:t>谢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F061180-E19F-4A5C-A54B-41FDEB189AEA}"/>
              </a:ext>
            </a:extLst>
          </p:cNvPr>
          <p:cNvSpPr txBox="1"/>
          <p:nvPr/>
        </p:nvSpPr>
        <p:spPr>
          <a:xfrm>
            <a:off x="5960968" y="2469783"/>
            <a:ext cx="2024552" cy="14465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cs typeface="+mn-ea"/>
                <a:sym typeface="+mn-lt"/>
              </a:rPr>
              <a:t>谢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ED4CC63-C468-4DAA-A433-32E8FD2250CA}"/>
              </a:ext>
            </a:extLst>
          </p:cNvPr>
          <p:cNvSpPr txBox="1"/>
          <p:nvPr/>
        </p:nvSpPr>
        <p:spPr>
          <a:xfrm>
            <a:off x="4948691" y="2864425"/>
            <a:ext cx="2024552" cy="14465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cs typeface="+mn-ea"/>
                <a:sym typeface="+mn-lt"/>
              </a:rPr>
              <a:t>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5BD4938-02E3-44E5-9F72-9A3F07B4DD91}"/>
              </a:ext>
            </a:extLst>
          </p:cNvPr>
          <p:cNvSpPr txBox="1"/>
          <p:nvPr/>
        </p:nvSpPr>
        <p:spPr>
          <a:xfrm>
            <a:off x="5454830" y="3779656"/>
            <a:ext cx="2024552" cy="221599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cs typeface="+mn-ea"/>
                <a:sym typeface="+mn-lt"/>
              </a:rPr>
              <a:t>看</a:t>
            </a:r>
          </a:p>
        </p:txBody>
      </p:sp>
    </p:spTree>
    <p:extLst>
      <p:ext uri="{BB962C8B-B14F-4D97-AF65-F5344CB8AC3E}">
        <p14:creationId xmlns:p14="http://schemas.microsoft.com/office/powerpoint/2010/main" val="226828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7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5DF464F-083B-473D-9535-780D5D448C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3097161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B1796F4-6F5F-449C-B2C0-0B6670751B81}"/>
              </a:ext>
            </a:extLst>
          </p:cNvPr>
          <p:cNvSpPr txBox="1"/>
          <p:nvPr/>
        </p:nvSpPr>
        <p:spPr>
          <a:xfrm>
            <a:off x="1065762" y="2052451"/>
            <a:ext cx="15830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0" dirty="0">
                <a:cs typeface="+mn-ea"/>
                <a:sym typeface="+mn-lt"/>
              </a:rPr>
              <a:t>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88C1E5-11EA-48BC-A05C-D22435B9871E}"/>
              </a:ext>
            </a:extLst>
          </p:cNvPr>
          <p:cNvSpPr txBox="1"/>
          <p:nvPr/>
        </p:nvSpPr>
        <p:spPr>
          <a:xfrm>
            <a:off x="3783375" y="2507119"/>
            <a:ext cx="699320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600" dirty="0">
                <a:cs typeface="+mn-ea"/>
                <a:sym typeface="+mn-lt"/>
              </a:rPr>
              <a:t>添加章节标题</a:t>
            </a:r>
          </a:p>
        </p:txBody>
      </p:sp>
    </p:spTree>
    <p:extLst>
      <p:ext uri="{BB962C8B-B14F-4D97-AF65-F5344CB8AC3E}">
        <p14:creationId xmlns:p14="http://schemas.microsoft.com/office/powerpoint/2010/main" val="18926492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419A781D-E8C9-4865-980E-090CE1FC7C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7" t="7929" r="27630" b="4693"/>
          <a:stretch>
            <a:fillRect/>
          </a:stretch>
        </p:blipFill>
        <p:spPr>
          <a:xfrm>
            <a:off x="0" y="0"/>
            <a:ext cx="5803900" cy="6858000"/>
          </a:xfrm>
          <a:custGeom>
            <a:avLst/>
            <a:gdLst>
              <a:gd name="connsiteX0" fmla="*/ 0 w 5803900"/>
              <a:gd name="connsiteY0" fmla="*/ 0 h 6858000"/>
              <a:gd name="connsiteX1" fmla="*/ 5803900 w 5803900"/>
              <a:gd name="connsiteY1" fmla="*/ 0 h 6858000"/>
              <a:gd name="connsiteX2" fmla="*/ 5803900 w 5803900"/>
              <a:gd name="connsiteY2" fmla="*/ 6858000 h 6858000"/>
              <a:gd name="connsiteX3" fmla="*/ 0 w 58039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3900" h="6858000">
                <a:moveTo>
                  <a:pt x="0" y="0"/>
                </a:moveTo>
                <a:lnTo>
                  <a:pt x="5803900" y="0"/>
                </a:lnTo>
                <a:lnTo>
                  <a:pt x="58039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84D805A8-1C93-4AC8-8745-2486C5350F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73" t="28415" r="15872" b="25926"/>
          <a:stretch/>
        </p:blipFill>
        <p:spPr>
          <a:xfrm>
            <a:off x="4441372" y="1513266"/>
            <a:ext cx="3323772" cy="3131305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3C8A2F1B-F0DE-48DC-A5C5-987ABDA3B649}"/>
              </a:ext>
            </a:extLst>
          </p:cNvPr>
          <p:cNvSpPr/>
          <p:nvPr/>
        </p:nvSpPr>
        <p:spPr>
          <a:xfrm>
            <a:off x="7875663" y="1513267"/>
            <a:ext cx="3677710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此处添加详细文本描述，建议与标题相关并符合整体语言风格，语言描述尽量简洁生动，建议与标题相关并符合整体语言风格，语言描述尽量简洁生动，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CC820ED-C24A-4430-B71D-F42198F98311}"/>
              </a:ext>
            </a:extLst>
          </p:cNvPr>
          <p:cNvSpPr txBox="1"/>
          <p:nvPr/>
        </p:nvSpPr>
        <p:spPr>
          <a:xfrm>
            <a:off x="6008784" y="2125713"/>
            <a:ext cx="553998" cy="1906410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8843679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88998A5-9ABE-406B-948F-A3579D3049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此处输入文本标题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FB3E0BA-653A-4867-AD8F-85E6EFEB05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3" t="4308" r="15284" b="3660"/>
          <a:stretch/>
        </p:blipFill>
        <p:spPr>
          <a:xfrm flipH="1">
            <a:off x="190497" y="-114300"/>
            <a:ext cx="2400301" cy="67056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D0BEDCAA-BBCC-4A65-A024-293D208AB0F7}"/>
              </a:ext>
            </a:extLst>
          </p:cNvPr>
          <p:cNvSpPr/>
          <p:nvPr/>
        </p:nvSpPr>
        <p:spPr>
          <a:xfrm>
            <a:off x="4668005" y="2407462"/>
            <a:ext cx="4696765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此处添加详细文本描述，建议与标题相关并符合整体语言风格，语言描述尽量简洁生动，建议与标题相关并符合整体语言风格，语言描述尽量简洁生动，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0529744-235B-4C1A-82D6-9B06AED296B7}"/>
              </a:ext>
            </a:extLst>
          </p:cNvPr>
          <p:cNvSpPr txBox="1"/>
          <p:nvPr/>
        </p:nvSpPr>
        <p:spPr>
          <a:xfrm>
            <a:off x="4007754" y="2063502"/>
            <a:ext cx="492443" cy="1378198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92808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E82B401-9C6C-425B-812A-76CFC2911C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此处添加文本标题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8BA4E93-3189-48D6-9CB8-05E02B2FA2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" t="34957" r="56788" b="9043"/>
          <a:stretch/>
        </p:blipFill>
        <p:spPr>
          <a:xfrm>
            <a:off x="1754415" y="2273300"/>
            <a:ext cx="1600200" cy="1600200"/>
          </a:xfrm>
          <a:custGeom>
            <a:avLst/>
            <a:gdLst>
              <a:gd name="connsiteX0" fmla="*/ 1066800 w 2133600"/>
              <a:gd name="connsiteY0" fmla="*/ 0 h 2133600"/>
              <a:gd name="connsiteX1" fmla="*/ 2133600 w 2133600"/>
              <a:gd name="connsiteY1" fmla="*/ 1066800 h 2133600"/>
              <a:gd name="connsiteX2" fmla="*/ 1066800 w 2133600"/>
              <a:gd name="connsiteY2" fmla="*/ 2133600 h 2133600"/>
              <a:gd name="connsiteX3" fmla="*/ 0 w 2133600"/>
              <a:gd name="connsiteY3" fmla="*/ 1066800 h 2133600"/>
              <a:gd name="connsiteX4" fmla="*/ 1066800 w 2133600"/>
              <a:gd name="connsiteY4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600" h="2133600">
                <a:moveTo>
                  <a:pt x="1066800" y="0"/>
                </a:move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ubicBezTo>
                  <a:pt x="0" y="477623"/>
                  <a:pt x="477623" y="0"/>
                  <a:pt x="1066800" y="0"/>
                </a:cubicBezTo>
                <a:close/>
              </a:path>
            </a:pathLst>
          </a:cu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7E4C21D7-CDC8-4F02-9AC8-412A85E1A744}"/>
              </a:ext>
            </a:extLst>
          </p:cNvPr>
          <p:cNvSpPr/>
          <p:nvPr/>
        </p:nvSpPr>
        <p:spPr>
          <a:xfrm>
            <a:off x="1252950" y="4223868"/>
            <a:ext cx="26031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A15AA23-3FF3-47B8-BE07-8D47815E2C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6" t="31738" r="29636" b="12261"/>
          <a:stretch/>
        </p:blipFill>
        <p:spPr>
          <a:xfrm>
            <a:off x="4878615" y="2273300"/>
            <a:ext cx="1600200" cy="1600200"/>
          </a:xfrm>
          <a:custGeom>
            <a:avLst/>
            <a:gdLst>
              <a:gd name="connsiteX0" fmla="*/ 1066800 w 2133600"/>
              <a:gd name="connsiteY0" fmla="*/ 0 h 2133600"/>
              <a:gd name="connsiteX1" fmla="*/ 2133600 w 2133600"/>
              <a:gd name="connsiteY1" fmla="*/ 1066800 h 2133600"/>
              <a:gd name="connsiteX2" fmla="*/ 1066800 w 2133600"/>
              <a:gd name="connsiteY2" fmla="*/ 2133600 h 2133600"/>
              <a:gd name="connsiteX3" fmla="*/ 0 w 2133600"/>
              <a:gd name="connsiteY3" fmla="*/ 1066800 h 2133600"/>
              <a:gd name="connsiteX4" fmla="*/ 1066800 w 2133600"/>
              <a:gd name="connsiteY4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600" h="2133600">
                <a:moveTo>
                  <a:pt x="1066800" y="0"/>
                </a:move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ubicBezTo>
                  <a:pt x="0" y="477623"/>
                  <a:pt x="477623" y="0"/>
                  <a:pt x="1066800" y="0"/>
                </a:cubicBezTo>
                <a:close/>
              </a:path>
            </a:pathLst>
          </a:cu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955646D7-AB08-4F32-9296-4CD85EB9A039}"/>
              </a:ext>
            </a:extLst>
          </p:cNvPr>
          <p:cNvSpPr/>
          <p:nvPr/>
        </p:nvSpPr>
        <p:spPr>
          <a:xfrm>
            <a:off x="4377150" y="4223868"/>
            <a:ext cx="26031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6D9A99BE-27A0-45E5-8A13-A0B2F733DF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04" t="5889" r="869" b="38111"/>
          <a:stretch/>
        </p:blipFill>
        <p:spPr>
          <a:xfrm>
            <a:off x="8333015" y="2273300"/>
            <a:ext cx="1600200" cy="1600200"/>
          </a:xfrm>
          <a:custGeom>
            <a:avLst/>
            <a:gdLst>
              <a:gd name="connsiteX0" fmla="*/ 1066800 w 2133600"/>
              <a:gd name="connsiteY0" fmla="*/ 0 h 2133600"/>
              <a:gd name="connsiteX1" fmla="*/ 2133600 w 2133600"/>
              <a:gd name="connsiteY1" fmla="*/ 1066800 h 2133600"/>
              <a:gd name="connsiteX2" fmla="*/ 1066800 w 2133600"/>
              <a:gd name="connsiteY2" fmla="*/ 2133600 h 2133600"/>
              <a:gd name="connsiteX3" fmla="*/ 0 w 2133600"/>
              <a:gd name="connsiteY3" fmla="*/ 1066800 h 2133600"/>
              <a:gd name="connsiteX4" fmla="*/ 1066800 w 2133600"/>
              <a:gd name="connsiteY4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600" h="2133600">
                <a:moveTo>
                  <a:pt x="1066800" y="0"/>
                </a:move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ubicBezTo>
                  <a:pt x="0" y="477623"/>
                  <a:pt x="477623" y="0"/>
                  <a:pt x="1066800" y="0"/>
                </a:cubicBezTo>
                <a:close/>
              </a:path>
            </a:pathLst>
          </a:cu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C1354545-32EF-46CB-9E57-D51E368AAA5C}"/>
              </a:ext>
            </a:extLst>
          </p:cNvPr>
          <p:cNvSpPr/>
          <p:nvPr/>
        </p:nvSpPr>
        <p:spPr>
          <a:xfrm>
            <a:off x="7831550" y="4223868"/>
            <a:ext cx="26031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88301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E82B401-9C6C-425B-812A-76CFC2911C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21315" y="703944"/>
            <a:ext cx="4949371" cy="478518"/>
          </a:xfrm>
        </p:spPr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此处添加文本标题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8663611-8E29-4C1E-BC5A-BA8CC16AB5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2" t="15449" r="64386" b="19416"/>
          <a:stretch/>
        </p:blipFill>
        <p:spPr>
          <a:xfrm>
            <a:off x="1349829" y="1701800"/>
            <a:ext cx="2612571" cy="452845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C2AEFB6-1753-454C-AD25-F736A8E2FA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2" t="15449" r="35786" b="19416"/>
          <a:stretch/>
        </p:blipFill>
        <p:spPr>
          <a:xfrm>
            <a:off x="3975100" y="1701800"/>
            <a:ext cx="2423886" cy="452845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37F2E79-DB67-4561-8EC2-E8BAD5A0FE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68" t="15449" r="5324" b="19416"/>
          <a:stretch/>
        </p:blipFill>
        <p:spPr>
          <a:xfrm>
            <a:off x="8822872" y="1701800"/>
            <a:ext cx="2616530" cy="4528457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52EA468B-64DA-4C7C-BA27-7D7BE9290FB3}"/>
              </a:ext>
            </a:extLst>
          </p:cNvPr>
          <p:cNvSpPr/>
          <p:nvPr/>
        </p:nvSpPr>
        <p:spPr>
          <a:xfrm>
            <a:off x="2098681" y="3176196"/>
            <a:ext cx="176211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575B3A7-81CF-4884-8CE7-67A249859890}"/>
              </a:ext>
            </a:extLst>
          </p:cNvPr>
          <p:cNvSpPr/>
          <p:nvPr/>
        </p:nvSpPr>
        <p:spPr>
          <a:xfrm>
            <a:off x="2132670" y="2663599"/>
            <a:ext cx="1376220" cy="49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14A476D-D513-4C63-81DB-E534D3E6B8EC}"/>
              </a:ext>
            </a:extLst>
          </p:cNvPr>
          <p:cNvSpPr/>
          <p:nvPr/>
        </p:nvSpPr>
        <p:spPr>
          <a:xfrm>
            <a:off x="4271995" y="3176196"/>
            <a:ext cx="176211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63BFF47-9803-4037-918C-C549114008CE}"/>
              </a:ext>
            </a:extLst>
          </p:cNvPr>
          <p:cNvSpPr/>
          <p:nvPr/>
        </p:nvSpPr>
        <p:spPr>
          <a:xfrm>
            <a:off x="4305984" y="2663599"/>
            <a:ext cx="1376220" cy="49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F0AD6E5-BE84-41F7-92CF-D727F057EE91}"/>
              </a:ext>
            </a:extLst>
          </p:cNvPr>
          <p:cNvSpPr/>
          <p:nvPr/>
        </p:nvSpPr>
        <p:spPr>
          <a:xfrm>
            <a:off x="9085778" y="3176196"/>
            <a:ext cx="176211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BDA05B6-A84B-417D-9CD1-1DFC0A229C18}"/>
              </a:ext>
            </a:extLst>
          </p:cNvPr>
          <p:cNvSpPr/>
          <p:nvPr/>
        </p:nvSpPr>
        <p:spPr>
          <a:xfrm>
            <a:off x="9119767" y="2663599"/>
            <a:ext cx="1376220" cy="49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CF893510-0E65-48B8-B8A6-F0F7E0E636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2" t="15449" r="35786" b="19416"/>
          <a:stretch/>
        </p:blipFill>
        <p:spPr>
          <a:xfrm>
            <a:off x="6398986" y="1701800"/>
            <a:ext cx="2423886" cy="4528457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A7AA1F99-6B93-44C8-8F02-8D0A468AC22F}"/>
              </a:ext>
            </a:extLst>
          </p:cNvPr>
          <p:cNvSpPr/>
          <p:nvPr/>
        </p:nvSpPr>
        <p:spPr>
          <a:xfrm>
            <a:off x="6695881" y="3176196"/>
            <a:ext cx="176211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7FD071B-2689-4A24-A7AD-514EF6D58424}"/>
              </a:ext>
            </a:extLst>
          </p:cNvPr>
          <p:cNvSpPr/>
          <p:nvPr/>
        </p:nvSpPr>
        <p:spPr>
          <a:xfrm>
            <a:off x="6729870" y="2663599"/>
            <a:ext cx="1376220" cy="49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227872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E82B401-9C6C-425B-812A-76CFC2911C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此处添加文本标题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32CD980-0231-4503-A4E6-5A6A92B62063}"/>
              </a:ext>
            </a:extLst>
          </p:cNvPr>
          <p:cNvSpPr txBox="1"/>
          <p:nvPr/>
        </p:nvSpPr>
        <p:spPr>
          <a:xfrm>
            <a:off x="9321622" y="1989985"/>
            <a:ext cx="1024896" cy="38111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19F364A-E525-42D7-9FC7-37DAC90F3DAB}"/>
              </a:ext>
            </a:extLst>
          </p:cNvPr>
          <p:cNvSpPr txBox="1"/>
          <p:nvPr/>
        </p:nvSpPr>
        <p:spPr>
          <a:xfrm>
            <a:off x="8290615" y="1999069"/>
            <a:ext cx="1024896" cy="38111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cxnSp>
        <p:nvCxnSpPr>
          <p:cNvPr id="16" name="PA_直接连接符 9">
            <a:extLst>
              <a:ext uri="{FF2B5EF4-FFF2-40B4-BE49-F238E27FC236}">
                <a16:creationId xmlns:a16="http://schemas.microsoft.com/office/drawing/2014/main" id="{F97EBF74-2758-4C78-9C1F-741F18F1AEB9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9315511" y="2421373"/>
            <a:ext cx="0" cy="2264216"/>
          </a:xfrm>
          <a:prstGeom prst="line">
            <a:avLst/>
          </a:prstGeom>
          <a:ln w="190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A_文本框 14">
            <a:extLst>
              <a:ext uri="{FF2B5EF4-FFF2-40B4-BE49-F238E27FC236}">
                <a16:creationId xmlns:a16="http://schemas.microsoft.com/office/drawing/2014/main" id="{A671D2CA-5946-46CA-A7AA-474BD08EDBF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224206" y="1999069"/>
            <a:ext cx="1024896" cy="38111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cxnSp>
        <p:nvCxnSpPr>
          <p:cNvPr id="18" name="PA_直接连接符 9">
            <a:extLst>
              <a:ext uri="{FF2B5EF4-FFF2-40B4-BE49-F238E27FC236}">
                <a16:creationId xmlns:a16="http://schemas.microsoft.com/office/drawing/2014/main" id="{4D5DF6BB-79D4-4FB5-A91C-F21EE454DCE0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8290615" y="2421373"/>
            <a:ext cx="0" cy="1972116"/>
          </a:xfrm>
          <a:prstGeom prst="line">
            <a:avLst/>
          </a:prstGeom>
          <a:ln w="190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id="{B85A1648-9756-414F-A4AF-E1499A01389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200" y="690188"/>
            <a:ext cx="3991150" cy="6155112"/>
          </a:xfrm>
          <a:prstGeom prst="rect">
            <a:avLst/>
          </a:prstGeom>
        </p:spPr>
      </p:pic>
      <p:sp>
        <p:nvSpPr>
          <p:cNvPr id="19" name="PA_文本框 14">
            <a:extLst>
              <a:ext uri="{FF2B5EF4-FFF2-40B4-BE49-F238E27FC236}">
                <a16:creationId xmlns:a16="http://schemas.microsoft.com/office/drawing/2014/main" id="{80858F84-6EFD-489C-BF42-EA900326C5F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157797" y="1999069"/>
            <a:ext cx="1024896" cy="38111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cxnSp>
        <p:nvCxnSpPr>
          <p:cNvPr id="20" name="PA_直接连接符 9">
            <a:extLst>
              <a:ext uri="{FF2B5EF4-FFF2-40B4-BE49-F238E27FC236}">
                <a16:creationId xmlns:a16="http://schemas.microsoft.com/office/drawing/2014/main" id="{AFDB7DEA-23AE-4B45-8EF2-1FE410A4DDEA}"/>
              </a:ext>
            </a:extLst>
          </p:cNvPr>
          <p:cNvCxnSpPr>
            <a:cxnSpLocks/>
          </p:cNvCxnSpPr>
          <p:nvPr>
            <p:custDataLst>
              <p:tags r:id="rId5"/>
            </p:custDataLst>
          </p:nvPr>
        </p:nvCxnSpPr>
        <p:spPr>
          <a:xfrm>
            <a:off x="7224206" y="2421373"/>
            <a:ext cx="0" cy="1972116"/>
          </a:xfrm>
          <a:prstGeom prst="line">
            <a:avLst/>
          </a:prstGeom>
          <a:ln w="190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589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5DF464F-083B-473D-9535-780D5D448C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3097161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B1796F4-6F5F-449C-B2C0-0B6670751B81}"/>
              </a:ext>
            </a:extLst>
          </p:cNvPr>
          <p:cNvSpPr txBox="1"/>
          <p:nvPr/>
        </p:nvSpPr>
        <p:spPr>
          <a:xfrm>
            <a:off x="1065762" y="2052451"/>
            <a:ext cx="15830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0" dirty="0">
                <a:cs typeface="+mn-ea"/>
                <a:sym typeface="+mn-lt"/>
              </a:rPr>
              <a:t>贰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88C1E5-11EA-48BC-A05C-D22435B9871E}"/>
              </a:ext>
            </a:extLst>
          </p:cNvPr>
          <p:cNvSpPr txBox="1"/>
          <p:nvPr/>
        </p:nvSpPr>
        <p:spPr>
          <a:xfrm>
            <a:off x="3783375" y="2507119"/>
            <a:ext cx="699320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600" dirty="0">
                <a:cs typeface="+mn-ea"/>
                <a:sym typeface="+mn-lt"/>
              </a:rPr>
              <a:t>添加章节标题</a:t>
            </a:r>
          </a:p>
        </p:txBody>
      </p:sp>
    </p:spTree>
    <p:extLst>
      <p:ext uri="{BB962C8B-B14F-4D97-AF65-F5344CB8AC3E}">
        <p14:creationId xmlns:p14="http://schemas.microsoft.com/office/powerpoint/2010/main" val="20148292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古风室内设计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indbmucl">
      <a:majorFont>
        <a:latin typeface="Arial"/>
        <a:ea typeface="经典繁毛楷"/>
        <a:cs typeface=""/>
      </a:majorFont>
      <a:minorFont>
        <a:latin typeface="Arial"/>
        <a:ea typeface="经典繁毛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1376</Words>
  <Application>Microsoft Office PowerPoint</Application>
  <PresentationFormat>宽屏</PresentationFormat>
  <Paragraphs>132</Paragraphs>
  <Slides>25</Slides>
  <Notes>25</Notes>
  <HiddenSlides>0</HiddenSlides>
  <MMClips>2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Wingdings</vt:lpstr>
      <vt:lpstr>Arial</vt:lpstr>
      <vt:lpstr>等线</vt:lpstr>
      <vt:lpstr>经典繁毛楷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created xsi:type="dcterms:W3CDTF">2017-06-02T01:41:03Z</dcterms:created>
  <dcterms:modified xsi:type="dcterms:W3CDTF">2018-04-28T14:47:03Z</dcterms:modified>
</cp:coreProperties>
</file>