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3" r:id="rId19"/>
    <p:sldId id="275" r:id="rId20"/>
    <p:sldId id="276" r:id="rId21"/>
    <p:sldId id="272" r:id="rId22"/>
    <p:sldId id="277" r:id="rId23"/>
    <p:sldId id="278" r:id="rId24"/>
    <p:sldId id="279" r:id="rId25"/>
  </p:sldIdLst>
  <p:sldSz cx="9144000" cy="52197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B0BF"/>
    <a:srgbClr val="CB5679"/>
    <a:srgbClr val="E2C0C1"/>
    <a:srgbClr val="7FA1BD"/>
    <a:srgbClr val="FFFFFF"/>
    <a:srgbClr val="5086AA"/>
    <a:srgbClr val="A6CCB5"/>
    <a:srgbClr val="A8CDB6"/>
    <a:srgbClr val="77AEB1"/>
    <a:srgbClr val="7EB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318" y="-90"/>
      </p:cViewPr>
      <p:guideLst>
        <p:guide orient="horz" pos="164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54243"/>
            <a:ext cx="6858000" cy="181722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41551"/>
            <a:ext cx="6858000" cy="126021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C7AB-75AC-405E-B28D-EF1DB51B5A1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5A918-D2DC-456D-952F-B79127B630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615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C7AB-75AC-405E-B28D-EF1DB51B5A1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5A918-D2DC-456D-952F-B79127B630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95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7901"/>
            <a:ext cx="1971675" cy="442345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7901"/>
            <a:ext cx="5800725" cy="442345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C7AB-75AC-405E-B28D-EF1DB51B5A1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5A918-D2DC-456D-952F-B79127B630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385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C7AB-75AC-405E-B28D-EF1DB51B5A1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5A918-D2DC-456D-952F-B79127B630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24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01301"/>
            <a:ext cx="7886700" cy="217125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93092"/>
            <a:ext cx="7886700" cy="114180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C7AB-75AC-405E-B28D-EF1DB51B5A1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5A918-D2DC-456D-952F-B79127B630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325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C7AB-75AC-405E-B28D-EF1DB51B5A1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5A918-D2DC-456D-952F-B79127B630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14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7901"/>
            <a:ext cx="7886700" cy="10089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9552"/>
            <a:ext cx="3868340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906640"/>
            <a:ext cx="3868340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9552"/>
            <a:ext cx="3887391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906640"/>
            <a:ext cx="3887391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C7AB-75AC-405E-B28D-EF1DB51B5A1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5A918-D2DC-456D-952F-B79127B630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74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C7AB-75AC-405E-B28D-EF1DB51B5A1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5A918-D2DC-456D-952F-B79127B630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077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C7AB-75AC-405E-B28D-EF1DB51B5A1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5A918-D2DC-456D-952F-B79127B630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906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51541"/>
            <a:ext cx="4629150" cy="37093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C7AB-75AC-405E-B28D-EF1DB51B5A1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5A918-D2DC-456D-952F-B79127B630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86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51541"/>
            <a:ext cx="4629150" cy="370937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C7AB-75AC-405E-B28D-EF1DB51B5A1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5A918-D2DC-456D-952F-B79127B630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006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7901"/>
            <a:ext cx="7886700" cy="1008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9503"/>
            <a:ext cx="7886700" cy="331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DC7AB-75AC-405E-B28D-EF1DB51B5A1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37889"/>
            <a:ext cx="30861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5A918-D2DC-456D-952F-B79127B630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605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jp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4AA8398-34F4-4133-A79D-43A8A4221457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D8A2B30-2C71-45F9-9A9A-FB9100EE062F}"/>
              </a:ext>
            </a:extLst>
          </p:cNvPr>
          <p:cNvSpPr/>
          <p:nvPr/>
        </p:nvSpPr>
        <p:spPr>
          <a:xfrm>
            <a:off x="2127903" y="1347804"/>
            <a:ext cx="2501291" cy="2524092"/>
          </a:xfrm>
          <a:prstGeom prst="rect">
            <a:avLst/>
          </a:prstGeom>
          <a:noFill/>
          <a:ln>
            <a:solidFill>
              <a:srgbClr val="E6B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9C4F0B6-9730-4262-BFC2-05D7703264F0}"/>
              </a:ext>
            </a:extLst>
          </p:cNvPr>
          <p:cNvSpPr/>
          <p:nvPr/>
        </p:nvSpPr>
        <p:spPr>
          <a:xfrm>
            <a:off x="5230026" y="692208"/>
            <a:ext cx="3520867" cy="4067799"/>
          </a:xfrm>
          <a:prstGeom prst="rect">
            <a:avLst/>
          </a:prstGeom>
          <a:noFill/>
          <a:ln>
            <a:solidFill>
              <a:srgbClr val="E6B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91826B5-6422-4B8D-9514-71D0CCE08DC0}"/>
              </a:ext>
            </a:extLst>
          </p:cNvPr>
          <p:cNvSpPr txBox="1"/>
          <p:nvPr/>
        </p:nvSpPr>
        <p:spPr>
          <a:xfrm>
            <a:off x="5007836" y="1712212"/>
            <a:ext cx="410198" cy="1754326"/>
          </a:xfrm>
          <a:prstGeom prst="rect">
            <a:avLst/>
          </a:prstGeom>
          <a:solidFill>
            <a:srgbClr val="F4B0BF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粉色系少女心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AF8F6B9-CF2E-40D5-BD0A-617AC5AD0316}"/>
              </a:ext>
            </a:extLst>
          </p:cNvPr>
          <p:cNvSpPr txBox="1"/>
          <p:nvPr/>
        </p:nvSpPr>
        <p:spPr>
          <a:xfrm>
            <a:off x="5306938" y="817314"/>
            <a:ext cx="797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D795B3"/>
                </a:solidFill>
                <a:latin typeface="Algerian" panose="04020705040A02060702" pitchFamily="82" charset="0"/>
              </a:rPr>
              <a:t>2019</a:t>
            </a:r>
            <a:endParaRPr lang="zh-CN" altLang="en-US" sz="2000" dirty="0">
              <a:solidFill>
                <a:srgbClr val="D795B3"/>
              </a:solidFill>
              <a:latin typeface="Algerian" panose="04020705040A02060702" pitchFamily="82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340A977-28AE-48B5-9E4A-EC3534A707F4}"/>
              </a:ext>
            </a:extLst>
          </p:cNvPr>
          <p:cNvSpPr txBox="1"/>
          <p:nvPr/>
        </p:nvSpPr>
        <p:spPr>
          <a:xfrm>
            <a:off x="5791467" y="2096163"/>
            <a:ext cx="13708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5086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可爱粉色  </a:t>
            </a:r>
            <a:endParaRPr lang="en-US" altLang="zh-CN" sz="1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409B9C6-110C-42F4-BAC8-978127448EF1}"/>
              </a:ext>
            </a:extLst>
          </p:cNvPr>
          <p:cNvSpPr/>
          <p:nvPr/>
        </p:nvSpPr>
        <p:spPr>
          <a:xfrm>
            <a:off x="5705444" y="2434717"/>
            <a:ext cx="1523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dirty="0">
              <a:solidFill>
                <a:schemeClr val="tx2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A0DCDCA-FEF4-4615-9C4D-6AC78F8C291A}"/>
              </a:ext>
            </a:extLst>
          </p:cNvPr>
          <p:cNvCxnSpPr>
            <a:cxnSpLocks/>
          </p:cNvCxnSpPr>
          <p:nvPr/>
        </p:nvCxnSpPr>
        <p:spPr>
          <a:xfrm>
            <a:off x="5632242" y="2434717"/>
            <a:ext cx="1669577" cy="0"/>
          </a:xfrm>
          <a:prstGeom prst="line">
            <a:avLst/>
          </a:prstGeom>
          <a:ln>
            <a:solidFill>
              <a:srgbClr val="E6BBC7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42B974A-08A6-4B41-A76E-83A03CED5B10}"/>
              </a:ext>
            </a:extLst>
          </p:cNvPr>
          <p:cNvSpPr/>
          <p:nvPr/>
        </p:nvSpPr>
        <p:spPr>
          <a:xfrm>
            <a:off x="5632242" y="3070189"/>
            <a:ext cx="21115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Lovely girl magazine wind general PPT template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39C9242-8B60-45DA-A0A7-F2A03F65A56E}"/>
              </a:ext>
            </a:extLst>
          </p:cNvPr>
          <p:cNvSpPr/>
          <p:nvPr/>
        </p:nvSpPr>
        <p:spPr>
          <a:xfrm>
            <a:off x="2891050" y="2172109"/>
            <a:ext cx="146351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tx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忘记一个人，或许需要一辈子。</a:t>
            </a:r>
            <a:r>
              <a:rPr lang="en-US" altLang="zh-CN" sz="1000" dirty="0">
                <a:solidFill>
                  <a:schemeClr val="tx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</a:t>
            </a:r>
            <a:r>
              <a:rPr lang="zh-CN" altLang="en-US" sz="1000" dirty="0">
                <a:solidFill>
                  <a:schemeClr val="tx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而爱一个人，可能只是因为一个眼神</a:t>
            </a:r>
            <a:r>
              <a:rPr lang="zh-CN" altLang="en-US" sz="1000" dirty="0">
                <a:solidFill>
                  <a:srgbClr val="A6CC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09429203-FB84-4A86-8F66-DA6386279178}"/>
              </a:ext>
            </a:extLst>
          </p:cNvPr>
          <p:cNvGrpSpPr/>
          <p:nvPr/>
        </p:nvGrpSpPr>
        <p:grpSpPr>
          <a:xfrm>
            <a:off x="238712" y="1031726"/>
            <a:ext cx="2576718" cy="3206987"/>
            <a:chOff x="235149" y="1142822"/>
            <a:chExt cx="2576718" cy="3206987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EDBC158C-8F05-44B7-8288-BBE3EBF420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537" b="10454"/>
            <a:stretch/>
          </p:blipFill>
          <p:spPr>
            <a:xfrm>
              <a:off x="235149" y="1142822"/>
              <a:ext cx="2576718" cy="3206987"/>
            </a:xfrm>
            <a:prstGeom prst="rect">
              <a:avLst/>
            </a:prstGeom>
          </p:spPr>
        </p:pic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8F745EED-B684-4A7A-B25D-699FE8EDD838}"/>
                </a:ext>
              </a:extLst>
            </p:cNvPr>
            <p:cNvSpPr/>
            <p:nvPr/>
          </p:nvSpPr>
          <p:spPr>
            <a:xfrm>
              <a:off x="423727" y="1427148"/>
              <a:ext cx="1325534" cy="196553"/>
            </a:xfrm>
            <a:prstGeom prst="rect">
              <a:avLst/>
            </a:prstGeom>
            <a:solidFill>
              <a:srgbClr val="E0C1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50FBA8C9-237D-4B8E-BC42-0EEAF81EDE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570" y="1727614"/>
            <a:ext cx="1210989" cy="2152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许嵩 - 素颜">
            <a:hlinkClick r:id="" action="ppaction://media"/>
            <a:extLst>
              <a:ext uri="{FF2B5EF4-FFF2-40B4-BE49-F238E27FC236}">
                <a16:creationId xmlns:a16="http://schemas.microsoft.com/office/drawing/2014/main" xmlns="" id="{80600E8C-17D9-4288-A560-8DC7C93BD9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51725" y="607824"/>
            <a:ext cx="60960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5975" y="4572000"/>
            <a:ext cx="229101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dirty="0"/>
              <a:t>汇报人</a:t>
            </a:r>
            <a:r>
              <a:rPr lang="zh-CN" altLang="en-US" sz="1300" dirty="0" smtClean="0"/>
              <a:t>：</a:t>
            </a:r>
            <a:r>
              <a:rPr lang="en-US" altLang="zh-CN" sz="1300" smtClean="0"/>
              <a:t>xx</a:t>
            </a:r>
            <a:r>
              <a:rPr lang="zh-CN" altLang="en-US" sz="1300" smtClean="0"/>
              <a:t>   </a:t>
            </a:r>
            <a:r>
              <a:rPr lang="zh-CN" altLang="en-US" sz="1300" dirty="0"/>
              <a:t>时间：</a:t>
            </a:r>
            <a:r>
              <a:rPr lang="en-US" altLang="zh-CN" sz="1300" dirty="0"/>
              <a:t>XX</a:t>
            </a:r>
            <a:r>
              <a:rPr lang="zh-CN" altLang="en-US" sz="1300" dirty="0"/>
              <a:t>年</a:t>
            </a:r>
            <a:r>
              <a:rPr lang="en-US" altLang="zh-CN" sz="1300" dirty="0"/>
              <a:t>XX</a:t>
            </a:r>
            <a:r>
              <a:rPr lang="zh-CN" altLang="en-US" sz="1300" dirty="0"/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02916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1212" numSld="999" showWhenStopped="0">
                <p:cTn id="4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" grpId="0" animBg="1"/>
      <p:bldP spid="6" grpId="0" animBg="1"/>
      <p:bldP spid="8" grpId="0" animBg="1"/>
      <p:bldP spid="9" grpId="0"/>
      <p:bldP spid="13" grpId="0"/>
      <p:bldP spid="14" grpId="0"/>
      <p:bldP spid="18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3643337-9687-40E5-94DD-90CC8CA83625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FDB6B4C-8C6C-42F0-A8C4-7B99E755B06F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DC1C5CB9-5500-40AF-9DEA-7282454A6520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6CEADF65-D78D-4DC4-8E22-ADF3A9BB995B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5218299A-29C4-4E9C-AF3C-0A970FEB70A9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77A09BE8-3378-4DB5-8DFB-05FD0FDA1919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56A956B-B6D2-478B-9164-18E6BD60174A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9A8C94D7-290D-4810-A132-8FF4B99EAD0F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388C9060-543B-4D17-A72E-AB92D9B0501F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F2B381DF-5C6B-40C1-BAEF-651ACB3DDF98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E5E40BF6-A593-4626-8C20-AB8840C9E229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菱形 12">
            <a:extLst>
              <a:ext uri="{FF2B5EF4-FFF2-40B4-BE49-F238E27FC236}">
                <a16:creationId xmlns:a16="http://schemas.microsoft.com/office/drawing/2014/main" xmlns="" id="{08CBB48E-0237-4B74-A21B-9BE7832D3E63}"/>
              </a:ext>
            </a:extLst>
          </p:cNvPr>
          <p:cNvSpPr/>
          <p:nvPr/>
        </p:nvSpPr>
        <p:spPr>
          <a:xfrm>
            <a:off x="2663661" y="546932"/>
            <a:ext cx="3931065" cy="3931065"/>
          </a:xfrm>
          <a:prstGeom prst="diamond">
            <a:avLst/>
          </a:prstGeom>
          <a:solidFill>
            <a:srgbClr val="F4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8597108E-89F6-431B-8BE0-8736CF5E825A}"/>
              </a:ext>
            </a:extLst>
          </p:cNvPr>
          <p:cNvCxnSpPr/>
          <p:nvPr/>
        </p:nvCxnSpPr>
        <p:spPr>
          <a:xfrm>
            <a:off x="4644065" y="3383"/>
            <a:ext cx="0" cy="481644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C28CFF7A-A991-4B88-99FB-538B9EC75F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20" r="874"/>
          <a:stretch/>
        </p:blipFill>
        <p:spPr>
          <a:xfrm>
            <a:off x="648854" y="1019861"/>
            <a:ext cx="3230310" cy="3173212"/>
          </a:xfrm>
          <a:prstGeom prst="diamond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11B3D72-D259-4E6F-8226-51075D8042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600" y="925858"/>
            <a:ext cx="3262271" cy="3173212"/>
          </a:xfrm>
          <a:prstGeom prst="diamond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C6C1AC7-B046-4DAE-BE41-A0B10F68F8FA}"/>
              </a:ext>
            </a:extLst>
          </p:cNvPr>
          <p:cNvSpPr txBox="1"/>
          <p:nvPr/>
        </p:nvSpPr>
        <p:spPr>
          <a:xfrm flipH="1">
            <a:off x="4203279" y="1999716"/>
            <a:ext cx="113256" cy="12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粉色系列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D010762-2651-4073-9421-06019CA58290}"/>
              </a:ext>
            </a:extLst>
          </p:cNvPr>
          <p:cNvSpPr txBox="1"/>
          <p:nvPr/>
        </p:nvSpPr>
        <p:spPr>
          <a:xfrm flipH="1">
            <a:off x="4682163" y="2149876"/>
            <a:ext cx="113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少女心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B60341D-32C5-48D8-85F9-7EAE5674B7C4}"/>
              </a:ext>
            </a:extLst>
          </p:cNvPr>
          <p:cNvGrpSpPr/>
          <p:nvPr/>
        </p:nvGrpSpPr>
        <p:grpSpPr>
          <a:xfrm>
            <a:off x="2597708" y="3887166"/>
            <a:ext cx="1082348" cy="507831"/>
            <a:chOff x="1353891" y="1304654"/>
            <a:chExt cx="1086422" cy="46735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F9E3F0E7-38E4-4893-B079-48A9AC1DCF99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592C52B2-CB27-49EC-86FE-92BDF840106C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59DA2B1C-2873-4036-9023-B261DC86EDA5}"/>
              </a:ext>
            </a:extLst>
          </p:cNvPr>
          <p:cNvSpPr/>
          <p:nvPr/>
        </p:nvSpPr>
        <p:spPr>
          <a:xfrm>
            <a:off x="2363623" y="4412710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92D85084-2B91-4910-A890-9DBF9C5A6B5A}"/>
              </a:ext>
            </a:extLst>
          </p:cNvPr>
          <p:cNvGrpSpPr/>
          <p:nvPr/>
        </p:nvGrpSpPr>
        <p:grpSpPr>
          <a:xfrm>
            <a:off x="5561653" y="3935067"/>
            <a:ext cx="1082348" cy="507831"/>
            <a:chOff x="1353891" y="1304654"/>
            <a:chExt cx="1086422" cy="46735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D4609260-6E24-44ED-9CE4-391FCD43A7FE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9F01B461-E1CD-44ED-BCBC-3666341D2E8C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19767235-B80D-4A78-851F-BBD27DCDF7AD}"/>
              </a:ext>
            </a:extLst>
          </p:cNvPr>
          <p:cNvSpPr/>
          <p:nvPr/>
        </p:nvSpPr>
        <p:spPr>
          <a:xfrm>
            <a:off x="5327568" y="4460611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2892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/>
      <p:bldP spid="21" grpId="0"/>
      <p:bldP spid="26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B5973AE-2446-43C3-8A8B-B12BFECF5519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2662F9F-48DD-4120-8A23-1CB7BB62B45B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7DA20DD1-8705-46B4-8C77-348A8CA63C67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BA720129-5AA4-406C-AAED-380DC520A0EE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9B8E3A2C-6E4E-4799-9713-865869B24F27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E7F7170-4BA0-4C91-9D2F-6DD6235F3025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C083849-DC80-400A-B912-2D9E37DD9A71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76FF1E95-DE52-4552-9621-CB49574615C2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466F571-A8B2-4377-B101-8328B18156B1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7DEF7289-402A-410A-B20C-6127396D9101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6D1D00A7-E1E6-4C96-8019-7CA26CC581B5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86A6047-5706-4BFD-9E3B-CB5001516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913" y="666573"/>
            <a:ext cx="7183844" cy="4040912"/>
          </a:xfrm>
          <a:prstGeom prst="rect">
            <a:avLst/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02D44E33-3114-468F-A6DE-4043A8B02756}"/>
              </a:ext>
            </a:extLst>
          </p:cNvPr>
          <p:cNvCxnSpPr/>
          <p:nvPr/>
        </p:nvCxnSpPr>
        <p:spPr>
          <a:xfrm>
            <a:off x="4629194" y="145278"/>
            <a:ext cx="0" cy="47685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1ED74FC-F2D9-40F7-8919-0D68590723D6}"/>
              </a:ext>
            </a:extLst>
          </p:cNvPr>
          <p:cNvGrpSpPr/>
          <p:nvPr/>
        </p:nvGrpSpPr>
        <p:grpSpPr>
          <a:xfrm>
            <a:off x="2565743" y="1477252"/>
            <a:ext cx="1082348" cy="507831"/>
            <a:chOff x="1353891" y="1304654"/>
            <a:chExt cx="1086422" cy="46735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D0B90169-D615-46B4-91A0-E001E8B0C707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D07A1083-6F9A-45A3-9286-0D4DEDE9BE63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6A2CA7E-7CF2-4375-BE97-F01C8BD128CB}"/>
              </a:ext>
            </a:extLst>
          </p:cNvPr>
          <p:cNvSpPr/>
          <p:nvPr/>
        </p:nvSpPr>
        <p:spPr>
          <a:xfrm>
            <a:off x="2331658" y="2002796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DC1B0D9A-906E-46EA-B7A2-450C64C09A97}"/>
              </a:ext>
            </a:extLst>
          </p:cNvPr>
          <p:cNvGrpSpPr/>
          <p:nvPr/>
        </p:nvGrpSpPr>
        <p:grpSpPr>
          <a:xfrm>
            <a:off x="2565743" y="2960373"/>
            <a:ext cx="1082348" cy="507831"/>
            <a:chOff x="1353891" y="1304654"/>
            <a:chExt cx="1086422" cy="46735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D1C1F36E-1B50-44F4-921E-09BD3624CFB3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967D0A55-8CFC-4BD4-85FF-FF05D7792D60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F3BAD5FF-F3B7-4DCC-96F8-C44A6723E020}"/>
              </a:ext>
            </a:extLst>
          </p:cNvPr>
          <p:cNvSpPr/>
          <p:nvPr/>
        </p:nvSpPr>
        <p:spPr>
          <a:xfrm>
            <a:off x="2331658" y="3485917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668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9DC15FB-0955-4B4F-AECD-DB9618C15419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D0A52D77-BD35-45C1-8CFB-20C289E239D6}"/>
              </a:ext>
            </a:extLst>
          </p:cNvPr>
          <p:cNvSpPr/>
          <p:nvPr/>
        </p:nvSpPr>
        <p:spPr>
          <a:xfrm>
            <a:off x="2884703" y="671503"/>
            <a:ext cx="3506169" cy="3506169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2F80608-83EE-400F-A6CC-F6F732EAA31D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21AB66C3-3C8A-4F47-BC03-9753AEAF6571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35F07E53-2AAD-4AE0-882C-5347B940958C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89A860B6-8AA5-4C25-B863-01A7D2B946F8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49CC7E80-97DD-4B1D-B8A7-90BF6DB85B77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5C9943E-E658-4DB8-9298-33FEE654FD63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3760F28-60D9-48C2-B5D3-2B93FC879D5A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C3D22ACA-34DD-4A96-9626-AA4D3237B118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7BD35264-52BD-4D6D-B01B-8070A5365FDB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EA84B353-81C8-44B2-96AF-B621FE9906C6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58D9A4E6-913F-4D8E-99EE-30BAF24CB186}"/>
              </a:ext>
            </a:extLst>
          </p:cNvPr>
          <p:cNvGrpSpPr/>
          <p:nvPr/>
        </p:nvGrpSpPr>
        <p:grpSpPr>
          <a:xfrm>
            <a:off x="1564508" y="1514284"/>
            <a:ext cx="2321524" cy="2439974"/>
            <a:chOff x="1564508" y="1514284"/>
            <a:chExt cx="2321524" cy="2439974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56763698-AB67-4900-B35B-1E55BEC7F3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879" t="-377" r="626" b="377"/>
            <a:stretch/>
          </p:blipFill>
          <p:spPr>
            <a:xfrm>
              <a:off x="1564508" y="1514284"/>
              <a:ext cx="2321524" cy="2123506"/>
            </a:xfrm>
            <a:prstGeom prst="ellipse">
              <a:avLst/>
            </a:prstGeom>
          </p:spPr>
        </p:pic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58D83D3A-F741-49D9-8268-5329073CB3AD}"/>
                </a:ext>
              </a:extLst>
            </p:cNvPr>
            <p:cNvSpPr/>
            <p:nvPr/>
          </p:nvSpPr>
          <p:spPr>
            <a:xfrm>
              <a:off x="2463264" y="3430246"/>
              <a:ext cx="524012" cy="524012"/>
            </a:xfrm>
            <a:prstGeom prst="ellipse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FCAF6B61-EF9D-45E5-BD88-87F69570B591}"/>
                </a:ext>
              </a:extLst>
            </p:cNvPr>
            <p:cNvSpPr txBox="1"/>
            <p:nvPr/>
          </p:nvSpPr>
          <p:spPr>
            <a:xfrm>
              <a:off x="2583341" y="3538399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2"/>
                  </a:solidFill>
                </a:rPr>
                <a:t>A</a:t>
              </a:r>
              <a:endParaRPr lang="zh-CN" altLang="en-US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D68FA70-1725-40E4-B509-338740A25200}"/>
              </a:ext>
            </a:extLst>
          </p:cNvPr>
          <p:cNvGrpSpPr/>
          <p:nvPr/>
        </p:nvGrpSpPr>
        <p:grpSpPr>
          <a:xfrm>
            <a:off x="5271077" y="1432079"/>
            <a:ext cx="2204814" cy="2522179"/>
            <a:chOff x="5271077" y="1432079"/>
            <a:chExt cx="2204814" cy="2522179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868D3C57-8961-409A-AD41-463067D486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89" r="9801"/>
            <a:stretch/>
          </p:blipFill>
          <p:spPr>
            <a:xfrm>
              <a:off x="5271077" y="1432079"/>
              <a:ext cx="2204814" cy="2062646"/>
            </a:xfrm>
            <a:prstGeom prst="ellipse">
              <a:avLst/>
            </a:prstGeom>
          </p:spPr>
        </p:pic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EA9FA09C-7521-441A-BFF7-99DC6ADA6574}"/>
                </a:ext>
              </a:extLst>
            </p:cNvPr>
            <p:cNvSpPr/>
            <p:nvPr/>
          </p:nvSpPr>
          <p:spPr>
            <a:xfrm>
              <a:off x="6231416" y="3430246"/>
              <a:ext cx="524012" cy="524012"/>
            </a:xfrm>
            <a:prstGeom prst="ellipse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7DEC72CF-4398-492D-AC55-00239FB063B2}"/>
                </a:ext>
              </a:extLst>
            </p:cNvPr>
            <p:cNvSpPr txBox="1"/>
            <p:nvPr/>
          </p:nvSpPr>
          <p:spPr>
            <a:xfrm>
              <a:off x="6351748" y="3490672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2"/>
                  </a:solidFill>
                </a:rPr>
                <a:t>B</a:t>
              </a:r>
              <a:endParaRPr lang="zh-CN" altLang="en-US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00CAFEA-5C58-4158-AF75-0E482895B9E2}"/>
              </a:ext>
            </a:extLst>
          </p:cNvPr>
          <p:cNvGrpSpPr/>
          <p:nvPr/>
        </p:nvGrpSpPr>
        <p:grpSpPr>
          <a:xfrm>
            <a:off x="1316161" y="3729757"/>
            <a:ext cx="1082348" cy="507831"/>
            <a:chOff x="1353891" y="1304654"/>
            <a:chExt cx="1086422" cy="46735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CDB41DBC-1E0A-4164-A22F-7482411693D9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1343309E-230F-40DF-8FE9-E0581C5D5A49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18F21A6-D2AB-4208-8FE2-9F47618ECBB8}"/>
              </a:ext>
            </a:extLst>
          </p:cNvPr>
          <p:cNvSpPr/>
          <p:nvPr/>
        </p:nvSpPr>
        <p:spPr>
          <a:xfrm>
            <a:off x="1082076" y="4255301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CF521E09-DB4A-416C-919A-8ACF166AFE1A}"/>
              </a:ext>
            </a:extLst>
          </p:cNvPr>
          <p:cNvGrpSpPr/>
          <p:nvPr/>
        </p:nvGrpSpPr>
        <p:grpSpPr>
          <a:xfrm>
            <a:off x="7113371" y="3729757"/>
            <a:ext cx="1082348" cy="507831"/>
            <a:chOff x="1353891" y="1304654"/>
            <a:chExt cx="1086422" cy="46735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11013BDB-D0A0-4EFF-9EE9-2E5523402549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E7947334-B5E4-4D22-92D5-F5123319259F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BD02E07E-3F70-4FB4-B147-C31C4EB1F9CC}"/>
              </a:ext>
            </a:extLst>
          </p:cNvPr>
          <p:cNvSpPr/>
          <p:nvPr/>
        </p:nvSpPr>
        <p:spPr>
          <a:xfrm>
            <a:off x="6879286" y="4255301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71353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">
        <p15:prstTrans prst="peelOff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8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C949325-C585-4D19-934B-4DBA7C97C6EC}"/>
              </a:ext>
            </a:extLst>
          </p:cNvPr>
          <p:cNvSpPr/>
          <p:nvPr/>
        </p:nvSpPr>
        <p:spPr>
          <a:xfrm>
            <a:off x="5974054" y="1686041"/>
            <a:ext cx="1950306" cy="1304429"/>
          </a:xfrm>
          <a:prstGeom prst="rect">
            <a:avLst/>
          </a:prstGeom>
          <a:noFill/>
          <a:ln>
            <a:solidFill>
              <a:srgbClr val="E2C0C1">
                <a:alpha val="3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6BB44D3-1FEF-4AE5-AAFA-EBB3D7103DC7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74D9F77-BAA5-4F72-897F-870279974821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B42B576E-A594-463C-91F2-144DCA262E0D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3A5CFA9C-29F1-4731-B7F0-5B4F5DEC19DF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7346981E-9601-4684-826F-8CFACA77AE54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0A703F05-1937-4546-AB0E-229ECE6D6A9D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A4E684D-9832-49ED-A7CF-2B8583AF69F9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431049EE-E5AA-42DF-83C7-DAC7E27681CC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3C8D052-D405-4EEB-AD1D-A9C0ED9FDB4D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E8E478A2-65AC-4A21-B635-D88B7D23133E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1AD8B04-22BF-40E3-81FD-38741B78E20D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0228CD83-9959-4ADA-ADF5-C3E17CFC33E1}"/>
              </a:ext>
            </a:extLst>
          </p:cNvPr>
          <p:cNvGrpSpPr/>
          <p:nvPr/>
        </p:nvGrpSpPr>
        <p:grpSpPr>
          <a:xfrm>
            <a:off x="1734410" y="211611"/>
            <a:ext cx="2498336" cy="4503582"/>
            <a:chOff x="1476533" y="485381"/>
            <a:chExt cx="2129053" cy="383790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3943FECD-A4F9-403B-8BD8-7D41142AF722}"/>
                </a:ext>
              </a:extLst>
            </p:cNvPr>
            <p:cNvCxnSpPr/>
            <p:nvPr/>
          </p:nvCxnSpPr>
          <p:spPr>
            <a:xfrm flipH="1">
              <a:off x="1751888" y="2990470"/>
              <a:ext cx="435835" cy="1332811"/>
            </a:xfrm>
            <a:prstGeom prst="line">
              <a:avLst/>
            </a:prstGeom>
            <a:ln w="28575"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37AD0651-216E-47E3-B5F9-145DFECB91B3}"/>
                </a:ext>
              </a:extLst>
            </p:cNvPr>
            <p:cNvGrpSpPr/>
            <p:nvPr/>
          </p:nvGrpSpPr>
          <p:grpSpPr>
            <a:xfrm>
              <a:off x="1476533" y="485381"/>
              <a:ext cx="2129053" cy="3224105"/>
              <a:chOff x="1512604" y="460108"/>
              <a:chExt cx="2129053" cy="3224105"/>
            </a:xfrm>
          </p:grpSpPr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xmlns="" id="{84E2D647-CFE9-4800-9815-04D896117CB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51" r="75752" b="44197"/>
              <a:stretch/>
            </p:blipFill>
            <p:spPr>
              <a:xfrm rot="8919075">
                <a:off x="1531320" y="460108"/>
                <a:ext cx="2110337" cy="2069480"/>
              </a:xfrm>
              <a:prstGeom prst="teardrop">
                <a:avLst/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xmlns="" id="{0B36DDD0-AA60-4D53-862D-B9366DACE3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30018">
                <a:off x="1512604" y="2693769"/>
                <a:ext cx="1213503" cy="990444"/>
              </a:xfrm>
              <a:prstGeom prst="rect">
                <a:avLst/>
              </a:prstGeom>
            </p:spPr>
          </p:pic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D691B94-0C88-4923-AD06-81CC91A0EF6E}"/>
              </a:ext>
            </a:extLst>
          </p:cNvPr>
          <p:cNvGrpSpPr/>
          <p:nvPr/>
        </p:nvGrpSpPr>
        <p:grpSpPr>
          <a:xfrm>
            <a:off x="5243384" y="1665014"/>
            <a:ext cx="1249168" cy="2251791"/>
            <a:chOff x="1476533" y="485381"/>
            <a:chExt cx="2129053" cy="3837900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089E54AA-5FE2-4EED-A9D7-7511B9A13611}"/>
                </a:ext>
              </a:extLst>
            </p:cNvPr>
            <p:cNvCxnSpPr/>
            <p:nvPr/>
          </p:nvCxnSpPr>
          <p:spPr>
            <a:xfrm flipH="1">
              <a:off x="1751888" y="2990470"/>
              <a:ext cx="435835" cy="1332811"/>
            </a:xfrm>
            <a:prstGeom prst="line">
              <a:avLst/>
            </a:prstGeom>
            <a:ln w="28575"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439C0785-DE46-4DC9-9830-CAEDB789E185}"/>
                </a:ext>
              </a:extLst>
            </p:cNvPr>
            <p:cNvGrpSpPr/>
            <p:nvPr/>
          </p:nvGrpSpPr>
          <p:grpSpPr>
            <a:xfrm>
              <a:off x="1476533" y="485381"/>
              <a:ext cx="2129053" cy="3224105"/>
              <a:chOff x="1512604" y="460108"/>
              <a:chExt cx="2129053" cy="3224105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="" id="{0F216946-EC36-4291-B2FB-89DDA213B3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51" r="75752" b="44197"/>
              <a:stretch/>
            </p:blipFill>
            <p:spPr>
              <a:xfrm rot="8919075">
                <a:off x="1531320" y="460108"/>
                <a:ext cx="2110337" cy="2069480"/>
              </a:xfrm>
              <a:prstGeom prst="teardrop">
                <a:avLst/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xmlns="" id="{4EC892AA-1AF3-4A04-9BF2-D07B57150D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30018">
                <a:off x="1512604" y="2693769"/>
                <a:ext cx="1213503" cy="990444"/>
              </a:xfrm>
              <a:prstGeom prst="rect">
                <a:avLst/>
              </a:prstGeom>
            </p:spPr>
          </p:pic>
        </p:grp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CDA54B7-D37B-429F-816A-A2D2223326C5}"/>
              </a:ext>
            </a:extLst>
          </p:cNvPr>
          <p:cNvSpPr/>
          <p:nvPr/>
        </p:nvSpPr>
        <p:spPr>
          <a:xfrm>
            <a:off x="5738076" y="1464015"/>
            <a:ext cx="1950306" cy="1304429"/>
          </a:xfrm>
          <a:prstGeom prst="rect">
            <a:avLst/>
          </a:prstGeom>
          <a:noFill/>
          <a:ln>
            <a:solidFill>
              <a:srgbClr val="E2C0C1">
                <a:alpha val="3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58C84E4-7277-4283-A163-7694776DD550}"/>
              </a:ext>
            </a:extLst>
          </p:cNvPr>
          <p:cNvSpPr txBox="1"/>
          <p:nvPr/>
        </p:nvSpPr>
        <p:spPr>
          <a:xfrm>
            <a:off x="6578778" y="2190268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Kristen ITC" panose="03050502040202030202" pitchFamily="66" charset="0"/>
              </a:rPr>
              <a:t>Part  03</a:t>
            </a:r>
            <a:endParaRPr lang="zh-CN" altLang="en-US" dirty="0">
              <a:solidFill>
                <a:schemeClr val="tx2">
                  <a:lumMod val="75000"/>
                </a:schemeClr>
              </a:solidFill>
              <a:latin typeface="Kristen ITC" panose="03050502040202030202" pitchFamily="66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D2CE1469-640C-4FC3-8EA0-786D325A4B8A}"/>
              </a:ext>
            </a:extLst>
          </p:cNvPr>
          <p:cNvSpPr/>
          <p:nvPr/>
        </p:nvSpPr>
        <p:spPr>
          <a:xfrm>
            <a:off x="6773521" y="2504627"/>
            <a:ext cx="73930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26FC2B2C-95C1-4EB0-9CE9-D7004D9A87D5}"/>
              </a:ext>
            </a:extLst>
          </p:cNvPr>
          <p:cNvSpPr/>
          <p:nvPr/>
        </p:nvSpPr>
        <p:spPr>
          <a:xfrm>
            <a:off x="1262897" y="4119510"/>
            <a:ext cx="73063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tx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wander on the track of time, on every train passing by. The scenery along the way is fading away, and I lift the license plate which is called miss, waiting for the last stop hometown. </a:t>
            </a:r>
          </a:p>
        </p:txBody>
      </p:sp>
    </p:spTree>
    <p:extLst>
      <p:ext uri="{BB962C8B-B14F-4D97-AF65-F5344CB8AC3E}">
        <p14:creationId xmlns:p14="http://schemas.microsoft.com/office/powerpoint/2010/main" val="46362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1F01DB6-BA37-425B-8C4F-F10F32C8E9CF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9A7E800-7ED4-4438-8847-D3FA91E78CCF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0B7EEFB7-8107-46BF-BA9E-19BE65837A65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D756E6E7-7B92-4F23-8B80-4A0FA2D9E01F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0333EC9F-6242-49F7-9A25-6780116DB083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17F1BA58-8371-4BB5-B08C-87A70F106253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11C1394-3062-47E0-B0CD-AE4BA253A4D2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91D9B4E-58AE-469B-AAB6-98C986781194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809B04E3-0F9D-4B0C-ADF4-3D38E5A2261A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1B2B7BDE-848E-4E7B-8113-82C4E73F08C1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7E15EDB2-0E84-4A76-AC09-C2C373104AD2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心形 16">
            <a:extLst>
              <a:ext uri="{FF2B5EF4-FFF2-40B4-BE49-F238E27FC236}">
                <a16:creationId xmlns:a16="http://schemas.microsoft.com/office/drawing/2014/main" xmlns="" id="{BFA3AD0B-A7B0-4A5F-83FE-04E58B420238}"/>
              </a:ext>
            </a:extLst>
          </p:cNvPr>
          <p:cNvSpPr/>
          <p:nvPr/>
        </p:nvSpPr>
        <p:spPr>
          <a:xfrm>
            <a:off x="2932854" y="767062"/>
            <a:ext cx="3392680" cy="3392680"/>
          </a:xfrm>
          <a:prstGeom prst="hear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3935560-617E-4B40-94EF-6A13CB0EDF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7"/>
          <a:stretch/>
        </p:blipFill>
        <p:spPr>
          <a:xfrm>
            <a:off x="5213696" y="767062"/>
            <a:ext cx="3210450" cy="308405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6E317A4D-098C-422A-9614-14D9812BA0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869" y="767062"/>
            <a:ext cx="2057874" cy="309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3B8A45B6-31F1-45CB-93F8-735AECC8854D}"/>
              </a:ext>
            </a:extLst>
          </p:cNvPr>
          <p:cNvSpPr/>
          <p:nvPr/>
        </p:nvSpPr>
        <p:spPr>
          <a:xfrm>
            <a:off x="1215524" y="4368223"/>
            <a:ext cx="28412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Only muddy roads can leave our footprints</a:t>
            </a:r>
          </a:p>
        </p:txBody>
      </p:sp>
      <p:sp>
        <p:nvSpPr>
          <p:cNvPr id="19" name="心形 18">
            <a:extLst>
              <a:ext uri="{FF2B5EF4-FFF2-40B4-BE49-F238E27FC236}">
                <a16:creationId xmlns:a16="http://schemas.microsoft.com/office/drawing/2014/main" xmlns="" id="{76090DB8-B1F8-42E9-A0C2-6EEEE3A2B28D}"/>
              </a:ext>
            </a:extLst>
          </p:cNvPr>
          <p:cNvSpPr/>
          <p:nvPr/>
        </p:nvSpPr>
        <p:spPr>
          <a:xfrm>
            <a:off x="4056751" y="2110811"/>
            <a:ext cx="1111398" cy="1111398"/>
          </a:xfrm>
          <a:prstGeom prst="heart">
            <a:avLst/>
          </a:prstGeom>
          <a:solidFill>
            <a:srgbClr val="F4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08CD957F-04F7-40EF-A822-4180F51E2A10}"/>
              </a:ext>
            </a:extLst>
          </p:cNvPr>
          <p:cNvCxnSpPr>
            <a:cxnSpLocks/>
          </p:cNvCxnSpPr>
          <p:nvPr/>
        </p:nvCxnSpPr>
        <p:spPr>
          <a:xfrm>
            <a:off x="4629194" y="1521151"/>
            <a:ext cx="0" cy="278725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B6C0468-547B-4A13-ACB4-BCCCDDFCDBC8}"/>
              </a:ext>
            </a:extLst>
          </p:cNvPr>
          <p:cNvSpPr txBox="1"/>
          <p:nvPr/>
        </p:nvSpPr>
        <p:spPr>
          <a:xfrm>
            <a:off x="860056" y="1882024"/>
            <a:ext cx="369332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dirty="0">
                <a:solidFill>
                  <a:srgbClr val="CB5679"/>
                </a:solidFill>
              </a:rPr>
              <a:t>公主的嫁衣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4650F7B-122C-4EC7-9100-9809958CA370}"/>
              </a:ext>
            </a:extLst>
          </p:cNvPr>
          <p:cNvGrpSpPr/>
          <p:nvPr/>
        </p:nvGrpSpPr>
        <p:grpSpPr>
          <a:xfrm>
            <a:off x="7662361" y="4259767"/>
            <a:ext cx="1082348" cy="553997"/>
            <a:chOff x="2592814" y="1630388"/>
            <a:chExt cx="1086422" cy="50984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FCFB5425-8721-4580-BC5C-5F5AAB802133}"/>
                </a:ext>
              </a:extLst>
            </p:cNvPr>
            <p:cNvSpPr txBox="1"/>
            <p:nvPr/>
          </p:nvSpPr>
          <p:spPr>
            <a:xfrm>
              <a:off x="2682921" y="1630388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8AC63F09-6EA8-4C96-8B26-51EBB05CBB5C}"/>
                </a:ext>
              </a:extLst>
            </p:cNvPr>
            <p:cNvSpPr/>
            <p:nvPr/>
          </p:nvSpPr>
          <p:spPr>
            <a:xfrm>
              <a:off x="2592814" y="1772011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06829342-0014-48EA-A27F-698A21443A69}"/>
              </a:ext>
            </a:extLst>
          </p:cNvPr>
          <p:cNvSpPr/>
          <p:nvPr/>
        </p:nvSpPr>
        <p:spPr>
          <a:xfrm>
            <a:off x="5966567" y="4389339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299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F4CB525-18AC-4D52-9083-7E6D800AD97E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E527F20-79D4-4D60-B4B3-CF6177FD5862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C296B54D-05EE-4BC1-8E42-79D91BDC08F1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61BB3340-EB11-4745-81F0-D5F7B8837D65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9111BA03-9AA3-4DDB-86A9-CB94F07C03A0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7B3710A0-68E4-4F93-BF9B-C3A5E9D4704D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9914A03-C742-4E59-82DF-549CB6C68F9A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373986B-8514-4AB0-8413-ACB65469A59E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A8E925ED-CF9C-4EE3-9D63-6B4554691770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6AE86595-5F8D-496A-A57E-1A210D9C5406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DEA8E3A-7785-417E-A19B-40D9C5538009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7A68DFB-8471-48A2-8DB0-24078E49E5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417" y="1943237"/>
            <a:ext cx="2974018" cy="2974018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594991D-94B5-4ADD-83C0-E2965657F01C}"/>
              </a:ext>
            </a:extLst>
          </p:cNvPr>
          <p:cNvSpPr/>
          <p:nvPr/>
        </p:nvSpPr>
        <p:spPr>
          <a:xfrm>
            <a:off x="3631964" y="2174015"/>
            <a:ext cx="2230452" cy="180832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A79D906-51D8-421C-93AF-2A5D488A8E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0"/>
          <a:stretch/>
        </p:blipFill>
        <p:spPr>
          <a:xfrm>
            <a:off x="1002777" y="1047185"/>
            <a:ext cx="3283821" cy="2383061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01EA7DE6-1724-435D-BF49-6243CBDF2706}"/>
              </a:ext>
            </a:extLst>
          </p:cNvPr>
          <p:cNvGrpSpPr/>
          <p:nvPr/>
        </p:nvGrpSpPr>
        <p:grpSpPr>
          <a:xfrm>
            <a:off x="6456507" y="1232973"/>
            <a:ext cx="1082348" cy="507831"/>
            <a:chOff x="1353891" y="1304654"/>
            <a:chExt cx="1086422" cy="46735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D891F94C-7B9A-4B73-A787-91099AA2304F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900D7C20-6DAC-4F69-B6B1-A56CD0941967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77352411-FC83-4320-8037-F32983010261}"/>
              </a:ext>
            </a:extLst>
          </p:cNvPr>
          <p:cNvSpPr/>
          <p:nvPr/>
        </p:nvSpPr>
        <p:spPr>
          <a:xfrm>
            <a:off x="6222422" y="1758517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1076C3F3-C659-4876-BE6B-0FFEFC6B212D}"/>
              </a:ext>
            </a:extLst>
          </p:cNvPr>
          <p:cNvSpPr/>
          <p:nvPr/>
        </p:nvSpPr>
        <p:spPr>
          <a:xfrm>
            <a:off x="1224073" y="4172798"/>
            <a:ext cx="28412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Only muddy roads can leave our footprints</a:t>
            </a:r>
          </a:p>
        </p:txBody>
      </p:sp>
    </p:spTree>
    <p:extLst>
      <p:ext uri="{BB962C8B-B14F-4D97-AF65-F5344CB8AC3E}">
        <p14:creationId xmlns:p14="http://schemas.microsoft.com/office/powerpoint/2010/main" val="33715840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">
        <p15:prstTrans prst="peelOff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9CEE9B8-5BA3-4264-BDEF-8FEB6A92ADF2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DC60DCB-38AD-48CA-B9C4-46FE79145B05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E668B52D-BFEC-495E-AB6F-A0926ADECFF2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31D4386A-EEE7-4A42-A431-C2D15CA1A0EE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7931CEE4-C9EC-4393-8391-1296841DBBE5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07E15DBE-CAEB-4BA7-A0C3-48112C02FD76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26F4900-D3C8-45B0-A617-3F440AAAD1AD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6060F5F-6143-4EC5-831C-24986DFC5E1E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C3F4BF61-20C4-49FA-AC6A-91337BE726AA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72FDC1BC-A373-490C-880D-A8C29DC3F710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0FF90B1-E396-42E5-9B10-F9CC8D31DE9A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6A39469-BBD9-402B-95C1-2A9A2B26CF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15" y="213544"/>
            <a:ext cx="8278073" cy="4656416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D499DAE-B761-497A-AC1F-081AB6BE301A}"/>
              </a:ext>
            </a:extLst>
          </p:cNvPr>
          <p:cNvSpPr/>
          <p:nvPr/>
        </p:nvSpPr>
        <p:spPr>
          <a:xfrm>
            <a:off x="472500" y="1784614"/>
            <a:ext cx="8249093" cy="1832360"/>
          </a:xfrm>
          <a:prstGeom prst="rect">
            <a:avLst/>
          </a:prstGeom>
          <a:solidFill>
            <a:srgbClr val="F4B0B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86C4E78-C085-4F4D-9DE8-75037616CC8C}"/>
              </a:ext>
            </a:extLst>
          </p:cNvPr>
          <p:cNvSpPr/>
          <p:nvPr/>
        </p:nvSpPr>
        <p:spPr>
          <a:xfrm>
            <a:off x="588149" y="2003988"/>
            <a:ext cx="7982003" cy="13965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70FEB5F2-26D4-42EB-BB63-C79950DE9DD5}"/>
              </a:ext>
            </a:extLst>
          </p:cNvPr>
          <p:cNvGrpSpPr/>
          <p:nvPr/>
        </p:nvGrpSpPr>
        <p:grpSpPr>
          <a:xfrm>
            <a:off x="7216354" y="2352150"/>
            <a:ext cx="1082348" cy="614739"/>
            <a:chOff x="2592814" y="1630388"/>
            <a:chExt cx="1086422" cy="50984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98BE4943-0F77-4357-BD27-FD482651ED27}"/>
                </a:ext>
              </a:extLst>
            </p:cNvPr>
            <p:cNvSpPr txBox="1"/>
            <p:nvPr/>
          </p:nvSpPr>
          <p:spPr>
            <a:xfrm>
              <a:off x="2682921" y="1630388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EC4EE4F1-D490-4892-82CC-E9761B43E2E6}"/>
                </a:ext>
              </a:extLst>
            </p:cNvPr>
            <p:cNvSpPr/>
            <p:nvPr/>
          </p:nvSpPr>
          <p:spPr>
            <a:xfrm>
              <a:off x="2592814" y="1772011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D9D90F91-6FF4-43A6-95AB-52E7130B2AC1}"/>
              </a:ext>
            </a:extLst>
          </p:cNvPr>
          <p:cNvSpPr/>
          <p:nvPr/>
        </p:nvSpPr>
        <p:spPr>
          <a:xfrm>
            <a:off x="5606787" y="2463402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AC33D4D1-5058-46A3-BD61-08D85D6346AF}"/>
              </a:ext>
            </a:extLst>
          </p:cNvPr>
          <p:cNvCxnSpPr/>
          <p:nvPr/>
        </p:nvCxnSpPr>
        <p:spPr>
          <a:xfrm>
            <a:off x="4613334" y="53856"/>
            <a:ext cx="0" cy="51052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B8CF45A-D166-448C-91AA-47273C63FE87}"/>
              </a:ext>
            </a:extLst>
          </p:cNvPr>
          <p:cNvGrpSpPr/>
          <p:nvPr/>
        </p:nvGrpSpPr>
        <p:grpSpPr>
          <a:xfrm>
            <a:off x="798853" y="2375731"/>
            <a:ext cx="1082348" cy="614739"/>
            <a:chOff x="2592814" y="1630388"/>
            <a:chExt cx="1086422" cy="50984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EE6DBF6E-5059-45BE-94CB-4C7DB3C87EFC}"/>
                </a:ext>
              </a:extLst>
            </p:cNvPr>
            <p:cNvSpPr txBox="1"/>
            <p:nvPr/>
          </p:nvSpPr>
          <p:spPr>
            <a:xfrm>
              <a:off x="2682921" y="1630388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F667203E-F8CA-443E-84F6-AAC3C2C7FE22}"/>
                </a:ext>
              </a:extLst>
            </p:cNvPr>
            <p:cNvSpPr/>
            <p:nvPr/>
          </p:nvSpPr>
          <p:spPr>
            <a:xfrm>
              <a:off x="2592814" y="1772011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FEB02F33-B957-46E4-A7F8-BC0EB8360822}"/>
              </a:ext>
            </a:extLst>
          </p:cNvPr>
          <p:cNvSpPr/>
          <p:nvPr/>
        </p:nvSpPr>
        <p:spPr>
          <a:xfrm>
            <a:off x="1856458" y="2448524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823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21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51D8EB1-49C4-438D-8B65-BC71CCD211C0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5A7B336-29D2-40DF-ABCF-57A95AC02B09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E8F03D8F-FD6F-49A8-8A15-F72348DEF4A5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4F7CCFEA-8F0E-494A-8DD8-1D2387F3CBAB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0C2DCF34-A724-4529-86A8-1265E1F3B2B3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F91889D9-D341-4DA0-832E-C5D86FC581D1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DA13CF6-56FF-40CC-AD80-21CA00D4C794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270B8D0-6FD0-48CB-B59F-A51CCF3325BD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A970F53C-18FE-4D87-84B6-EB556991B69D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5EACA826-7EC8-4A3A-93D9-3CF01D0E54BE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5DEF9A8E-B6E4-4DE3-BCA4-5D0DFD97C73B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629657A7-89C1-4BD5-986F-1890E7AA1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99" y="1228621"/>
            <a:ext cx="4750353" cy="3163735"/>
          </a:xfrm>
          <a:prstGeom prst="rect">
            <a:avLst/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7AB46D9-1E49-4FAE-ACEB-EE65C735B546}"/>
              </a:ext>
            </a:extLst>
          </p:cNvPr>
          <p:cNvCxnSpPr/>
          <p:nvPr/>
        </p:nvCxnSpPr>
        <p:spPr>
          <a:xfrm>
            <a:off x="4629194" y="893035"/>
            <a:ext cx="0" cy="42258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ABD502D-F1D2-4864-A78D-738981E51EF4}"/>
              </a:ext>
            </a:extLst>
          </p:cNvPr>
          <p:cNvSpPr/>
          <p:nvPr/>
        </p:nvSpPr>
        <p:spPr>
          <a:xfrm rot="21182509">
            <a:off x="1918530" y="2550456"/>
            <a:ext cx="24227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当山峰没有棱角的时候，当河水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不再流，我依旧爱着你。山无陵，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天地合，亦不敢与君绝</a:t>
            </a:r>
            <a:r>
              <a:rPr lang="zh-CN" altLang="en-US" dirty="0">
                <a:solidFill>
                  <a:srgbClr val="545454"/>
                </a:solidFill>
                <a:latin typeface="arial" panose="020B0604020202020204" pitchFamily="34" charset="0"/>
              </a:rPr>
              <a:t>。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0AD520C-828C-41EF-9665-6C016CA8A014}"/>
              </a:ext>
            </a:extLst>
          </p:cNvPr>
          <p:cNvSpPr/>
          <p:nvPr/>
        </p:nvSpPr>
        <p:spPr>
          <a:xfrm>
            <a:off x="5395777" y="1228621"/>
            <a:ext cx="3163735" cy="3163735"/>
          </a:xfrm>
          <a:prstGeom prst="rect">
            <a:avLst/>
          </a:prstGeom>
          <a:solidFill>
            <a:srgbClr val="F4B0B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C286CEAA-6BAE-4933-B137-78F9BC4F8080}"/>
              </a:ext>
            </a:extLst>
          </p:cNvPr>
          <p:cNvGrpSpPr/>
          <p:nvPr/>
        </p:nvGrpSpPr>
        <p:grpSpPr>
          <a:xfrm>
            <a:off x="6419203" y="1549866"/>
            <a:ext cx="1082348" cy="507831"/>
            <a:chOff x="1353891" y="1304654"/>
            <a:chExt cx="1086422" cy="46735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2009C6D1-8A48-4295-BF73-B2474D684FD4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2EF5D79B-AAB1-413F-8628-230B7FFF0DB6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276151CE-BB91-4CB6-AD73-639E48BAFFBC}"/>
              </a:ext>
            </a:extLst>
          </p:cNvPr>
          <p:cNvSpPr/>
          <p:nvPr/>
        </p:nvSpPr>
        <p:spPr>
          <a:xfrm>
            <a:off x="6185118" y="2075410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C183EB35-4E73-4194-A93C-3C3FE66FC5E3}"/>
              </a:ext>
            </a:extLst>
          </p:cNvPr>
          <p:cNvGrpSpPr/>
          <p:nvPr/>
        </p:nvGrpSpPr>
        <p:grpSpPr>
          <a:xfrm>
            <a:off x="6492774" y="3008181"/>
            <a:ext cx="1082348" cy="507831"/>
            <a:chOff x="1353891" y="1304654"/>
            <a:chExt cx="1086422" cy="46735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FEF263F2-5893-4A9F-AF50-73914DDFEF0A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189622D0-04F6-4F33-91A3-1D34E26EC123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D3B192A7-C29E-497C-B4A2-1678E0075832}"/>
              </a:ext>
            </a:extLst>
          </p:cNvPr>
          <p:cNvSpPr/>
          <p:nvPr/>
        </p:nvSpPr>
        <p:spPr>
          <a:xfrm>
            <a:off x="6258689" y="3516014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80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2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73359E-2324-43FA-8E7F-A35E30A519B8}"/>
              </a:ext>
            </a:extLst>
          </p:cNvPr>
          <p:cNvSpPr/>
          <p:nvPr/>
        </p:nvSpPr>
        <p:spPr>
          <a:xfrm>
            <a:off x="5974054" y="1686041"/>
            <a:ext cx="1950306" cy="1304429"/>
          </a:xfrm>
          <a:prstGeom prst="rect">
            <a:avLst/>
          </a:prstGeom>
          <a:noFill/>
          <a:ln>
            <a:solidFill>
              <a:srgbClr val="E2C0C1">
                <a:alpha val="3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F65CEAC-BDB7-4C66-89A6-F90FC447D613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120CD8F-C51B-4619-93C6-75D3AE610C00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6F04B7D3-27E6-4BF1-8454-58BBAAB652F7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81F6F073-2018-4C60-A4E1-BBC5C26E9D6F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3177381A-39F7-42F9-912D-F2157D5B1C96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B829AC91-2F8A-48E1-889E-8071BDFF8416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316FDF0-0C55-47CB-9B07-2456A1FA6237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7C711B3B-E292-46BA-A0A3-B7553809F917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F51AE71-E748-46EF-9A43-6F31D00B4A77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4D6BABBD-7173-4842-AAEB-6A800B7A0929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BBECDA6B-6305-4344-9645-0CF19D737666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93BC4BC-A461-4EE0-84BC-8A9BF002A399}"/>
              </a:ext>
            </a:extLst>
          </p:cNvPr>
          <p:cNvGrpSpPr/>
          <p:nvPr/>
        </p:nvGrpSpPr>
        <p:grpSpPr>
          <a:xfrm>
            <a:off x="1734410" y="211611"/>
            <a:ext cx="2498336" cy="4503582"/>
            <a:chOff x="1476533" y="485381"/>
            <a:chExt cx="2129053" cy="383790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8077288-0156-48AE-A82D-9E72078CCF5A}"/>
                </a:ext>
              </a:extLst>
            </p:cNvPr>
            <p:cNvCxnSpPr/>
            <p:nvPr/>
          </p:nvCxnSpPr>
          <p:spPr>
            <a:xfrm flipH="1">
              <a:off x="1751888" y="2990470"/>
              <a:ext cx="435835" cy="1332811"/>
            </a:xfrm>
            <a:prstGeom prst="line">
              <a:avLst/>
            </a:prstGeom>
            <a:ln w="28575"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F7138452-3E90-4CFB-93BA-00C8EEF3F320}"/>
                </a:ext>
              </a:extLst>
            </p:cNvPr>
            <p:cNvGrpSpPr/>
            <p:nvPr/>
          </p:nvGrpSpPr>
          <p:grpSpPr>
            <a:xfrm>
              <a:off x="1476533" y="485381"/>
              <a:ext cx="2129053" cy="3224105"/>
              <a:chOff x="1512604" y="460108"/>
              <a:chExt cx="2129053" cy="3224105"/>
            </a:xfrm>
          </p:grpSpPr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xmlns="" id="{48E62B03-AC73-4731-8A95-C915E8F23FE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51" r="75752" b="44197"/>
              <a:stretch/>
            </p:blipFill>
            <p:spPr>
              <a:xfrm rot="8919075">
                <a:off x="1531320" y="460108"/>
                <a:ext cx="2110337" cy="2069480"/>
              </a:xfrm>
              <a:prstGeom prst="teardrop">
                <a:avLst/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xmlns="" id="{884CF2A0-663E-4316-8DA4-4D1C76EE57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30018">
                <a:off x="1512604" y="2693769"/>
                <a:ext cx="1213503" cy="990444"/>
              </a:xfrm>
              <a:prstGeom prst="rect">
                <a:avLst/>
              </a:prstGeom>
            </p:spPr>
          </p:pic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425CDCCF-DB94-4817-9EA9-E3D241D67720}"/>
              </a:ext>
            </a:extLst>
          </p:cNvPr>
          <p:cNvGrpSpPr/>
          <p:nvPr/>
        </p:nvGrpSpPr>
        <p:grpSpPr>
          <a:xfrm>
            <a:off x="5243384" y="1665014"/>
            <a:ext cx="1249168" cy="2251791"/>
            <a:chOff x="1476533" y="485381"/>
            <a:chExt cx="2129053" cy="3837900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9BA053F5-2125-4075-B5B6-BCC5612F99B5}"/>
                </a:ext>
              </a:extLst>
            </p:cNvPr>
            <p:cNvCxnSpPr/>
            <p:nvPr/>
          </p:nvCxnSpPr>
          <p:spPr>
            <a:xfrm flipH="1">
              <a:off x="1751888" y="2990470"/>
              <a:ext cx="435835" cy="1332811"/>
            </a:xfrm>
            <a:prstGeom prst="line">
              <a:avLst/>
            </a:prstGeom>
            <a:ln w="28575"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EDBCDDE6-BF2A-4E8D-AB7E-75CA6341B402}"/>
                </a:ext>
              </a:extLst>
            </p:cNvPr>
            <p:cNvGrpSpPr/>
            <p:nvPr/>
          </p:nvGrpSpPr>
          <p:grpSpPr>
            <a:xfrm>
              <a:off x="1476533" y="485381"/>
              <a:ext cx="2129053" cy="3224105"/>
              <a:chOff x="1512604" y="460108"/>
              <a:chExt cx="2129053" cy="3224105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="" id="{15D7A55D-776B-493A-9D57-01D142CBCA0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51" r="75752" b="44197"/>
              <a:stretch/>
            </p:blipFill>
            <p:spPr>
              <a:xfrm rot="8919075">
                <a:off x="1531320" y="460108"/>
                <a:ext cx="2110337" cy="2069480"/>
              </a:xfrm>
              <a:prstGeom prst="teardrop">
                <a:avLst/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xmlns="" id="{04365267-6C28-47D4-81A0-914875DC1F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30018">
                <a:off x="1512604" y="2693769"/>
                <a:ext cx="1213503" cy="990444"/>
              </a:xfrm>
              <a:prstGeom prst="rect">
                <a:avLst/>
              </a:prstGeom>
            </p:spPr>
          </p:pic>
        </p:grp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3F5FF1A-F73C-4F75-BD6E-3582251292D2}"/>
              </a:ext>
            </a:extLst>
          </p:cNvPr>
          <p:cNvSpPr/>
          <p:nvPr/>
        </p:nvSpPr>
        <p:spPr>
          <a:xfrm>
            <a:off x="5738076" y="1464015"/>
            <a:ext cx="1950306" cy="1304429"/>
          </a:xfrm>
          <a:prstGeom prst="rect">
            <a:avLst/>
          </a:prstGeom>
          <a:noFill/>
          <a:ln>
            <a:solidFill>
              <a:srgbClr val="E2C0C1">
                <a:alpha val="3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2F916AD-6AB5-436E-9CA5-EDE89181719B}"/>
              </a:ext>
            </a:extLst>
          </p:cNvPr>
          <p:cNvSpPr txBox="1"/>
          <p:nvPr/>
        </p:nvSpPr>
        <p:spPr>
          <a:xfrm>
            <a:off x="6578778" y="2190268"/>
            <a:ext cx="1074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Kristen ITC" panose="03050502040202030202" pitchFamily="66" charset="0"/>
              </a:rPr>
              <a:t>Part  04</a:t>
            </a:r>
            <a:endParaRPr lang="zh-CN" altLang="en-US" dirty="0">
              <a:solidFill>
                <a:schemeClr val="tx2">
                  <a:lumMod val="75000"/>
                </a:schemeClr>
              </a:solidFill>
              <a:latin typeface="Kristen ITC" panose="03050502040202030202" pitchFamily="66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2914CFED-2DE1-4A43-98E4-94F9577A2A40}"/>
              </a:ext>
            </a:extLst>
          </p:cNvPr>
          <p:cNvSpPr/>
          <p:nvPr/>
        </p:nvSpPr>
        <p:spPr>
          <a:xfrm>
            <a:off x="6773521" y="2504627"/>
            <a:ext cx="73930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ABC34E6A-BF08-40C3-9D66-03C48D6B2C10}"/>
              </a:ext>
            </a:extLst>
          </p:cNvPr>
          <p:cNvSpPr/>
          <p:nvPr/>
        </p:nvSpPr>
        <p:spPr>
          <a:xfrm>
            <a:off x="1262897" y="4119510"/>
            <a:ext cx="73063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tx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wander on the track of time, on every train passing by. The scenery along the way is fading away, and I lift the license plate which is called miss, waiting for the last stop hometown. </a:t>
            </a:r>
          </a:p>
        </p:txBody>
      </p:sp>
    </p:spTree>
    <p:extLst>
      <p:ext uri="{BB962C8B-B14F-4D97-AF65-F5344CB8AC3E}">
        <p14:creationId xmlns:p14="http://schemas.microsoft.com/office/powerpoint/2010/main" val="21541912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2000">
        <p15:prstTrans prst="fractur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FF36A4B1-9E06-4E8B-B05C-B2252926A4C5}"/>
              </a:ext>
            </a:extLst>
          </p:cNvPr>
          <p:cNvSpPr/>
          <p:nvPr/>
        </p:nvSpPr>
        <p:spPr>
          <a:xfrm>
            <a:off x="4674525" y="1790306"/>
            <a:ext cx="4017287" cy="216216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982A3F7-A0D4-4B57-8CB5-FCC3DC8BB724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2B937E0-8AAB-466A-B33A-F1FF9BFC7AF0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E8DDBB-AEF8-444E-B8EA-79B4164B979D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A9E2120B-EB3C-4C11-B979-56DAB7C0E31B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0456D784-85F2-4730-AD2E-0094071EF567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6B46C919-7E29-4552-8508-FC126449BF0D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247AF2C-99F6-4080-B9B6-0BB64314A75C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BCF244F3-6CF0-4693-9D61-89B7534BAC78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7E503DD-113C-44C9-BFB1-23C729F133AF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27D290D9-247B-416E-A072-571197B2E65A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48F6B7C6-9545-4310-8239-903BAF950F61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A017CC11-9EFC-45A4-85E7-D8B308ED9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374" y="1048641"/>
            <a:ext cx="3800569" cy="2506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0FCC45E8-3217-4D1C-A162-05CF97D212E1}"/>
              </a:ext>
            </a:extLst>
          </p:cNvPr>
          <p:cNvGrpSpPr/>
          <p:nvPr/>
        </p:nvGrpSpPr>
        <p:grpSpPr>
          <a:xfrm>
            <a:off x="432444" y="893035"/>
            <a:ext cx="4196750" cy="3338986"/>
            <a:chOff x="432444" y="893035"/>
            <a:chExt cx="4196750" cy="3338986"/>
          </a:xfrm>
        </p:grpSpPr>
        <p:sp>
          <p:nvSpPr>
            <p:cNvPr id="17" name="心形 16">
              <a:extLst>
                <a:ext uri="{FF2B5EF4-FFF2-40B4-BE49-F238E27FC236}">
                  <a16:creationId xmlns:a16="http://schemas.microsoft.com/office/drawing/2014/main" xmlns="" id="{57578661-DC6B-4C24-B4A6-1B94FFCCF013}"/>
                </a:ext>
              </a:extLst>
            </p:cNvPr>
            <p:cNvSpPr/>
            <p:nvPr/>
          </p:nvSpPr>
          <p:spPr>
            <a:xfrm>
              <a:off x="432444" y="893035"/>
              <a:ext cx="4196750" cy="3338986"/>
            </a:xfrm>
            <a:prstGeom prst="hear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EEE2672B-2B84-4AED-8C01-E3D747EBE9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934" b="100000" l="9961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510" y="1134678"/>
              <a:ext cx="3326958" cy="2943578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6993C7B-C6F0-474A-8B7F-2EADEDCBCF26}"/>
              </a:ext>
            </a:extLst>
          </p:cNvPr>
          <p:cNvGrpSpPr/>
          <p:nvPr/>
        </p:nvGrpSpPr>
        <p:grpSpPr>
          <a:xfrm>
            <a:off x="6410657" y="3698551"/>
            <a:ext cx="1082348" cy="507831"/>
            <a:chOff x="1353891" y="1304654"/>
            <a:chExt cx="1086422" cy="46735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4BCE43C9-055D-432F-BC8F-A6B5FBA64D61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BB71BDC0-2AE9-4CEC-928F-FE947237A482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375D4AA7-01EB-4593-96F2-993CAC9C80AB}"/>
              </a:ext>
            </a:extLst>
          </p:cNvPr>
          <p:cNvSpPr/>
          <p:nvPr/>
        </p:nvSpPr>
        <p:spPr>
          <a:xfrm>
            <a:off x="6176573" y="4349884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838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210CEBF-0F5D-4D21-9A5F-62BD5E49B44A}"/>
              </a:ext>
            </a:extLst>
          </p:cNvPr>
          <p:cNvSpPr/>
          <p:nvPr/>
        </p:nvSpPr>
        <p:spPr>
          <a:xfrm>
            <a:off x="5230026" y="692208"/>
            <a:ext cx="3520867" cy="4067799"/>
          </a:xfrm>
          <a:prstGeom prst="rect">
            <a:avLst/>
          </a:prstGeom>
          <a:noFill/>
          <a:ln>
            <a:solidFill>
              <a:srgbClr val="E6B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54D2452-4AEE-4131-AFEB-1BA47F541A07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94641E0-CA84-45FD-A45E-93E3F1995A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374" y="355047"/>
            <a:ext cx="2685473" cy="4092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8754878-2B09-41DD-BC14-78C402F0BBA7}"/>
              </a:ext>
            </a:extLst>
          </p:cNvPr>
          <p:cNvSpPr/>
          <p:nvPr/>
        </p:nvSpPr>
        <p:spPr>
          <a:xfrm>
            <a:off x="1663795" y="4553087"/>
            <a:ext cx="16289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Pink girl's heart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254A837-BE38-4EFA-9DBE-45A9563F05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35" b="44197"/>
          <a:stretch/>
        </p:blipFill>
        <p:spPr>
          <a:xfrm>
            <a:off x="5459900" y="159093"/>
            <a:ext cx="2888728" cy="1674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5C1D3E5-0683-4D30-A85D-B23DE1E78BFC}"/>
              </a:ext>
            </a:extLst>
          </p:cNvPr>
          <p:cNvGrpSpPr/>
          <p:nvPr/>
        </p:nvGrpSpPr>
        <p:grpSpPr>
          <a:xfrm>
            <a:off x="5792906" y="2541441"/>
            <a:ext cx="2264238" cy="369332"/>
            <a:chOff x="5792906" y="2541441"/>
            <a:chExt cx="2264238" cy="369332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9EAFA335-C895-4F1F-AD69-7EB94AF00F9B}"/>
                </a:ext>
              </a:extLst>
            </p:cNvPr>
            <p:cNvGrpSpPr/>
            <p:nvPr/>
          </p:nvGrpSpPr>
          <p:grpSpPr>
            <a:xfrm>
              <a:off x="6170062" y="2551850"/>
              <a:ext cx="1887082" cy="307777"/>
              <a:chOff x="1443998" y="1304653"/>
              <a:chExt cx="1894185" cy="283248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A977B66F-553F-4D1A-ACDA-A75C5E2AF273}"/>
                  </a:ext>
                </a:extLst>
              </p:cNvPr>
              <p:cNvSpPr txBox="1"/>
              <p:nvPr/>
            </p:nvSpPr>
            <p:spPr>
              <a:xfrm>
                <a:off x="1443998" y="1304653"/>
                <a:ext cx="906209" cy="2832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2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E05077FE-33D5-4443-8817-D3CE891DB658}"/>
                  </a:ext>
                </a:extLst>
              </p:cNvPr>
              <p:cNvSpPr/>
              <p:nvPr/>
            </p:nvSpPr>
            <p:spPr>
              <a:xfrm>
                <a:off x="2180964" y="1345242"/>
                <a:ext cx="1157219" cy="2265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add title content</a:t>
                </a: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69A8133B-7B30-434F-A61A-B67BBF53F3F0}"/>
                </a:ext>
              </a:extLst>
            </p:cNvPr>
            <p:cNvSpPr txBox="1"/>
            <p:nvPr/>
          </p:nvSpPr>
          <p:spPr>
            <a:xfrm>
              <a:off x="5792906" y="2541441"/>
              <a:ext cx="540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2">
                      <a:lumMod val="75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23F6094-D64D-4ECC-BE0C-9E0973D1B504}"/>
              </a:ext>
            </a:extLst>
          </p:cNvPr>
          <p:cNvGrpSpPr/>
          <p:nvPr/>
        </p:nvGrpSpPr>
        <p:grpSpPr>
          <a:xfrm>
            <a:off x="5800350" y="2933349"/>
            <a:ext cx="2256794" cy="384944"/>
            <a:chOff x="5800350" y="2933349"/>
            <a:chExt cx="2256794" cy="384944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CB87DE49-6F40-4FD8-9DF6-4CAC7B20FDB2}"/>
                </a:ext>
              </a:extLst>
            </p:cNvPr>
            <p:cNvGrpSpPr/>
            <p:nvPr/>
          </p:nvGrpSpPr>
          <p:grpSpPr>
            <a:xfrm>
              <a:off x="6170062" y="2933349"/>
              <a:ext cx="1887082" cy="307777"/>
              <a:chOff x="1443998" y="1304653"/>
              <a:chExt cx="1894185" cy="283248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087D4A70-8507-4CB6-87A8-0F6ED6215612}"/>
                  </a:ext>
                </a:extLst>
              </p:cNvPr>
              <p:cNvSpPr txBox="1"/>
              <p:nvPr/>
            </p:nvSpPr>
            <p:spPr>
              <a:xfrm>
                <a:off x="1443998" y="1304653"/>
                <a:ext cx="906209" cy="2832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8E65622F-0802-4B10-8699-9B701916E447}"/>
                  </a:ext>
                </a:extLst>
              </p:cNvPr>
              <p:cNvSpPr/>
              <p:nvPr/>
            </p:nvSpPr>
            <p:spPr>
              <a:xfrm>
                <a:off x="2180964" y="1345242"/>
                <a:ext cx="1157219" cy="2265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add title content</a:t>
                </a: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992ACF23-F127-48C1-91BF-7AB44DF29283}"/>
                </a:ext>
              </a:extLst>
            </p:cNvPr>
            <p:cNvSpPr txBox="1"/>
            <p:nvPr/>
          </p:nvSpPr>
          <p:spPr>
            <a:xfrm>
              <a:off x="5800350" y="2948961"/>
              <a:ext cx="540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2">
                      <a:lumMod val="75000"/>
                    </a:schemeClr>
                  </a:solidFill>
                </a:rPr>
                <a:t>02</a:t>
              </a:r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841CD61-EC59-4448-B1CA-E791BA1B5007}"/>
              </a:ext>
            </a:extLst>
          </p:cNvPr>
          <p:cNvGrpSpPr/>
          <p:nvPr/>
        </p:nvGrpSpPr>
        <p:grpSpPr>
          <a:xfrm>
            <a:off x="5823745" y="3340726"/>
            <a:ext cx="2233399" cy="369332"/>
            <a:chOff x="5823745" y="3340726"/>
            <a:chExt cx="2233399" cy="369332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63DF7C38-10E0-45CE-A16D-E6664A63ECD7}"/>
                </a:ext>
              </a:extLst>
            </p:cNvPr>
            <p:cNvGrpSpPr/>
            <p:nvPr/>
          </p:nvGrpSpPr>
          <p:grpSpPr>
            <a:xfrm>
              <a:off x="6170062" y="3341500"/>
              <a:ext cx="1887082" cy="307777"/>
              <a:chOff x="1443998" y="1304653"/>
              <a:chExt cx="1894185" cy="283248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9E1BD744-AB71-4862-AE76-1E0000C6D6E9}"/>
                  </a:ext>
                </a:extLst>
              </p:cNvPr>
              <p:cNvSpPr txBox="1"/>
              <p:nvPr/>
            </p:nvSpPr>
            <p:spPr>
              <a:xfrm>
                <a:off x="1443998" y="1304653"/>
                <a:ext cx="906209" cy="2832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="" id="{313D5259-63B3-497A-AA3D-F54446EDF34D}"/>
                  </a:ext>
                </a:extLst>
              </p:cNvPr>
              <p:cNvSpPr/>
              <p:nvPr/>
            </p:nvSpPr>
            <p:spPr>
              <a:xfrm>
                <a:off x="2180964" y="1345242"/>
                <a:ext cx="1157219" cy="2265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add title content</a:t>
                </a: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BF409795-42EC-45FC-BD97-F745B650AD68}"/>
                </a:ext>
              </a:extLst>
            </p:cNvPr>
            <p:cNvSpPr txBox="1"/>
            <p:nvPr/>
          </p:nvSpPr>
          <p:spPr>
            <a:xfrm>
              <a:off x="5823745" y="3340726"/>
              <a:ext cx="540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2">
                      <a:lumMod val="75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EF28970-3149-490D-A757-20446F36E56B}"/>
              </a:ext>
            </a:extLst>
          </p:cNvPr>
          <p:cNvGrpSpPr/>
          <p:nvPr/>
        </p:nvGrpSpPr>
        <p:grpSpPr>
          <a:xfrm>
            <a:off x="5823745" y="3775551"/>
            <a:ext cx="2233399" cy="369332"/>
            <a:chOff x="5823745" y="3775551"/>
            <a:chExt cx="2233399" cy="36933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1D147DE7-2089-4815-9EE0-F5D8F1265A23}"/>
                </a:ext>
              </a:extLst>
            </p:cNvPr>
            <p:cNvGrpSpPr/>
            <p:nvPr/>
          </p:nvGrpSpPr>
          <p:grpSpPr>
            <a:xfrm>
              <a:off x="6170062" y="3832549"/>
              <a:ext cx="1887082" cy="307777"/>
              <a:chOff x="1443998" y="1304653"/>
              <a:chExt cx="1894185" cy="283248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6491393D-AE71-4AC4-B107-4F0FB746195B}"/>
                  </a:ext>
                </a:extLst>
              </p:cNvPr>
              <p:cNvSpPr txBox="1"/>
              <p:nvPr/>
            </p:nvSpPr>
            <p:spPr>
              <a:xfrm>
                <a:off x="1443998" y="1304653"/>
                <a:ext cx="906209" cy="2832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="" id="{A9537798-F712-47C6-994C-98314DC14D6D}"/>
                  </a:ext>
                </a:extLst>
              </p:cNvPr>
              <p:cNvSpPr/>
              <p:nvPr/>
            </p:nvSpPr>
            <p:spPr>
              <a:xfrm>
                <a:off x="2180964" y="1345242"/>
                <a:ext cx="1157219" cy="2265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add title content</a:t>
                </a: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7F7912A3-95CF-4BC4-9ABC-271609571190}"/>
                </a:ext>
              </a:extLst>
            </p:cNvPr>
            <p:cNvSpPr txBox="1"/>
            <p:nvPr/>
          </p:nvSpPr>
          <p:spPr>
            <a:xfrm>
              <a:off x="5823745" y="3775551"/>
              <a:ext cx="540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2">
                      <a:lumMod val="75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F884C44-EAB7-407B-9BAB-4534469490DB}"/>
              </a:ext>
            </a:extLst>
          </p:cNvPr>
          <p:cNvGrpSpPr/>
          <p:nvPr/>
        </p:nvGrpSpPr>
        <p:grpSpPr>
          <a:xfrm>
            <a:off x="6313030" y="1644711"/>
            <a:ext cx="1315314" cy="399533"/>
            <a:chOff x="6313030" y="1644711"/>
            <a:chExt cx="1315314" cy="399533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xmlns="" id="{4A446006-578A-47D7-A10A-2584461E12B5}"/>
                </a:ext>
              </a:extLst>
            </p:cNvPr>
            <p:cNvSpPr/>
            <p:nvPr/>
          </p:nvSpPr>
          <p:spPr>
            <a:xfrm>
              <a:off x="6313030" y="1644711"/>
              <a:ext cx="1315314" cy="399533"/>
            </a:xfrm>
            <a:prstGeom prst="roundRect">
              <a:avLst/>
            </a:prstGeom>
            <a:solidFill>
              <a:srgbClr val="7FA1BD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3766C2BF-326B-486A-A501-938D6733C659}"/>
                </a:ext>
              </a:extLst>
            </p:cNvPr>
            <p:cNvSpPr txBox="1"/>
            <p:nvPr/>
          </p:nvSpPr>
          <p:spPr>
            <a:xfrm>
              <a:off x="6578592" y="1651682"/>
              <a:ext cx="7841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 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13222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Click="0" advTm="2000">
        <p15:prstTrans prst="curtains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C11E289-2BB1-4803-AA49-526DB69C8796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E181141-0B67-44CB-A0F8-DCB94E6AF60B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3C841651-CC6C-4E49-921D-93AAD4799158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C9D40A13-62F4-4DCB-8649-26CFA45E0105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B98C9063-1C27-4F3C-8EFD-A10C86DD51A1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071FDA2A-90CD-46C6-BA35-FBB1077BF30F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E6DA9FD-2CAF-4D22-8158-A6F887D60E51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5CDE271-6CF7-434E-AB5E-AFD071E93D11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72B475CF-5263-453E-A31A-9787BD0559A9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ECF387DD-6D0F-42B7-90B5-FFA467F4E177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8261FDA6-3EEB-4647-A268-28494601D853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913F0843-3785-49B9-966C-D29851248E32}"/>
              </a:ext>
            </a:extLst>
          </p:cNvPr>
          <p:cNvSpPr/>
          <p:nvPr/>
        </p:nvSpPr>
        <p:spPr>
          <a:xfrm>
            <a:off x="2238998" y="692209"/>
            <a:ext cx="4426722" cy="3367043"/>
          </a:xfrm>
          <a:prstGeom prst="rect">
            <a:avLst/>
          </a:prstGeom>
          <a:solidFill>
            <a:srgbClr val="F4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71F4976-F16B-4D21-B2CD-EDBC1DFE95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5" r="3193"/>
          <a:stretch/>
        </p:blipFill>
        <p:spPr>
          <a:xfrm>
            <a:off x="1080000" y="545800"/>
            <a:ext cx="1731364" cy="1653967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396D0F5-9601-46CF-824A-9906DA0D1C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4" r="6351" b="5597"/>
          <a:stretch/>
        </p:blipFill>
        <p:spPr>
          <a:xfrm>
            <a:off x="1044590" y="2463402"/>
            <a:ext cx="1882702" cy="1821844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17898725-6145-4A47-99B7-7C7B0DEBABE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6" r="13992"/>
          <a:stretch/>
        </p:blipFill>
        <p:spPr>
          <a:xfrm>
            <a:off x="6404076" y="2466785"/>
            <a:ext cx="1872128" cy="1880577"/>
          </a:xfrm>
          <a:prstGeom prst="ellipse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632DF446-AB5F-46C6-93F3-804909AEAFA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45"/>
          <a:stretch/>
        </p:blipFill>
        <p:spPr>
          <a:xfrm>
            <a:off x="6404076" y="489478"/>
            <a:ext cx="1807789" cy="1766610"/>
          </a:xfrm>
          <a:prstGeom prst="ellipse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C98067FE-9265-4644-85B1-D4F4E7CE22B1}"/>
              </a:ext>
            </a:extLst>
          </p:cNvPr>
          <p:cNvCxnSpPr/>
          <p:nvPr/>
        </p:nvCxnSpPr>
        <p:spPr>
          <a:xfrm>
            <a:off x="4629194" y="692209"/>
            <a:ext cx="0" cy="36551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7B1E50A-615C-4128-A481-A2A470CE5186}"/>
              </a:ext>
            </a:extLst>
          </p:cNvPr>
          <p:cNvGrpSpPr/>
          <p:nvPr/>
        </p:nvGrpSpPr>
        <p:grpSpPr>
          <a:xfrm>
            <a:off x="3251245" y="1786071"/>
            <a:ext cx="1082348" cy="507831"/>
            <a:chOff x="1353891" y="1304654"/>
            <a:chExt cx="1086422" cy="46735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C68D4731-2936-4105-BFB9-8802D8948D1E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985FE033-B796-420B-928C-6503C22B3927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9C32BEDF-AB90-469F-8BEE-4DC828133397}"/>
              </a:ext>
            </a:extLst>
          </p:cNvPr>
          <p:cNvSpPr/>
          <p:nvPr/>
        </p:nvSpPr>
        <p:spPr>
          <a:xfrm>
            <a:off x="3017161" y="2437404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C4327D15-B3E0-4FB3-B440-076460F52202}"/>
              </a:ext>
            </a:extLst>
          </p:cNvPr>
          <p:cNvGrpSpPr/>
          <p:nvPr/>
        </p:nvGrpSpPr>
        <p:grpSpPr>
          <a:xfrm>
            <a:off x="5076857" y="1786071"/>
            <a:ext cx="1082348" cy="507831"/>
            <a:chOff x="1353891" y="1304654"/>
            <a:chExt cx="1086422" cy="46735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8F6D021E-9802-4C62-A87E-28F9C6C71804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930F190B-E4C2-4561-B125-11E96713781B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C9CB0CC8-D071-4F01-96CE-2637B509D3A0}"/>
              </a:ext>
            </a:extLst>
          </p:cNvPr>
          <p:cNvSpPr/>
          <p:nvPr/>
        </p:nvSpPr>
        <p:spPr>
          <a:xfrm>
            <a:off x="4842773" y="2437404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70495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">
        <p15:prstTrans prst="peelOff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72DA7D6-E88C-4FDB-8CBA-A2643AF00F1B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69676B2-E453-4C63-86A5-128F2D26E43F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8A2F869B-FC9B-4426-A077-8292AB05C643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BA7E20E-4F3F-4C6A-A732-8994CB077659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237BD4B-ECBF-42B9-8C03-22AA09CE582E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532456B-06C4-4AAF-8DD1-87A036BB6200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A0477BF-1D6E-4C56-B2C3-1EF20398CE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5"/>
          <a:stretch/>
        </p:blipFill>
        <p:spPr>
          <a:xfrm>
            <a:off x="4765681" y="96584"/>
            <a:ext cx="4017287" cy="5023147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2EDF2F7-A9AF-420C-8BDF-5F6FB1300AAE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3463EEB-F32A-4FC5-85FF-E0B7D36F6644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FB4C898-F1F8-474D-8FDF-B475FB28D95F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6E5FDDA4-DCC3-4E68-8BCB-C07DB3BBAF99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12DFC824-F06A-4AF4-AA50-2E4100187F65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6732E0C-1C37-4836-8C14-638741CB0F7F}"/>
              </a:ext>
            </a:extLst>
          </p:cNvPr>
          <p:cNvSpPr/>
          <p:nvPr/>
        </p:nvSpPr>
        <p:spPr>
          <a:xfrm>
            <a:off x="4994908" y="3999088"/>
            <a:ext cx="37797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truest love is to love you; the most beautiful time is to think about you; the sweetest vow to say to you; the brightest future to be with you; the most anticipated thing is to be with you; really love you!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F40E196-B819-470A-8122-5E4CEB459F5D}"/>
              </a:ext>
            </a:extLst>
          </p:cNvPr>
          <p:cNvGrpSpPr/>
          <p:nvPr/>
        </p:nvGrpSpPr>
        <p:grpSpPr>
          <a:xfrm>
            <a:off x="6284671" y="2600300"/>
            <a:ext cx="1082348" cy="507831"/>
            <a:chOff x="1353891" y="1304654"/>
            <a:chExt cx="1086422" cy="46735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753F80C5-267B-4259-A2CD-314D662F634E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6D1E21DE-D2DF-44F5-84DE-BDE2F8841F4D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6A4F1002-3E07-434C-9439-357631B59674}"/>
              </a:ext>
            </a:extLst>
          </p:cNvPr>
          <p:cNvSpPr/>
          <p:nvPr/>
        </p:nvSpPr>
        <p:spPr>
          <a:xfrm>
            <a:off x="6110382" y="3145806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039F423B-52A9-4D3C-BC31-F26D9D09DA94}"/>
              </a:ext>
            </a:extLst>
          </p:cNvPr>
          <p:cNvSpPr/>
          <p:nvPr/>
        </p:nvSpPr>
        <p:spPr>
          <a:xfrm>
            <a:off x="899787" y="717846"/>
            <a:ext cx="3421650" cy="1486968"/>
          </a:xfrm>
          <a:prstGeom prst="rect">
            <a:avLst/>
          </a:prstGeom>
          <a:solidFill>
            <a:srgbClr val="F4B0BF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79888CEF-E0AB-4322-9574-DEE97E43CD31}"/>
              </a:ext>
            </a:extLst>
          </p:cNvPr>
          <p:cNvGrpSpPr/>
          <p:nvPr/>
        </p:nvGrpSpPr>
        <p:grpSpPr>
          <a:xfrm>
            <a:off x="2175882" y="1095507"/>
            <a:ext cx="1082348" cy="507831"/>
            <a:chOff x="1353891" y="1304654"/>
            <a:chExt cx="1086422" cy="46735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3FBC6992-1AC4-4F3C-AB4C-49AFB096C217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730AB803-2430-487C-A5BF-1BAE60A95AC9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F84AD07-ED97-40E1-B120-14F79B8315F9}"/>
              </a:ext>
            </a:extLst>
          </p:cNvPr>
          <p:cNvSpPr/>
          <p:nvPr/>
        </p:nvSpPr>
        <p:spPr>
          <a:xfrm>
            <a:off x="1941797" y="1621051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86AB1AC9-3705-4F3A-A1A2-920C9DC884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787" y="2270397"/>
            <a:ext cx="1694593" cy="254189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D7784AD5-EA77-4A1C-A073-695100FB36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70919" y="2270397"/>
            <a:ext cx="1700608" cy="254189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8624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4" grpId="0" animBg="1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7FF7D6B-A146-44A3-99C6-00FF8A31720F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1A1D1AA-43A2-49F7-AFDC-E2506E38FB21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796E41C0-EAE8-428A-BA1B-D2DEDBAE04EC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B8F28EAE-8422-4837-84F4-A2E652366242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BB487A63-9D42-4AFB-A9DD-64055EB3D9B7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215D47DC-11E4-4461-B8DF-8BB868F39C27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3012FE0-D373-4710-BF1C-9DAC232D39EF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B5A17D9D-B7E1-4911-87FB-B6A32EF38699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9AD96157-D19C-4DB1-BA94-DF187A389A49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6FC161B6-D727-459F-B54A-B3454DD02949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A50AFF03-DF8F-4874-809B-1A6C296A9EF4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BDD57D97-D2E8-479A-8F85-24D75DC1B0EF}"/>
              </a:ext>
            </a:extLst>
          </p:cNvPr>
          <p:cNvGrpSpPr/>
          <p:nvPr/>
        </p:nvGrpSpPr>
        <p:grpSpPr>
          <a:xfrm>
            <a:off x="4731744" y="2592308"/>
            <a:ext cx="4355776" cy="2624009"/>
            <a:chOff x="4731744" y="2592308"/>
            <a:chExt cx="4355776" cy="2624009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AB4BAB3A-A1E6-4AD4-B821-AD31E82C62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56"/>
            <a:stretch/>
          </p:blipFill>
          <p:spPr>
            <a:xfrm>
              <a:off x="7420898" y="2592308"/>
              <a:ext cx="1666622" cy="2367078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1E3D6F7D-95C5-4B35-A06A-AA8D6854BC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56"/>
            <a:stretch/>
          </p:blipFill>
          <p:spPr>
            <a:xfrm>
              <a:off x="4731744" y="3635347"/>
              <a:ext cx="1062305" cy="1508775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1866291A-85F2-4519-B1F3-B5FFAD08E7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56"/>
            <a:stretch/>
          </p:blipFill>
          <p:spPr>
            <a:xfrm>
              <a:off x="5794049" y="3175207"/>
              <a:ext cx="1386282" cy="1968915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ED1CDE11-F815-4207-86A3-88C91073F8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56"/>
            <a:stretch/>
          </p:blipFill>
          <p:spPr>
            <a:xfrm>
              <a:off x="6784872" y="4092988"/>
              <a:ext cx="790918" cy="1123329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4A01B72D-BCC3-4345-998C-709BB9998F55}"/>
              </a:ext>
            </a:extLst>
          </p:cNvPr>
          <p:cNvGrpSpPr/>
          <p:nvPr/>
        </p:nvGrpSpPr>
        <p:grpSpPr>
          <a:xfrm>
            <a:off x="6195133" y="1682419"/>
            <a:ext cx="1082348" cy="507831"/>
            <a:chOff x="1353891" y="1304654"/>
            <a:chExt cx="1086422" cy="46735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C95F5C12-5F6F-4B8C-8C4D-F187284BFA92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2F38B725-05AC-471D-AC34-01B9EA6C047B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1B5CEC4-4690-47B0-9B9F-537C2974BC71}"/>
              </a:ext>
            </a:extLst>
          </p:cNvPr>
          <p:cNvSpPr/>
          <p:nvPr/>
        </p:nvSpPr>
        <p:spPr>
          <a:xfrm>
            <a:off x="5961048" y="2207963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AC41CBD6-4E82-4BC7-9A36-72130032D451}"/>
              </a:ext>
            </a:extLst>
          </p:cNvPr>
          <p:cNvGrpSpPr/>
          <p:nvPr/>
        </p:nvGrpSpPr>
        <p:grpSpPr>
          <a:xfrm rot="10800000">
            <a:off x="4731744" y="138200"/>
            <a:ext cx="1446298" cy="871280"/>
            <a:chOff x="4731744" y="2592308"/>
            <a:chExt cx="4355776" cy="2624009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5392EDD6-90B0-4993-BA4F-AC991D07B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56"/>
            <a:stretch/>
          </p:blipFill>
          <p:spPr>
            <a:xfrm>
              <a:off x="7420898" y="2592308"/>
              <a:ext cx="1666622" cy="2367078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4FA966F3-9A05-4A9C-9FE1-31E8E69F6B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56"/>
            <a:stretch/>
          </p:blipFill>
          <p:spPr>
            <a:xfrm>
              <a:off x="4731744" y="3635347"/>
              <a:ext cx="1062305" cy="1508775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2905B017-88D2-4BBF-A50E-35A3977FBF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56"/>
            <a:stretch/>
          </p:blipFill>
          <p:spPr>
            <a:xfrm>
              <a:off x="5794049" y="3175207"/>
              <a:ext cx="1386282" cy="1968915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FC59582-54D7-417C-A0D0-A411BA5A11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56"/>
            <a:stretch/>
          </p:blipFill>
          <p:spPr>
            <a:xfrm>
              <a:off x="6784872" y="4092988"/>
              <a:ext cx="790918" cy="1123329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4D56E91B-65EB-4DEC-9714-624C1DA57AC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52"/>
          <a:stretch/>
        </p:blipFill>
        <p:spPr>
          <a:xfrm>
            <a:off x="982630" y="317707"/>
            <a:ext cx="3322658" cy="2857500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7C12CB2-21E5-46BC-9612-51293C98AA1F}"/>
              </a:ext>
            </a:extLst>
          </p:cNvPr>
          <p:cNvSpPr/>
          <p:nvPr/>
        </p:nvSpPr>
        <p:spPr>
          <a:xfrm>
            <a:off x="1015097" y="3635347"/>
            <a:ext cx="32103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truest love is to love you; the most beautiful time is to think about you; the sweetest vow to say to you; the brightest future to be with you; 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916181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2000">
        <p15:prstTrans prst="fractur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A7C31F7-88E6-4104-84E6-2761A835CA4E}"/>
              </a:ext>
            </a:extLst>
          </p:cNvPr>
          <p:cNvSpPr/>
          <p:nvPr/>
        </p:nvSpPr>
        <p:spPr>
          <a:xfrm>
            <a:off x="0" y="-8545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FF8CAA2-6B90-45E6-ADAF-54F131AB26B8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04B507E4-8443-4D47-8FC3-AFC0BAA2C099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2DECDC70-0923-4582-A193-D121E3E3D100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440CA117-1688-4BE4-802E-EDB168187683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48CC0552-F673-4D1B-8FE2-C0E0D0F55769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C6E7961-308E-4237-A794-B632E8C0D8B1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8053BAA7-C217-4A90-8417-63A1F4DFCA5B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3B7133D-9A38-45DC-A7AC-27F48399BDDE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0A3F9141-97DA-4B5F-ADBB-C53CD52E2A51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8725573-166A-4366-A6FA-2D287FCDA964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FF2A60D-C3A4-4673-89AB-74B8AC1A5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26" y="173579"/>
            <a:ext cx="3666144" cy="5037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789A2AE-660A-4053-B42F-F0E08F4FC3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52" b="16665"/>
          <a:stretch/>
        </p:blipFill>
        <p:spPr>
          <a:xfrm>
            <a:off x="4771634" y="1202427"/>
            <a:ext cx="1839277" cy="1788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5E2847F9-2211-47F5-997A-3E35DE2E311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57" b="7679"/>
          <a:stretch/>
        </p:blipFill>
        <p:spPr>
          <a:xfrm>
            <a:off x="6724608" y="1202427"/>
            <a:ext cx="1898189" cy="18176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C073FDC-3A6A-4FB8-96E1-6F1E05F1EA97}"/>
              </a:ext>
            </a:extLst>
          </p:cNvPr>
          <p:cNvSpPr/>
          <p:nvPr/>
        </p:nvSpPr>
        <p:spPr>
          <a:xfrm>
            <a:off x="4836920" y="3430246"/>
            <a:ext cx="3785877" cy="1586135"/>
          </a:xfrm>
          <a:prstGeom prst="rect">
            <a:avLst/>
          </a:prstGeom>
          <a:solidFill>
            <a:srgbClr val="F4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CE78477-3DE2-4E81-9703-9BCA1BBDFCEB}"/>
              </a:ext>
            </a:extLst>
          </p:cNvPr>
          <p:cNvSpPr/>
          <p:nvPr/>
        </p:nvSpPr>
        <p:spPr>
          <a:xfrm>
            <a:off x="5130820" y="3540846"/>
            <a:ext cx="3257901" cy="136493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FEACF5A6-97FA-4002-9121-697F1D0F3F38}"/>
              </a:ext>
            </a:extLst>
          </p:cNvPr>
          <p:cNvGrpSpPr/>
          <p:nvPr/>
        </p:nvGrpSpPr>
        <p:grpSpPr>
          <a:xfrm>
            <a:off x="7093754" y="3943572"/>
            <a:ext cx="1082348" cy="553997"/>
            <a:chOff x="2592814" y="1630388"/>
            <a:chExt cx="1086422" cy="50984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C4EA13EC-5DBC-449E-B47A-64B3D37FBB36}"/>
                </a:ext>
              </a:extLst>
            </p:cNvPr>
            <p:cNvSpPr txBox="1"/>
            <p:nvPr/>
          </p:nvSpPr>
          <p:spPr>
            <a:xfrm>
              <a:off x="2682921" y="1630388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E5864340-F4D4-458F-A30F-E3C0AA0E42B8}"/>
                </a:ext>
              </a:extLst>
            </p:cNvPr>
            <p:cNvSpPr/>
            <p:nvPr/>
          </p:nvSpPr>
          <p:spPr>
            <a:xfrm>
              <a:off x="2592814" y="1772011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A2764016-7EF6-4C14-9F09-A7BE65145384}"/>
              </a:ext>
            </a:extLst>
          </p:cNvPr>
          <p:cNvSpPr/>
          <p:nvPr/>
        </p:nvSpPr>
        <p:spPr>
          <a:xfrm>
            <a:off x="5397960" y="4073144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479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E1AD4C-EAE6-4042-BA0A-9499ED1D6385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F52A8A5-9195-49D2-91E2-6F994BFA4193}"/>
              </a:ext>
            </a:extLst>
          </p:cNvPr>
          <p:cNvSpPr/>
          <p:nvPr/>
        </p:nvSpPr>
        <p:spPr>
          <a:xfrm>
            <a:off x="2127903" y="1347804"/>
            <a:ext cx="2501291" cy="2524092"/>
          </a:xfrm>
          <a:prstGeom prst="rect">
            <a:avLst/>
          </a:prstGeom>
          <a:noFill/>
          <a:ln>
            <a:solidFill>
              <a:srgbClr val="E6B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186E0B1-B164-4FA7-ACF7-EC29E0EFE4F7}"/>
              </a:ext>
            </a:extLst>
          </p:cNvPr>
          <p:cNvSpPr/>
          <p:nvPr/>
        </p:nvSpPr>
        <p:spPr>
          <a:xfrm>
            <a:off x="5230026" y="692208"/>
            <a:ext cx="3520867" cy="4067799"/>
          </a:xfrm>
          <a:prstGeom prst="rect">
            <a:avLst/>
          </a:prstGeom>
          <a:noFill/>
          <a:ln>
            <a:solidFill>
              <a:srgbClr val="E6B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817C4E2-AF1B-462F-8B05-85FF1CA17AEB}"/>
              </a:ext>
            </a:extLst>
          </p:cNvPr>
          <p:cNvSpPr txBox="1"/>
          <p:nvPr/>
        </p:nvSpPr>
        <p:spPr>
          <a:xfrm>
            <a:off x="5007836" y="1712212"/>
            <a:ext cx="410198" cy="1754326"/>
          </a:xfrm>
          <a:prstGeom prst="rect">
            <a:avLst/>
          </a:prstGeom>
          <a:solidFill>
            <a:srgbClr val="F4B0BF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粉色系少女心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9231391-3A36-4EB8-800D-3AB896443EEA}"/>
              </a:ext>
            </a:extLst>
          </p:cNvPr>
          <p:cNvSpPr txBox="1"/>
          <p:nvPr/>
        </p:nvSpPr>
        <p:spPr>
          <a:xfrm>
            <a:off x="5306938" y="817314"/>
            <a:ext cx="797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D795B3"/>
                </a:solidFill>
                <a:latin typeface="Algerian" panose="04020705040A02060702" pitchFamily="82" charset="0"/>
              </a:rPr>
              <a:t>2019</a:t>
            </a:r>
            <a:endParaRPr lang="zh-CN" altLang="en-US" sz="2000" dirty="0">
              <a:solidFill>
                <a:srgbClr val="D795B3"/>
              </a:solidFill>
              <a:latin typeface="Algerian" panose="04020705040A02060702" pitchFamily="82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81E053A-6E38-409F-870C-1885F4FE2D8C}"/>
              </a:ext>
            </a:extLst>
          </p:cNvPr>
          <p:cNvSpPr txBox="1"/>
          <p:nvPr/>
        </p:nvSpPr>
        <p:spPr>
          <a:xfrm>
            <a:off x="5870347" y="209616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en-US" altLang="zh-CN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09779BD-89C9-470E-BFC6-5F207E5B8975}"/>
              </a:ext>
            </a:extLst>
          </p:cNvPr>
          <p:cNvSpPr/>
          <p:nvPr/>
        </p:nvSpPr>
        <p:spPr>
          <a:xfrm>
            <a:off x="5705444" y="2434717"/>
            <a:ext cx="1523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dirty="0">
              <a:solidFill>
                <a:schemeClr val="tx2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302CBD7B-737D-463F-B503-1632A9A47B1D}"/>
              </a:ext>
            </a:extLst>
          </p:cNvPr>
          <p:cNvCxnSpPr>
            <a:cxnSpLocks/>
          </p:cNvCxnSpPr>
          <p:nvPr/>
        </p:nvCxnSpPr>
        <p:spPr>
          <a:xfrm>
            <a:off x="5632242" y="2434717"/>
            <a:ext cx="1669577" cy="0"/>
          </a:xfrm>
          <a:prstGeom prst="line">
            <a:avLst/>
          </a:prstGeom>
          <a:ln>
            <a:solidFill>
              <a:srgbClr val="E6BBC7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ABDCF36-DDE8-470A-8F8D-2116CA2A226C}"/>
              </a:ext>
            </a:extLst>
          </p:cNvPr>
          <p:cNvSpPr/>
          <p:nvPr/>
        </p:nvSpPr>
        <p:spPr>
          <a:xfrm>
            <a:off x="5632242" y="3070189"/>
            <a:ext cx="21115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Lovely girl magazine wind general PPT template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B8FADF5-912D-471F-9C66-07745291642B}"/>
              </a:ext>
            </a:extLst>
          </p:cNvPr>
          <p:cNvSpPr/>
          <p:nvPr/>
        </p:nvSpPr>
        <p:spPr>
          <a:xfrm>
            <a:off x="2891050" y="2172109"/>
            <a:ext cx="146351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tx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忘记一个人，或许需要一辈子。</a:t>
            </a:r>
            <a:r>
              <a:rPr lang="en-US" altLang="zh-CN" sz="1000" dirty="0">
                <a:solidFill>
                  <a:schemeClr val="tx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</a:t>
            </a:r>
            <a:r>
              <a:rPr lang="zh-CN" altLang="en-US" sz="1000" dirty="0">
                <a:solidFill>
                  <a:schemeClr val="tx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而爱一个人，可能只是因为一个眼神</a:t>
            </a:r>
            <a:r>
              <a:rPr lang="zh-CN" altLang="en-US" sz="1000" dirty="0">
                <a:solidFill>
                  <a:srgbClr val="A6CC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D64025D-A22F-4F41-A8F6-727007102004}"/>
              </a:ext>
            </a:extLst>
          </p:cNvPr>
          <p:cNvGrpSpPr/>
          <p:nvPr/>
        </p:nvGrpSpPr>
        <p:grpSpPr>
          <a:xfrm>
            <a:off x="238712" y="1031726"/>
            <a:ext cx="2576718" cy="3206987"/>
            <a:chOff x="235149" y="1142822"/>
            <a:chExt cx="2576718" cy="3206987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28D86120-2D25-4459-8824-D768C62182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537" b="10454"/>
            <a:stretch/>
          </p:blipFill>
          <p:spPr>
            <a:xfrm>
              <a:off x="235149" y="1142822"/>
              <a:ext cx="2576718" cy="3206987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36D3526-653C-4318-BE00-76F690AE3ABB}"/>
                </a:ext>
              </a:extLst>
            </p:cNvPr>
            <p:cNvSpPr/>
            <p:nvPr/>
          </p:nvSpPr>
          <p:spPr>
            <a:xfrm>
              <a:off x="423727" y="1427148"/>
              <a:ext cx="1325534" cy="196553"/>
            </a:xfrm>
            <a:prstGeom prst="rect">
              <a:avLst/>
            </a:prstGeom>
            <a:solidFill>
              <a:srgbClr val="E0C1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1F82EAA-E47D-4228-8E5A-C19BACC29B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570" y="1727614"/>
            <a:ext cx="1210989" cy="2152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885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F400CC55-B294-4770-AC00-0EE9763212A0}"/>
              </a:ext>
            </a:extLst>
          </p:cNvPr>
          <p:cNvSpPr/>
          <p:nvPr/>
        </p:nvSpPr>
        <p:spPr>
          <a:xfrm>
            <a:off x="5974054" y="1686041"/>
            <a:ext cx="1950306" cy="1304429"/>
          </a:xfrm>
          <a:prstGeom prst="rect">
            <a:avLst/>
          </a:prstGeom>
          <a:noFill/>
          <a:ln>
            <a:solidFill>
              <a:srgbClr val="E2C0C1">
                <a:alpha val="3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E1E73A0-FEB1-4A1E-883B-4BE25FE7D693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31D01E8-36E9-4B7A-A0A6-24397D20FB2C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A4D01C16-DD72-46D2-8487-3238F3EFEFE2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EDA962C7-84A2-40FB-B7CE-40FAD053D739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5E5D3F01-9A42-4EE8-97B2-E0A67E9433E4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AD35C061-E98F-49BD-B70C-01768A965CFD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5712654-3D48-46AE-8FEF-F9A33865FB14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321D725-5725-4490-97A1-C870FF66E8B1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C63DB87B-E674-4184-A4E7-600DF47E596B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D80AB5B8-44E4-47CF-B104-3345D3A3B65C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A542928-AB00-4AEF-ADCA-0DF0D7C4878C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8870A4C7-5461-4A7A-8DE8-B292B6947D0C}"/>
              </a:ext>
            </a:extLst>
          </p:cNvPr>
          <p:cNvGrpSpPr/>
          <p:nvPr/>
        </p:nvGrpSpPr>
        <p:grpSpPr>
          <a:xfrm>
            <a:off x="1734410" y="211611"/>
            <a:ext cx="2498336" cy="4503582"/>
            <a:chOff x="1476533" y="485381"/>
            <a:chExt cx="2129053" cy="3837900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0FA97B33-1530-4C45-8286-2AB056B5D861}"/>
                </a:ext>
              </a:extLst>
            </p:cNvPr>
            <p:cNvCxnSpPr/>
            <p:nvPr/>
          </p:nvCxnSpPr>
          <p:spPr>
            <a:xfrm flipH="1">
              <a:off x="1751888" y="2990470"/>
              <a:ext cx="435835" cy="1332811"/>
            </a:xfrm>
            <a:prstGeom prst="line">
              <a:avLst/>
            </a:prstGeom>
            <a:ln w="28575"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1705DDE6-F43F-42B2-8287-284D346F79EE}"/>
                </a:ext>
              </a:extLst>
            </p:cNvPr>
            <p:cNvGrpSpPr/>
            <p:nvPr/>
          </p:nvGrpSpPr>
          <p:grpSpPr>
            <a:xfrm>
              <a:off x="1476533" y="485381"/>
              <a:ext cx="2129053" cy="3224105"/>
              <a:chOff x="1512604" y="460108"/>
              <a:chExt cx="2129053" cy="3224105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xmlns="" id="{77887000-7633-4CC4-B478-6ADE5B089E5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51" r="75752" b="44197"/>
              <a:stretch/>
            </p:blipFill>
            <p:spPr>
              <a:xfrm rot="8919075">
                <a:off x="1531320" y="460108"/>
                <a:ext cx="2110337" cy="2069480"/>
              </a:xfrm>
              <a:prstGeom prst="teardrop">
                <a:avLst/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2145D69D-A57E-460C-9FFE-F3A746CB67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30018">
                <a:off x="1512604" y="2693769"/>
                <a:ext cx="1213503" cy="990444"/>
              </a:xfrm>
              <a:prstGeom prst="rect">
                <a:avLst/>
              </a:prstGeom>
            </p:spPr>
          </p:pic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C16C4CE-4713-45FB-AA47-200B995E6B48}"/>
              </a:ext>
            </a:extLst>
          </p:cNvPr>
          <p:cNvGrpSpPr/>
          <p:nvPr/>
        </p:nvGrpSpPr>
        <p:grpSpPr>
          <a:xfrm>
            <a:off x="5243384" y="1665014"/>
            <a:ext cx="1249168" cy="2251791"/>
            <a:chOff x="1476533" y="485381"/>
            <a:chExt cx="2129053" cy="3837900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DBC7EC19-6888-4C86-B25F-FF79FDBECDCA}"/>
                </a:ext>
              </a:extLst>
            </p:cNvPr>
            <p:cNvCxnSpPr/>
            <p:nvPr/>
          </p:nvCxnSpPr>
          <p:spPr>
            <a:xfrm flipH="1">
              <a:off x="1751888" y="2990470"/>
              <a:ext cx="435835" cy="1332811"/>
            </a:xfrm>
            <a:prstGeom prst="line">
              <a:avLst/>
            </a:prstGeom>
            <a:ln w="28575"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9D9898ED-3B6E-4013-BA53-A6EA3D28560B}"/>
                </a:ext>
              </a:extLst>
            </p:cNvPr>
            <p:cNvGrpSpPr/>
            <p:nvPr/>
          </p:nvGrpSpPr>
          <p:grpSpPr>
            <a:xfrm>
              <a:off x="1476533" y="485381"/>
              <a:ext cx="2129053" cy="3224105"/>
              <a:chOff x="1512604" y="460108"/>
              <a:chExt cx="2129053" cy="3224105"/>
            </a:xfrm>
          </p:grpSpPr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xmlns="" id="{BF80B8CB-3911-46C7-88E2-5D574777B40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51" r="75752" b="44197"/>
              <a:stretch/>
            </p:blipFill>
            <p:spPr>
              <a:xfrm rot="8919075">
                <a:off x="1531320" y="460108"/>
                <a:ext cx="2110337" cy="2069480"/>
              </a:xfrm>
              <a:prstGeom prst="teardrop">
                <a:avLst/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xmlns="" id="{10767604-F957-463C-A6C6-CE473224D1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30018">
                <a:off x="1512604" y="2693769"/>
                <a:ext cx="1213503" cy="990444"/>
              </a:xfrm>
              <a:prstGeom prst="rect">
                <a:avLst/>
              </a:prstGeom>
            </p:spPr>
          </p:pic>
        </p:grp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2C4E542F-C1AB-4B5C-9673-1DF9DADAC4AD}"/>
              </a:ext>
            </a:extLst>
          </p:cNvPr>
          <p:cNvSpPr/>
          <p:nvPr/>
        </p:nvSpPr>
        <p:spPr>
          <a:xfrm>
            <a:off x="5738076" y="1464015"/>
            <a:ext cx="1950306" cy="1304429"/>
          </a:xfrm>
          <a:prstGeom prst="rect">
            <a:avLst/>
          </a:prstGeom>
          <a:noFill/>
          <a:ln>
            <a:solidFill>
              <a:srgbClr val="E2C0C1">
                <a:alpha val="3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F30AAFF-F2CA-467D-ABA1-EF87618A675A}"/>
              </a:ext>
            </a:extLst>
          </p:cNvPr>
          <p:cNvSpPr txBox="1"/>
          <p:nvPr/>
        </p:nvSpPr>
        <p:spPr>
          <a:xfrm>
            <a:off x="6578778" y="2190268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Kristen ITC" panose="03050502040202030202" pitchFamily="66" charset="0"/>
              </a:rPr>
              <a:t>Part  01</a:t>
            </a:r>
            <a:endParaRPr lang="zh-CN" altLang="en-US" dirty="0">
              <a:solidFill>
                <a:schemeClr val="tx2">
                  <a:lumMod val="75000"/>
                </a:schemeClr>
              </a:solidFill>
              <a:latin typeface="Kristen ITC" panose="03050502040202030202" pitchFamily="66" charset="0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3644DE6-8FFB-40B0-8A65-05EE22A1C0D7}"/>
              </a:ext>
            </a:extLst>
          </p:cNvPr>
          <p:cNvSpPr/>
          <p:nvPr/>
        </p:nvSpPr>
        <p:spPr>
          <a:xfrm>
            <a:off x="6773521" y="2504627"/>
            <a:ext cx="73930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A2EFB859-DAF1-4BCA-AB51-5B71D2641680}"/>
              </a:ext>
            </a:extLst>
          </p:cNvPr>
          <p:cNvSpPr/>
          <p:nvPr/>
        </p:nvSpPr>
        <p:spPr>
          <a:xfrm>
            <a:off x="1262897" y="4119510"/>
            <a:ext cx="73063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tx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wander on the track of time, on every train passing by. The scenery along the way is fading away, and I lift the license plate which is called miss, waiting for the last stop hometown. </a:t>
            </a:r>
          </a:p>
        </p:txBody>
      </p:sp>
    </p:spTree>
    <p:extLst>
      <p:ext uri="{BB962C8B-B14F-4D97-AF65-F5344CB8AC3E}">
        <p14:creationId xmlns:p14="http://schemas.microsoft.com/office/powerpoint/2010/main" val="384076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CE9D1DA-B311-44E8-B9ED-35B5BD20A951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45E8FA0-B6AD-439C-85DE-3CD3C3E8154C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E1F86584-2605-4FDC-A366-0423D2C692A2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DC6F3952-DF1E-4457-9B2C-E40A26F92EC5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E8F97960-6FEB-4F80-AB89-29598AB4AC15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2DFC6577-EA7C-4C3A-B395-144636F7ABAF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63984E4-F54F-47B8-BBAD-2E76632F92D0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6602CFBA-D06D-4DFC-AB91-8EB5A6C041F3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C34EE7C-42B6-440F-BD20-3047873E1AD7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C77743A6-E4CB-458A-9199-5E5A8B58F82E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61759E6B-DEAD-4E32-8C2F-79B34C178A82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A66DC74-0875-49CE-B155-B2BB37A4274E}"/>
              </a:ext>
            </a:extLst>
          </p:cNvPr>
          <p:cNvGrpSpPr/>
          <p:nvPr/>
        </p:nvGrpSpPr>
        <p:grpSpPr>
          <a:xfrm>
            <a:off x="2854227" y="341303"/>
            <a:ext cx="3362022" cy="4530327"/>
            <a:chOff x="3149974" y="-1014811"/>
            <a:chExt cx="5670177" cy="8074960"/>
          </a:xfrm>
        </p:grpSpPr>
        <p:cxnSp>
          <p:nvCxnSpPr>
            <p:cNvPr id="17" name="Straight Connector 8">
              <a:extLst>
                <a:ext uri="{FF2B5EF4-FFF2-40B4-BE49-F238E27FC236}">
                  <a16:creationId xmlns:a16="http://schemas.microsoft.com/office/drawing/2014/main" xmlns="" id="{2C86080C-BE84-4F51-AFF8-516FF7F89EBC}"/>
                </a:ext>
              </a:extLst>
            </p:cNvPr>
            <p:cNvCxnSpPr/>
            <p:nvPr/>
          </p:nvCxnSpPr>
          <p:spPr>
            <a:xfrm flipV="1">
              <a:off x="3805517" y="2667000"/>
              <a:ext cx="4343786" cy="4393149"/>
            </a:xfrm>
            <a:prstGeom prst="line">
              <a:avLst/>
            </a:prstGeom>
            <a:ln w="76200">
              <a:solidFill>
                <a:srgbClr val="E2C0C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8">
              <a:extLst>
                <a:ext uri="{FF2B5EF4-FFF2-40B4-BE49-F238E27FC236}">
                  <a16:creationId xmlns:a16="http://schemas.microsoft.com/office/drawing/2014/main" xmlns="" id="{96ACD259-F71B-4D93-957C-19A8CE22EF45}"/>
                </a:ext>
              </a:extLst>
            </p:cNvPr>
            <p:cNvCxnSpPr/>
            <p:nvPr/>
          </p:nvCxnSpPr>
          <p:spPr>
            <a:xfrm flipH="1" flipV="1">
              <a:off x="3149974" y="-1014811"/>
              <a:ext cx="5060576" cy="5003716"/>
            </a:xfrm>
            <a:prstGeom prst="line">
              <a:avLst/>
            </a:prstGeom>
            <a:ln w="76200">
              <a:solidFill>
                <a:srgbClr val="E2C0C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A634DBFD-6F31-4A7D-80BF-D0B7755926E9}"/>
                </a:ext>
              </a:extLst>
            </p:cNvPr>
            <p:cNvSpPr/>
            <p:nvPr/>
          </p:nvSpPr>
          <p:spPr>
            <a:xfrm rot="2717905">
              <a:off x="8058151" y="2895600"/>
              <a:ext cx="762000" cy="762000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68615E9-517D-400B-94CF-9ECA435658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7" r="4281"/>
          <a:stretch/>
        </p:blipFill>
        <p:spPr>
          <a:xfrm>
            <a:off x="444381" y="694047"/>
            <a:ext cx="4261281" cy="4109766"/>
          </a:xfrm>
          <a:prstGeom prst="diamond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8112317-78C6-4FF5-AE00-123FF269172A}"/>
              </a:ext>
            </a:extLst>
          </p:cNvPr>
          <p:cNvSpPr/>
          <p:nvPr/>
        </p:nvSpPr>
        <p:spPr>
          <a:xfrm>
            <a:off x="5126545" y="3560687"/>
            <a:ext cx="37644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 thoughts around you, always appear; my thoughts, in your heart, seconds and seconds are full; my love, in your dream, every day with; my heart, beside you, accompany you forever!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7521D4B-848E-41B5-91D5-D276D5FE64C3}"/>
              </a:ext>
            </a:extLst>
          </p:cNvPr>
          <p:cNvGrpSpPr/>
          <p:nvPr/>
        </p:nvGrpSpPr>
        <p:grpSpPr>
          <a:xfrm>
            <a:off x="6491323" y="1569605"/>
            <a:ext cx="1082348" cy="507832"/>
            <a:chOff x="1353891" y="1304653"/>
            <a:chExt cx="1086422" cy="46735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FF89A617-656A-4BAE-B84A-D2F0FE5C28A9}"/>
                </a:ext>
              </a:extLst>
            </p:cNvPr>
            <p:cNvSpPr txBox="1"/>
            <p:nvPr/>
          </p:nvSpPr>
          <p:spPr>
            <a:xfrm>
              <a:off x="1443998" y="1304653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C22A0CFD-AFFA-4D87-9ABB-524732953F55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9A1061B6-20AE-4782-9B81-6C1DB5705F83}"/>
              </a:ext>
            </a:extLst>
          </p:cNvPr>
          <p:cNvSpPr/>
          <p:nvPr/>
        </p:nvSpPr>
        <p:spPr>
          <a:xfrm>
            <a:off x="6363990" y="2158840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96A8AB8-3407-450E-AF1B-B79F1DE8351D}"/>
              </a:ext>
            </a:extLst>
          </p:cNvPr>
          <p:cNvSpPr/>
          <p:nvPr/>
        </p:nvSpPr>
        <p:spPr>
          <a:xfrm>
            <a:off x="6363990" y="2644271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465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FEA7C55-D348-4400-A317-B953E5DA8A6E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FEF4AF2-D46F-4D20-874E-5E1D2C1B039A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1773C9A9-8DAB-4F93-9E02-52AAD7EE7D3C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68CCDEE0-BB68-45D4-AD89-170E938A4D43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5219E3C3-658F-4DBC-A10B-B2431E25CF9A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E56A498C-EC1F-427A-A2E9-16E6302EC026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C981254-CD42-4AFD-9D6E-B7F4917DDD70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BE8E20D8-22E5-4D07-95AA-5128D4906F87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1C82C38-9CB1-4A88-9F00-BF411D1E6C42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298E9484-8AEB-424F-B0FA-01F42A84ABF6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D7BC6786-B250-47B7-ACA0-6C8F42B3B9AE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C219D1A4-D537-4549-A4E3-59AD6CD3C16F}"/>
              </a:ext>
            </a:extLst>
          </p:cNvPr>
          <p:cNvGrpSpPr/>
          <p:nvPr/>
        </p:nvGrpSpPr>
        <p:grpSpPr>
          <a:xfrm>
            <a:off x="627166" y="1459198"/>
            <a:ext cx="7978496" cy="2497503"/>
            <a:chOff x="627166" y="1459198"/>
            <a:chExt cx="7978496" cy="2497503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7D6B6EB2-D6B5-44E9-B7E2-04464C4996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20"/>
            <a:stretch/>
          </p:blipFill>
          <p:spPr>
            <a:xfrm>
              <a:off x="627166" y="1459198"/>
              <a:ext cx="3958329" cy="249750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1086ED3C-3298-4DBE-B16E-442BAAA38D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20"/>
            <a:stretch/>
          </p:blipFill>
          <p:spPr>
            <a:xfrm>
              <a:off x="4647333" y="1459198"/>
              <a:ext cx="3958329" cy="2497503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7EE7DB06-E726-44DB-B12C-CE2B26FCF7F0}"/>
                </a:ext>
              </a:extLst>
            </p:cNvPr>
            <p:cNvSpPr txBox="1"/>
            <p:nvPr/>
          </p:nvSpPr>
          <p:spPr>
            <a:xfrm>
              <a:off x="888763" y="246340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Bradley Hand ITC" panose="03070402050302030203" pitchFamily="66" charset="0"/>
                </a:rPr>
                <a:t>01</a:t>
              </a:r>
              <a:endParaRPr lang="zh-CN" altLang="en-US" b="1" dirty="0">
                <a:latin typeface="Bradley Hand ITC" panose="03070402050302030203" pitchFamily="66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978D5BB7-9C04-4B25-820F-12172A01BDC9}"/>
                </a:ext>
              </a:extLst>
            </p:cNvPr>
            <p:cNvSpPr txBox="1"/>
            <p:nvPr/>
          </p:nvSpPr>
          <p:spPr>
            <a:xfrm>
              <a:off x="1918232" y="2482707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Bradley Hand ITC" panose="03070402050302030203" pitchFamily="66" charset="0"/>
                </a:rPr>
                <a:t>02</a:t>
              </a:r>
              <a:endParaRPr lang="zh-CN" altLang="en-US" b="1" dirty="0">
                <a:latin typeface="Bradley Hand ITC" panose="03070402050302030203" pitchFamily="66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55143E5-E78F-4B2F-9CE1-3D807D0A99B4}"/>
                </a:ext>
              </a:extLst>
            </p:cNvPr>
            <p:cNvSpPr txBox="1"/>
            <p:nvPr/>
          </p:nvSpPr>
          <p:spPr>
            <a:xfrm>
              <a:off x="2943792" y="2487134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Bradley Hand ITC" panose="03070402050302030203" pitchFamily="66" charset="0"/>
                </a:rPr>
                <a:t>03</a:t>
              </a:r>
              <a:endParaRPr lang="zh-CN" altLang="en-US" b="1" dirty="0">
                <a:latin typeface="Bradley Hand ITC" panose="03070402050302030203" pitchFamily="66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F03384C7-32C8-4E5E-B605-E673F491C18D}"/>
                </a:ext>
              </a:extLst>
            </p:cNvPr>
            <p:cNvSpPr txBox="1"/>
            <p:nvPr/>
          </p:nvSpPr>
          <p:spPr>
            <a:xfrm>
              <a:off x="3801407" y="2523283"/>
              <a:ext cx="4523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Bradley Hand ITC" panose="03070402050302030203" pitchFamily="66" charset="0"/>
                </a:rPr>
                <a:t>04</a:t>
              </a:r>
              <a:endParaRPr lang="zh-CN" altLang="en-US" b="1" dirty="0">
                <a:latin typeface="Bradley Hand ITC" panose="03070402050302030203" pitchFamily="66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417EE622-4B43-4E1C-86A1-F131F53B2BF7}"/>
                </a:ext>
              </a:extLst>
            </p:cNvPr>
            <p:cNvSpPr txBox="1"/>
            <p:nvPr/>
          </p:nvSpPr>
          <p:spPr>
            <a:xfrm>
              <a:off x="5015614" y="252328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Bradley Hand ITC" panose="03070402050302030203" pitchFamily="66" charset="0"/>
                </a:rPr>
                <a:t>01</a:t>
              </a:r>
              <a:endParaRPr lang="zh-CN" altLang="en-US" b="1" dirty="0">
                <a:latin typeface="Bradley Hand ITC" panose="03070402050302030203" pitchFamily="66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BF2B8956-EE68-447C-B765-7EA7967C37B8}"/>
                </a:ext>
              </a:extLst>
            </p:cNvPr>
            <p:cNvSpPr txBox="1"/>
            <p:nvPr/>
          </p:nvSpPr>
          <p:spPr>
            <a:xfrm>
              <a:off x="5999056" y="2523283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Bradley Hand ITC" panose="03070402050302030203" pitchFamily="66" charset="0"/>
                </a:rPr>
                <a:t>02</a:t>
              </a:r>
              <a:endParaRPr lang="zh-CN" altLang="en-US" b="1" dirty="0">
                <a:latin typeface="Bradley Hand ITC" panose="03070402050302030203" pitchFamily="66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E4F5B440-E59D-4227-A961-DADFEA1BE0DF}"/>
                </a:ext>
              </a:extLst>
            </p:cNvPr>
            <p:cNvSpPr txBox="1"/>
            <p:nvPr/>
          </p:nvSpPr>
          <p:spPr>
            <a:xfrm>
              <a:off x="6954612" y="2523283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Bradley Hand ITC" panose="03070402050302030203" pitchFamily="66" charset="0"/>
                </a:rPr>
                <a:t>03</a:t>
              </a:r>
              <a:endParaRPr lang="zh-CN" altLang="en-US" b="1" dirty="0">
                <a:latin typeface="Bradley Hand ITC" panose="03070402050302030203" pitchFamily="66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B059C979-7F21-45CC-BCC5-AEE05B6F84AB}"/>
                </a:ext>
              </a:extLst>
            </p:cNvPr>
            <p:cNvSpPr txBox="1"/>
            <p:nvPr/>
          </p:nvSpPr>
          <p:spPr>
            <a:xfrm>
              <a:off x="7910168" y="2523283"/>
              <a:ext cx="4523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Bradley Hand ITC" panose="03070402050302030203" pitchFamily="66" charset="0"/>
                </a:rPr>
                <a:t>04</a:t>
              </a:r>
              <a:endParaRPr lang="zh-CN" altLang="en-US" b="1" dirty="0">
                <a:latin typeface="Bradley Hand ITC" panose="03070402050302030203" pitchFamily="66" charset="0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95DC6D56-3505-4527-B580-17A773E80726}"/>
              </a:ext>
            </a:extLst>
          </p:cNvPr>
          <p:cNvGrpSpPr/>
          <p:nvPr/>
        </p:nvGrpSpPr>
        <p:grpSpPr>
          <a:xfrm>
            <a:off x="1223693" y="4176089"/>
            <a:ext cx="1082348" cy="507831"/>
            <a:chOff x="1353891" y="1304654"/>
            <a:chExt cx="1086422" cy="46735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376ADBAC-E1A8-4665-8091-2737626F0D9A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5588917C-BB62-421D-882F-259B5D817CBD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1A35BC88-2F9F-45A3-A0C2-84C864EE5F17}"/>
              </a:ext>
            </a:extLst>
          </p:cNvPr>
          <p:cNvSpPr/>
          <p:nvPr/>
        </p:nvSpPr>
        <p:spPr>
          <a:xfrm>
            <a:off x="2470558" y="4222256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220CD794-C30F-45B1-995A-0D00176FF728}"/>
              </a:ext>
            </a:extLst>
          </p:cNvPr>
          <p:cNvGrpSpPr/>
          <p:nvPr/>
        </p:nvGrpSpPr>
        <p:grpSpPr>
          <a:xfrm>
            <a:off x="7514522" y="4234828"/>
            <a:ext cx="1082348" cy="507831"/>
            <a:chOff x="1353891" y="1304654"/>
            <a:chExt cx="1086422" cy="46735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71A949D9-CD39-49EE-AF42-11E58C587C70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F62C0465-125B-47DD-B122-B52DCB030F5B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A045D3B9-20D3-43E7-9C86-0FAD1C2193F3}"/>
              </a:ext>
            </a:extLst>
          </p:cNvPr>
          <p:cNvSpPr/>
          <p:nvPr/>
        </p:nvSpPr>
        <p:spPr>
          <a:xfrm>
            <a:off x="5390375" y="4280995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16651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 advClick="0" advTm="2000">
        <p15:prstTrans prst="origami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1B4F80C-3D51-443B-8EA3-21E02A3D40BA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508B1F3-5FB5-4D53-AC79-18C14E916FC8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74FB6304-ECD5-45DD-9E0C-661F1C632429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1CC9A145-AA35-4F33-9782-B300D9CEC0F2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AC59AA01-7A2B-4948-A3D1-8A6A55823C7D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1B6012C1-ECEB-4516-97D4-B5F660A62B41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E533E33-E18B-4D54-9A37-66CD284D83B3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7BA939D-C4FC-49F8-B3D1-424325A25B6B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980A6CE9-A245-499C-8589-E1A38C7BC9D2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66926F90-AC36-43E7-9450-1B37DCB688CA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7C0A4900-C679-4798-9E0B-024ABBB959F8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6E2FA708-15EB-4F8B-9132-E379338169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432" y="675117"/>
            <a:ext cx="2101627" cy="373622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B5DF509-4E2A-4B87-8A92-06AAED67F7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94811" y="675117"/>
            <a:ext cx="2114791" cy="37003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EC1DA28-CFE8-4D32-ACF2-AD0F82C79BB5}"/>
              </a:ext>
            </a:extLst>
          </p:cNvPr>
          <p:cNvGrpSpPr/>
          <p:nvPr/>
        </p:nvGrpSpPr>
        <p:grpSpPr>
          <a:xfrm>
            <a:off x="884136" y="2017450"/>
            <a:ext cx="1082348" cy="507831"/>
            <a:chOff x="1353891" y="1304654"/>
            <a:chExt cx="1086422" cy="46735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2D059C6B-3783-4941-8218-E3018D70A194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184A63F7-8816-47CF-9237-9424C6A444E7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6A698025-8BFF-49AE-B11A-2A82BA98C2F9}"/>
              </a:ext>
            </a:extLst>
          </p:cNvPr>
          <p:cNvSpPr/>
          <p:nvPr/>
        </p:nvSpPr>
        <p:spPr>
          <a:xfrm>
            <a:off x="660353" y="2782721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55865F6-DBE4-4C0A-9406-C1EED8248EAD}"/>
              </a:ext>
            </a:extLst>
          </p:cNvPr>
          <p:cNvGrpSpPr/>
          <p:nvPr/>
        </p:nvGrpSpPr>
        <p:grpSpPr>
          <a:xfrm>
            <a:off x="7314632" y="2017450"/>
            <a:ext cx="1082348" cy="507831"/>
            <a:chOff x="1353891" y="1304654"/>
            <a:chExt cx="1086422" cy="46735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7C746827-747A-4710-A4AC-12035C3E691C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032A2EE0-320D-4362-A3B4-0342614B61C7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DA84EADB-2EB2-4EB4-A2B7-63FB3AF64FED}"/>
              </a:ext>
            </a:extLst>
          </p:cNvPr>
          <p:cNvSpPr/>
          <p:nvPr/>
        </p:nvSpPr>
        <p:spPr>
          <a:xfrm>
            <a:off x="7090849" y="2782721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843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E8F99FE-98CA-4284-96BF-A9DDDEF53860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4D880D4-8450-4635-8005-90179BC5C577}"/>
              </a:ext>
            </a:extLst>
          </p:cNvPr>
          <p:cNvSpPr/>
          <p:nvPr/>
        </p:nvSpPr>
        <p:spPr>
          <a:xfrm>
            <a:off x="1700613" y="1239140"/>
            <a:ext cx="6281159" cy="2828658"/>
          </a:xfrm>
          <a:prstGeom prst="rect">
            <a:avLst/>
          </a:prstGeom>
          <a:solidFill>
            <a:srgbClr val="F4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8487A2E-99B8-4634-8A0A-04C4BC4DB7F4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C1476D7D-F1F4-4D8B-B484-4866F6F27C77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3CA6DC5D-1325-49B6-B21B-81C303461993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EEC66AC7-90B8-4B07-81EF-7B3E9478344A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027CF596-10A5-4AAD-9084-57F366DA6D4B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BC84035-9D58-406C-87D6-8E92DF065C0E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767A2EEB-1C71-43EF-A97B-AF030DD77633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950B72A8-D20F-45FF-81A4-C7928C4D9307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F6B6B6F3-175E-48C3-8708-ABD8AC47C49D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A38628B-A794-4310-9BD1-5AA19FEAD7E4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05E4EBB4-E926-48EF-A682-09573AC430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25"/>
          <a:stretch/>
        </p:blipFill>
        <p:spPr>
          <a:xfrm>
            <a:off x="517525" y="1516997"/>
            <a:ext cx="1949899" cy="2165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5FD38179-2E5D-4CB9-AAD1-934268E41F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33" b="8273"/>
          <a:stretch/>
        </p:blipFill>
        <p:spPr>
          <a:xfrm>
            <a:off x="6612897" y="1483252"/>
            <a:ext cx="1970347" cy="2233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A20C527-3A63-4C0B-AFB4-9A0557E202A3}"/>
              </a:ext>
            </a:extLst>
          </p:cNvPr>
          <p:cNvCxnSpPr/>
          <p:nvPr/>
        </p:nvCxnSpPr>
        <p:spPr>
          <a:xfrm>
            <a:off x="4629194" y="435836"/>
            <a:ext cx="0" cy="41703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E108FBC8-75B3-40E2-8ADB-D5804CD7FF86}"/>
              </a:ext>
            </a:extLst>
          </p:cNvPr>
          <p:cNvGrpSpPr/>
          <p:nvPr/>
        </p:nvGrpSpPr>
        <p:grpSpPr>
          <a:xfrm>
            <a:off x="5229684" y="2025996"/>
            <a:ext cx="1082348" cy="507831"/>
            <a:chOff x="1353891" y="1304654"/>
            <a:chExt cx="1086422" cy="46735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77822F6B-BD82-4F20-A85E-4AFB19C28309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565247B-8FAD-4DDC-BC48-14CACCFB6314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F47C3CA2-1615-424D-8C62-527B23080161}"/>
              </a:ext>
            </a:extLst>
          </p:cNvPr>
          <p:cNvSpPr/>
          <p:nvPr/>
        </p:nvSpPr>
        <p:spPr>
          <a:xfrm>
            <a:off x="5005901" y="2791267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BDC49B25-9323-471E-9034-399FC247936F}"/>
              </a:ext>
            </a:extLst>
          </p:cNvPr>
          <p:cNvGrpSpPr/>
          <p:nvPr/>
        </p:nvGrpSpPr>
        <p:grpSpPr>
          <a:xfrm>
            <a:off x="3035839" y="2022436"/>
            <a:ext cx="1082348" cy="507831"/>
            <a:chOff x="1353891" y="1304654"/>
            <a:chExt cx="1086422" cy="46735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8FAD1E1-968C-465E-A359-86EDECE3E412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9AC81166-55E0-42D7-96F4-F4BCE93EBF6F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966CF362-80CE-477B-8FEB-E3099F6A8923}"/>
              </a:ext>
            </a:extLst>
          </p:cNvPr>
          <p:cNvSpPr/>
          <p:nvPr/>
        </p:nvSpPr>
        <p:spPr>
          <a:xfrm>
            <a:off x="2812056" y="2787707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125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8EDA914-280F-4B30-A794-90E2B8E780A1}"/>
              </a:ext>
            </a:extLst>
          </p:cNvPr>
          <p:cNvSpPr/>
          <p:nvPr/>
        </p:nvSpPr>
        <p:spPr>
          <a:xfrm>
            <a:off x="5974054" y="1686041"/>
            <a:ext cx="1950306" cy="1304429"/>
          </a:xfrm>
          <a:prstGeom prst="rect">
            <a:avLst/>
          </a:prstGeom>
          <a:noFill/>
          <a:ln>
            <a:solidFill>
              <a:srgbClr val="E2C0C1">
                <a:alpha val="3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90D4A94-80BF-4A7C-B724-D78C1DEEEFAC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AA47848-129C-42EB-AE09-D55C9FE56C5F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5710CB64-A712-4FA2-BC22-3545B71526FB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81940BC4-088E-4099-909B-54FB298D8E2A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FCE81285-6C73-48A9-B7EE-7FF6E79E5506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630ABFC4-5698-4E34-9F24-AE4BCFBB01D2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2ABF26E-DAE4-453F-AC9C-4D450685D672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122816E-5E96-4583-B938-6D929937048B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3C4B7BEA-E61A-42F2-98C2-0BF5E34B3F70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1D0B652F-BC10-45DD-8A6D-07EF379FE961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D7DA90-4954-48F7-81A3-B9708D1EC908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3CBDF84-9C5C-43CD-A409-7B948D5647D5}"/>
              </a:ext>
            </a:extLst>
          </p:cNvPr>
          <p:cNvGrpSpPr/>
          <p:nvPr/>
        </p:nvGrpSpPr>
        <p:grpSpPr>
          <a:xfrm>
            <a:off x="1734410" y="211611"/>
            <a:ext cx="2498336" cy="4503582"/>
            <a:chOff x="1476533" y="485381"/>
            <a:chExt cx="2129053" cy="383790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B7980BD-8817-4D88-9C6B-2E29ED78D49B}"/>
                </a:ext>
              </a:extLst>
            </p:cNvPr>
            <p:cNvCxnSpPr/>
            <p:nvPr/>
          </p:nvCxnSpPr>
          <p:spPr>
            <a:xfrm flipH="1">
              <a:off x="1751888" y="2990470"/>
              <a:ext cx="435835" cy="1332811"/>
            </a:xfrm>
            <a:prstGeom prst="line">
              <a:avLst/>
            </a:prstGeom>
            <a:ln w="28575"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2CE9E6E4-19F7-4716-A25F-1EC75601D96D}"/>
                </a:ext>
              </a:extLst>
            </p:cNvPr>
            <p:cNvGrpSpPr/>
            <p:nvPr/>
          </p:nvGrpSpPr>
          <p:grpSpPr>
            <a:xfrm>
              <a:off x="1476533" y="485381"/>
              <a:ext cx="2129053" cy="3224105"/>
              <a:chOff x="1512604" y="460108"/>
              <a:chExt cx="2129053" cy="3224105"/>
            </a:xfrm>
          </p:grpSpPr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xmlns="" id="{E022B940-61FA-46BB-B816-8C943C0A73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51" r="75752" b="44197"/>
              <a:stretch/>
            </p:blipFill>
            <p:spPr>
              <a:xfrm rot="8919075">
                <a:off x="1531320" y="460108"/>
                <a:ext cx="2110337" cy="2069480"/>
              </a:xfrm>
              <a:prstGeom prst="teardrop">
                <a:avLst/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xmlns="" id="{609D648C-1CA0-45F1-9E5A-71554A0B94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30018">
                <a:off x="1512604" y="2693769"/>
                <a:ext cx="1213503" cy="990444"/>
              </a:xfrm>
              <a:prstGeom prst="rect">
                <a:avLst/>
              </a:prstGeom>
            </p:spPr>
          </p:pic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9E7D4EF2-417A-49F8-A82E-6EAB319CB10A}"/>
              </a:ext>
            </a:extLst>
          </p:cNvPr>
          <p:cNvGrpSpPr/>
          <p:nvPr/>
        </p:nvGrpSpPr>
        <p:grpSpPr>
          <a:xfrm>
            <a:off x="5243384" y="1665014"/>
            <a:ext cx="1249168" cy="2251791"/>
            <a:chOff x="1476533" y="485381"/>
            <a:chExt cx="2129053" cy="3837900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12911992-C793-48A1-86BF-F9719C8B51BA}"/>
                </a:ext>
              </a:extLst>
            </p:cNvPr>
            <p:cNvCxnSpPr/>
            <p:nvPr/>
          </p:nvCxnSpPr>
          <p:spPr>
            <a:xfrm flipH="1">
              <a:off x="1751888" y="2990470"/>
              <a:ext cx="435835" cy="1332811"/>
            </a:xfrm>
            <a:prstGeom prst="line">
              <a:avLst/>
            </a:prstGeom>
            <a:ln w="28575"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4689341F-45FE-4C26-AB8E-1E304F3CCC67}"/>
                </a:ext>
              </a:extLst>
            </p:cNvPr>
            <p:cNvGrpSpPr/>
            <p:nvPr/>
          </p:nvGrpSpPr>
          <p:grpSpPr>
            <a:xfrm>
              <a:off x="1476533" y="485381"/>
              <a:ext cx="2129053" cy="3224105"/>
              <a:chOff x="1512604" y="460108"/>
              <a:chExt cx="2129053" cy="3224105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="" id="{E7D06F85-3582-497E-A44E-67278775E94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51" r="75752" b="44197"/>
              <a:stretch/>
            </p:blipFill>
            <p:spPr>
              <a:xfrm rot="8919075">
                <a:off x="1531320" y="460108"/>
                <a:ext cx="2110337" cy="2069480"/>
              </a:xfrm>
              <a:prstGeom prst="teardrop">
                <a:avLst/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xmlns="" id="{4FD41927-1BB7-4A57-9124-185017A497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30018">
                <a:off x="1512604" y="2693769"/>
                <a:ext cx="1213503" cy="990444"/>
              </a:xfrm>
              <a:prstGeom prst="rect">
                <a:avLst/>
              </a:prstGeom>
            </p:spPr>
          </p:pic>
        </p:grp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D004F498-268B-47FF-9AEF-C3DDB51B1D20}"/>
              </a:ext>
            </a:extLst>
          </p:cNvPr>
          <p:cNvSpPr/>
          <p:nvPr/>
        </p:nvSpPr>
        <p:spPr>
          <a:xfrm>
            <a:off x="5738076" y="1464015"/>
            <a:ext cx="1950306" cy="1304429"/>
          </a:xfrm>
          <a:prstGeom prst="rect">
            <a:avLst/>
          </a:prstGeom>
          <a:noFill/>
          <a:ln>
            <a:solidFill>
              <a:srgbClr val="E2C0C1">
                <a:alpha val="3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89AC170-C031-4A1A-8D17-B7FACC3D85A5}"/>
              </a:ext>
            </a:extLst>
          </p:cNvPr>
          <p:cNvSpPr txBox="1"/>
          <p:nvPr/>
        </p:nvSpPr>
        <p:spPr>
          <a:xfrm>
            <a:off x="6578778" y="2190268"/>
            <a:ext cx="1075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Kristen ITC" panose="03050502040202030202" pitchFamily="66" charset="0"/>
              </a:rPr>
              <a:t>Part  02</a:t>
            </a:r>
            <a:endParaRPr lang="zh-CN" altLang="en-US" dirty="0">
              <a:solidFill>
                <a:schemeClr val="tx2">
                  <a:lumMod val="75000"/>
                </a:schemeClr>
              </a:solidFill>
              <a:latin typeface="Kristen ITC" panose="03050502040202030202" pitchFamily="66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7BAF26B4-1E52-4CB5-933D-AE3B50E538AE}"/>
              </a:ext>
            </a:extLst>
          </p:cNvPr>
          <p:cNvSpPr/>
          <p:nvPr/>
        </p:nvSpPr>
        <p:spPr>
          <a:xfrm>
            <a:off x="6773521" y="2504627"/>
            <a:ext cx="73930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EBB592D1-A0FD-4BF5-87AA-983831846271}"/>
              </a:ext>
            </a:extLst>
          </p:cNvPr>
          <p:cNvSpPr/>
          <p:nvPr/>
        </p:nvSpPr>
        <p:spPr>
          <a:xfrm>
            <a:off x="1262897" y="4119510"/>
            <a:ext cx="73063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tx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wander on the track of time, on every train passing by. The scenery along the way is fading away, and I lift the license plate which is called miss, waiting for the last stop hometown. </a:t>
            </a:r>
          </a:p>
        </p:txBody>
      </p:sp>
    </p:spTree>
    <p:extLst>
      <p:ext uri="{BB962C8B-B14F-4D97-AF65-F5344CB8AC3E}">
        <p14:creationId xmlns:p14="http://schemas.microsoft.com/office/powerpoint/2010/main" val="246834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9E66FB-CC46-4354-96FB-35D3E0151917}"/>
              </a:ext>
            </a:extLst>
          </p:cNvPr>
          <p:cNvSpPr/>
          <p:nvPr/>
        </p:nvSpPr>
        <p:spPr>
          <a:xfrm>
            <a:off x="-2627" y="-3383"/>
            <a:ext cx="4631821" cy="5219700"/>
          </a:xfrm>
          <a:prstGeom prst="rect">
            <a:avLst/>
          </a:prstGeom>
          <a:gradFill flip="none" rotWithShape="1">
            <a:gsLst>
              <a:gs pos="84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2CBA0D4-2678-4370-97FD-B675F756D7F8}"/>
              </a:ext>
            </a:extLst>
          </p:cNvPr>
          <p:cNvGrpSpPr/>
          <p:nvPr/>
        </p:nvGrpSpPr>
        <p:grpSpPr>
          <a:xfrm>
            <a:off x="11887" y="0"/>
            <a:ext cx="369332" cy="5216317"/>
            <a:chOff x="11887" y="0"/>
            <a:chExt cx="369332" cy="521631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3EC4CCAE-8FEB-470D-8F96-767B63F42C37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012D96AA-14FB-4356-AB70-1293A1C07A50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72A96564-795C-4F20-ADDF-00967A2A5321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09D1A3A-BBD3-45AE-B209-FDDB44EB33C4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EE50DE8-E121-4DF6-81AA-5C7F49CCA0E6}"/>
              </a:ext>
            </a:extLst>
          </p:cNvPr>
          <p:cNvGrpSpPr/>
          <p:nvPr/>
        </p:nvGrpSpPr>
        <p:grpSpPr>
          <a:xfrm>
            <a:off x="8774667" y="3383"/>
            <a:ext cx="369332" cy="5216317"/>
            <a:chOff x="11887" y="0"/>
            <a:chExt cx="369332" cy="521631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7A9F417F-BD03-428F-9FCE-3D5BC19B6507}"/>
                </a:ext>
              </a:extLst>
            </p:cNvPr>
            <p:cNvCxnSpPr/>
            <p:nvPr/>
          </p:nvCxnSpPr>
          <p:spPr>
            <a:xfrm>
              <a:off x="196553" y="0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759C52BB-10CE-4FC6-BD10-4F6F15CE85B5}"/>
                </a:ext>
              </a:extLst>
            </p:cNvPr>
            <p:cNvCxnSpPr/>
            <p:nvPr/>
          </p:nvCxnSpPr>
          <p:spPr>
            <a:xfrm>
              <a:off x="179462" y="3430246"/>
              <a:ext cx="0" cy="1786071"/>
            </a:xfrm>
            <a:prstGeom prst="line">
              <a:avLst/>
            </a:prstGeom>
            <a:ln>
              <a:solidFill>
                <a:srgbClr val="F4B0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DCF4650E-49A3-496F-96B1-1D601758AB09}"/>
                </a:ext>
              </a:extLst>
            </p:cNvPr>
            <p:cNvSpPr/>
            <p:nvPr/>
          </p:nvSpPr>
          <p:spPr>
            <a:xfrm>
              <a:off x="76912" y="1786071"/>
              <a:ext cx="247828" cy="1644175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C19C780-B78C-49E5-BFE8-BD9B22A646C6}"/>
                </a:ext>
              </a:extLst>
            </p:cNvPr>
            <p:cNvSpPr txBox="1"/>
            <p:nvPr/>
          </p:nvSpPr>
          <p:spPr>
            <a:xfrm>
              <a:off x="11887" y="1936335"/>
              <a:ext cx="369332" cy="10541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Pink girl's heart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1BEE952A-F10F-490F-A599-660E8D8799E5}"/>
              </a:ext>
            </a:extLst>
          </p:cNvPr>
          <p:cNvGrpSpPr/>
          <p:nvPr/>
        </p:nvGrpSpPr>
        <p:grpSpPr>
          <a:xfrm>
            <a:off x="1353140" y="669139"/>
            <a:ext cx="6808561" cy="3421311"/>
            <a:chOff x="1353140" y="669139"/>
            <a:chExt cx="6808561" cy="3421311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BD3DC67F-6A95-4718-8AD4-170AEFC35CCF}"/>
                </a:ext>
              </a:extLst>
            </p:cNvPr>
            <p:cNvSpPr/>
            <p:nvPr/>
          </p:nvSpPr>
          <p:spPr>
            <a:xfrm>
              <a:off x="5546418" y="695710"/>
              <a:ext cx="2615283" cy="3394740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FB91491F-C19A-4EC3-8BD3-3DA5F93624E1}"/>
                </a:ext>
              </a:extLst>
            </p:cNvPr>
            <p:cNvSpPr/>
            <p:nvPr/>
          </p:nvSpPr>
          <p:spPr>
            <a:xfrm>
              <a:off x="1353140" y="669139"/>
              <a:ext cx="2615283" cy="3394740"/>
            </a:xfrm>
            <a:prstGeom prst="rect">
              <a:avLst/>
            </a:prstGeom>
            <a:solidFill>
              <a:srgbClr val="F4B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13B60C8F-03E0-429B-B4AA-DD3EA689E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8893" y="913724"/>
              <a:ext cx="1634383" cy="2905570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84DD918B-419D-4385-86EC-19BDDDDEA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6964" y="1049202"/>
              <a:ext cx="1590975" cy="2828400"/>
            </a:xfrm>
            <a:prstGeom prst="rect">
              <a:avLst/>
            </a:pr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49FEB494-A96E-41D7-BC21-CE2A5CA8C4C5}"/>
                </a:ext>
              </a:extLst>
            </p:cNvPr>
            <p:cNvSpPr/>
            <p:nvPr/>
          </p:nvSpPr>
          <p:spPr>
            <a:xfrm>
              <a:off x="1905712" y="1649338"/>
              <a:ext cx="1102408" cy="196554"/>
            </a:xfrm>
            <a:prstGeom prst="rect">
              <a:avLst/>
            </a:prstGeom>
            <a:solidFill>
              <a:srgbClr val="E2C0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510CB42B-743C-4C55-AA7D-D48CAD78B9A5}"/>
                </a:ext>
              </a:extLst>
            </p:cNvPr>
            <p:cNvSpPr/>
            <p:nvPr/>
          </p:nvSpPr>
          <p:spPr>
            <a:xfrm>
              <a:off x="6302855" y="1739781"/>
              <a:ext cx="1102408" cy="196554"/>
            </a:xfrm>
            <a:prstGeom prst="rect">
              <a:avLst/>
            </a:prstGeom>
            <a:solidFill>
              <a:srgbClr val="E2C0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27D9A6D-9671-43D6-9CCB-FF2C034077AB}"/>
              </a:ext>
            </a:extLst>
          </p:cNvPr>
          <p:cNvSpPr/>
          <p:nvPr/>
        </p:nvSpPr>
        <p:spPr>
          <a:xfrm>
            <a:off x="1834091" y="1249228"/>
            <a:ext cx="17088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Only muddy roads can leave our footprints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42395AB7-A82F-4BC5-AA8C-F894FD4429E0}"/>
              </a:ext>
            </a:extLst>
          </p:cNvPr>
          <p:cNvSpPr/>
          <p:nvPr/>
        </p:nvSpPr>
        <p:spPr>
          <a:xfrm>
            <a:off x="6098038" y="1326878"/>
            <a:ext cx="17088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Only muddy roads can leave our footprints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C6F54361-84AE-41CB-B968-47CE72B84720}"/>
              </a:ext>
            </a:extLst>
          </p:cNvPr>
          <p:cNvGrpSpPr/>
          <p:nvPr/>
        </p:nvGrpSpPr>
        <p:grpSpPr>
          <a:xfrm>
            <a:off x="2072328" y="3446968"/>
            <a:ext cx="1082348" cy="507831"/>
            <a:chOff x="1353891" y="1304654"/>
            <a:chExt cx="1086422" cy="46735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2E223E5C-4CC3-42DF-94FF-5A295A7F817B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8F463D84-B106-45A1-AA21-35843444ED43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DF3BC454-44E6-4650-8ADF-5AB2E93BDB58}"/>
              </a:ext>
            </a:extLst>
          </p:cNvPr>
          <p:cNvSpPr/>
          <p:nvPr/>
        </p:nvSpPr>
        <p:spPr>
          <a:xfrm>
            <a:off x="1885522" y="4334889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69FD416E-AC81-4775-983D-FF07A6C711C5}"/>
              </a:ext>
            </a:extLst>
          </p:cNvPr>
          <p:cNvGrpSpPr/>
          <p:nvPr/>
        </p:nvGrpSpPr>
        <p:grpSpPr>
          <a:xfrm>
            <a:off x="6459383" y="3554689"/>
            <a:ext cx="1082348" cy="507831"/>
            <a:chOff x="1353891" y="1304654"/>
            <a:chExt cx="1086422" cy="46735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7C1106CD-758E-4185-A1CE-4B17227E2807}"/>
                </a:ext>
              </a:extLst>
            </p:cNvPr>
            <p:cNvSpPr txBox="1"/>
            <p:nvPr/>
          </p:nvSpPr>
          <p:spPr>
            <a:xfrm>
              <a:off x="1443998" y="1304654"/>
              <a:ext cx="906209" cy="28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E076B263-B851-4B13-A8C0-901BBE85846C}"/>
                </a:ext>
              </a:extLst>
            </p:cNvPr>
            <p:cNvSpPr/>
            <p:nvPr/>
          </p:nvSpPr>
          <p:spPr>
            <a:xfrm>
              <a:off x="1353891" y="1403790"/>
              <a:ext cx="1086422" cy="368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altLang="zh-CN" sz="1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zh-CN" altLang="en-US" sz="10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title content</a:t>
              </a: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70AE3F90-4EAF-4AB0-82AF-A333F062F105}"/>
              </a:ext>
            </a:extLst>
          </p:cNvPr>
          <p:cNvSpPr/>
          <p:nvPr/>
        </p:nvSpPr>
        <p:spPr>
          <a:xfrm>
            <a:off x="6256347" y="4334889"/>
            <a:ext cx="15505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13629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2000">
        <p15:prstTrans prst="fractur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1" grpId="0"/>
      <p:bldP spid="3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</TotalTime>
  <Words>1256</Words>
  <Application>Microsoft Office PowerPoint</Application>
  <PresentationFormat>自定义</PresentationFormat>
  <Paragraphs>246</Paragraphs>
  <Slides>24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风轻无痕</cp:lastModifiedBy>
  <cp:revision>44</cp:revision>
  <dcterms:created xsi:type="dcterms:W3CDTF">2017-10-27T06:40:11Z</dcterms:created>
  <dcterms:modified xsi:type="dcterms:W3CDTF">2018-06-28T06:16:54Z</dcterms:modified>
</cp:coreProperties>
</file>