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7" r:id="rId8"/>
    <p:sldId id="262" r:id="rId9"/>
    <p:sldId id="263" r:id="rId10"/>
    <p:sldId id="264" r:id="rId11"/>
    <p:sldId id="266" r:id="rId12"/>
    <p:sldId id="268" r:id="rId13"/>
    <p:sldId id="269" r:id="rId14"/>
    <p:sldId id="272" r:id="rId15"/>
    <p:sldId id="265" r:id="rId16"/>
    <p:sldId id="270" r:id="rId17"/>
    <p:sldId id="271" r:id="rId18"/>
    <p:sldId id="273" r:id="rId1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89687"/>
    <a:srgbClr val="486255"/>
    <a:srgbClr val="E9DECA"/>
    <a:srgbClr val="D28472"/>
    <a:srgbClr val="BDB684"/>
    <a:srgbClr val="5D5A2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906" autoAdjust="0"/>
    <p:restoredTop sz="94660"/>
  </p:normalViewPr>
  <p:slideViewPr>
    <p:cSldViewPr snapToGrid="0" showGuides="1">
      <p:cViewPr varScale="1">
        <p:scale>
          <a:sx n="97" d="100"/>
          <a:sy n="97" d="100"/>
        </p:scale>
        <p:origin x="108" y="46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0049AB7-2A6D-4E92-B41F-50344965354F}"/>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4F016653-4154-408A-A62D-B42476D194A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E2CA6B41-A464-4634-96D9-B93228B2EE62}"/>
              </a:ext>
            </a:extLst>
          </p:cNvPr>
          <p:cNvSpPr>
            <a:spLocks noGrp="1"/>
          </p:cNvSpPr>
          <p:nvPr>
            <p:ph type="dt" sz="half" idx="10"/>
          </p:nvPr>
        </p:nvSpPr>
        <p:spPr/>
        <p:txBody>
          <a:bodyPr/>
          <a:lstStyle/>
          <a:p>
            <a:fld id="{303CE587-EB86-4A58-A58F-0E7694703301}" type="datetimeFigureOut">
              <a:rPr lang="zh-CN" altLang="en-US" smtClean="0"/>
              <a:t>2020/3/23</a:t>
            </a:fld>
            <a:endParaRPr lang="zh-CN" altLang="en-US"/>
          </a:p>
        </p:txBody>
      </p:sp>
      <p:sp>
        <p:nvSpPr>
          <p:cNvPr id="5" name="页脚占位符 4">
            <a:extLst>
              <a:ext uri="{FF2B5EF4-FFF2-40B4-BE49-F238E27FC236}">
                <a16:creationId xmlns:a16="http://schemas.microsoft.com/office/drawing/2014/main" id="{E7191AB1-4708-437E-AB19-0E0D8EE8C93C}"/>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665D9422-98C9-4FFE-BA24-B99F25B29ED9}"/>
              </a:ext>
            </a:extLst>
          </p:cNvPr>
          <p:cNvSpPr>
            <a:spLocks noGrp="1"/>
          </p:cNvSpPr>
          <p:nvPr>
            <p:ph type="sldNum" sz="quarter" idx="12"/>
          </p:nvPr>
        </p:nvSpPr>
        <p:spPr/>
        <p:txBody>
          <a:bodyPr/>
          <a:lstStyle/>
          <a:p>
            <a:fld id="{2976A454-49BE-4977-A269-B2373FFAACF1}" type="slidenum">
              <a:rPr lang="zh-CN" altLang="en-US" smtClean="0"/>
              <a:t>‹#›</a:t>
            </a:fld>
            <a:endParaRPr lang="zh-CN" altLang="en-US"/>
          </a:p>
        </p:txBody>
      </p:sp>
    </p:spTree>
    <p:extLst>
      <p:ext uri="{BB962C8B-B14F-4D97-AF65-F5344CB8AC3E}">
        <p14:creationId xmlns:p14="http://schemas.microsoft.com/office/powerpoint/2010/main" val="360915546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4A3D989-E581-4A92-A49C-F28B58AF925E}"/>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3A577A80-797A-448D-B07B-A589A06D0BCB}"/>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7B935B0F-250C-498A-9ED9-06DE7A2B77AA}"/>
              </a:ext>
            </a:extLst>
          </p:cNvPr>
          <p:cNvSpPr>
            <a:spLocks noGrp="1"/>
          </p:cNvSpPr>
          <p:nvPr>
            <p:ph type="dt" sz="half" idx="10"/>
          </p:nvPr>
        </p:nvSpPr>
        <p:spPr/>
        <p:txBody>
          <a:bodyPr/>
          <a:lstStyle/>
          <a:p>
            <a:fld id="{303CE587-EB86-4A58-A58F-0E7694703301}" type="datetimeFigureOut">
              <a:rPr lang="zh-CN" altLang="en-US" smtClean="0"/>
              <a:t>2020/3/23</a:t>
            </a:fld>
            <a:endParaRPr lang="zh-CN" altLang="en-US"/>
          </a:p>
        </p:txBody>
      </p:sp>
      <p:sp>
        <p:nvSpPr>
          <p:cNvPr id="5" name="页脚占位符 4">
            <a:extLst>
              <a:ext uri="{FF2B5EF4-FFF2-40B4-BE49-F238E27FC236}">
                <a16:creationId xmlns:a16="http://schemas.microsoft.com/office/drawing/2014/main" id="{09C74CC6-4534-4F2A-B102-9FF54A4F28D5}"/>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68129F1F-82FA-4776-AC67-0412459C854A}"/>
              </a:ext>
            </a:extLst>
          </p:cNvPr>
          <p:cNvSpPr>
            <a:spLocks noGrp="1"/>
          </p:cNvSpPr>
          <p:nvPr>
            <p:ph type="sldNum" sz="quarter" idx="12"/>
          </p:nvPr>
        </p:nvSpPr>
        <p:spPr/>
        <p:txBody>
          <a:bodyPr/>
          <a:lstStyle/>
          <a:p>
            <a:fld id="{2976A454-49BE-4977-A269-B2373FFAACF1}" type="slidenum">
              <a:rPr lang="zh-CN" altLang="en-US" smtClean="0"/>
              <a:t>‹#›</a:t>
            </a:fld>
            <a:endParaRPr lang="zh-CN" altLang="en-US"/>
          </a:p>
        </p:txBody>
      </p:sp>
    </p:spTree>
    <p:extLst>
      <p:ext uri="{BB962C8B-B14F-4D97-AF65-F5344CB8AC3E}">
        <p14:creationId xmlns:p14="http://schemas.microsoft.com/office/powerpoint/2010/main" val="4172809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9FBD373F-4C39-4FDD-8DA2-90ADA1DBECBE}"/>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D8582043-0ADB-4368-AAF5-69F236DF6B81}"/>
              </a:ext>
            </a:extLst>
          </p:cNvPr>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011EC602-ACC2-45DA-9DA7-0F2A6D72DDB0}"/>
              </a:ext>
            </a:extLst>
          </p:cNvPr>
          <p:cNvSpPr>
            <a:spLocks noGrp="1"/>
          </p:cNvSpPr>
          <p:nvPr>
            <p:ph type="dt" sz="half" idx="10"/>
          </p:nvPr>
        </p:nvSpPr>
        <p:spPr/>
        <p:txBody>
          <a:bodyPr/>
          <a:lstStyle/>
          <a:p>
            <a:fld id="{303CE587-EB86-4A58-A58F-0E7694703301}" type="datetimeFigureOut">
              <a:rPr lang="zh-CN" altLang="en-US" smtClean="0"/>
              <a:t>2020/3/23</a:t>
            </a:fld>
            <a:endParaRPr lang="zh-CN" altLang="en-US"/>
          </a:p>
        </p:txBody>
      </p:sp>
      <p:sp>
        <p:nvSpPr>
          <p:cNvPr id="5" name="页脚占位符 4">
            <a:extLst>
              <a:ext uri="{FF2B5EF4-FFF2-40B4-BE49-F238E27FC236}">
                <a16:creationId xmlns:a16="http://schemas.microsoft.com/office/drawing/2014/main" id="{A0B1BEC8-AAC0-4710-A851-3717CB698A82}"/>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A21A0CF2-6EF4-4E50-8409-7F1CFF34A72A}"/>
              </a:ext>
            </a:extLst>
          </p:cNvPr>
          <p:cNvSpPr>
            <a:spLocks noGrp="1"/>
          </p:cNvSpPr>
          <p:nvPr>
            <p:ph type="sldNum" sz="quarter" idx="12"/>
          </p:nvPr>
        </p:nvSpPr>
        <p:spPr/>
        <p:txBody>
          <a:bodyPr/>
          <a:lstStyle/>
          <a:p>
            <a:fld id="{2976A454-49BE-4977-A269-B2373FFAACF1}" type="slidenum">
              <a:rPr lang="zh-CN" altLang="en-US" smtClean="0"/>
              <a:t>‹#›</a:t>
            </a:fld>
            <a:endParaRPr lang="zh-CN" altLang="en-US"/>
          </a:p>
        </p:txBody>
      </p:sp>
    </p:spTree>
    <p:extLst>
      <p:ext uri="{BB962C8B-B14F-4D97-AF65-F5344CB8AC3E}">
        <p14:creationId xmlns:p14="http://schemas.microsoft.com/office/powerpoint/2010/main" val="11231700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BF2E4A1-F1AF-4EE5-B054-6EE962D7BCBB}"/>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337C0F89-DB79-4794-B067-BDA4DC2BE396}"/>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9309CD8B-35F8-497F-B3A2-33DB33454461}"/>
              </a:ext>
            </a:extLst>
          </p:cNvPr>
          <p:cNvSpPr>
            <a:spLocks noGrp="1"/>
          </p:cNvSpPr>
          <p:nvPr>
            <p:ph type="dt" sz="half" idx="10"/>
          </p:nvPr>
        </p:nvSpPr>
        <p:spPr/>
        <p:txBody>
          <a:bodyPr/>
          <a:lstStyle/>
          <a:p>
            <a:fld id="{303CE587-EB86-4A58-A58F-0E7694703301}" type="datetimeFigureOut">
              <a:rPr lang="zh-CN" altLang="en-US" smtClean="0"/>
              <a:t>2020/3/23</a:t>
            </a:fld>
            <a:endParaRPr lang="zh-CN" altLang="en-US"/>
          </a:p>
        </p:txBody>
      </p:sp>
      <p:sp>
        <p:nvSpPr>
          <p:cNvPr id="5" name="页脚占位符 4">
            <a:extLst>
              <a:ext uri="{FF2B5EF4-FFF2-40B4-BE49-F238E27FC236}">
                <a16:creationId xmlns:a16="http://schemas.microsoft.com/office/drawing/2014/main" id="{F91000B1-0531-4D06-94BC-631087C8DC06}"/>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5F78970C-FBD1-422F-92DD-546FDF5255B6}"/>
              </a:ext>
            </a:extLst>
          </p:cNvPr>
          <p:cNvSpPr>
            <a:spLocks noGrp="1"/>
          </p:cNvSpPr>
          <p:nvPr>
            <p:ph type="sldNum" sz="quarter" idx="12"/>
          </p:nvPr>
        </p:nvSpPr>
        <p:spPr/>
        <p:txBody>
          <a:bodyPr/>
          <a:lstStyle/>
          <a:p>
            <a:fld id="{2976A454-49BE-4977-A269-B2373FFAACF1}" type="slidenum">
              <a:rPr lang="zh-CN" altLang="en-US" smtClean="0"/>
              <a:t>‹#›</a:t>
            </a:fld>
            <a:endParaRPr lang="zh-CN" altLang="en-US"/>
          </a:p>
        </p:txBody>
      </p:sp>
    </p:spTree>
    <p:extLst>
      <p:ext uri="{BB962C8B-B14F-4D97-AF65-F5344CB8AC3E}">
        <p14:creationId xmlns:p14="http://schemas.microsoft.com/office/powerpoint/2010/main" val="131263736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3679390-D2B8-4946-A21B-2080FBEEB381}"/>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EE45737E-7932-4C71-BEBC-A90596B19A2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id="{9A8E49B5-DF77-47EB-919B-C7535A330B54}"/>
              </a:ext>
            </a:extLst>
          </p:cNvPr>
          <p:cNvSpPr>
            <a:spLocks noGrp="1"/>
          </p:cNvSpPr>
          <p:nvPr>
            <p:ph type="dt" sz="half" idx="10"/>
          </p:nvPr>
        </p:nvSpPr>
        <p:spPr/>
        <p:txBody>
          <a:bodyPr/>
          <a:lstStyle/>
          <a:p>
            <a:fld id="{303CE587-EB86-4A58-A58F-0E7694703301}" type="datetimeFigureOut">
              <a:rPr lang="zh-CN" altLang="en-US" smtClean="0"/>
              <a:t>2020/3/23</a:t>
            </a:fld>
            <a:endParaRPr lang="zh-CN" altLang="en-US"/>
          </a:p>
        </p:txBody>
      </p:sp>
      <p:sp>
        <p:nvSpPr>
          <p:cNvPr id="5" name="页脚占位符 4">
            <a:extLst>
              <a:ext uri="{FF2B5EF4-FFF2-40B4-BE49-F238E27FC236}">
                <a16:creationId xmlns:a16="http://schemas.microsoft.com/office/drawing/2014/main" id="{C203812E-88DF-481D-9BD2-9B7863FFF48C}"/>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1CEEA840-D32C-4319-9F9E-EEB4C3D0F341}"/>
              </a:ext>
            </a:extLst>
          </p:cNvPr>
          <p:cNvSpPr>
            <a:spLocks noGrp="1"/>
          </p:cNvSpPr>
          <p:nvPr>
            <p:ph type="sldNum" sz="quarter" idx="12"/>
          </p:nvPr>
        </p:nvSpPr>
        <p:spPr/>
        <p:txBody>
          <a:bodyPr/>
          <a:lstStyle/>
          <a:p>
            <a:fld id="{2976A454-49BE-4977-A269-B2373FFAACF1}" type="slidenum">
              <a:rPr lang="zh-CN" altLang="en-US" smtClean="0"/>
              <a:t>‹#›</a:t>
            </a:fld>
            <a:endParaRPr lang="zh-CN" altLang="en-US"/>
          </a:p>
        </p:txBody>
      </p:sp>
    </p:spTree>
    <p:extLst>
      <p:ext uri="{BB962C8B-B14F-4D97-AF65-F5344CB8AC3E}">
        <p14:creationId xmlns:p14="http://schemas.microsoft.com/office/powerpoint/2010/main" val="3464030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B63CC44-6CA3-4F8A-9673-53089F3613D8}"/>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EC3CC64A-9912-4061-BEF4-27DE91C1D549}"/>
              </a:ext>
            </a:extLst>
          </p:cNvPr>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id="{6AD9392E-086E-43CE-B0CE-AFDE73DAA36B}"/>
              </a:ext>
            </a:extLst>
          </p:cNvPr>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id="{F69F26C8-323C-42B2-B013-5ABE7172EF14}"/>
              </a:ext>
            </a:extLst>
          </p:cNvPr>
          <p:cNvSpPr>
            <a:spLocks noGrp="1"/>
          </p:cNvSpPr>
          <p:nvPr>
            <p:ph type="dt" sz="half" idx="10"/>
          </p:nvPr>
        </p:nvSpPr>
        <p:spPr/>
        <p:txBody>
          <a:bodyPr/>
          <a:lstStyle/>
          <a:p>
            <a:fld id="{303CE587-EB86-4A58-A58F-0E7694703301}" type="datetimeFigureOut">
              <a:rPr lang="zh-CN" altLang="en-US" smtClean="0"/>
              <a:t>2020/3/23</a:t>
            </a:fld>
            <a:endParaRPr lang="zh-CN" altLang="en-US"/>
          </a:p>
        </p:txBody>
      </p:sp>
      <p:sp>
        <p:nvSpPr>
          <p:cNvPr id="6" name="页脚占位符 5">
            <a:extLst>
              <a:ext uri="{FF2B5EF4-FFF2-40B4-BE49-F238E27FC236}">
                <a16:creationId xmlns:a16="http://schemas.microsoft.com/office/drawing/2014/main" id="{B945549B-CECB-4C96-BC61-E4924A5A9F18}"/>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0A2164E5-F4C3-4A69-A656-3196E061F7BA}"/>
              </a:ext>
            </a:extLst>
          </p:cNvPr>
          <p:cNvSpPr>
            <a:spLocks noGrp="1"/>
          </p:cNvSpPr>
          <p:nvPr>
            <p:ph type="sldNum" sz="quarter" idx="12"/>
          </p:nvPr>
        </p:nvSpPr>
        <p:spPr/>
        <p:txBody>
          <a:bodyPr/>
          <a:lstStyle/>
          <a:p>
            <a:fld id="{2976A454-49BE-4977-A269-B2373FFAACF1}" type="slidenum">
              <a:rPr lang="zh-CN" altLang="en-US" smtClean="0"/>
              <a:t>‹#›</a:t>
            </a:fld>
            <a:endParaRPr lang="zh-CN" altLang="en-US"/>
          </a:p>
        </p:txBody>
      </p:sp>
    </p:spTree>
    <p:extLst>
      <p:ext uri="{BB962C8B-B14F-4D97-AF65-F5344CB8AC3E}">
        <p14:creationId xmlns:p14="http://schemas.microsoft.com/office/powerpoint/2010/main" val="236701406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22F8B33-5586-4D83-8787-ACBFB7930462}"/>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836FBFE0-CE2E-4288-8A71-B2EA4FC1D23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236F4923-1FB8-4A6F-87FC-11D5328079F8}"/>
              </a:ext>
            </a:extLst>
          </p:cNvPr>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id="{1DE6203E-FB59-4CDD-9117-FB404EF7267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6AFD4BAD-0FDD-4E81-8513-F89E38488D96}"/>
              </a:ext>
            </a:extLst>
          </p:cNvPr>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id="{46AB1F62-E368-449D-89B5-ADD426803434}"/>
              </a:ext>
            </a:extLst>
          </p:cNvPr>
          <p:cNvSpPr>
            <a:spLocks noGrp="1"/>
          </p:cNvSpPr>
          <p:nvPr>
            <p:ph type="dt" sz="half" idx="10"/>
          </p:nvPr>
        </p:nvSpPr>
        <p:spPr/>
        <p:txBody>
          <a:bodyPr/>
          <a:lstStyle/>
          <a:p>
            <a:fld id="{303CE587-EB86-4A58-A58F-0E7694703301}" type="datetimeFigureOut">
              <a:rPr lang="zh-CN" altLang="en-US" smtClean="0"/>
              <a:t>2020/3/23</a:t>
            </a:fld>
            <a:endParaRPr lang="zh-CN" altLang="en-US"/>
          </a:p>
        </p:txBody>
      </p:sp>
      <p:sp>
        <p:nvSpPr>
          <p:cNvPr id="8" name="页脚占位符 7">
            <a:extLst>
              <a:ext uri="{FF2B5EF4-FFF2-40B4-BE49-F238E27FC236}">
                <a16:creationId xmlns:a16="http://schemas.microsoft.com/office/drawing/2014/main" id="{89E25D1B-D600-440B-AF41-EC18EA977858}"/>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A1EA2779-943D-4DEB-BB93-6ED2AE91AC31}"/>
              </a:ext>
            </a:extLst>
          </p:cNvPr>
          <p:cNvSpPr>
            <a:spLocks noGrp="1"/>
          </p:cNvSpPr>
          <p:nvPr>
            <p:ph type="sldNum" sz="quarter" idx="12"/>
          </p:nvPr>
        </p:nvSpPr>
        <p:spPr/>
        <p:txBody>
          <a:bodyPr/>
          <a:lstStyle/>
          <a:p>
            <a:fld id="{2976A454-49BE-4977-A269-B2373FFAACF1}" type="slidenum">
              <a:rPr lang="zh-CN" altLang="en-US" smtClean="0"/>
              <a:t>‹#›</a:t>
            </a:fld>
            <a:endParaRPr lang="zh-CN" altLang="en-US"/>
          </a:p>
        </p:txBody>
      </p:sp>
    </p:spTree>
    <p:extLst>
      <p:ext uri="{BB962C8B-B14F-4D97-AF65-F5344CB8AC3E}">
        <p14:creationId xmlns:p14="http://schemas.microsoft.com/office/powerpoint/2010/main" val="42505295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B3C4D00-C0A9-4163-A36D-21FB354685E3}"/>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52E5C742-2257-4885-8B61-7D8806CD0C1B}"/>
              </a:ext>
            </a:extLst>
          </p:cNvPr>
          <p:cNvSpPr>
            <a:spLocks noGrp="1"/>
          </p:cNvSpPr>
          <p:nvPr>
            <p:ph type="dt" sz="half" idx="10"/>
          </p:nvPr>
        </p:nvSpPr>
        <p:spPr/>
        <p:txBody>
          <a:bodyPr/>
          <a:lstStyle/>
          <a:p>
            <a:fld id="{303CE587-EB86-4A58-A58F-0E7694703301}" type="datetimeFigureOut">
              <a:rPr lang="zh-CN" altLang="en-US" smtClean="0"/>
              <a:t>2020/3/23</a:t>
            </a:fld>
            <a:endParaRPr lang="zh-CN" altLang="en-US"/>
          </a:p>
        </p:txBody>
      </p:sp>
      <p:sp>
        <p:nvSpPr>
          <p:cNvPr id="4" name="页脚占位符 3">
            <a:extLst>
              <a:ext uri="{FF2B5EF4-FFF2-40B4-BE49-F238E27FC236}">
                <a16:creationId xmlns:a16="http://schemas.microsoft.com/office/drawing/2014/main" id="{8C16A38D-0010-409F-9419-E459BCC80F14}"/>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084FDBE3-206C-4867-BCD5-0C713B4EFFA9}"/>
              </a:ext>
            </a:extLst>
          </p:cNvPr>
          <p:cNvSpPr>
            <a:spLocks noGrp="1"/>
          </p:cNvSpPr>
          <p:nvPr>
            <p:ph type="sldNum" sz="quarter" idx="12"/>
          </p:nvPr>
        </p:nvSpPr>
        <p:spPr/>
        <p:txBody>
          <a:bodyPr/>
          <a:lstStyle/>
          <a:p>
            <a:fld id="{2976A454-49BE-4977-A269-B2373FFAACF1}" type="slidenum">
              <a:rPr lang="zh-CN" altLang="en-US" smtClean="0"/>
              <a:t>‹#›</a:t>
            </a:fld>
            <a:endParaRPr lang="zh-CN" altLang="en-US"/>
          </a:p>
        </p:txBody>
      </p:sp>
    </p:spTree>
    <p:extLst>
      <p:ext uri="{BB962C8B-B14F-4D97-AF65-F5344CB8AC3E}">
        <p14:creationId xmlns:p14="http://schemas.microsoft.com/office/powerpoint/2010/main" val="131505610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E7690FFB-3B37-4C8F-BE59-646D3E465EF6}"/>
              </a:ext>
            </a:extLst>
          </p:cNvPr>
          <p:cNvSpPr>
            <a:spLocks noGrp="1"/>
          </p:cNvSpPr>
          <p:nvPr>
            <p:ph type="dt" sz="half" idx="10"/>
          </p:nvPr>
        </p:nvSpPr>
        <p:spPr/>
        <p:txBody>
          <a:bodyPr/>
          <a:lstStyle/>
          <a:p>
            <a:fld id="{303CE587-EB86-4A58-A58F-0E7694703301}" type="datetimeFigureOut">
              <a:rPr lang="zh-CN" altLang="en-US" smtClean="0"/>
              <a:t>2020/3/23</a:t>
            </a:fld>
            <a:endParaRPr lang="zh-CN" altLang="en-US"/>
          </a:p>
        </p:txBody>
      </p:sp>
      <p:sp>
        <p:nvSpPr>
          <p:cNvPr id="3" name="页脚占位符 2">
            <a:extLst>
              <a:ext uri="{FF2B5EF4-FFF2-40B4-BE49-F238E27FC236}">
                <a16:creationId xmlns:a16="http://schemas.microsoft.com/office/drawing/2014/main" id="{5A235A65-9BC0-40FA-AD70-8E386339699D}"/>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F60B843E-0579-4BDC-80FC-84311AD53070}"/>
              </a:ext>
            </a:extLst>
          </p:cNvPr>
          <p:cNvSpPr>
            <a:spLocks noGrp="1"/>
          </p:cNvSpPr>
          <p:nvPr>
            <p:ph type="sldNum" sz="quarter" idx="12"/>
          </p:nvPr>
        </p:nvSpPr>
        <p:spPr/>
        <p:txBody>
          <a:bodyPr/>
          <a:lstStyle/>
          <a:p>
            <a:fld id="{2976A454-49BE-4977-A269-B2373FFAACF1}" type="slidenum">
              <a:rPr lang="zh-CN" altLang="en-US" smtClean="0"/>
              <a:t>‹#›</a:t>
            </a:fld>
            <a:endParaRPr lang="zh-CN" altLang="en-US"/>
          </a:p>
        </p:txBody>
      </p:sp>
    </p:spTree>
    <p:extLst>
      <p:ext uri="{BB962C8B-B14F-4D97-AF65-F5344CB8AC3E}">
        <p14:creationId xmlns:p14="http://schemas.microsoft.com/office/powerpoint/2010/main" val="2004383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07F29B8-4268-48D0-8AD0-19CF4F677E5C}"/>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C854682C-F870-49C5-948F-15E0FB1D04B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id="{843BBF50-8139-47D4-97E9-A37154B4AA2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141CA2ED-93A8-47B2-B626-3AE18A73DCFF}"/>
              </a:ext>
            </a:extLst>
          </p:cNvPr>
          <p:cNvSpPr>
            <a:spLocks noGrp="1"/>
          </p:cNvSpPr>
          <p:nvPr>
            <p:ph type="dt" sz="half" idx="10"/>
          </p:nvPr>
        </p:nvSpPr>
        <p:spPr/>
        <p:txBody>
          <a:bodyPr/>
          <a:lstStyle/>
          <a:p>
            <a:fld id="{303CE587-EB86-4A58-A58F-0E7694703301}" type="datetimeFigureOut">
              <a:rPr lang="zh-CN" altLang="en-US" smtClean="0"/>
              <a:t>2020/3/23</a:t>
            </a:fld>
            <a:endParaRPr lang="zh-CN" altLang="en-US"/>
          </a:p>
        </p:txBody>
      </p:sp>
      <p:sp>
        <p:nvSpPr>
          <p:cNvPr id="6" name="页脚占位符 5">
            <a:extLst>
              <a:ext uri="{FF2B5EF4-FFF2-40B4-BE49-F238E27FC236}">
                <a16:creationId xmlns:a16="http://schemas.microsoft.com/office/drawing/2014/main" id="{07373245-CDF2-49FE-B11D-5F636EA45884}"/>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7BE4C196-1743-4103-ADFF-6DC5EDB62D11}"/>
              </a:ext>
            </a:extLst>
          </p:cNvPr>
          <p:cNvSpPr>
            <a:spLocks noGrp="1"/>
          </p:cNvSpPr>
          <p:nvPr>
            <p:ph type="sldNum" sz="quarter" idx="12"/>
          </p:nvPr>
        </p:nvSpPr>
        <p:spPr/>
        <p:txBody>
          <a:bodyPr/>
          <a:lstStyle/>
          <a:p>
            <a:fld id="{2976A454-49BE-4977-A269-B2373FFAACF1}" type="slidenum">
              <a:rPr lang="zh-CN" altLang="en-US" smtClean="0"/>
              <a:t>‹#›</a:t>
            </a:fld>
            <a:endParaRPr lang="zh-CN" altLang="en-US"/>
          </a:p>
        </p:txBody>
      </p:sp>
    </p:spTree>
    <p:extLst>
      <p:ext uri="{BB962C8B-B14F-4D97-AF65-F5344CB8AC3E}">
        <p14:creationId xmlns:p14="http://schemas.microsoft.com/office/powerpoint/2010/main" val="18062000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7F2C72-1561-4D3B-9142-C30866BE44CF}"/>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4826221D-D96D-47C5-BCBF-26EF877517D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9B22631E-4FC8-4EF3-9536-F3142EFB576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D790E782-66F2-4A26-97FA-24B63D4A2860}"/>
              </a:ext>
            </a:extLst>
          </p:cNvPr>
          <p:cNvSpPr>
            <a:spLocks noGrp="1"/>
          </p:cNvSpPr>
          <p:nvPr>
            <p:ph type="dt" sz="half" idx="10"/>
          </p:nvPr>
        </p:nvSpPr>
        <p:spPr/>
        <p:txBody>
          <a:bodyPr/>
          <a:lstStyle/>
          <a:p>
            <a:fld id="{303CE587-EB86-4A58-A58F-0E7694703301}" type="datetimeFigureOut">
              <a:rPr lang="zh-CN" altLang="en-US" smtClean="0"/>
              <a:t>2020/3/23</a:t>
            </a:fld>
            <a:endParaRPr lang="zh-CN" altLang="en-US"/>
          </a:p>
        </p:txBody>
      </p:sp>
      <p:sp>
        <p:nvSpPr>
          <p:cNvPr id="6" name="页脚占位符 5">
            <a:extLst>
              <a:ext uri="{FF2B5EF4-FFF2-40B4-BE49-F238E27FC236}">
                <a16:creationId xmlns:a16="http://schemas.microsoft.com/office/drawing/2014/main" id="{359C9194-2D87-4CCE-8143-2F48F627BC5A}"/>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D478FE4D-4A84-4BF0-B787-0C777E72784B}"/>
              </a:ext>
            </a:extLst>
          </p:cNvPr>
          <p:cNvSpPr>
            <a:spLocks noGrp="1"/>
          </p:cNvSpPr>
          <p:nvPr>
            <p:ph type="sldNum" sz="quarter" idx="12"/>
          </p:nvPr>
        </p:nvSpPr>
        <p:spPr/>
        <p:txBody>
          <a:bodyPr/>
          <a:lstStyle/>
          <a:p>
            <a:fld id="{2976A454-49BE-4977-A269-B2373FFAACF1}" type="slidenum">
              <a:rPr lang="zh-CN" altLang="en-US" smtClean="0"/>
              <a:t>‹#›</a:t>
            </a:fld>
            <a:endParaRPr lang="zh-CN" altLang="en-US"/>
          </a:p>
        </p:txBody>
      </p:sp>
    </p:spTree>
    <p:extLst>
      <p:ext uri="{BB962C8B-B14F-4D97-AF65-F5344CB8AC3E}">
        <p14:creationId xmlns:p14="http://schemas.microsoft.com/office/powerpoint/2010/main" val="71074908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72B79274-8999-40DE-AC3D-059D91052EC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04FEC29E-5314-41AF-A3B3-E0563F23063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76F4A5CE-E23C-4732-BB25-169DB677387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03CE587-EB86-4A58-A58F-0E7694703301}" type="datetimeFigureOut">
              <a:rPr lang="zh-CN" altLang="en-US" smtClean="0"/>
              <a:t>2020/3/23</a:t>
            </a:fld>
            <a:endParaRPr lang="zh-CN" altLang="en-US"/>
          </a:p>
        </p:txBody>
      </p:sp>
      <p:sp>
        <p:nvSpPr>
          <p:cNvPr id="5" name="页脚占位符 4">
            <a:extLst>
              <a:ext uri="{FF2B5EF4-FFF2-40B4-BE49-F238E27FC236}">
                <a16:creationId xmlns:a16="http://schemas.microsoft.com/office/drawing/2014/main" id="{74A932E1-FD9E-48AC-BAF8-248EE8C16F8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6E6D657D-5D95-47DB-BF3B-55DFE6954A6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976A454-49BE-4977-A269-B2373FFAACF1}" type="slidenum">
              <a:rPr lang="zh-CN" altLang="en-US" smtClean="0"/>
              <a:t>‹#›</a:t>
            </a:fld>
            <a:endParaRPr lang="zh-CN" altLang="en-US"/>
          </a:p>
        </p:txBody>
      </p:sp>
    </p:spTree>
    <p:extLst>
      <p:ext uri="{BB962C8B-B14F-4D97-AF65-F5344CB8AC3E}">
        <p14:creationId xmlns:p14="http://schemas.microsoft.com/office/powerpoint/2010/main" val="198314728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7.xml"/><Relationship Id="rId4" Type="http://schemas.openxmlformats.org/officeDocument/2006/relationships/image" Target="../media/image17.jpeg"/></Relationships>
</file>

<file path=ppt/slides/_rels/slide1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5.svg"/><Relationship Id="rId7" Type="http://schemas.openxmlformats.org/officeDocument/2006/relationships/image" Target="../media/image9.svg"/><Relationship Id="rId2" Type="http://schemas.openxmlformats.org/officeDocument/2006/relationships/image" Target="../media/image4.png"/><Relationship Id="rId1" Type="http://schemas.openxmlformats.org/officeDocument/2006/relationships/slideLayout" Target="../slideLayouts/slideLayout7.xml"/><Relationship Id="rId6" Type="http://schemas.openxmlformats.org/officeDocument/2006/relationships/image" Target="../media/image8.png"/><Relationship Id="rId5" Type="http://schemas.openxmlformats.org/officeDocument/2006/relationships/image" Target="../media/image7.svg"/><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486255"/>
        </a:solidFill>
        <a:effectLst/>
      </p:bgPr>
    </p:bg>
    <p:spTree>
      <p:nvGrpSpPr>
        <p:cNvPr id="1" name=""/>
        <p:cNvGrpSpPr/>
        <p:nvPr/>
      </p:nvGrpSpPr>
      <p:grpSpPr>
        <a:xfrm>
          <a:off x="0" y="0"/>
          <a:ext cx="0" cy="0"/>
          <a:chOff x="0" y="0"/>
          <a:chExt cx="0" cy="0"/>
        </a:xfrm>
      </p:grpSpPr>
      <p:pic>
        <p:nvPicPr>
          <p:cNvPr id="6" name="图片 5" descr="沙滩上的风景&#10;&#10;描述已自动生成">
            <a:extLst>
              <a:ext uri="{FF2B5EF4-FFF2-40B4-BE49-F238E27FC236}">
                <a16:creationId xmlns:a16="http://schemas.microsoft.com/office/drawing/2014/main" id="{28BD30E7-5335-4A73-9C91-106FF238B620}"/>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701991" y="1190624"/>
            <a:ext cx="3781425" cy="3781425"/>
          </a:xfrm>
          <a:prstGeom prst="rect">
            <a:avLst/>
          </a:prstGeom>
        </p:spPr>
      </p:pic>
      <p:sp>
        <p:nvSpPr>
          <p:cNvPr id="7" name="矩形 6">
            <a:extLst>
              <a:ext uri="{FF2B5EF4-FFF2-40B4-BE49-F238E27FC236}">
                <a16:creationId xmlns:a16="http://schemas.microsoft.com/office/drawing/2014/main" id="{A377E417-4D7F-469F-AD9B-C45E0506AE30}"/>
              </a:ext>
            </a:extLst>
          </p:cNvPr>
          <p:cNvSpPr/>
          <p:nvPr/>
        </p:nvSpPr>
        <p:spPr>
          <a:xfrm>
            <a:off x="5986632" y="3254217"/>
            <a:ext cx="4619625" cy="446604"/>
          </a:xfrm>
          <a:prstGeom prst="rect">
            <a:avLst/>
          </a:prstGeom>
          <a:solidFill>
            <a:srgbClr val="D284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a:extLst>
              <a:ext uri="{FF2B5EF4-FFF2-40B4-BE49-F238E27FC236}">
                <a16:creationId xmlns:a16="http://schemas.microsoft.com/office/drawing/2014/main" id="{5D3A0E0B-C2FB-4DAC-81A5-30ADBA9573B3}"/>
              </a:ext>
            </a:extLst>
          </p:cNvPr>
          <p:cNvSpPr txBox="1"/>
          <p:nvPr/>
        </p:nvSpPr>
        <p:spPr>
          <a:xfrm>
            <a:off x="6110458" y="3292853"/>
            <a:ext cx="4371975" cy="369332"/>
          </a:xfrm>
          <a:prstGeom prst="rect">
            <a:avLst/>
          </a:prstGeom>
          <a:noFill/>
        </p:spPr>
        <p:txBody>
          <a:bodyPr wrap="square" rtlCol="0">
            <a:spAutoFit/>
          </a:bodyPr>
          <a:lstStyle/>
          <a:p>
            <a:pPr algn="dist"/>
            <a:r>
              <a:rPr lang="en-US" altLang="zh-CN">
                <a:solidFill>
                  <a:schemeClr val="bg1"/>
                </a:solidFill>
                <a:latin typeface="Alibaba Sans" panose="020B0503020203040204" pitchFamily="34" charset="0"/>
                <a:cs typeface="Alibaba Sans" panose="020B0503020203040204" pitchFamily="34" charset="0"/>
              </a:rPr>
              <a:t>MORANDI</a:t>
            </a:r>
            <a:endParaRPr lang="zh-CN" altLang="en-US">
              <a:solidFill>
                <a:schemeClr val="bg1"/>
              </a:solidFill>
              <a:latin typeface="Alibaba Sans" panose="020B0503020203040204" pitchFamily="34" charset="0"/>
              <a:cs typeface="Alibaba Sans" panose="020B0503020203040204" pitchFamily="34" charset="0"/>
            </a:endParaRPr>
          </a:p>
        </p:txBody>
      </p:sp>
      <p:sp>
        <p:nvSpPr>
          <p:cNvPr id="9" name="文本框 8">
            <a:extLst>
              <a:ext uri="{FF2B5EF4-FFF2-40B4-BE49-F238E27FC236}">
                <a16:creationId xmlns:a16="http://schemas.microsoft.com/office/drawing/2014/main" id="{DA23D20B-3BC2-4C6A-B0DE-0F7C0E66FD37}"/>
              </a:ext>
            </a:extLst>
          </p:cNvPr>
          <p:cNvSpPr txBox="1"/>
          <p:nvPr/>
        </p:nvSpPr>
        <p:spPr>
          <a:xfrm>
            <a:off x="6230213" y="2019539"/>
            <a:ext cx="3700052" cy="1200329"/>
          </a:xfrm>
          <a:prstGeom prst="rect">
            <a:avLst/>
          </a:prstGeom>
          <a:noFill/>
        </p:spPr>
        <p:txBody>
          <a:bodyPr wrap="none" rtlCol="0">
            <a:spAutoFit/>
          </a:bodyPr>
          <a:lstStyle/>
          <a:p>
            <a:r>
              <a:rPr lang="en-US" altLang="zh-CN" sz="7200" spc="600" dirty="0" err="1">
                <a:solidFill>
                  <a:srgbClr val="D28472"/>
                </a:solidFill>
                <a:latin typeface="CommercialScript BT" panose="03030803040807090C04" pitchFamily="66" charset="0"/>
                <a:ea typeface="思源宋体 CN Heavy" panose="02020900000000000000" pitchFamily="18" charset="-122"/>
              </a:rPr>
              <a:t>Morandi</a:t>
            </a:r>
            <a:endParaRPr lang="zh-CN" altLang="en-US" sz="7200" spc="600" dirty="0">
              <a:solidFill>
                <a:srgbClr val="D28472"/>
              </a:solidFill>
              <a:latin typeface="CommercialScript BT" panose="03030803040807090C04" pitchFamily="66" charset="0"/>
              <a:ea typeface="思源宋体 CN Heavy" panose="02020900000000000000" pitchFamily="18" charset="-122"/>
            </a:endParaRPr>
          </a:p>
        </p:txBody>
      </p:sp>
      <p:sp>
        <p:nvSpPr>
          <p:cNvPr id="10" name="文本框 9">
            <a:extLst>
              <a:ext uri="{FF2B5EF4-FFF2-40B4-BE49-F238E27FC236}">
                <a16:creationId xmlns:a16="http://schemas.microsoft.com/office/drawing/2014/main" id="{99099349-493E-41B0-8F7A-6A44D757A137}"/>
              </a:ext>
            </a:extLst>
          </p:cNvPr>
          <p:cNvSpPr txBox="1"/>
          <p:nvPr/>
        </p:nvSpPr>
        <p:spPr>
          <a:xfrm>
            <a:off x="5902813" y="3846791"/>
            <a:ext cx="2670176" cy="338554"/>
          </a:xfrm>
          <a:prstGeom prst="rect">
            <a:avLst/>
          </a:prstGeom>
          <a:noFill/>
        </p:spPr>
        <p:txBody>
          <a:bodyPr wrap="square" rtlCol="0">
            <a:spAutoFit/>
          </a:bodyPr>
          <a:lstStyle/>
          <a:p>
            <a:pPr algn="dist"/>
            <a:r>
              <a:rPr lang="en-US" altLang="zh-CN" sz="1600" spc="300" dirty="0">
                <a:solidFill>
                  <a:schemeClr val="bg1">
                    <a:alpha val="70000"/>
                  </a:schemeClr>
                </a:solidFill>
                <a:latin typeface="Alibaba Sans Light" panose="020B0303020203040204" pitchFamily="34" charset="0"/>
                <a:cs typeface="Alibaba Sans Light" panose="020B0303020203040204" pitchFamily="34" charset="0"/>
              </a:rPr>
              <a:t>DESIGN BY SENBEN</a:t>
            </a:r>
            <a:endParaRPr lang="zh-CN" altLang="en-US" sz="1600" spc="300" dirty="0">
              <a:solidFill>
                <a:schemeClr val="bg1">
                  <a:alpha val="70000"/>
                </a:schemeClr>
              </a:solidFill>
              <a:latin typeface="Alibaba Sans Light" panose="020B0303020203040204" pitchFamily="34" charset="0"/>
              <a:cs typeface="Alibaba Sans Light" panose="020B0303020203040204" pitchFamily="34" charset="0"/>
            </a:endParaRPr>
          </a:p>
        </p:txBody>
      </p:sp>
      <p:sp>
        <p:nvSpPr>
          <p:cNvPr id="11" name="矩形 10">
            <a:extLst>
              <a:ext uri="{FF2B5EF4-FFF2-40B4-BE49-F238E27FC236}">
                <a16:creationId xmlns:a16="http://schemas.microsoft.com/office/drawing/2014/main" id="{20A35AE5-800A-4067-8F6B-83C7ADBEF5F0}"/>
              </a:ext>
            </a:extLst>
          </p:cNvPr>
          <p:cNvSpPr/>
          <p:nvPr/>
        </p:nvSpPr>
        <p:spPr>
          <a:xfrm>
            <a:off x="2095470" y="5583941"/>
            <a:ext cx="8269487" cy="658385"/>
          </a:xfrm>
          <a:prstGeom prst="rect">
            <a:avLst/>
          </a:prstGeom>
          <a:noFill/>
        </p:spPr>
        <p:txBody>
          <a:bodyPr wrap="square" rtlCol="0">
            <a:spAutoFit/>
          </a:bodyPr>
          <a:lstStyle/>
          <a:p>
            <a:pPr algn="ctr">
              <a:lnSpc>
                <a:spcPct val="120000"/>
              </a:lnSpc>
            </a:pPr>
            <a:r>
              <a:rPr lang="en-US" altLang="zh-CN" sz="1600" spc="300">
                <a:solidFill>
                  <a:schemeClr val="bg1">
                    <a:alpha val="70000"/>
                  </a:schemeClr>
                </a:solidFill>
                <a:latin typeface="思源宋体 CN ExtraLight" panose="02020200000000000000" pitchFamily="18" charset="-122"/>
                <a:ea typeface="思源宋体 CN ExtraLight" panose="02020200000000000000" pitchFamily="18" charset="-122"/>
                <a:cs typeface="Alibaba Sans Light" panose="020B0303020203040204" pitchFamily="34" charset="0"/>
              </a:rPr>
              <a:t>Lorem ipsum dolor sit amet, consectetur adipiscing elit. Sed maximus ornare tortor.</a:t>
            </a:r>
            <a:endParaRPr lang="zh-CN" altLang="en-US" sz="1600" spc="300">
              <a:solidFill>
                <a:schemeClr val="bg1">
                  <a:alpha val="70000"/>
                </a:schemeClr>
              </a:solidFill>
              <a:latin typeface="思源宋体 CN ExtraLight" panose="02020200000000000000" pitchFamily="18" charset="-122"/>
              <a:ea typeface="思源宋体 CN ExtraLight" panose="02020200000000000000" pitchFamily="18" charset="-122"/>
              <a:cs typeface="Alibaba Sans Light" panose="020B0303020203040204" pitchFamily="34" charset="0"/>
            </a:endParaRPr>
          </a:p>
        </p:txBody>
      </p:sp>
      <p:sp>
        <p:nvSpPr>
          <p:cNvPr id="14" name="矩形 13">
            <a:extLst>
              <a:ext uri="{FF2B5EF4-FFF2-40B4-BE49-F238E27FC236}">
                <a16:creationId xmlns:a16="http://schemas.microsoft.com/office/drawing/2014/main" id="{F584FCBB-9862-41E8-A585-9599426C0C00}"/>
              </a:ext>
            </a:extLst>
          </p:cNvPr>
          <p:cNvSpPr/>
          <p:nvPr/>
        </p:nvSpPr>
        <p:spPr>
          <a:xfrm>
            <a:off x="0" y="6591300"/>
            <a:ext cx="12192000" cy="266700"/>
          </a:xfrm>
          <a:prstGeom prst="rect">
            <a:avLst/>
          </a:prstGeom>
          <a:solidFill>
            <a:srgbClr val="E9DE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05161088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a:extLst>
              <a:ext uri="{FF2B5EF4-FFF2-40B4-BE49-F238E27FC236}">
                <a16:creationId xmlns:a16="http://schemas.microsoft.com/office/drawing/2014/main" id="{F4A38EAA-6E52-4419-A754-EB9CFAB664AA}"/>
              </a:ext>
            </a:extLst>
          </p:cNvPr>
          <p:cNvSpPr/>
          <p:nvPr/>
        </p:nvSpPr>
        <p:spPr>
          <a:xfrm>
            <a:off x="0" y="0"/>
            <a:ext cx="12192000" cy="3429000"/>
          </a:xfrm>
          <a:prstGeom prst="rect">
            <a:avLst/>
          </a:prstGeom>
          <a:solidFill>
            <a:srgbClr val="4862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a:extLst>
              <a:ext uri="{FF2B5EF4-FFF2-40B4-BE49-F238E27FC236}">
                <a16:creationId xmlns:a16="http://schemas.microsoft.com/office/drawing/2014/main" id="{0421C74D-F93F-4C05-A36B-F926E0339092}"/>
              </a:ext>
            </a:extLst>
          </p:cNvPr>
          <p:cNvSpPr/>
          <p:nvPr/>
        </p:nvSpPr>
        <p:spPr>
          <a:xfrm>
            <a:off x="812800" y="2374900"/>
            <a:ext cx="10896600" cy="3759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片 16" descr="图片包含 植物, 草, 游戏机, 树&#10;&#10;描述已自动生成">
            <a:extLst>
              <a:ext uri="{FF2B5EF4-FFF2-40B4-BE49-F238E27FC236}">
                <a16:creationId xmlns:a16="http://schemas.microsoft.com/office/drawing/2014/main" id="{F7DD9B33-FF2D-48C8-8CCD-4D536B28AE1F}"/>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212902" y="2532650"/>
            <a:ext cx="2088464" cy="2720134"/>
          </a:xfrm>
          <a:prstGeom prst="rect">
            <a:avLst/>
          </a:prstGeom>
        </p:spPr>
      </p:pic>
      <p:sp>
        <p:nvSpPr>
          <p:cNvPr id="6" name="文本框 5">
            <a:extLst>
              <a:ext uri="{FF2B5EF4-FFF2-40B4-BE49-F238E27FC236}">
                <a16:creationId xmlns:a16="http://schemas.microsoft.com/office/drawing/2014/main" id="{7270A622-4B6A-4D60-95A6-7786C3916044}"/>
              </a:ext>
            </a:extLst>
          </p:cNvPr>
          <p:cNvSpPr txBox="1"/>
          <p:nvPr/>
        </p:nvSpPr>
        <p:spPr>
          <a:xfrm>
            <a:off x="3848215" y="3542794"/>
            <a:ext cx="1676285" cy="441596"/>
          </a:xfrm>
          <a:prstGeom prst="rect">
            <a:avLst/>
          </a:prstGeom>
          <a:noFill/>
        </p:spPr>
        <p:txBody>
          <a:bodyPr vert="horz" wrap="square" rtlCol="0">
            <a:spAutoFit/>
          </a:bodyPr>
          <a:lstStyle>
            <a:defPPr>
              <a:defRPr lang="zh-CN"/>
            </a:defPPr>
            <a:lvl1pPr>
              <a:lnSpc>
                <a:spcPct val="120000"/>
              </a:lnSpc>
              <a:defRPr sz="1200">
                <a:solidFill>
                  <a:schemeClr val="tx1">
                    <a:lumMod val="85000"/>
                    <a:lumOff val="15000"/>
                    <a:alpha val="70000"/>
                  </a:schemeClr>
                </a:solidFill>
                <a:latin typeface="Alibaba Sans" panose="020B0503020203040204" pitchFamily="34" charset="0"/>
                <a:cs typeface="Alibaba Sans" panose="020B0503020203040204" pitchFamily="34" charset="0"/>
              </a:defRPr>
            </a:lvl1pPr>
          </a:lstStyle>
          <a:p>
            <a:r>
              <a:rPr lang="zh-CN" altLang="en-US" sz="2000" dirty="0">
                <a:solidFill>
                  <a:schemeClr val="tx1">
                    <a:lumMod val="95000"/>
                    <a:lumOff val="5000"/>
                    <a:alpha val="70000"/>
                  </a:schemeClr>
                </a:solidFill>
                <a:latin typeface="阿里巴巴普惠体 M" panose="00020600040101010101" pitchFamily="18" charset="-122"/>
                <a:ea typeface="阿里巴巴普惠体 M" panose="00020600040101010101" pitchFamily="18" charset="-122"/>
                <a:cs typeface="阿里巴巴普惠体 M" panose="00020600040101010101" pitchFamily="18" charset="-122"/>
              </a:rPr>
              <a:t>输入标题</a:t>
            </a:r>
          </a:p>
        </p:txBody>
      </p:sp>
      <p:sp>
        <p:nvSpPr>
          <p:cNvPr id="7" name="文本框 6">
            <a:extLst>
              <a:ext uri="{FF2B5EF4-FFF2-40B4-BE49-F238E27FC236}">
                <a16:creationId xmlns:a16="http://schemas.microsoft.com/office/drawing/2014/main" id="{8C3BCD32-DE94-48EF-A0F8-5A52652B8931}"/>
              </a:ext>
            </a:extLst>
          </p:cNvPr>
          <p:cNvSpPr txBox="1"/>
          <p:nvPr/>
        </p:nvSpPr>
        <p:spPr>
          <a:xfrm>
            <a:off x="3880599" y="2976097"/>
            <a:ext cx="1244485" cy="301621"/>
          </a:xfrm>
          <a:prstGeom prst="rect">
            <a:avLst/>
          </a:prstGeom>
          <a:noFill/>
        </p:spPr>
        <p:txBody>
          <a:bodyPr vert="horz" wrap="square" rtlCol="0">
            <a:spAutoFit/>
          </a:bodyPr>
          <a:lstStyle>
            <a:defPPr>
              <a:defRPr lang="zh-CN"/>
            </a:defPPr>
            <a:lvl1pPr>
              <a:lnSpc>
                <a:spcPct val="120000"/>
              </a:lnSpc>
              <a:defRPr sz="1200">
                <a:solidFill>
                  <a:schemeClr val="tx1">
                    <a:lumMod val="85000"/>
                    <a:lumOff val="15000"/>
                    <a:alpha val="70000"/>
                  </a:schemeClr>
                </a:solidFill>
                <a:latin typeface="Alibaba Sans" panose="020B0503020203040204" pitchFamily="34" charset="0"/>
                <a:cs typeface="Alibaba Sans" panose="020B0503020203040204" pitchFamily="34" charset="0"/>
              </a:defRPr>
            </a:lvl1pPr>
          </a:lstStyle>
          <a:p>
            <a:r>
              <a:rPr lang="en-US" altLang="zh-CN"/>
              <a:t>2019.01.26</a:t>
            </a:r>
            <a:endParaRPr lang="zh-CN" altLang="en-US" dirty="0"/>
          </a:p>
        </p:txBody>
      </p:sp>
      <p:sp>
        <p:nvSpPr>
          <p:cNvPr id="9" name="文本框 8">
            <a:extLst>
              <a:ext uri="{FF2B5EF4-FFF2-40B4-BE49-F238E27FC236}">
                <a16:creationId xmlns:a16="http://schemas.microsoft.com/office/drawing/2014/main" id="{854A3228-E021-4A85-82E3-54C768A1DAD6}"/>
              </a:ext>
            </a:extLst>
          </p:cNvPr>
          <p:cNvSpPr txBox="1"/>
          <p:nvPr/>
        </p:nvSpPr>
        <p:spPr>
          <a:xfrm>
            <a:off x="6337300" y="3542794"/>
            <a:ext cx="1676285" cy="441596"/>
          </a:xfrm>
          <a:prstGeom prst="rect">
            <a:avLst/>
          </a:prstGeom>
          <a:noFill/>
        </p:spPr>
        <p:txBody>
          <a:bodyPr vert="horz" wrap="square" rtlCol="0">
            <a:spAutoFit/>
          </a:bodyPr>
          <a:lstStyle>
            <a:defPPr>
              <a:defRPr lang="zh-CN"/>
            </a:defPPr>
            <a:lvl1pPr>
              <a:lnSpc>
                <a:spcPct val="120000"/>
              </a:lnSpc>
              <a:defRPr sz="1200">
                <a:solidFill>
                  <a:schemeClr val="tx1">
                    <a:lumMod val="85000"/>
                    <a:lumOff val="15000"/>
                    <a:alpha val="70000"/>
                  </a:schemeClr>
                </a:solidFill>
                <a:latin typeface="Alibaba Sans" panose="020B0503020203040204" pitchFamily="34" charset="0"/>
                <a:cs typeface="Alibaba Sans" panose="020B0503020203040204" pitchFamily="34" charset="0"/>
              </a:defRPr>
            </a:lvl1pPr>
          </a:lstStyle>
          <a:p>
            <a:r>
              <a:rPr lang="zh-CN" altLang="en-US" sz="2000" dirty="0">
                <a:solidFill>
                  <a:schemeClr val="tx1">
                    <a:lumMod val="95000"/>
                    <a:lumOff val="5000"/>
                    <a:alpha val="70000"/>
                  </a:schemeClr>
                </a:solidFill>
                <a:latin typeface="阿里巴巴普惠体 M" panose="00020600040101010101" pitchFamily="18" charset="-122"/>
                <a:ea typeface="阿里巴巴普惠体 M" panose="00020600040101010101" pitchFamily="18" charset="-122"/>
                <a:cs typeface="阿里巴巴普惠体 M" panose="00020600040101010101" pitchFamily="18" charset="-122"/>
              </a:rPr>
              <a:t>输入标题</a:t>
            </a:r>
          </a:p>
        </p:txBody>
      </p:sp>
      <p:sp>
        <p:nvSpPr>
          <p:cNvPr id="10" name="文本框 9">
            <a:extLst>
              <a:ext uri="{FF2B5EF4-FFF2-40B4-BE49-F238E27FC236}">
                <a16:creationId xmlns:a16="http://schemas.microsoft.com/office/drawing/2014/main" id="{CE6AC89D-5965-4DC9-8CA2-8EECF54844E5}"/>
              </a:ext>
            </a:extLst>
          </p:cNvPr>
          <p:cNvSpPr txBox="1"/>
          <p:nvPr/>
        </p:nvSpPr>
        <p:spPr>
          <a:xfrm>
            <a:off x="6369684" y="2976097"/>
            <a:ext cx="1244485" cy="301621"/>
          </a:xfrm>
          <a:prstGeom prst="rect">
            <a:avLst/>
          </a:prstGeom>
          <a:noFill/>
        </p:spPr>
        <p:txBody>
          <a:bodyPr vert="horz" wrap="square" rtlCol="0">
            <a:spAutoFit/>
          </a:bodyPr>
          <a:lstStyle>
            <a:defPPr>
              <a:defRPr lang="zh-CN"/>
            </a:defPPr>
            <a:lvl1pPr>
              <a:lnSpc>
                <a:spcPct val="120000"/>
              </a:lnSpc>
              <a:defRPr sz="1200">
                <a:solidFill>
                  <a:schemeClr val="tx1">
                    <a:lumMod val="85000"/>
                    <a:lumOff val="15000"/>
                    <a:alpha val="70000"/>
                  </a:schemeClr>
                </a:solidFill>
                <a:latin typeface="Alibaba Sans" panose="020B0503020203040204" pitchFamily="34" charset="0"/>
                <a:cs typeface="Alibaba Sans" panose="020B0503020203040204" pitchFamily="34" charset="0"/>
              </a:defRPr>
            </a:lvl1pPr>
          </a:lstStyle>
          <a:p>
            <a:r>
              <a:rPr lang="en-US" altLang="zh-CN"/>
              <a:t>2019.06.05</a:t>
            </a:r>
            <a:endParaRPr lang="zh-CN" altLang="en-US" dirty="0"/>
          </a:p>
        </p:txBody>
      </p:sp>
      <p:sp>
        <p:nvSpPr>
          <p:cNvPr id="12" name="文本框 11">
            <a:extLst>
              <a:ext uri="{FF2B5EF4-FFF2-40B4-BE49-F238E27FC236}">
                <a16:creationId xmlns:a16="http://schemas.microsoft.com/office/drawing/2014/main" id="{975AD761-6A52-4CD7-BE14-2E6193F824A7}"/>
              </a:ext>
            </a:extLst>
          </p:cNvPr>
          <p:cNvSpPr txBox="1"/>
          <p:nvPr/>
        </p:nvSpPr>
        <p:spPr>
          <a:xfrm>
            <a:off x="8858250" y="3542794"/>
            <a:ext cx="1676285" cy="441596"/>
          </a:xfrm>
          <a:prstGeom prst="rect">
            <a:avLst/>
          </a:prstGeom>
          <a:noFill/>
        </p:spPr>
        <p:txBody>
          <a:bodyPr vert="horz" wrap="square" rtlCol="0">
            <a:spAutoFit/>
          </a:bodyPr>
          <a:lstStyle>
            <a:defPPr>
              <a:defRPr lang="zh-CN"/>
            </a:defPPr>
            <a:lvl1pPr>
              <a:lnSpc>
                <a:spcPct val="120000"/>
              </a:lnSpc>
              <a:defRPr sz="1200">
                <a:solidFill>
                  <a:schemeClr val="tx1">
                    <a:lumMod val="85000"/>
                    <a:lumOff val="15000"/>
                    <a:alpha val="70000"/>
                  </a:schemeClr>
                </a:solidFill>
                <a:latin typeface="Alibaba Sans" panose="020B0503020203040204" pitchFamily="34" charset="0"/>
                <a:cs typeface="Alibaba Sans" panose="020B0503020203040204" pitchFamily="34" charset="0"/>
              </a:defRPr>
            </a:lvl1pPr>
          </a:lstStyle>
          <a:p>
            <a:r>
              <a:rPr lang="zh-CN" altLang="en-US" sz="2000" dirty="0">
                <a:solidFill>
                  <a:schemeClr val="tx1">
                    <a:lumMod val="95000"/>
                    <a:lumOff val="5000"/>
                    <a:alpha val="70000"/>
                  </a:schemeClr>
                </a:solidFill>
                <a:latin typeface="阿里巴巴普惠体 M" panose="00020600040101010101" pitchFamily="18" charset="-122"/>
                <a:ea typeface="阿里巴巴普惠体 M" panose="00020600040101010101" pitchFamily="18" charset="-122"/>
                <a:cs typeface="阿里巴巴普惠体 M" panose="00020600040101010101" pitchFamily="18" charset="-122"/>
              </a:rPr>
              <a:t>输入标题</a:t>
            </a:r>
          </a:p>
        </p:txBody>
      </p:sp>
      <p:sp>
        <p:nvSpPr>
          <p:cNvPr id="13" name="文本框 12">
            <a:extLst>
              <a:ext uri="{FF2B5EF4-FFF2-40B4-BE49-F238E27FC236}">
                <a16:creationId xmlns:a16="http://schemas.microsoft.com/office/drawing/2014/main" id="{D6BD1FFC-95E5-41F9-9816-3B3B1B8115F4}"/>
              </a:ext>
            </a:extLst>
          </p:cNvPr>
          <p:cNvSpPr txBox="1"/>
          <p:nvPr/>
        </p:nvSpPr>
        <p:spPr>
          <a:xfrm>
            <a:off x="8890634" y="2976097"/>
            <a:ext cx="1244485" cy="301621"/>
          </a:xfrm>
          <a:prstGeom prst="rect">
            <a:avLst/>
          </a:prstGeom>
          <a:noFill/>
        </p:spPr>
        <p:txBody>
          <a:bodyPr vert="horz" wrap="square" rtlCol="0">
            <a:spAutoFit/>
          </a:bodyPr>
          <a:lstStyle>
            <a:defPPr>
              <a:defRPr lang="zh-CN"/>
            </a:defPPr>
            <a:lvl1pPr>
              <a:lnSpc>
                <a:spcPct val="120000"/>
              </a:lnSpc>
              <a:defRPr sz="1200">
                <a:solidFill>
                  <a:schemeClr val="tx1">
                    <a:lumMod val="85000"/>
                    <a:lumOff val="15000"/>
                    <a:alpha val="70000"/>
                  </a:schemeClr>
                </a:solidFill>
                <a:latin typeface="Alibaba Sans" panose="020B0503020203040204" pitchFamily="34" charset="0"/>
                <a:cs typeface="Alibaba Sans" panose="020B0503020203040204" pitchFamily="34" charset="0"/>
              </a:defRPr>
            </a:lvl1pPr>
          </a:lstStyle>
          <a:p>
            <a:r>
              <a:rPr lang="en-US" altLang="zh-CN"/>
              <a:t>2019.11.26</a:t>
            </a:r>
            <a:endParaRPr lang="zh-CN" altLang="en-US" dirty="0"/>
          </a:p>
        </p:txBody>
      </p:sp>
      <p:sp>
        <p:nvSpPr>
          <p:cNvPr id="19" name="文本框 18">
            <a:extLst>
              <a:ext uri="{FF2B5EF4-FFF2-40B4-BE49-F238E27FC236}">
                <a16:creationId xmlns:a16="http://schemas.microsoft.com/office/drawing/2014/main" id="{BE27382E-95DD-4AF6-8154-4CB65C1CF0BF}"/>
              </a:ext>
            </a:extLst>
          </p:cNvPr>
          <p:cNvSpPr txBox="1"/>
          <p:nvPr/>
        </p:nvSpPr>
        <p:spPr>
          <a:xfrm>
            <a:off x="812800" y="979643"/>
            <a:ext cx="4011226" cy="769441"/>
          </a:xfrm>
          <a:prstGeom prst="rect">
            <a:avLst/>
          </a:prstGeom>
          <a:noFill/>
        </p:spPr>
        <p:txBody>
          <a:bodyPr wrap="none" rtlCol="0">
            <a:spAutoFit/>
          </a:bodyPr>
          <a:lstStyle/>
          <a:p>
            <a:r>
              <a:rPr lang="en-US" altLang="zh-CN" sz="4400" i="1" spc="600">
                <a:solidFill>
                  <a:schemeClr val="bg1">
                    <a:lumMod val="95000"/>
                  </a:schemeClr>
                </a:solidFill>
                <a:latin typeface="思源宋体 CN Heavy" panose="02020900000000000000" pitchFamily="18" charset="-122"/>
                <a:ea typeface="思源宋体 CN Heavy" panose="02020900000000000000" pitchFamily="18" charset="-122"/>
              </a:rPr>
              <a:t>MORANDI.</a:t>
            </a:r>
            <a:endParaRPr lang="zh-CN" altLang="en-US" sz="4400" i="1" spc="600">
              <a:solidFill>
                <a:schemeClr val="bg1">
                  <a:lumMod val="95000"/>
                </a:schemeClr>
              </a:solidFill>
              <a:latin typeface="思源宋体 CN Heavy" panose="02020900000000000000" pitchFamily="18" charset="-122"/>
              <a:ea typeface="思源宋体 CN Heavy" panose="02020900000000000000" pitchFamily="18" charset="-122"/>
            </a:endParaRPr>
          </a:p>
        </p:txBody>
      </p:sp>
      <p:sp>
        <p:nvSpPr>
          <p:cNvPr id="20" name="矩形 19">
            <a:extLst>
              <a:ext uri="{FF2B5EF4-FFF2-40B4-BE49-F238E27FC236}">
                <a16:creationId xmlns:a16="http://schemas.microsoft.com/office/drawing/2014/main" id="{BD631E14-7F4B-4BB7-AA04-C9558FE5A115}"/>
              </a:ext>
            </a:extLst>
          </p:cNvPr>
          <p:cNvSpPr/>
          <p:nvPr/>
        </p:nvSpPr>
        <p:spPr>
          <a:xfrm>
            <a:off x="7268769" y="891771"/>
            <a:ext cx="4440631" cy="962315"/>
          </a:xfrm>
          <a:prstGeom prst="rect">
            <a:avLst/>
          </a:prstGeom>
          <a:noFill/>
        </p:spPr>
        <p:txBody>
          <a:bodyPr vert="horz" wrap="square" rtlCol="0">
            <a:spAutoFit/>
          </a:bodyPr>
          <a:lstStyle/>
          <a:p>
            <a:pPr>
              <a:lnSpc>
                <a:spcPct val="120000"/>
              </a:lnSpc>
            </a:pPr>
            <a:r>
              <a:rPr lang="en-US" altLang="zh-CN" sz="1600">
                <a:solidFill>
                  <a:schemeClr val="bg1">
                    <a:lumMod val="95000"/>
                  </a:schemeClr>
                </a:solidFill>
                <a:latin typeface="Alibaba Sans Light" panose="020B0303020203040204" pitchFamily="34" charset="0"/>
                <a:cs typeface="Alibaba Sans Light" panose="020B0303020203040204" pitchFamily="34" charset="0"/>
              </a:rPr>
              <a:t>Lorem ipsum dolor sit amet, consectetur adipiscing elit. Sed maximus ornare tortor, ut bibendum lacus eleifend vel. </a:t>
            </a:r>
            <a:endParaRPr lang="zh-CN" altLang="en-US" sz="1600">
              <a:solidFill>
                <a:schemeClr val="bg1">
                  <a:lumMod val="95000"/>
                </a:schemeClr>
              </a:solidFill>
              <a:latin typeface="Alibaba Sans Light" panose="020B0303020203040204" pitchFamily="34" charset="0"/>
              <a:cs typeface="Alibaba Sans Light" panose="020B0303020203040204" pitchFamily="34" charset="0"/>
            </a:endParaRPr>
          </a:p>
        </p:txBody>
      </p:sp>
      <p:sp>
        <p:nvSpPr>
          <p:cNvPr id="22" name="矩形 21">
            <a:extLst>
              <a:ext uri="{FF2B5EF4-FFF2-40B4-BE49-F238E27FC236}">
                <a16:creationId xmlns:a16="http://schemas.microsoft.com/office/drawing/2014/main" id="{89751F8A-7FC6-41B0-A141-D4DDECC2E1FE}"/>
              </a:ext>
            </a:extLst>
          </p:cNvPr>
          <p:cNvSpPr/>
          <p:nvPr/>
        </p:nvSpPr>
        <p:spPr>
          <a:xfrm>
            <a:off x="3848215" y="4052018"/>
            <a:ext cx="1771350" cy="960071"/>
          </a:xfrm>
          <a:prstGeom prst="rect">
            <a:avLst/>
          </a:prstGeom>
          <a:noFill/>
        </p:spPr>
        <p:txBody>
          <a:bodyPr wrap="square" rtlCol="0">
            <a:spAutoFit/>
          </a:bodyPr>
          <a:lstStyle/>
          <a:p>
            <a:pPr>
              <a:lnSpc>
                <a:spcPct val="120000"/>
              </a:lnSpc>
            </a:pPr>
            <a:r>
              <a:rPr lang="en-US" altLang="zh-CN" sz="1200">
                <a:solidFill>
                  <a:schemeClr val="tx1">
                    <a:lumMod val="75000"/>
                    <a:lumOff val="25000"/>
                    <a:alpha val="70000"/>
                  </a:schemeClr>
                </a:solidFill>
                <a:latin typeface="思源宋体 CN ExtraLight" panose="02020200000000000000" pitchFamily="18" charset="-122"/>
                <a:ea typeface="思源宋体 CN ExtraLight" panose="02020200000000000000" pitchFamily="18" charset="-122"/>
                <a:cs typeface="Alibaba Sans Light" panose="020B0303020203040204" pitchFamily="34" charset="0"/>
              </a:rPr>
              <a:t>Lorem ipsum dolor sit amet, consectetur adipiscing elit. Sed maximus ornare</a:t>
            </a:r>
            <a:endParaRPr lang="zh-CN" altLang="en-US" sz="1200">
              <a:solidFill>
                <a:schemeClr val="tx1">
                  <a:lumMod val="75000"/>
                  <a:lumOff val="25000"/>
                  <a:alpha val="70000"/>
                </a:schemeClr>
              </a:solidFill>
              <a:latin typeface="思源宋体 CN ExtraLight" panose="02020200000000000000" pitchFamily="18" charset="-122"/>
              <a:ea typeface="思源宋体 CN ExtraLight" panose="02020200000000000000" pitchFamily="18" charset="-122"/>
              <a:cs typeface="Alibaba Sans Light" panose="020B0303020203040204" pitchFamily="34" charset="0"/>
            </a:endParaRPr>
          </a:p>
        </p:txBody>
      </p:sp>
      <p:sp>
        <p:nvSpPr>
          <p:cNvPr id="23" name="矩形 22">
            <a:extLst>
              <a:ext uri="{FF2B5EF4-FFF2-40B4-BE49-F238E27FC236}">
                <a16:creationId xmlns:a16="http://schemas.microsoft.com/office/drawing/2014/main" id="{83D0A7B8-6472-40CA-A076-77952E323561}"/>
              </a:ext>
            </a:extLst>
          </p:cNvPr>
          <p:cNvSpPr/>
          <p:nvPr/>
        </p:nvSpPr>
        <p:spPr>
          <a:xfrm>
            <a:off x="6337300" y="4052018"/>
            <a:ext cx="1771350" cy="960071"/>
          </a:xfrm>
          <a:prstGeom prst="rect">
            <a:avLst/>
          </a:prstGeom>
          <a:noFill/>
        </p:spPr>
        <p:txBody>
          <a:bodyPr wrap="square" rtlCol="0">
            <a:spAutoFit/>
          </a:bodyPr>
          <a:lstStyle/>
          <a:p>
            <a:pPr>
              <a:lnSpc>
                <a:spcPct val="120000"/>
              </a:lnSpc>
            </a:pPr>
            <a:r>
              <a:rPr lang="en-US" altLang="zh-CN" sz="1200">
                <a:solidFill>
                  <a:schemeClr val="tx1">
                    <a:lumMod val="75000"/>
                    <a:lumOff val="25000"/>
                    <a:alpha val="70000"/>
                  </a:schemeClr>
                </a:solidFill>
                <a:latin typeface="思源宋体 CN ExtraLight" panose="02020200000000000000" pitchFamily="18" charset="-122"/>
                <a:ea typeface="思源宋体 CN ExtraLight" panose="02020200000000000000" pitchFamily="18" charset="-122"/>
                <a:cs typeface="Alibaba Sans Light" panose="020B0303020203040204" pitchFamily="34" charset="0"/>
              </a:rPr>
              <a:t>Lorem ipsum dolor sit amet, consectetur adipiscing elit. Sed maximus ornare</a:t>
            </a:r>
            <a:endParaRPr lang="zh-CN" altLang="en-US" sz="1200">
              <a:solidFill>
                <a:schemeClr val="tx1">
                  <a:lumMod val="75000"/>
                  <a:lumOff val="25000"/>
                  <a:alpha val="70000"/>
                </a:schemeClr>
              </a:solidFill>
              <a:latin typeface="思源宋体 CN ExtraLight" panose="02020200000000000000" pitchFamily="18" charset="-122"/>
              <a:ea typeface="思源宋体 CN ExtraLight" panose="02020200000000000000" pitchFamily="18" charset="-122"/>
              <a:cs typeface="Alibaba Sans Light" panose="020B0303020203040204" pitchFamily="34" charset="0"/>
            </a:endParaRPr>
          </a:p>
        </p:txBody>
      </p:sp>
      <p:sp>
        <p:nvSpPr>
          <p:cNvPr id="24" name="矩形 23">
            <a:extLst>
              <a:ext uri="{FF2B5EF4-FFF2-40B4-BE49-F238E27FC236}">
                <a16:creationId xmlns:a16="http://schemas.microsoft.com/office/drawing/2014/main" id="{6FE5E865-175F-440F-9EB2-1BC8EEF1A78D}"/>
              </a:ext>
            </a:extLst>
          </p:cNvPr>
          <p:cNvSpPr/>
          <p:nvPr/>
        </p:nvSpPr>
        <p:spPr>
          <a:xfrm>
            <a:off x="8858250" y="4052018"/>
            <a:ext cx="1771350" cy="960071"/>
          </a:xfrm>
          <a:prstGeom prst="rect">
            <a:avLst/>
          </a:prstGeom>
          <a:noFill/>
        </p:spPr>
        <p:txBody>
          <a:bodyPr wrap="square" rtlCol="0">
            <a:spAutoFit/>
          </a:bodyPr>
          <a:lstStyle/>
          <a:p>
            <a:pPr>
              <a:lnSpc>
                <a:spcPct val="120000"/>
              </a:lnSpc>
            </a:pPr>
            <a:r>
              <a:rPr lang="en-US" altLang="zh-CN" sz="1200">
                <a:solidFill>
                  <a:schemeClr val="tx1">
                    <a:lumMod val="75000"/>
                    <a:lumOff val="25000"/>
                    <a:alpha val="70000"/>
                  </a:schemeClr>
                </a:solidFill>
                <a:latin typeface="思源宋体 CN ExtraLight" panose="02020200000000000000" pitchFamily="18" charset="-122"/>
                <a:ea typeface="思源宋体 CN ExtraLight" panose="02020200000000000000" pitchFamily="18" charset="-122"/>
                <a:cs typeface="Alibaba Sans Light" panose="020B0303020203040204" pitchFamily="34" charset="0"/>
              </a:rPr>
              <a:t>Lorem ipsum dolor sit amet, consectetur adipiscing elit. Sed maximus ornare</a:t>
            </a:r>
            <a:endParaRPr lang="zh-CN" altLang="en-US" sz="1200">
              <a:solidFill>
                <a:schemeClr val="tx1">
                  <a:lumMod val="75000"/>
                  <a:lumOff val="25000"/>
                  <a:alpha val="70000"/>
                </a:schemeClr>
              </a:solidFill>
              <a:latin typeface="思源宋体 CN ExtraLight" panose="02020200000000000000" pitchFamily="18" charset="-122"/>
              <a:ea typeface="思源宋体 CN ExtraLight" panose="02020200000000000000" pitchFamily="18" charset="-122"/>
              <a:cs typeface="Alibaba Sans Light" panose="020B0303020203040204" pitchFamily="34" charset="0"/>
            </a:endParaRPr>
          </a:p>
        </p:txBody>
      </p:sp>
    </p:spTree>
    <p:extLst>
      <p:ext uri="{BB962C8B-B14F-4D97-AF65-F5344CB8AC3E}">
        <p14:creationId xmlns:p14="http://schemas.microsoft.com/office/powerpoint/2010/main" val="131373643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descr="沙漠中的风景&#10;&#10;描述已自动生成">
            <a:extLst>
              <a:ext uri="{FF2B5EF4-FFF2-40B4-BE49-F238E27FC236}">
                <a16:creationId xmlns:a16="http://schemas.microsoft.com/office/drawing/2014/main" id="{2F466EA7-176E-4AA4-A84D-C4C6CC676AA1}"/>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752475" y="1676399"/>
            <a:ext cx="3467100" cy="4391026"/>
          </a:xfrm>
          <a:prstGeom prst="rect">
            <a:avLst/>
          </a:prstGeom>
        </p:spPr>
      </p:pic>
      <p:grpSp>
        <p:nvGrpSpPr>
          <p:cNvPr id="9" name="组合 8">
            <a:extLst>
              <a:ext uri="{FF2B5EF4-FFF2-40B4-BE49-F238E27FC236}">
                <a16:creationId xmlns:a16="http://schemas.microsoft.com/office/drawing/2014/main" id="{9624C160-9B49-4483-8AC3-01FCEFA7DB24}"/>
              </a:ext>
            </a:extLst>
          </p:cNvPr>
          <p:cNvGrpSpPr/>
          <p:nvPr/>
        </p:nvGrpSpPr>
        <p:grpSpPr>
          <a:xfrm>
            <a:off x="3930015" y="3139440"/>
            <a:ext cx="579120" cy="579120"/>
            <a:chOff x="6438900" y="838200"/>
            <a:chExt cx="914400" cy="914400"/>
          </a:xfrm>
        </p:grpSpPr>
        <p:sp>
          <p:nvSpPr>
            <p:cNvPr id="4" name="矩形 3">
              <a:extLst>
                <a:ext uri="{FF2B5EF4-FFF2-40B4-BE49-F238E27FC236}">
                  <a16:creationId xmlns:a16="http://schemas.microsoft.com/office/drawing/2014/main" id="{97483A2A-F995-461D-93D8-639A5C625634}"/>
                </a:ext>
              </a:extLst>
            </p:cNvPr>
            <p:cNvSpPr/>
            <p:nvPr/>
          </p:nvSpPr>
          <p:spPr>
            <a:xfrm>
              <a:off x="6438900" y="838200"/>
              <a:ext cx="914400" cy="914400"/>
            </a:xfrm>
            <a:prstGeom prst="rect">
              <a:avLst/>
            </a:prstGeom>
            <a:solidFill>
              <a:srgbClr val="4862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箭头连接符 5">
              <a:extLst>
                <a:ext uri="{FF2B5EF4-FFF2-40B4-BE49-F238E27FC236}">
                  <a16:creationId xmlns:a16="http://schemas.microsoft.com/office/drawing/2014/main" id="{497C6E51-BC27-49CE-B7BB-C76D607C4712}"/>
                </a:ext>
              </a:extLst>
            </p:cNvPr>
            <p:cNvCxnSpPr>
              <a:cxnSpLocks/>
            </p:cNvCxnSpPr>
            <p:nvPr/>
          </p:nvCxnSpPr>
          <p:spPr>
            <a:xfrm>
              <a:off x="6650355" y="1297305"/>
              <a:ext cx="489585" cy="0"/>
            </a:xfrm>
            <a:prstGeom prst="straightConnector1">
              <a:avLst/>
            </a:prstGeom>
            <a:ln w="25400" cap="rnd">
              <a:solidFill>
                <a:schemeClr val="bg1"/>
              </a:solidFill>
              <a:round/>
              <a:tailEnd type="arrow" w="lg" len="sm"/>
            </a:ln>
          </p:spPr>
          <p:style>
            <a:lnRef idx="1">
              <a:schemeClr val="accent1"/>
            </a:lnRef>
            <a:fillRef idx="0">
              <a:schemeClr val="accent1"/>
            </a:fillRef>
            <a:effectRef idx="0">
              <a:schemeClr val="accent1"/>
            </a:effectRef>
            <a:fontRef idx="minor">
              <a:schemeClr val="tx1"/>
            </a:fontRef>
          </p:style>
        </p:cxnSp>
      </p:grpSp>
      <p:sp>
        <p:nvSpPr>
          <p:cNvPr id="12" name="文本框 11">
            <a:extLst>
              <a:ext uri="{FF2B5EF4-FFF2-40B4-BE49-F238E27FC236}">
                <a16:creationId xmlns:a16="http://schemas.microsoft.com/office/drawing/2014/main" id="{938DAC49-5676-4849-8070-50E30383A7AC}"/>
              </a:ext>
            </a:extLst>
          </p:cNvPr>
          <p:cNvSpPr txBox="1"/>
          <p:nvPr/>
        </p:nvSpPr>
        <p:spPr>
          <a:xfrm>
            <a:off x="5074844" y="2518231"/>
            <a:ext cx="4644541" cy="1200329"/>
          </a:xfrm>
          <a:prstGeom prst="rect">
            <a:avLst/>
          </a:prstGeom>
          <a:noFill/>
        </p:spPr>
        <p:txBody>
          <a:bodyPr wrap="none" rtlCol="0">
            <a:spAutoFit/>
          </a:bodyPr>
          <a:lstStyle/>
          <a:p>
            <a:r>
              <a:rPr lang="en-US" altLang="zh-CN" sz="7200" i="1" spc="600">
                <a:solidFill>
                  <a:srgbClr val="D28472"/>
                </a:solidFill>
                <a:latin typeface="思源宋体 CN Heavy" panose="02020900000000000000" pitchFamily="18" charset="-122"/>
                <a:ea typeface="思源宋体 CN Heavy" panose="02020900000000000000" pitchFamily="18" charset="-122"/>
              </a:rPr>
              <a:t>PART 03</a:t>
            </a:r>
            <a:endParaRPr lang="zh-CN" altLang="en-US" sz="7200" i="1" spc="600">
              <a:solidFill>
                <a:srgbClr val="D28472"/>
              </a:solidFill>
              <a:latin typeface="思源宋体 CN Heavy" panose="02020900000000000000" pitchFamily="18" charset="-122"/>
              <a:ea typeface="思源宋体 CN Heavy" panose="02020900000000000000" pitchFamily="18" charset="-122"/>
            </a:endParaRPr>
          </a:p>
        </p:txBody>
      </p:sp>
      <p:sp>
        <p:nvSpPr>
          <p:cNvPr id="13" name="矩形 12">
            <a:extLst>
              <a:ext uri="{FF2B5EF4-FFF2-40B4-BE49-F238E27FC236}">
                <a16:creationId xmlns:a16="http://schemas.microsoft.com/office/drawing/2014/main" id="{687EFD3F-1869-4E60-A67E-623759CCDF35}"/>
              </a:ext>
            </a:extLst>
          </p:cNvPr>
          <p:cNvSpPr/>
          <p:nvPr/>
        </p:nvSpPr>
        <p:spPr>
          <a:xfrm>
            <a:off x="11277600" y="0"/>
            <a:ext cx="914400" cy="6858000"/>
          </a:xfrm>
          <a:prstGeom prst="rect">
            <a:avLst/>
          </a:prstGeom>
          <a:solidFill>
            <a:srgbClr val="E9DE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a:extLst>
              <a:ext uri="{FF2B5EF4-FFF2-40B4-BE49-F238E27FC236}">
                <a16:creationId xmlns:a16="http://schemas.microsoft.com/office/drawing/2014/main" id="{8F741235-1BBF-4007-AA01-5BCE244E1BBC}"/>
              </a:ext>
            </a:extLst>
          </p:cNvPr>
          <p:cNvSpPr txBox="1"/>
          <p:nvPr/>
        </p:nvSpPr>
        <p:spPr>
          <a:xfrm>
            <a:off x="11419323" y="3413428"/>
            <a:ext cx="430887" cy="3316009"/>
          </a:xfrm>
          <a:prstGeom prst="rect">
            <a:avLst/>
          </a:prstGeom>
          <a:noFill/>
        </p:spPr>
        <p:txBody>
          <a:bodyPr vert="eaVert" wrap="square" rtlCol="0">
            <a:spAutoFit/>
          </a:bodyPr>
          <a:lstStyle/>
          <a:p>
            <a:pPr algn="dist"/>
            <a:r>
              <a:rPr lang="en-US" altLang="zh-CN" sz="1600" spc="300">
                <a:solidFill>
                  <a:schemeClr val="tx1">
                    <a:lumMod val="85000"/>
                    <a:lumOff val="15000"/>
                    <a:alpha val="70000"/>
                  </a:schemeClr>
                </a:solidFill>
                <a:latin typeface="Alibaba Sans Light" panose="020B0303020203040204" pitchFamily="34" charset="0"/>
                <a:cs typeface="Alibaba Sans Light" panose="020B0303020203040204" pitchFamily="34" charset="0"/>
              </a:rPr>
              <a:t>DESIGN BY DOCER</a:t>
            </a:r>
            <a:endParaRPr lang="zh-CN" altLang="en-US" sz="1600" spc="300">
              <a:solidFill>
                <a:schemeClr val="tx1">
                  <a:lumMod val="85000"/>
                  <a:lumOff val="15000"/>
                  <a:alpha val="70000"/>
                </a:schemeClr>
              </a:solidFill>
              <a:latin typeface="Alibaba Sans Light" panose="020B0303020203040204" pitchFamily="34" charset="0"/>
              <a:cs typeface="Alibaba Sans Light" panose="020B0303020203040204" pitchFamily="34" charset="0"/>
            </a:endParaRPr>
          </a:p>
        </p:txBody>
      </p:sp>
      <p:sp>
        <p:nvSpPr>
          <p:cNvPr id="15" name="矩形 14">
            <a:extLst>
              <a:ext uri="{FF2B5EF4-FFF2-40B4-BE49-F238E27FC236}">
                <a16:creationId xmlns:a16="http://schemas.microsoft.com/office/drawing/2014/main" id="{07A0CAB7-C353-4A17-840B-BF22B8C5905A}"/>
              </a:ext>
            </a:extLst>
          </p:cNvPr>
          <p:cNvSpPr/>
          <p:nvPr/>
        </p:nvSpPr>
        <p:spPr>
          <a:xfrm>
            <a:off x="5074844" y="3871912"/>
            <a:ext cx="4644541" cy="1257780"/>
          </a:xfrm>
          <a:prstGeom prst="rect">
            <a:avLst/>
          </a:prstGeom>
          <a:noFill/>
        </p:spPr>
        <p:txBody>
          <a:bodyPr vert="horz" wrap="square" rtlCol="0">
            <a:spAutoFit/>
          </a:bodyPr>
          <a:lstStyle/>
          <a:p>
            <a:pPr>
              <a:lnSpc>
                <a:spcPct val="120000"/>
              </a:lnSpc>
            </a:pPr>
            <a:r>
              <a:rPr lang="en-US" altLang="zh-CN" sz="1600">
                <a:solidFill>
                  <a:schemeClr val="tx1">
                    <a:lumMod val="85000"/>
                    <a:lumOff val="15000"/>
                    <a:alpha val="70000"/>
                  </a:schemeClr>
                </a:solidFill>
                <a:latin typeface="Alibaba Sans Light" panose="020B0303020203040204" pitchFamily="34" charset="0"/>
                <a:cs typeface="Alibaba Sans Light" panose="020B0303020203040204" pitchFamily="34" charset="0"/>
              </a:rPr>
              <a:t>Lorem ipsum dolor sit amet, consectetur adipiscing elit. Sed maximus ornare tortor, ut bibendum lacus eleifend vel. Phasellus id malesuada ante,</a:t>
            </a:r>
            <a:endParaRPr lang="zh-CN" altLang="en-US" sz="1600">
              <a:solidFill>
                <a:schemeClr val="tx1">
                  <a:lumMod val="85000"/>
                  <a:lumOff val="15000"/>
                  <a:alpha val="70000"/>
                </a:schemeClr>
              </a:solidFill>
              <a:latin typeface="Alibaba Sans Light" panose="020B0303020203040204" pitchFamily="34" charset="0"/>
              <a:cs typeface="Alibaba Sans Light" panose="020B0303020203040204" pitchFamily="34" charset="0"/>
            </a:endParaRPr>
          </a:p>
        </p:txBody>
      </p:sp>
    </p:spTree>
    <p:extLst>
      <p:ext uri="{BB962C8B-B14F-4D97-AF65-F5344CB8AC3E}">
        <p14:creationId xmlns:p14="http://schemas.microsoft.com/office/powerpoint/2010/main" val="186709487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D89687"/>
        </a:solidFill>
        <a:effectLst/>
      </p:bgPr>
    </p:bg>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3700DCDF-2F40-48C3-8874-945E60E1CB4B}"/>
              </a:ext>
            </a:extLst>
          </p:cNvPr>
          <p:cNvSpPr/>
          <p:nvPr/>
        </p:nvSpPr>
        <p:spPr>
          <a:xfrm>
            <a:off x="0" y="1096309"/>
            <a:ext cx="12192000" cy="4466290"/>
          </a:xfrm>
          <a:prstGeom prst="rect">
            <a:avLst/>
          </a:prstGeom>
          <a:solidFill>
            <a:schemeClr val="bg1"/>
          </a:solidFill>
          <a:ln>
            <a:noFill/>
          </a:ln>
          <a:effectLst>
            <a:outerShdw blurRad="368300" sx="102000" sy="102000" algn="ctr"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extLst>
              <a:ext uri="{FF2B5EF4-FFF2-40B4-BE49-F238E27FC236}">
                <a16:creationId xmlns:a16="http://schemas.microsoft.com/office/drawing/2014/main" id="{24725994-6EC0-43C1-A9E8-A78C4D3BEA54}"/>
              </a:ext>
            </a:extLst>
          </p:cNvPr>
          <p:cNvSpPr/>
          <p:nvPr/>
        </p:nvSpPr>
        <p:spPr>
          <a:xfrm>
            <a:off x="1958087" y="4033344"/>
            <a:ext cx="6552615" cy="1027830"/>
          </a:xfrm>
          <a:prstGeom prst="rect">
            <a:avLst/>
          </a:prstGeom>
          <a:solidFill>
            <a:srgbClr val="4862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8">
            <a:extLst>
              <a:ext uri="{FF2B5EF4-FFF2-40B4-BE49-F238E27FC236}">
                <a16:creationId xmlns:a16="http://schemas.microsoft.com/office/drawing/2014/main" id="{81F9C317-1086-48BD-B212-BAAE55F52F94}"/>
              </a:ext>
            </a:extLst>
          </p:cNvPr>
          <p:cNvSpPr txBox="1"/>
          <p:nvPr/>
        </p:nvSpPr>
        <p:spPr>
          <a:xfrm>
            <a:off x="2589935" y="4059579"/>
            <a:ext cx="1083903" cy="650499"/>
          </a:xfrm>
          <a:prstGeom prst="rect">
            <a:avLst/>
          </a:prstGeom>
          <a:noFill/>
        </p:spPr>
        <p:txBody>
          <a:bodyPr vert="horz" wrap="square" rtlCol="0">
            <a:spAutoFit/>
          </a:bodyPr>
          <a:lstStyle>
            <a:defPPr>
              <a:defRPr lang="zh-CN"/>
            </a:defPPr>
            <a:lvl1pPr marL="285750" indent="-285750">
              <a:lnSpc>
                <a:spcPct val="120000"/>
              </a:lnSpc>
              <a:buFont typeface="Arial" panose="020B0604020202020204" pitchFamily="34" charset="0"/>
              <a:buChar char="•"/>
              <a:defRPr sz="1200">
                <a:solidFill>
                  <a:schemeClr val="tx1">
                    <a:lumMod val="85000"/>
                    <a:lumOff val="15000"/>
                    <a:alpha val="70000"/>
                  </a:schemeClr>
                </a:solidFill>
                <a:latin typeface="Alibaba Sans" panose="020B0503020203040204" pitchFamily="34" charset="0"/>
                <a:cs typeface="Alibaba Sans" panose="020B0503020203040204" pitchFamily="34" charset="0"/>
              </a:defRPr>
            </a:lvl1pPr>
          </a:lstStyle>
          <a:p>
            <a:pPr marL="0" indent="0">
              <a:buNone/>
            </a:pPr>
            <a:r>
              <a:rPr lang="en-US" sz="3200">
                <a:solidFill>
                  <a:schemeClr val="bg1"/>
                </a:solidFill>
                <a:sym typeface="思源黑体" panose="020B0500000000000000" pitchFamily="34" charset="-122"/>
              </a:rPr>
              <a:t>98</a:t>
            </a:r>
            <a:endParaRPr lang="en-US" sz="3200" dirty="0">
              <a:solidFill>
                <a:schemeClr val="bg1"/>
              </a:solidFill>
              <a:sym typeface="思源黑体" panose="020B0500000000000000" pitchFamily="34" charset="-122"/>
            </a:endParaRPr>
          </a:p>
        </p:txBody>
      </p:sp>
      <p:sp>
        <p:nvSpPr>
          <p:cNvPr id="9" name="文本框 8">
            <a:extLst>
              <a:ext uri="{FF2B5EF4-FFF2-40B4-BE49-F238E27FC236}">
                <a16:creationId xmlns:a16="http://schemas.microsoft.com/office/drawing/2014/main" id="{1816B9E9-DBFD-4949-85C9-75FAA39043AD}"/>
              </a:ext>
            </a:extLst>
          </p:cNvPr>
          <p:cNvSpPr txBox="1"/>
          <p:nvPr/>
        </p:nvSpPr>
        <p:spPr>
          <a:xfrm>
            <a:off x="2422265" y="4574521"/>
            <a:ext cx="1676285" cy="338554"/>
          </a:xfrm>
          <a:prstGeom prst="rect">
            <a:avLst/>
          </a:prstGeom>
          <a:noFill/>
        </p:spPr>
        <p:txBody>
          <a:bodyPr wrap="square" rtlCol="0">
            <a:spAutoFit/>
          </a:bodyPr>
          <a:lstStyle>
            <a:defPPr>
              <a:defRPr lang="zh-CN"/>
            </a:defPPr>
            <a:lvl1pPr algn="ctr">
              <a:defRPr sz="1600">
                <a:solidFill>
                  <a:schemeClr val="tx1">
                    <a:lumMod val="75000"/>
                    <a:lumOff val="25000"/>
                  </a:schemeClr>
                </a:solidFill>
                <a:latin typeface="Alibaba Sans" panose="020B0503020203040204" pitchFamily="34" charset="0"/>
                <a:cs typeface="Alibaba Sans" panose="020B0503020203040204" pitchFamily="34" charset="0"/>
              </a:defRPr>
            </a:lvl1pPr>
          </a:lstStyle>
          <a:p>
            <a:r>
              <a:rPr lang="zh-CN" altLang="en-US" dirty="0">
                <a:solidFill>
                  <a:schemeClr val="bg1"/>
                </a:solidFill>
                <a:latin typeface="阿里巴巴普惠体 M" panose="00020600040101010101" pitchFamily="18" charset="-122"/>
                <a:ea typeface="阿里巴巴普惠体 M" panose="00020600040101010101" pitchFamily="18" charset="-122"/>
                <a:cs typeface="阿里巴巴普惠体 M" panose="00020600040101010101" pitchFamily="18" charset="-122"/>
              </a:rPr>
              <a:t>您的文字内容</a:t>
            </a:r>
          </a:p>
        </p:txBody>
      </p:sp>
      <p:sp>
        <p:nvSpPr>
          <p:cNvPr id="10" name="TextBox 8">
            <a:extLst>
              <a:ext uri="{FF2B5EF4-FFF2-40B4-BE49-F238E27FC236}">
                <a16:creationId xmlns:a16="http://schemas.microsoft.com/office/drawing/2014/main" id="{FE103C36-8588-47A8-B5D2-F8165D12C55E}"/>
              </a:ext>
            </a:extLst>
          </p:cNvPr>
          <p:cNvSpPr txBox="1"/>
          <p:nvPr/>
        </p:nvSpPr>
        <p:spPr>
          <a:xfrm>
            <a:off x="4499452" y="4068216"/>
            <a:ext cx="1083903" cy="650499"/>
          </a:xfrm>
          <a:prstGeom prst="rect">
            <a:avLst/>
          </a:prstGeom>
          <a:noFill/>
        </p:spPr>
        <p:txBody>
          <a:bodyPr vert="horz" wrap="square" rtlCol="0">
            <a:spAutoFit/>
          </a:bodyPr>
          <a:lstStyle>
            <a:defPPr>
              <a:defRPr lang="zh-CN"/>
            </a:defPPr>
            <a:lvl1pPr marL="285750" indent="-285750">
              <a:lnSpc>
                <a:spcPct val="120000"/>
              </a:lnSpc>
              <a:buFont typeface="Arial" panose="020B0604020202020204" pitchFamily="34" charset="0"/>
              <a:buChar char="•"/>
              <a:defRPr sz="1200">
                <a:solidFill>
                  <a:schemeClr val="tx1">
                    <a:lumMod val="85000"/>
                    <a:lumOff val="15000"/>
                    <a:alpha val="70000"/>
                  </a:schemeClr>
                </a:solidFill>
                <a:latin typeface="Alibaba Sans" panose="020B0503020203040204" pitchFamily="34" charset="0"/>
                <a:cs typeface="Alibaba Sans" panose="020B0503020203040204" pitchFamily="34" charset="0"/>
              </a:defRPr>
            </a:lvl1pPr>
          </a:lstStyle>
          <a:p>
            <a:pPr marL="0" indent="0">
              <a:buNone/>
            </a:pPr>
            <a:r>
              <a:rPr lang="en-US" sz="3200">
                <a:solidFill>
                  <a:schemeClr val="bg1"/>
                </a:solidFill>
                <a:sym typeface="思源黑体" panose="020B0500000000000000" pitchFamily="34" charset="-122"/>
              </a:rPr>
              <a:t>267</a:t>
            </a:r>
            <a:endParaRPr lang="en-US" sz="3200" dirty="0">
              <a:solidFill>
                <a:schemeClr val="bg1"/>
              </a:solidFill>
              <a:sym typeface="思源黑体" panose="020B0500000000000000" pitchFamily="34" charset="-122"/>
            </a:endParaRPr>
          </a:p>
        </p:txBody>
      </p:sp>
      <p:sp>
        <p:nvSpPr>
          <p:cNvPr id="11" name="文本框 10">
            <a:extLst>
              <a:ext uri="{FF2B5EF4-FFF2-40B4-BE49-F238E27FC236}">
                <a16:creationId xmlns:a16="http://schemas.microsoft.com/office/drawing/2014/main" id="{26B6E078-0B8A-4942-AAA7-813B17B1DAC8}"/>
              </a:ext>
            </a:extLst>
          </p:cNvPr>
          <p:cNvSpPr txBox="1"/>
          <p:nvPr/>
        </p:nvSpPr>
        <p:spPr>
          <a:xfrm>
            <a:off x="4331782" y="4583158"/>
            <a:ext cx="1676285" cy="338554"/>
          </a:xfrm>
          <a:prstGeom prst="rect">
            <a:avLst/>
          </a:prstGeom>
          <a:noFill/>
        </p:spPr>
        <p:txBody>
          <a:bodyPr wrap="square" rtlCol="0">
            <a:spAutoFit/>
          </a:bodyPr>
          <a:lstStyle>
            <a:defPPr>
              <a:defRPr lang="zh-CN"/>
            </a:defPPr>
            <a:lvl1pPr algn="ctr">
              <a:defRPr sz="1600">
                <a:solidFill>
                  <a:schemeClr val="tx1">
                    <a:lumMod val="75000"/>
                    <a:lumOff val="25000"/>
                  </a:schemeClr>
                </a:solidFill>
                <a:latin typeface="Alibaba Sans" panose="020B0503020203040204" pitchFamily="34" charset="0"/>
                <a:cs typeface="Alibaba Sans" panose="020B0503020203040204" pitchFamily="34" charset="0"/>
              </a:defRPr>
            </a:lvl1pPr>
          </a:lstStyle>
          <a:p>
            <a:r>
              <a:rPr lang="zh-CN" altLang="en-US" dirty="0">
                <a:solidFill>
                  <a:schemeClr val="bg1"/>
                </a:solidFill>
                <a:latin typeface="阿里巴巴普惠体 M" panose="00020600040101010101" pitchFamily="18" charset="-122"/>
                <a:ea typeface="阿里巴巴普惠体 M" panose="00020600040101010101" pitchFamily="18" charset="-122"/>
                <a:cs typeface="阿里巴巴普惠体 M" panose="00020600040101010101" pitchFamily="18" charset="-122"/>
              </a:rPr>
              <a:t>您的文字内容</a:t>
            </a:r>
          </a:p>
        </p:txBody>
      </p:sp>
      <p:sp>
        <p:nvSpPr>
          <p:cNvPr id="12" name="TextBox 8">
            <a:extLst>
              <a:ext uri="{FF2B5EF4-FFF2-40B4-BE49-F238E27FC236}">
                <a16:creationId xmlns:a16="http://schemas.microsoft.com/office/drawing/2014/main" id="{9D856806-E292-49C4-B020-734E2A65B082}"/>
              </a:ext>
            </a:extLst>
          </p:cNvPr>
          <p:cNvSpPr txBox="1"/>
          <p:nvPr/>
        </p:nvSpPr>
        <p:spPr>
          <a:xfrm>
            <a:off x="6458217" y="4042816"/>
            <a:ext cx="1083903" cy="650499"/>
          </a:xfrm>
          <a:prstGeom prst="rect">
            <a:avLst/>
          </a:prstGeom>
          <a:noFill/>
        </p:spPr>
        <p:txBody>
          <a:bodyPr vert="horz" wrap="square" rtlCol="0">
            <a:spAutoFit/>
          </a:bodyPr>
          <a:lstStyle>
            <a:defPPr>
              <a:defRPr lang="zh-CN"/>
            </a:defPPr>
            <a:lvl1pPr marL="285750" indent="-285750">
              <a:lnSpc>
                <a:spcPct val="120000"/>
              </a:lnSpc>
              <a:buFont typeface="Arial" panose="020B0604020202020204" pitchFamily="34" charset="0"/>
              <a:buChar char="•"/>
              <a:defRPr sz="1200">
                <a:solidFill>
                  <a:schemeClr val="tx1">
                    <a:lumMod val="85000"/>
                    <a:lumOff val="15000"/>
                    <a:alpha val="70000"/>
                  </a:schemeClr>
                </a:solidFill>
                <a:latin typeface="Alibaba Sans" panose="020B0503020203040204" pitchFamily="34" charset="0"/>
                <a:cs typeface="Alibaba Sans" panose="020B0503020203040204" pitchFamily="34" charset="0"/>
              </a:defRPr>
            </a:lvl1pPr>
          </a:lstStyle>
          <a:p>
            <a:pPr marL="0" indent="0">
              <a:buNone/>
            </a:pPr>
            <a:r>
              <a:rPr lang="en-US" sz="3200">
                <a:solidFill>
                  <a:schemeClr val="bg1"/>
                </a:solidFill>
                <a:sym typeface="思源黑体" panose="020B0500000000000000" pitchFamily="34" charset="-122"/>
              </a:rPr>
              <a:t>178</a:t>
            </a:r>
            <a:endParaRPr lang="en-US" sz="3200" dirty="0">
              <a:solidFill>
                <a:schemeClr val="bg1"/>
              </a:solidFill>
              <a:sym typeface="思源黑体" panose="020B0500000000000000" pitchFamily="34" charset="-122"/>
            </a:endParaRPr>
          </a:p>
        </p:txBody>
      </p:sp>
      <p:sp>
        <p:nvSpPr>
          <p:cNvPr id="13" name="文本框 12">
            <a:extLst>
              <a:ext uri="{FF2B5EF4-FFF2-40B4-BE49-F238E27FC236}">
                <a16:creationId xmlns:a16="http://schemas.microsoft.com/office/drawing/2014/main" id="{202EAA3D-5632-4A2A-A3C2-808F028E35D8}"/>
              </a:ext>
            </a:extLst>
          </p:cNvPr>
          <p:cNvSpPr txBox="1"/>
          <p:nvPr/>
        </p:nvSpPr>
        <p:spPr>
          <a:xfrm>
            <a:off x="6290547" y="4583158"/>
            <a:ext cx="1676285" cy="338554"/>
          </a:xfrm>
          <a:prstGeom prst="rect">
            <a:avLst/>
          </a:prstGeom>
          <a:noFill/>
        </p:spPr>
        <p:txBody>
          <a:bodyPr wrap="square" rtlCol="0">
            <a:spAutoFit/>
          </a:bodyPr>
          <a:lstStyle>
            <a:defPPr>
              <a:defRPr lang="zh-CN"/>
            </a:defPPr>
            <a:lvl1pPr algn="ctr">
              <a:defRPr sz="1600">
                <a:solidFill>
                  <a:schemeClr val="tx1">
                    <a:lumMod val="75000"/>
                    <a:lumOff val="25000"/>
                  </a:schemeClr>
                </a:solidFill>
                <a:latin typeface="Alibaba Sans" panose="020B0503020203040204" pitchFamily="34" charset="0"/>
                <a:cs typeface="Alibaba Sans" panose="020B0503020203040204" pitchFamily="34" charset="0"/>
              </a:defRPr>
            </a:lvl1pPr>
          </a:lstStyle>
          <a:p>
            <a:r>
              <a:rPr lang="zh-CN" altLang="en-US" dirty="0">
                <a:solidFill>
                  <a:schemeClr val="bg1"/>
                </a:solidFill>
                <a:latin typeface="阿里巴巴普惠体 M" panose="00020600040101010101" pitchFamily="18" charset="-122"/>
                <a:ea typeface="阿里巴巴普惠体 M" panose="00020600040101010101" pitchFamily="18" charset="-122"/>
                <a:cs typeface="阿里巴巴普惠体 M" panose="00020600040101010101" pitchFamily="18" charset="-122"/>
              </a:rPr>
              <a:t>您的文字内容</a:t>
            </a:r>
          </a:p>
        </p:txBody>
      </p:sp>
      <p:pic>
        <p:nvPicPr>
          <p:cNvPr id="16" name="图片 15" descr="沙滩上的风景&#10;&#10;描述已自动生成">
            <a:extLst>
              <a:ext uri="{FF2B5EF4-FFF2-40B4-BE49-F238E27FC236}">
                <a16:creationId xmlns:a16="http://schemas.microsoft.com/office/drawing/2014/main" id="{A2647DDE-B4BC-4D84-9E1B-4366DA4AAB9F}"/>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9155264" y="1096309"/>
            <a:ext cx="3035037" cy="4466290"/>
          </a:xfrm>
          <a:prstGeom prst="rect">
            <a:avLst/>
          </a:prstGeom>
        </p:spPr>
      </p:pic>
      <p:sp>
        <p:nvSpPr>
          <p:cNvPr id="17" name="矩形 16">
            <a:extLst>
              <a:ext uri="{FF2B5EF4-FFF2-40B4-BE49-F238E27FC236}">
                <a16:creationId xmlns:a16="http://schemas.microsoft.com/office/drawing/2014/main" id="{CDC40FE9-9479-4CC3-A440-48765A15C477}"/>
              </a:ext>
            </a:extLst>
          </p:cNvPr>
          <p:cNvSpPr/>
          <p:nvPr/>
        </p:nvSpPr>
        <p:spPr>
          <a:xfrm>
            <a:off x="0" y="1096309"/>
            <a:ext cx="591704" cy="4466290"/>
          </a:xfrm>
          <a:prstGeom prst="rect">
            <a:avLst/>
          </a:prstGeom>
          <a:solidFill>
            <a:srgbClr val="4862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a:extLst>
              <a:ext uri="{FF2B5EF4-FFF2-40B4-BE49-F238E27FC236}">
                <a16:creationId xmlns:a16="http://schemas.microsoft.com/office/drawing/2014/main" id="{1DD657B8-C580-4F71-A765-BF1A32B5A8B5}"/>
              </a:ext>
            </a:extLst>
          </p:cNvPr>
          <p:cNvSpPr/>
          <p:nvPr/>
        </p:nvSpPr>
        <p:spPr>
          <a:xfrm flipH="1">
            <a:off x="2003496" y="2492102"/>
            <a:ext cx="45719" cy="400110"/>
          </a:xfrm>
          <a:prstGeom prst="rect">
            <a:avLst/>
          </a:prstGeom>
          <a:solidFill>
            <a:srgbClr val="4862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sp>
        <p:nvSpPr>
          <p:cNvPr id="19" name="文本框 18">
            <a:extLst>
              <a:ext uri="{FF2B5EF4-FFF2-40B4-BE49-F238E27FC236}">
                <a16:creationId xmlns:a16="http://schemas.microsoft.com/office/drawing/2014/main" id="{7741FBDB-8D81-44F9-818C-7012A61DB03F}"/>
              </a:ext>
            </a:extLst>
          </p:cNvPr>
          <p:cNvSpPr txBox="1"/>
          <p:nvPr/>
        </p:nvSpPr>
        <p:spPr>
          <a:xfrm>
            <a:off x="2101930" y="2492102"/>
            <a:ext cx="1943353" cy="400110"/>
          </a:xfrm>
          <a:prstGeom prst="rect">
            <a:avLst/>
          </a:prstGeom>
          <a:noFill/>
        </p:spPr>
        <p:txBody>
          <a:bodyPr wrap="none" rtlCol="0">
            <a:spAutoFit/>
          </a:bodyPr>
          <a:lstStyle/>
          <a:p>
            <a:r>
              <a:rPr lang="en-US" altLang="zh-CN" sz="2000">
                <a:solidFill>
                  <a:schemeClr val="tx1">
                    <a:lumMod val="75000"/>
                    <a:lumOff val="25000"/>
                  </a:schemeClr>
                </a:solidFill>
                <a:latin typeface="思源宋体 CN SemiBold" panose="02020600000000000000" pitchFamily="18" charset="-122"/>
                <a:ea typeface="思源宋体 CN SemiBold" panose="02020600000000000000" pitchFamily="18" charset="-122"/>
              </a:rPr>
              <a:t>Text title here</a:t>
            </a:r>
            <a:endParaRPr lang="zh-CN" altLang="en-US" sz="2000" dirty="0">
              <a:solidFill>
                <a:schemeClr val="tx1">
                  <a:lumMod val="75000"/>
                  <a:lumOff val="25000"/>
                </a:schemeClr>
              </a:solidFill>
              <a:latin typeface="思源宋体 CN SemiBold" panose="02020600000000000000" pitchFamily="18" charset="-122"/>
              <a:ea typeface="思源宋体 CN SemiBold" panose="02020600000000000000" pitchFamily="18" charset="-122"/>
            </a:endParaRPr>
          </a:p>
        </p:txBody>
      </p:sp>
      <p:sp>
        <p:nvSpPr>
          <p:cNvPr id="20" name="文本框 19">
            <a:extLst>
              <a:ext uri="{FF2B5EF4-FFF2-40B4-BE49-F238E27FC236}">
                <a16:creationId xmlns:a16="http://schemas.microsoft.com/office/drawing/2014/main" id="{729BEC26-50ED-485D-899D-574C91244DD0}"/>
              </a:ext>
            </a:extLst>
          </p:cNvPr>
          <p:cNvSpPr txBox="1"/>
          <p:nvPr/>
        </p:nvSpPr>
        <p:spPr>
          <a:xfrm>
            <a:off x="1871930" y="1378707"/>
            <a:ext cx="4303807" cy="830997"/>
          </a:xfrm>
          <a:prstGeom prst="rect">
            <a:avLst/>
          </a:prstGeom>
          <a:noFill/>
        </p:spPr>
        <p:txBody>
          <a:bodyPr wrap="none" rtlCol="0">
            <a:spAutoFit/>
          </a:bodyPr>
          <a:lstStyle/>
          <a:p>
            <a:r>
              <a:rPr lang="en-US" altLang="zh-CN" sz="4800" i="1" spc="600">
                <a:solidFill>
                  <a:srgbClr val="D28472"/>
                </a:solidFill>
                <a:latin typeface="思源宋体 CN Heavy" panose="02020900000000000000" pitchFamily="18" charset="-122"/>
                <a:ea typeface="思源宋体 CN Heavy" panose="02020900000000000000" pitchFamily="18" charset="-122"/>
              </a:rPr>
              <a:t>MORANDI.</a:t>
            </a:r>
            <a:endParaRPr lang="zh-CN" altLang="en-US" sz="4800" i="1" spc="600">
              <a:solidFill>
                <a:srgbClr val="D28472"/>
              </a:solidFill>
              <a:latin typeface="思源宋体 CN Heavy" panose="02020900000000000000" pitchFamily="18" charset="-122"/>
              <a:ea typeface="思源宋体 CN Heavy" panose="02020900000000000000" pitchFamily="18" charset="-122"/>
            </a:endParaRPr>
          </a:p>
        </p:txBody>
      </p:sp>
      <p:sp>
        <p:nvSpPr>
          <p:cNvPr id="21" name="文本框 20">
            <a:extLst>
              <a:ext uri="{FF2B5EF4-FFF2-40B4-BE49-F238E27FC236}">
                <a16:creationId xmlns:a16="http://schemas.microsoft.com/office/drawing/2014/main" id="{CFF05EDD-DC42-4D34-8F69-9C46ED081B4F}"/>
              </a:ext>
            </a:extLst>
          </p:cNvPr>
          <p:cNvSpPr txBox="1"/>
          <p:nvPr/>
        </p:nvSpPr>
        <p:spPr>
          <a:xfrm>
            <a:off x="1107538" y="2049064"/>
            <a:ext cx="4371975" cy="338554"/>
          </a:xfrm>
          <a:prstGeom prst="rect">
            <a:avLst/>
          </a:prstGeom>
          <a:noFill/>
        </p:spPr>
        <p:txBody>
          <a:bodyPr wrap="square" rtlCol="0">
            <a:spAutoFit/>
          </a:bodyPr>
          <a:lstStyle/>
          <a:p>
            <a:pPr algn="ctr"/>
            <a:r>
              <a:rPr lang="da-DK" altLang="zh-CN" sz="1600">
                <a:solidFill>
                  <a:schemeClr val="tx1">
                    <a:lumMod val="75000"/>
                    <a:lumOff val="25000"/>
                  </a:schemeClr>
                </a:solidFill>
                <a:latin typeface="Alibaba Sans" panose="020B0503020203040204" pitchFamily="34" charset="0"/>
                <a:cs typeface="Alibaba Sans" panose="020B0503020203040204" pitchFamily="34" charset="0"/>
              </a:rPr>
              <a:t>Lorem ipsum dolor sit amet</a:t>
            </a:r>
            <a:endParaRPr lang="zh-CN" altLang="en-US" sz="1600">
              <a:solidFill>
                <a:schemeClr val="tx1">
                  <a:lumMod val="75000"/>
                  <a:lumOff val="25000"/>
                </a:schemeClr>
              </a:solidFill>
              <a:latin typeface="Alibaba Sans" panose="020B0503020203040204" pitchFamily="34" charset="0"/>
              <a:cs typeface="Alibaba Sans" panose="020B0503020203040204" pitchFamily="34" charset="0"/>
            </a:endParaRPr>
          </a:p>
        </p:txBody>
      </p:sp>
      <p:sp>
        <p:nvSpPr>
          <p:cNvPr id="22" name="矩形 21">
            <a:extLst>
              <a:ext uri="{FF2B5EF4-FFF2-40B4-BE49-F238E27FC236}">
                <a16:creationId xmlns:a16="http://schemas.microsoft.com/office/drawing/2014/main" id="{34F87468-5E78-4B1B-BDFB-AEF808911952}"/>
              </a:ext>
            </a:extLst>
          </p:cNvPr>
          <p:cNvSpPr/>
          <p:nvPr/>
        </p:nvSpPr>
        <p:spPr>
          <a:xfrm>
            <a:off x="1933602" y="2993056"/>
            <a:ext cx="3035038" cy="744819"/>
          </a:xfrm>
          <a:prstGeom prst="rect">
            <a:avLst/>
          </a:prstGeom>
          <a:noFill/>
        </p:spPr>
        <p:txBody>
          <a:bodyPr vert="horz" wrap="square" rtlCol="0">
            <a:spAutoFit/>
          </a:bodyPr>
          <a:lstStyle/>
          <a:p>
            <a:pPr marL="285750" indent="-285750">
              <a:lnSpc>
                <a:spcPct val="120000"/>
              </a:lnSpc>
              <a:buFont typeface="Arial" panose="020B0604020202020204" pitchFamily="34" charset="0"/>
              <a:buChar char="•"/>
            </a:pPr>
            <a:r>
              <a:rPr lang="en-US" altLang="zh-CN" sz="1200">
                <a:solidFill>
                  <a:schemeClr val="tx1">
                    <a:lumMod val="85000"/>
                    <a:lumOff val="15000"/>
                    <a:alpha val="70000"/>
                  </a:schemeClr>
                </a:solidFill>
                <a:latin typeface="Alibaba Sans" panose="020B0503020203040204" pitchFamily="34" charset="0"/>
                <a:cs typeface="Alibaba Sans" panose="020B0503020203040204" pitchFamily="34" charset="0"/>
              </a:rPr>
              <a:t>Lorem ipsum dolor sit amet, consectetur adipiscing elit. Sed maximus ornare tortor</a:t>
            </a:r>
            <a:endParaRPr lang="zh-CN" altLang="en-US" sz="1200">
              <a:solidFill>
                <a:schemeClr val="tx1">
                  <a:lumMod val="85000"/>
                  <a:lumOff val="15000"/>
                  <a:alpha val="70000"/>
                </a:schemeClr>
              </a:solidFill>
              <a:latin typeface="Alibaba Sans" panose="020B0503020203040204" pitchFamily="34" charset="0"/>
              <a:cs typeface="Alibaba Sans" panose="020B0503020203040204" pitchFamily="34" charset="0"/>
            </a:endParaRPr>
          </a:p>
        </p:txBody>
      </p:sp>
      <p:sp>
        <p:nvSpPr>
          <p:cNvPr id="23" name="矩形 22">
            <a:extLst>
              <a:ext uri="{FF2B5EF4-FFF2-40B4-BE49-F238E27FC236}">
                <a16:creationId xmlns:a16="http://schemas.microsoft.com/office/drawing/2014/main" id="{FE36C5D8-577E-4035-9580-25C8C8091348}"/>
              </a:ext>
            </a:extLst>
          </p:cNvPr>
          <p:cNvSpPr/>
          <p:nvPr/>
        </p:nvSpPr>
        <p:spPr>
          <a:xfrm>
            <a:off x="4968640" y="2946184"/>
            <a:ext cx="3035038" cy="744819"/>
          </a:xfrm>
          <a:prstGeom prst="rect">
            <a:avLst/>
          </a:prstGeom>
          <a:noFill/>
        </p:spPr>
        <p:txBody>
          <a:bodyPr vert="horz" wrap="square" rtlCol="0">
            <a:spAutoFit/>
          </a:bodyPr>
          <a:lstStyle/>
          <a:p>
            <a:pPr marL="285750" indent="-285750">
              <a:lnSpc>
                <a:spcPct val="120000"/>
              </a:lnSpc>
              <a:buFont typeface="Arial" panose="020B0604020202020204" pitchFamily="34" charset="0"/>
              <a:buChar char="•"/>
            </a:pPr>
            <a:r>
              <a:rPr lang="en-US" altLang="zh-CN" sz="1200">
                <a:solidFill>
                  <a:schemeClr val="tx1">
                    <a:lumMod val="85000"/>
                    <a:lumOff val="15000"/>
                    <a:alpha val="70000"/>
                  </a:schemeClr>
                </a:solidFill>
                <a:latin typeface="Alibaba Sans" panose="020B0503020203040204" pitchFamily="34" charset="0"/>
                <a:cs typeface="Alibaba Sans" panose="020B0503020203040204" pitchFamily="34" charset="0"/>
              </a:rPr>
              <a:t>Lorem ipsum dolor sit amet, consectetur adipiscing elit. Sed maximus ornare tortor</a:t>
            </a:r>
            <a:endParaRPr lang="zh-CN" altLang="en-US" sz="1200">
              <a:solidFill>
                <a:schemeClr val="tx1">
                  <a:lumMod val="85000"/>
                  <a:lumOff val="15000"/>
                  <a:alpha val="70000"/>
                </a:schemeClr>
              </a:solidFill>
              <a:latin typeface="Alibaba Sans" panose="020B0503020203040204" pitchFamily="34" charset="0"/>
              <a:cs typeface="Alibaba Sans" panose="020B0503020203040204" pitchFamily="34" charset="0"/>
            </a:endParaRPr>
          </a:p>
        </p:txBody>
      </p:sp>
    </p:spTree>
    <p:extLst>
      <p:ext uri="{BB962C8B-B14F-4D97-AF65-F5344CB8AC3E}">
        <p14:creationId xmlns:p14="http://schemas.microsoft.com/office/powerpoint/2010/main" val="323796529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6">
            <a:extLst>
              <a:ext uri="{FF2B5EF4-FFF2-40B4-BE49-F238E27FC236}">
                <a16:creationId xmlns:a16="http://schemas.microsoft.com/office/drawing/2014/main" id="{C572A7E4-B533-4334-A99E-0A6FE982252B}"/>
              </a:ext>
            </a:extLst>
          </p:cNvPr>
          <p:cNvSpPr/>
          <p:nvPr/>
        </p:nvSpPr>
        <p:spPr>
          <a:xfrm>
            <a:off x="8702147" y="4467198"/>
            <a:ext cx="1561747" cy="338554"/>
          </a:xfrm>
          <a:prstGeom prst="rect">
            <a:avLst/>
          </a:prstGeom>
          <a:noFill/>
        </p:spPr>
        <p:txBody>
          <a:bodyPr wrap="square" rtlCol="0">
            <a:spAutoFit/>
          </a:bodyPr>
          <a:lstStyle/>
          <a:p>
            <a:r>
              <a:rPr lang="en-US" altLang="zh-CN" sz="1600">
                <a:solidFill>
                  <a:schemeClr val="tx1">
                    <a:lumMod val="75000"/>
                    <a:lumOff val="25000"/>
                  </a:schemeClr>
                </a:solidFill>
                <a:latin typeface="Alibaba Sans" panose="020B0503020203040204" pitchFamily="34" charset="0"/>
                <a:cs typeface="Alibaba Sans" panose="020B0503020203040204" pitchFamily="34" charset="0"/>
              </a:rPr>
              <a:t>Text title Four</a:t>
            </a:r>
            <a:endParaRPr lang="en-US" altLang="zh-CN" sz="1600" dirty="0">
              <a:solidFill>
                <a:schemeClr val="tx1">
                  <a:lumMod val="75000"/>
                  <a:lumOff val="25000"/>
                </a:schemeClr>
              </a:solidFill>
              <a:latin typeface="Alibaba Sans" panose="020B0503020203040204" pitchFamily="34" charset="0"/>
              <a:cs typeface="Alibaba Sans" panose="020B0503020203040204" pitchFamily="34" charset="0"/>
            </a:endParaRPr>
          </a:p>
        </p:txBody>
      </p:sp>
      <p:sp>
        <p:nvSpPr>
          <p:cNvPr id="6" name="TextBox 17">
            <a:extLst>
              <a:ext uri="{FF2B5EF4-FFF2-40B4-BE49-F238E27FC236}">
                <a16:creationId xmlns:a16="http://schemas.microsoft.com/office/drawing/2014/main" id="{099DA823-2451-490D-A517-2F2A55DAFB5D}"/>
              </a:ext>
            </a:extLst>
          </p:cNvPr>
          <p:cNvSpPr txBox="1"/>
          <p:nvPr/>
        </p:nvSpPr>
        <p:spPr>
          <a:xfrm>
            <a:off x="5787388" y="3403859"/>
            <a:ext cx="2312670" cy="461665"/>
          </a:xfrm>
          <a:prstGeom prst="rect">
            <a:avLst/>
          </a:prstGeom>
          <a:noFill/>
        </p:spPr>
        <p:txBody>
          <a:bodyPr wrap="square" rtlCol="0">
            <a:spAutoFit/>
          </a:bodyPr>
          <a:lstStyle/>
          <a:p>
            <a:pPr defTabSz="1828800"/>
            <a:r>
              <a:rPr lang="en-US" sz="1200">
                <a:solidFill>
                  <a:schemeClr val="tx1">
                    <a:lumMod val="65000"/>
                    <a:lumOff val="35000"/>
                  </a:schemeClr>
                </a:solidFill>
                <a:latin typeface="Alibaba Sans" panose="020B0503020203040204" pitchFamily="34" charset="0"/>
                <a:ea typeface="字魂58号-创中黑" panose="00000500000000000000" pitchFamily="2" charset="-122"/>
                <a:cs typeface="Alibaba Sans" panose="020B0503020203040204" pitchFamily="34" charset="0"/>
              </a:rPr>
              <a:t>Lorem ipsum dolor sit amet, consectetur adipiscing elit. </a:t>
            </a:r>
          </a:p>
        </p:txBody>
      </p:sp>
      <p:sp>
        <p:nvSpPr>
          <p:cNvPr id="7" name="Rectangle 18">
            <a:extLst>
              <a:ext uri="{FF2B5EF4-FFF2-40B4-BE49-F238E27FC236}">
                <a16:creationId xmlns:a16="http://schemas.microsoft.com/office/drawing/2014/main" id="{43107D75-4490-43F0-8D65-C2378F419B37}"/>
              </a:ext>
            </a:extLst>
          </p:cNvPr>
          <p:cNvSpPr/>
          <p:nvPr/>
        </p:nvSpPr>
        <p:spPr>
          <a:xfrm>
            <a:off x="5781672" y="3143509"/>
            <a:ext cx="1514477" cy="338554"/>
          </a:xfrm>
          <a:prstGeom prst="rect">
            <a:avLst/>
          </a:prstGeom>
          <a:noFill/>
        </p:spPr>
        <p:txBody>
          <a:bodyPr wrap="square" rtlCol="0">
            <a:spAutoFit/>
          </a:bodyPr>
          <a:lstStyle/>
          <a:p>
            <a:r>
              <a:rPr lang="en-US" sz="1600">
                <a:solidFill>
                  <a:schemeClr val="tx1">
                    <a:lumMod val="75000"/>
                    <a:lumOff val="25000"/>
                  </a:schemeClr>
                </a:solidFill>
                <a:latin typeface="Alibaba Sans" panose="020B0503020203040204" pitchFamily="34" charset="0"/>
                <a:cs typeface="Alibaba Sans" panose="020B0503020203040204" pitchFamily="34" charset="0"/>
              </a:rPr>
              <a:t>Text title one</a:t>
            </a:r>
            <a:endParaRPr lang="en-US" sz="1600" dirty="0">
              <a:solidFill>
                <a:schemeClr val="tx1">
                  <a:lumMod val="75000"/>
                  <a:lumOff val="25000"/>
                </a:schemeClr>
              </a:solidFill>
              <a:latin typeface="Alibaba Sans" panose="020B0503020203040204" pitchFamily="34" charset="0"/>
              <a:cs typeface="Alibaba Sans" panose="020B0503020203040204" pitchFamily="34" charset="0"/>
            </a:endParaRPr>
          </a:p>
        </p:txBody>
      </p:sp>
      <p:sp>
        <p:nvSpPr>
          <p:cNvPr id="9" name="Rectangle 20">
            <a:extLst>
              <a:ext uri="{FF2B5EF4-FFF2-40B4-BE49-F238E27FC236}">
                <a16:creationId xmlns:a16="http://schemas.microsoft.com/office/drawing/2014/main" id="{37CD585B-27B4-4629-8560-D364E5A41B9F}"/>
              </a:ext>
            </a:extLst>
          </p:cNvPr>
          <p:cNvSpPr/>
          <p:nvPr/>
        </p:nvSpPr>
        <p:spPr>
          <a:xfrm>
            <a:off x="8702147" y="3143509"/>
            <a:ext cx="1561747" cy="584775"/>
          </a:xfrm>
          <a:prstGeom prst="rect">
            <a:avLst/>
          </a:prstGeom>
          <a:noFill/>
        </p:spPr>
        <p:txBody>
          <a:bodyPr wrap="square" rtlCol="0">
            <a:spAutoFit/>
          </a:bodyPr>
          <a:lstStyle/>
          <a:p>
            <a:r>
              <a:rPr lang="en-US" altLang="zh-CN" sz="1600">
                <a:solidFill>
                  <a:schemeClr val="tx1">
                    <a:lumMod val="75000"/>
                    <a:lumOff val="25000"/>
                  </a:schemeClr>
                </a:solidFill>
                <a:latin typeface="Alibaba Sans" panose="020B0503020203040204" pitchFamily="34" charset="0"/>
                <a:cs typeface="Alibaba Sans" panose="020B0503020203040204" pitchFamily="34" charset="0"/>
              </a:rPr>
              <a:t>Text title Two</a:t>
            </a:r>
          </a:p>
          <a:p>
            <a:endParaRPr lang="en-US" sz="1600" dirty="0">
              <a:solidFill>
                <a:schemeClr val="tx1">
                  <a:lumMod val="75000"/>
                  <a:lumOff val="25000"/>
                </a:schemeClr>
              </a:solidFill>
              <a:latin typeface="Alibaba Sans" panose="020B0503020203040204" pitchFamily="34" charset="0"/>
              <a:cs typeface="Alibaba Sans" panose="020B0503020203040204" pitchFamily="34" charset="0"/>
            </a:endParaRPr>
          </a:p>
        </p:txBody>
      </p:sp>
      <p:sp>
        <p:nvSpPr>
          <p:cNvPr id="11" name="Rectangle 22">
            <a:extLst>
              <a:ext uri="{FF2B5EF4-FFF2-40B4-BE49-F238E27FC236}">
                <a16:creationId xmlns:a16="http://schemas.microsoft.com/office/drawing/2014/main" id="{6D5AA8DC-D4D8-42B5-BC09-313EDD6A545D}"/>
              </a:ext>
            </a:extLst>
          </p:cNvPr>
          <p:cNvSpPr/>
          <p:nvPr/>
        </p:nvSpPr>
        <p:spPr>
          <a:xfrm>
            <a:off x="5781672" y="4512918"/>
            <a:ext cx="1783642" cy="338554"/>
          </a:xfrm>
          <a:prstGeom prst="rect">
            <a:avLst/>
          </a:prstGeom>
          <a:noFill/>
        </p:spPr>
        <p:txBody>
          <a:bodyPr wrap="square" rtlCol="0">
            <a:spAutoFit/>
          </a:bodyPr>
          <a:lstStyle/>
          <a:p>
            <a:r>
              <a:rPr lang="en-US" altLang="zh-CN" sz="1600">
                <a:solidFill>
                  <a:schemeClr val="tx1">
                    <a:lumMod val="75000"/>
                    <a:lumOff val="25000"/>
                  </a:schemeClr>
                </a:solidFill>
                <a:latin typeface="Alibaba Sans" panose="020B0503020203040204" pitchFamily="34" charset="0"/>
                <a:cs typeface="Alibaba Sans" panose="020B0503020203040204" pitchFamily="34" charset="0"/>
              </a:rPr>
              <a:t>Text title Three</a:t>
            </a:r>
            <a:endParaRPr lang="en-US" altLang="zh-CN" sz="1600" dirty="0">
              <a:solidFill>
                <a:schemeClr val="tx1">
                  <a:lumMod val="75000"/>
                  <a:lumOff val="25000"/>
                </a:schemeClr>
              </a:solidFill>
              <a:latin typeface="Alibaba Sans" panose="020B0503020203040204" pitchFamily="34" charset="0"/>
              <a:cs typeface="Alibaba Sans" panose="020B0503020203040204" pitchFamily="34" charset="0"/>
            </a:endParaRPr>
          </a:p>
        </p:txBody>
      </p:sp>
      <p:sp>
        <p:nvSpPr>
          <p:cNvPr id="12" name="Rectangle 23">
            <a:extLst>
              <a:ext uri="{FF2B5EF4-FFF2-40B4-BE49-F238E27FC236}">
                <a16:creationId xmlns:a16="http://schemas.microsoft.com/office/drawing/2014/main" id="{918D24E9-B0C5-43E2-81B4-32070218F6F0}"/>
              </a:ext>
            </a:extLst>
          </p:cNvPr>
          <p:cNvSpPr/>
          <p:nvPr/>
        </p:nvSpPr>
        <p:spPr>
          <a:xfrm>
            <a:off x="8362423" y="4520189"/>
            <a:ext cx="64770" cy="683895"/>
          </a:xfrm>
          <a:prstGeom prst="rect">
            <a:avLst/>
          </a:prstGeom>
          <a:solidFill>
            <a:srgbClr val="4862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828800" rtl="0"/>
            <a:endParaRPr lang="en-US" sz="1200" kern="1200">
              <a:solidFill>
                <a:schemeClr val="tx1">
                  <a:lumMod val="65000"/>
                  <a:lumOff val="35000"/>
                </a:schemeClr>
              </a:solidFill>
              <a:latin typeface="字魂58号-创中黑" panose="00000500000000000000" pitchFamily="2" charset="-122"/>
              <a:ea typeface="字魂58号-创中黑" panose="00000500000000000000" pitchFamily="2" charset="-122"/>
            </a:endParaRPr>
          </a:p>
        </p:txBody>
      </p:sp>
      <p:sp>
        <p:nvSpPr>
          <p:cNvPr id="13" name="Rectangle 24">
            <a:extLst>
              <a:ext uri="{FF2B5EF4-FFF2-40B4-BE49-F238E27FC236}">
                <a16:creationId xmlns:a16="http://schemas.microsoft.com/office/drawing/2014/main" id="{6245A2CC-121E-4C85-85C0-487AF6B73523}"/>
              </a:ext>
            </a:extLst>
          </p:cNvPr>
          <p:cNvSpPr/>
          <p:nvPr/>
        </p:nvSpPr>
        <p:spPr>
          <a:xfrm>
            <a:off x="5441948" y="4520189"/>
            <a:ext cx="64770" cy="683895"/>
          </a:xfrm>
          <a:prstGeom prst="rect">
            <a:avLst/>
          </a:prstGeom>
          <a:solidFill>
            <a:srgbClr val="4862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828800" rtl="0"/>
            <a:endParaRPr lang="en-US" sz="1200" kern="1200">
              <a:solidFill>
                <a:schemeClr val="tx1">
                  <a:lumMod val="65000"/>
                  <a:lumOff val="35000"/>
                </a:schemeClr>
              </a:solidFill>
              <a:latin typeface="字魂58号-创中黑" panose="00000500000000000000" pitchFamily="2" charset="-122"/>
              <a:ea typeface="字魂58号-创中黑" panose="00000500000000000000" pitchFamily="2" charset="-122"/>
            </a:endParaRPr>
          </a:p>
        </p:txBody>
      </p:sp>
      <p:sp>
        <p:nvSpPr>
          <p:cNvPr id="14" name="Rectangle 25">
            <a:extLst>
              <a:ext uri="{FF2B5EF4-FFF2-40B4-BE49-F238E27FC236}">
                <a16:creationId xmlns:a16="http://schemas.microsoft.com/office/drawing/2014/main" id="{7375FDBB-C0D9-481C-98A0-1D26FB8B54F5}"/>
              </a:ext>
            </a:extLst>
          </p:cNvPr>
          <p:cNvSpPr/>
          <p:nvPr/>
        </p:nvSpPr>
        <p:spPr>
          <a:xfrm>
            <a:off x="8362423" y="3143509"/>
            <a:ext cx="64770" cy="683895"/>
          </a:xfrm>
          <a:prstGeom prst="rect">
            <a:avLst/>
          </a:prstGeom>
          <a:solidFill>
            <a:srgbClr val="4862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828800" rtl="0"/>
            <a:endParaRPr lang="en-US" sz="1200" kern="1200">
              <a:solidFill>
                <a:schemeClr val="tx1">
                  <a:lumMod val="65000"/>
                  <a:lumOff val="35000"/>
                </a:schemeClr>
              </a:solidFill>
              <a:latin typeface="字魂58号-创中黑" panose="00000500000000000000" pitchFamily="2" charset="-122"/>
              <a:ea typeface="字魂58号-创中黑" panose="00000500000000000000" pitchFamily="2" charset="-122"/>
            </a:endParaRPr>
          </a:p>
        </p:txBody>
      </p:sp>
      <p:sp>
        <p:nvSpPr>
          <p:cNvPr id="15" name="Rectangle 26">
            <a:extLst>
              <a:ext uri="{FF2B5EF4-FFF2-40B4-BE49-F238E27FC236}">
                <a16:creationId xmlns:a16="http://schemas.microsoft.com/office/drawing/2014/main" id="{964361D5-A998-4676-BCFA-14F208FD80B6}"/>
              </a:ext>
            </a:extLst>
          </p:cNvPr>
          <p:cNvSpPr/>
          <p:nvPr/>
        </p:nvSpPr>
        <p:spPr>
          <a:xfrm>
            <a:off x="5441948" y="3151764"/>
            <a:ext cx="64770" cy="683895"/>
          </a:xfrm>
          <a:prstGeom prst="rect">
            <a:avLst/>
          </a:prstGeom>
          <a:solidFill>
            <a:srgbClr val="4862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828800" rtl="0"/>
            <a:endParaRPr lang="en-US" sz="1200" kern="1200">
              <a:solidFill>
                <a:schemeClr val="tx1">
                  <a:lumMod val="65000"/>
                  <a:lumOff val="35000"/>
                </a:schemeClr>
              </a:solidFill>
              <a:latin typeface="字魂58号-创中黑" panose="00000500000000000000" pitchFamily="2" charset="-122"/>
              <a:ea typeface="字魂58号-创中黑" panose="00000500000000000000" pitchFamily="2" charset="-122"/>
            </a:endParaRPr>
          </a:p>
        </p:txBody>
      </p:sp>
      <p:sp>
        <p:nvSpPr>
          <p:cNvPr id="18" name="文本框 17">
            <a:extLst>
              <a:ext uri="{FF2B5EF4-FFF2-40B4-BE49-F238E27FC236}">
                <a16:creationId xmlns:a16="http://schemas.microsoft.com/office/drawing/2014/main" id="{ED5AB9C1-C48B-43FA-B59A-8C6FD22679A9}"/>
              </a:ext>
            </a:extLst>
          </p:cNvPr>
          <p:cNvSpPr txBox="1"/>
          <p:nvPr/>
        </p:nvSpPr>
        <p:spPr>
          <a:xfrm>
            <a:off x="1821604" y="4137364"/>
            <a:ext cx="1783642" cy="461665"/>
          </a:xfrm>
          <a:prstGeom prst="rect">
            <a:avLst/>
          </a:prstGeom>
          <a:noFill/>
        </p:spPr>
        <p:txBody>
          <a:bodyPr wrap="square" rtlCol="0">
            <a:spAutoFit/>
          </a:bodyPr>
          <a:lstStyle>
            <a:defPPr>
              <a:defRPr lang="zh-CN"/>
            </a:defPPr>
            <a:lvl1pPr algn="ctr">
              <a:defRPr sz="1600">
                <a:solidFill>
                  <a:schemeClr val="tx1">
                    <a:lumMod val="75000"/>
                    <a:lumOff val="25000"/>
                  </a:schemeClr>
                </a:solidFill>
                <a:latin typeface="Alibaba Sans" panose="020B0503020203040204" pitchFamily="34" charset="0"/>
                <a:cs typeface="Alibaba Sans" panose="020B0503020203040204" pitchFamily="34" charset="0"/>
              </a:defRPr>
            </a:lvl1pPr>
          </a:lstStyle>
          <a:p>
            <a:r>
              <a:rPr lang="zh-CN" altLang="en-US" sz="2400" spc="300">
                <a:latin typeface="阿里巴巴普惠体 M" panose="00020600040101010101" pitchFamily="18" charset="-122"/>
                <a:ea typeface="阿里巴巴普惠体 M" panose="00020600040101010101" pitchFamily="18" charset="-122"/>
                <a:cs typeface="阿里巴巴普惠体 M" panose="00020600040101010101" pitchFamily="18" charset="-122"/>
              </a:rPr>
              <a:t>输入标题</a:t>
            </a:r>
          </a:p>
        </p:txBody>
      </p:sp>
      <p:sp>
        <p:nvSpPr>
          <p:cNvPr id="19" name="矩形 18">
            <a:extLst>
              <a:ext uri="{FF2B5EF4-FFF2-40B4-BE49-F238E27FC236}">
                <a16:creationId xmlns:a16="http://schemas.microsoft.com/office/drawing/2014/main" id="{898C350D-1692-456A-9E7D-207069C6DEC4}"/>
              </a:ext>
            </a:extLst>
          </p:cNvPr>
          <p:cNvSpPr/>
          <p:nvPr/>
        </p:nvSpPr>
        <p:spPr>
          <a:xfrm>
            <a:off x="3886199" y="0"/>
            <a:ext cx="4410075" cy="476250"/>
          </a:xfrm>
          <a:prstGeom prst="rect">
            <a:avLst/>
          </a:prstGeom>
          <a:solidFill>
            <a:srgbClr val="4862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a:extLst>
              <a:ext uri="{FF2B5EF4-FFF2-40B4-BE49-F238E27FC236}">
                <a16:creationId xmlns:a16="http://schemas.microsoft.com/office/drawing/2014/main" id="{200EE601-A523-4859-8BBA-F053328D045F}"/>
              </a:ext>
            </a:extLst>
          </p:cNvPr>
          <p:cNvSpPr txBox="1"/>
          <p:nvPr/>
        </p:nvSpPr>
        <p:spPr>
          <a:xfrm>
            <a:off x="4059141" y="918031"/>
            <a:ext cx="4303807" cy="830997"/>
          </a:xfrm>
          <a:prstGeom prst="rect">
            <a:avLst/>
          </a:prstGeom>
          <a:noFill/>
        </p:spPr>
        <p:txBody>
          <a:bodyPr wrap="none" rtlCol="0">
            <a:spAutoFit/>
          </a:bodyPr>
          <a:lstStyle/>
          <a:p>
            <a:r>
              <a:rPr lang="en-US" altLang="zh-CN" sz="4800" i="1" spc="600">
                <a:solidFill>
                  <a:srgbClr val="D28472"/>
                </a:solidFill>
                <a:latin typeface="思源宋体 CN Heavy" panose="02020900000000000000" pitchFamily="18" charset="-122"/>
                <a:ea typeface="思源宋体 CN Heavy" panose="02020900000000000000" pitchFamily="18" charset="-122"/>
              </a:rPr>
              <a:t>MORANDI.</a:t>
            </a:r>
            <a:endParaRPr lang="zh-CN" altLang="en-US" sz="4800" i="1" spc="600">
              <a:solidFill>
                <a:srgbClr val="D28472"/>
              </a:solidFill>
              <a:latin typeface="思源宋体 CN Heavy" panose="02020900000000000000" pitchFamily="18" charset="-122"/>
              <a:ea typeface="思源宋体 CN Heavy" panose="02020900000000000000" pitchFamily="18" charset="-122"/>
            </a:endParaRPr>
          </a:p>
        </p:txBody>
      </p:sp>
      <p:sp>
        <p:nvSpPr>
          <p:cNvPr id="21" name="文本框 20">
            <a:extLst>
              <a:ext uri="{FF2B5EF4-FFF2-40B4-BE49-F238E27FC236}">
                <a16:creationId xmlns:a16="http://schemas.microsoft.com/office/drawing/2014/main" id="{FDE7AF40-3330-4444-8BE7-18BD6588BAF3}"/>
              </a:ext>
            </a:extLst>
          </p:cNvPr>
          <p:cNvSpPr txBox="1"/>
          <p:nvPr/>
        </p:nvSpPr>
        <p:spPr>
          <a:xfrm>
            <a:off x="3990973" y="1920418"/>
            <a:ext cx="4371975" cy="338554"/>
          </a:xfrm>
          <a:prstGeom prst="rect">
            <a:avLst/>
          </a:prstGeom>
          <a:noFill/>
        </p:spPr>
        <p:txBody>
          <a:bodyPr wrap="square" rtlCol="0">
            <a:spAutoFit/>
          </a:bodyPr>
          <a:lstStyle/>
          <a:p>
            <a:pPr algn="ctr"/>
            <a:r>
              <a:rPr lang="da-DK" altLang="zh-CN" sz="1600">
                <a:solidFill>
                  <a:schemeClr val="tx1">
                    <a:lumMod val="75000"/>
                    <a:lumOff val="25000"/>
                  </a:schemeClr>
                </a:solidFill>
                <a:latin typeface="Alibaba Sans" panose="020B0503020203040204" pitchFamily="34" charset="0"/>
                <a:cs typeface="Alibaba Sans" panose="020B0503020203040204" pitchFamily="34" charset="0"/>
              </a:rPr>
              <a:t>Lorem ipsum dolor sit amet</a:t>
            </a:r>
            <a:endParaRPr lang="zh-CN" altLang="en-US" sz="1600">
              <a:solidFill>
                <a:schemeClr val="tx1">
                  <a:lumMod val="75000"/>
                  <a:lumOff val="25000"/>
                </a:schemeClr>
              </a:solidFill>
              <a:latin typeface="Alibaba Sans" panose="020B0503020203040204" pitchFamily="34" charset="0"/>
              <a:cs typeface="Alibaba Sans" panose="020B0503020203040204" pitchFamily="34" charset="0"/>
            </a:endParaRPr>
          </a:p>
        </p:txBody>
      </p:sp>
      <p:pic>
        <p:nvPicPr>
          <p:cNvPr id="23" name="图形 22">
            <a:extLst>
              <a:ext uri="{FF2B5EF4-FFF2-40B4-BE49-F238E27FC236}">
                <a16:creationId xmlns:a16="http://schemas.microsoft.com/office/drawing/2014/main" id="{F8C44327-D2CE-452E-AB9A-D93C1E2BAA6E}"/>
              </a:ext>
            </a:extLst>
          </p:cNvPr>
          <p:cNvPicPr>
            <a:picLocks noChangeAspect="1"/>
          </p:cNvPicPr>
          <p:nvPr/>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2324746" y="3072647"/>
            <a:ext cx="842128" cy="842128"/>
          </a:xfrm>
          <a:prstGeom prst="rect">
            <a:avLst/>
          </a:prstGeom>
        </p:spPr>
      </p:pic>
      <p:sp>
        <p:nvSpPr>
          <p:cNvPr id="27" name="矩形 26">
            <a:extLst>
              <a:ext uri="{FF2B5EF4-FFF2-40B4-BE49-F238E27FC236}">
                <a16:creationId xmlns:a16="http://schemas.microsoft.com/office/drawing/2014/main" id="{93CE3288-238A-4912-A12C-A003BE30A7A0}"/>
              </a:ext>
            </a:extLst>
          </p:cNvPr>
          <p:cNvSpPr/>
          <p:nvPr/>
        </p:nvSpPr>
        <p:spPr>
          <a:xfrm>
            <a:off x="1296724" y="4618296"/>
            <a:ext cx="3035038" cy="744819"/>
          </a:xfrm>
          <a:prstGeom prst="rect">
            <a:avLst/>
          </a:prstGeom>
          <a:noFill/>
        </p:spPr>
        <p:txBody>
          <a:bodyPr vert="horz" wrap="square" rtlCol="0">
            <a:spAutoFit/>
          </a:bodyPr>
          <a:lstStyle/>
          <a:p>
            <a:pPr algn="ctr">
              <a:lnSpc>
                <a:spcPct val="120000"/>
              </a:lnSpc>
            </a:pPr>
            <a:r>
              <a:rPr lang="en-US" altLang="zh-CN" sz="1200">
                <a:solidFill>
                  <a:schemeClr val="tx1">
                    <a:lumMod val="85000"/>
                    <a:lumOff val="15000"/>
                    <a:alpha val="70000"/>
                  </a:schemeClr>
                </a:solidFill>
                <a:latin typeface="Alibaba Sans" panose="020B0503020203040204" pitchFamily="34" charset="0"/>
                <a:cs typeface="Alibaba Sans" panose="020B0503020203040204" pitchFamily="34" charset="0"/>
              </a:rPr>
              <a:t>Lorem ipsum dolor sit amet, consectetur adipiscing elit. Sed maximus ornare tortor</a:t>
            </a:r>
            <a:endParaRPr lang="zh-CN" altLang="en-US" sz="1200">
              <a:solidFill>
                <a:schemeClr val="tx1">
                  <a:lumMod val="85000"/>
                  <a:lumOff val="15000"/>
                  <a:alpha val="70000"/>
                </a:schemeClr>
              </a:solidFill>
              <a:latin typeface="Alibaba Sans" panose="020B0503020203040204" pitchFamily="34" charset="0"/>
              <a:cs typeface="Alibaba Sans" panose="020B0503020203040204" pitchFamily="34" charset="0"/>
            </a:endParaRPr>
          </a:p>
        </p:txBody>
      </p:sp>
      <p:sp>
        <p:nvSpPr>
          <p:cNvPr id="28" name="TextBox 17">
            <a:extLst>
              <a:ext uri="{FF2B5EF4-FFF2-40B4-BE49-F238E27FC236}">
                <a16:creationId xmlns:a16="http://schemas.microsoft.com/office/drawing/2014/main" id="{76DCF1A9-CF66-4627-9835-B7D8C62374B1}"/>
              </a:ext>
            </a:extLst>
          </p:cNvPr>
          <p:cNvSpPr txBox="1"/>
          <p:nvPr/>
        </p:nvSpPr>
        <p:spPr>
          <a:xfrm>
            <a:off x="8720444" y="3403859"/>
            <a:ext cx="2312670" cy="461665"/>
          </a:xfrm>
          <a:prstGeom prst="rect">
            <a:avLst/>
          </a:prstGeom>
          <a:noFill/>
        </p:spPr>
        <p:txBody>
          <a:bodyPr wrap="square" rtlCol="0">
            <a:spAutoFit/>
          </a:bodyPr>
          <a:lstStyle/>
          <a:p>
            <a:pPr defTabSz="1828800"/>
            <a:r>
              <a:rPr lang="en-US" sz="1200">
                <a:solidFill>
                  <a:schemeClr val="tx1">
                    <a:lumMod val="65000"/>
                    <a:lumOff val="35000"/>
                  </a:schemeClr>
                </a:solidFill>
                <a:latin typeface="Alibaba Sans" panose="020B0503020203040204" pitchFamily="34" charset="0"/>
                <a:ea typeface="字魂58号-创中黑" panose="00000500000000000000" pitchFamily="2" charset="-122"/>
                <a:cs typeface="Alibaba Sans" panose="020B0503020203040204" pitchFamily="34" charset="0"/>
              </a:rPr>
              <a:t>Lorem ipsum dolor sit amet, consectetur adipiscing elit. </a:t>
            </a:r>
          </a:p>
        </p:txBody>
      </p:sp>
      <p:sp>
        <p:nvSpPr>
          <p:cNvPr id="29" name="TextBox 17">
            <a:extLst>
              <a:ext uri="{FF2B5EF4-FFF2-40B4-BE49-F238E27FC236}">
                <a16:creationId xmlns:a16="http://schemas.microsoft.com/office/drawing/2014/main" id="{2E424B70-B104-4759-A4EE-957C17E16D9B}"/>
              </a:ext>
            </a:extLst>
          </p:cNvPr>
          <p:cNvSpPr txBox="1"/>
          <p:nvPr/>
        </p:nvSpPr>
        <p:spPr>
          <a:xfrm>
            <a:off x="5787388" y="4777714"/>
            <a:ext cx="2312670" cy="461665"/>
          </a:xfrm>
          <a:prstGeom prst="rect">
            <a:avLst/>
          </a:prstGeom>
          <a:noFill/>
        </p:spPr>
        <p:txBody>
          <a:bodyPr wrap="square" rtlCol="0">
            <a:spAutoFit/>
          </a:bodyPr>
          <a:lstStyle/>
          <a:p>
            <a:pPr defTabSz="1828800"/>
            <a:r>
              <a:rPr lang="en-US" sz="1200">
                <a:solidFill>
                  <a:schemeClr val="tx1">
                    <a:lumMod val="65000"/>
                    <a:lumOff val="35000"/>
                  </a:schemeClr>
                </a:solidFill>
                <a:latin typeface="Alibaba Sans" panose="020B0503020203040204" pitchFamily="34" charset="0"/>
                <a:ea typeface="字魂58号-创中黑" panose="00000500000000000000" pitchFamily="2" charset="-122"/>
                <a:cs typeface="Alibaba Sans" panose="020B0503020203040204" pitchFamily="34" charset="0"/>
              </a:rPr>
              <a:t>Lorem ipsum dolor sit amet, consectetur adipiscing elit. </a:t>
            </a:r>
          </a:p>
        </p:txBody>
      </p:sp>
      <p:sp>
        <p:nvSpPr>
          <p:cNvPr id="30" name="TextBox 17">
            <a:extLst>
              <a:ext uri="{FF2B5EF4-FFF2-40B4-BE49-F238E27FC236}">
                <a16:creationId xmlns:a16="http://schemas.microsoft.com/office/drawing/2014/main" id="{26ED7E75-3051-4E48-884D-36A209E9EE1C}"/>
              </a:ext>
            </a:extLst>
          </p:cNvPr>
          <p:cNvSpPr txBox="1"/>
          <p:nvPr/>
        </p:nvSpPr>
        <p:spPr>
          <a:xfrm>
            <a:off x="8720444" y="4777714"/>
            <a:ext cx="2312670" cy="461665"/>
          </a:xfrm>
          <a:prstGeom prst="rect">
            <a:avLst/>
          </a:prstGeom>
          <a:noFill/>
        </p:spPr>
        <p:txBody>
          <a:bodyPr wrap="square" rtlCol="0">
            <a:spAutoFit/>
          </a:bodyPr>
          <a:lstStyle/>
          <a:p>
            <a:pPr defTabSz="1828800"/>
            <a:r>
              <a:rPr lang="en-US" sz="1200">
                <a:solidFill>
                  <a:schemeClr val="tx1">
                    <a:lumMod val="65000"/>
                    <a:lumOff val="35000"/>
                  </a:schemeClr>
                </a:solidFill>
                <a:latin typeface="Alibaba Sans" panose="020B0503020203040204" pitchFamily="34" charset="0"/>
                <a:ea typeface="字魂58号-创中黑" panose="00000500000000000000" pitchFamily="2" charset="-122"/>
                <a:cs typeface="Alibaba Sans" panose="020B0503020203040204" pitchFamily="34" charset="0"/>
              </a:rPr>
              <a:t>Lorem ipsum dolor sit amet, consectetur adipiscing elit. </a:t>
            </a:r>
          </a:p>
        </p:txBody>
      </p:sp>
    </p:spTree>
    <p:extLst>
      <p:ext uri="{BB962C8B-B14F-4D97-AF65-F5344CB8AC3E}">
        <p14:creationId xmlns:p14="http://schemas.microsoft.com/office/powerpoint/2010/main" val="303570086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91BF15D9-84FA-4F6E-9B64-147944BB42AF}"/>
              </a:ext>
            </a:extLst>
          </p:cNvPr>
          <p:cNvSpPr/>
          <p:nvPr/>
        </p:nvSpPr>
        <p:spPr>
          <a:xfrm>
            <a:off x="0" y="0"/>
            <a:ext cx="12192000" cy="3429000"/>
          </a:xfrm>
          <a:prstGeom prst="rect">
            <a:avLst/>
          </a:prstGeom>
          <a:solidFill>
            <a:srgbClr val="4862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descr="沙漠中的风景&#10;&#10;描述已自动生成">
            <a:extLst>
              <a:ext uri="{FF2B5EF4-FFF2-40B4-BE49-F238E27FC236}">
                <a16:creationId xmlns:a16="http://schemas.microsoft.com/office/drawing/2014/main" id="{52701572-5D97-4BFB-AA91-1EBC41F05722}"/>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2180987" y="1614563"/>
            <a:ext cx="2791062" cy="2791062"/>
          </a:xfrm>
          <a:prstGeom prst="rect">
            <a:avLst/>
          </a:prstGeom>
        </p:spPr>
      </p:pic>
      <p:pic>
        <p:nvPicPr>
          <p:cNvPr id="7" name="图片 6" descr="沙滩上的风景&#10;&#10;描述已自动生成">
            <a:extLst>
              <a:ext uri="{FF2B5EF4-FFF2-40B4-BE49-F238E27FC236}">
                <a16:creationId xmlns:a16="http://schemas.microsoft.com/office/drawing/2014/main" id="{4257E71E-5FED-417F-90CD-2CB150DFE713}"/>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5824422" y="1614563"/>
            <a:ext cx="2791062" cy="2791062"/>
          </a:xfrm>
          <a:prstGeom prst="rect">
            <a:avLst/>
          </a:prstGeom>
        </p:spPr>
      </p:pic>
      <p:pic>
        <p:nvPicPr>
          <p:cNvPr id="9" name="图片 8" descr="图片包含 植物, 草, 游戏机, 树&#10;&#10;描述已自动生成">
            <a:extLst>
              <a:ext uri="{FF2B5EF4-FFF2-40B4-BE49-F238E27FC236}">
                <a16:creationId xmlns:a16="http://schemas.microsoft.com/office/drawing/2014/main" id="{4EAB10BD-6729-4FFB-B494-E07490F7B93E}"/>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9400938" y="1614563"/>
            <a:ext cx="2791062" cy="2791062"/>
          </a:xfrm>
          <a:prstGeom prst="rect">
            <a:avLst/>
          </a:prstGeom>
        </p:spPr>
      </p:pic>
      <p:sp>
        <p:nvSpPr>
          <p:cNvPr id="10" name="文本框 9">
            <a:extLst>
              <a:ext uri="{FF2B5EF4-FFF2-40B4-BE49-F238E27FC236}">
                <a16:creationId xmlns:a16="http://schemas.microsoft.com/office/drawing/2014/main" id="{6D865C6E-881D-4FB4-B4D6-63A1406675B3}"/>
              </a:ext>
            </a:extLst>
          </p:cNvPr>
          <p:cNvSpPr txBox="1"/>
          <p:nvPr/>
        </p:nvSpPr>
        <p:spPr>
          <a:xfrm>
            <a:off x="500808" y="498901"/>
            <a:ext cx="4303807" cy="830997"/>
          </a:xfrm>
          <a:prstGeom prst="rect">
            <a:avLst/>
          </a:prstGeom>
          <a:noFill/>
        </p:spPr>
        <p:txBody>
          <a:bodyPr wrap="none" rtlCol="0">
            <a:spAutoFit/>
          </a:bodyPr>
          <a:lstStyle/>
          <a:p>
            <a:r>
              <a:rPr lang="en-US" altLang="zh-CN" sz="4800" i="1" spc="600">
                <a:solidFill>
                  <a:schemeClr val="bg1"/>
                </a:solidFill>
                <a:latin typeface="思源宋体 CN Heavy" panose="02020900000000000000" pitchFamily="18" charset="-122"/>
                <a:ea typeface="思源宋体 CN Heavy" panose="02020900000000000000" pitchFamily="18" charset="-122"/>
              </a:rPr>
              <a:t>MORANDI.</a:t>
            </a:r>
            <a:endParaRPr lang="zh-CN" altLang="en-US" sz="4800" i="1" spc="600">
              <a:solidFill>
                <a:schemeClr val="bg1"/>
              </a:solidFill>
              <a:latin typeface="思源宋体 CN Heavy" panose="02020900000000000000" pitchFamily="18" charset="-122"/>
              <a:ea typeface="思源宋体 CN Heavy" panose="02020900000000000000" pitchFamily="18" charset="-122"/>
            </a:endParaRPr>
          </a:p>
        </p:txBody>
      </p:sp>
      <p:sp>
        <p:nvSpPr>
          <p:cNvPr id="11" name="矩形 10">
            <a:extLst>
              <a:ext uri="{FF2B5EF4-FFF2-40B4-BE49-F238E27FC236}">
                <a16:creationId xmlns:a16="http://schemas.microsoft.com/office/drawing/2014/main" id="{26D4D348-8E46-422A-84CF-6C22C3FD8A30}"/>
              </a:ext>
            </a:extLst>
          </p:cNvPr>
          <p:cNvSpPr/>
          <p:nvPr/>
        </p:nvSpPr>
        <p:spPr>
          <a:xfrm>
            <a:off x="2076450" y="4671153"/>
            <a:ext cx="2276475" cy="744819"/>
          </a:xfrm>
          <a:prstGeom prst="rect">
            <a:avLst/>
          </a:prstGeom>
          <a:noFill/>
        </p:spPr>
        <p:txBody>
          <a:bodyPr vert="horz" wrap="square" rtlCol="0">
            <a:spAutoFit/>
          </a:bodyPr>
          <a:lstStyle/>
          <a:p>
            <a:pPr>
              <a:lnSpc>
                <a:spcPct val="120000"/>
              </a:lnSpc>
            </a:pPr>
            <a:r>
              <a:rPr lang="en-US" altLang="zh-CN" sz="1200">
                <a:solidFill>
                  <a:schemeClr val="tx1">
                    <a:lumMod val="85000"/>
                    <a:lumOff val="15000"/>
                  </a:schemeClr>
                </a:solidFill>
                <a:latin typeface="Alibaba Sans Light" panose="020B0303020203040204" pitchFamily="34" charset="0"/>
                <a:cs typeface="Alibaba Sans Light" panose="020B0303020203040204" pitchFamily="34" charset="0"/>
              </a:rPr>
              <a:t>Lorem ipsum dolor sit amet, consectetur adipiscing elit. Sed maximus ornare tortor</a:t>
            </a:r>
            <a:endParaRPr lang="zh-CN" altLang="en-US" sz="1200">
              <a:solidFill>
                <a:schemeClr val="tx1">
                  <a:lumMod val="85000"/>
                  <a:lumOff val="15000"/>
                </a:schemeClr>
              </a:solidFill>
              <a:latin typeface="Alibaba Sans Light" panose="020B0303020203040204" pitchFamily="34" charset="0"/>
              <a:cs typeface="Alibaba Sans Light" panose="020B0303020203040204" pitchFamily="34" charset="0"/>
            </a:endParaRPr>
          </a:p>
        </p:txBody>
      </p:sp>
      <p:sp>
        <p:nvSpPr>
          <p:cNvPr id="12" name="矩形 11">
            <a:extLst>
              <a:ext uri="{FF2B5EF4-FFF2-40B4-BE49-F238E27FC236}">
                <a16:creationId xmlns:a16="http://schemas.microsoft.com/office/drawing/2014/main" id="{F5B38EF1-2E28-4305-AC12-AAE6348DFE0E}"/>
              </a:ext>
            </a:extLst>
          </p:cNvPr>
          <p:cNvSpPr/>
          <p:nvPr/>
        </p:nvSpPr>
        <p:spPr>
          <a:xfrm>
            <a:off x="5824422" y="4671153"/>
            <a:ext cx="2276475" cy="744819"/>
          </a:xfrm>
          <a:prstGeom prst="rect">
            <a:avLst/>
          </a:prstGeom>
          <a:noFill/>
        </p:spPr>
        <p:txBody>
          <a:bodyPr vert="horz" wrap="square" rtlCol="0">
            <a:spAutoFit/>
          </a:bodyPr>
          <a:lstStyle/>
          <a:p>
            <a:pPr>
              <a:lnSpc>
                <a:spcPct val="120000"/>
              </a:lnSpc>
            </a:pPr>
            <a:r>
              <a:rPr lang="en-US" altLang="zh-CN" sz="1200">
                <a:solidFill>
                  <a:schemeClr val="tx1">
                    <a:lumMod val="85000"/>
                    <a:lumOff val="15000"/>
                  </a:schemeClr>
                </a:solidFill>
                <a:latin typeface="Alibaba Sans Light" panose="020B0303020203040204" pitchFamily="34" charset="0"/>
                <a:cs typeface="Alibaba Sans Light" panose="020B0303020203040204" pitchFamily="34" charset="0"/>
              </a:rPr>
              <a:t>Lorem ipsum dolor sit amet, consectetur adipiscing elit. Sed maximus ornare tortor</a:t>
            </a:r>
            <a:endParaRPr lang="zh-CN" altLang="en-US" sz="1200">
              <a:solidFill>
                <a:schemeClr val="tx1">
                  <a:lumMod val="85000"/>
                  <a:lumOff val="15000"/>
                </a:schemeClr>
              </a:solidFill>
              <a:latin typeface="Alibaba Sans Light" panose="020B0303020203040204" pitchFamily="34" charset="0"/>
              <a:cs typeface="Alibaba Sans Light" panose="020B0303020203040204" pitchFamily="34" charset="0"/>
            </a:endParaRPr>
          </a:p>
        </p:txBody>
      </p:sp>
      <p:sp>
        <p:nvSpPr>
          <p:cNvPr id="13" name="矩形 12">
            <a:extLst>
              <a:ext uri="{FF2B5EF4-FFF2-40B4-BE49-F238E27FC236}">
                <a16:creationId xmlns:a16="http://schemas.microsoft.com/office/drawing/2014/main" id="{FC2E4717-8D67-4C75-84B8-1DD6A3CB118B}"/>
              </a:ext>
            </a:extLst>
          </p:cNvPr>
          <p:cNvSpPr/>
          <p:nvPr/>
        </p:nvSpPr>
        <p:spPr>
          <a:xfrm>
            <a:off x="9400938" y="4671153"/>
            <a:ext cx="2276475" cy="744819"/>
          </a:xfrm>
          <a:prstGeom prst="rect">
            <a:avLst/>
          </a:prstGeom>
          <a:noFill/>
        </p:spPr>
        <p:txBody>
          <a:bodyPr vert="horz" wrap="square" rtlCol="0">
            <a:spAutoFit/>
          </a:bodyPr>
          <a:lstStyle/>
          <a:p>
            <a:pPr>
              <a:lnSpc>
                <a:spcPct val="120000"/>
              </a:lnSpc>
            </a:pPr>
            <a:r>
              <a:rPr lang="en-US" altLang="zh-CN" sz="1200">
                <a:solidFill>
                  <a:schemeClr val="tx1">
                    <a:lumMod val="85000"/>
                    <a:lumOff val="15000"/>
                  </a:schemeClr>
                </a:solidFill>
                <a:latin typeface="Alibaba Sans Light" panose="020B0303020203040204" pitchFamily="34" charset="0"/>
                <a:cs typeface="Alibaba Sans Light" panose="020B0303020203040204" pitchFamily="34" charset="0"/>
              </a:rPr>
              <a:t>Lorem ipsum dolor sit amet, consectetur adipiscing elit. Sed maximus ornare tortor</a:t>
            </a:r>
            <a:endParaRPr lang="zh-CN" altLang="en-US" sz="1200">
              <a:solidFill>
                <a:schemeClr val="tx1">
                  <a:lumMod val="85000"/>
                  <a:lumOff val="15000"/>
                </a:schemeClr>
              </a:solidFill>
              <a:latin typeface="Alibaba Sans Light" panose="020B0303020203040204" pitchFamily="34" charset="0"/>
              <a:cs typeface="Alibaba Sans Light" panose="020B0303020203040204" pitchFamily="34" charset="0"/>
            </a:endParaRPr>
          </a:p>
        </p:txBody>
      </p:sp>
      <p:sp>
        <p:nvSpPr>
          <p:cNvPr id="14" name="矩形 13">
            <a:extLst>
              <a:ext uri="{FF2B5EF4-FFF2-40B4-BE49-F238E27FC236}">
                <a16:creationId xmlns:a16="http://schemas.microsoft.com/office/drawing/2014/main" id="{B9F479B2-DFA1-4CAD-A17E-47FCA6420787}"/>
              </a:ext>
            </a:extLst>
          </p:cNvPr>
          <p:cNvSpPr/>
          <p:nvPr/>
        </p:nvSpPr>
        <p:spPr>
          <a:xfrm>
            <a:off x="6515100" y="6591300"/>
            <a:ext cx="5676900" cy="266699"/>
          </a:xfrm>
          <a:prstGeom prst="rect">
            <a:avLst/>
          </a:prstGeom>
          <a:solidFill>
            <a:srgbClr val="D896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a:extLst>
              <a:ext uri="{FF2B5EF4-FFF2-40B4-BE49-F238E27FC236}">
                <a16:creationId xmlns:a16="http://schemas.microsoft.com/office/drawing/2014/main" id="{00A6B6F0-EC43-4AFF-A01D-EAD95FDF26B5}"/>
              </a:ext>
            </a:extLst>
          </p:cNvPr>
          <p:cNvSpPr/>
          <p:nvPr/>
        </p:nvSpPr>
        <p:spPr>
          <a:xfrm>
            <a:off x="5167071" y="386720"/>
            <a:ext cx="4440631" cy="962315"/>
          </a:xfrm>
          <a:prstGeom prst="rect">
            <a:avLst/>
          </a:prstGeom>
          <a:noFill/>
        </p:spPr>
        <p:txBody>
          <a:bodyPr vert="horz" wrap="square" rtlCol="0">
            <a:spAutoFit/>
          </a:bodyPr>
          <a:lstStyle/>
          <a:p>
            <a:pPr>
              <a:lnSpc>
                <a:spcPct val="120000"/>
              </a:lnSpc>
            </a:pPr>
            <a:r>
              <a:rPr lang="en-US" altLang="zh-CN" sz="1600">
                <a:solidFill>
                  <a:schemeClr val="bg1">
                    <a:lumMod val="95000"/>
                  </a:schemeClr>
                </a:solidFill>
                <a:latin typeface="Alibaba Sans Light" panose="020B0303020203040204" pitchFamily="34" charset="0"/>
                <a:cs typeface="Alibaba Sans Light" panose="020B0303020203040204" pitchFamily="34" charset="0"/>
              </a:rPr>
              <a:t>Lorem ipsum dolor sit amet, consectetur adipiscing elit. Sed maximus ornare tortor, ut bibendum lacus eleifend vel. </a:t>
            </a:r>
            <a:endParaRPr lang="zh-CN" altLang="en-US" sz="1600">
              <a:solidFill>
                <a:schemeClr val="bg1">
                  <a:lumMod val="95000"/>
                </a:schemeClr>
              </a:solidFill>
              <a:latin typeface="Alibaba Sans Light" panose="020B0303020203040204" pitchFamily="34" charset="0"/>
              <a:cs typeface="Alibaba Sans Light" panose="020B0303020203040204" pitchFamily="34" charset="0"/>
            </a:endParaRPr>
          </a:p>
        </p:txBody>
      </p:sp>
    </p:spTree>
    <p:extLst>
      <p:ext uri="{BB962C8B-B14F-4D97-AF65-F5344CB8AC3E}">
        <p14:creationId xmlns:p14="http://schemas.microsoft.com/office/powerpoint/2010/main" val="373176525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descr="沙漠中的风景&#10;&#10;描述已自动生成">
            <a:extLst>
              <a:ext uri="{FF2B5EF4-FFF2-40B4-BE49-F238E27FC236}">
                <a16:creationId xmlns:a16="http://schemas.microsoft.com/office/drawing/2014/main" id="{2F466EA7-176E-4AA4-A84D-C4C6CC676AA1}"/>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752475" y="1676399"/>
            <a:ext cx="3467100" cy="4391026"/>
          </a:xfrm>
          <a:prstGeom prst="rect">
            <a:avLst/>
          </a:prstGeom>
        </p:spPr>
      </p:pic>
      <p:grpSp>
        <p:nvGrpSpPr>
          <p:cNvPr id="9" name="组合 8">
            <a:extLst>
              <a:ext uri="{FF2B5EF4-FFF2-40B4-BE49-F238E27FC236}">
                <a16:creationId xmlns:a16="http://schemas.microsoft.com/office/drawing/2014/main" id="{9624C160-9B49-4483-8AC3-01FCEFA7DB24}"/>
              </a:ext>
            </a:extLst>
          </p:cNvPr>
          <p:cNvGrpSpPr/>
          <p:nvPr/>
        </p:nvGrpSpPr>
        <p:grpSpPr>
          <a:xfrm>
            <a:off x="3930015" y="3139440"/>
            <a:ext cx="579120" cy="579120"/>
            <a:chOff x="6438900" y="838200"/>
            <a:chExt cx="914400" cy="914400"/>
          </a:xfrm>
        </p:grpSpPr>
        <p:sp>
          <p:nvSpPr>
            <p:cNvPr id="4" name="矩形 3">
              <a:extLst>
                <a:ext uri="{FF2B5EF4-FFF2-40B4-BE49-F238E27FC236}">
                  <a16:creationId xmlns:a16="http://schemas.microsoft.com/office/drawing/2014/main" id="{97483A2A-F995-461D-93D8-639A5C625634}"/>
                </a:ext>
              </a:extLst>
            </p:cNvPr>
            <p:cNvSpPr/>
            <p:nvPr/>
          </p:nvSpPr>
          <p:spPr>
            <a:xfrm>
              <a:off x="6438900" y="838200"/>
              <a:ext cx="914400" cy="914400"/>
            </a:xfrm>
            <a:prstGeom prst="rect">
              <a:avLst/>
            </a:prstGeom>
            <a:solidFill>
              <a:srgbClr val="4862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箭头连接符 5">
              <a:extLst>
                <a:ext uri="{FF2B5EF4-FFF2-40B4-BE49-F238E27FC236}">
                  <a16:creationId xmlns:a16="http://schemas.microsoft.com/office/drawing/2014/main" id="{497C6E51-BC27-49CE-B7BB-C76D607C4712}"/>
                </a:ext>
              </a:extLst>
            </p:cNvPr>
            <p:cNvCxnSpPr>
              <a:cxnSpLocks/>
            </p:cNvCxnSpPr>
            <p:nvPr/>
          </p:nvCxnSpPr>
          <p:spPr>
            <a:xfrm>
              <a:off x="6650355" y="1297305"/>
              <a:ext cx="489585" cy="0"/>
            </a:xfrm>
            <a:prstGeom prst="straightConnector1">
              <a:avLst/>
            </a:prstGeom>
            <a:ln w="25400" cap="rnd">
              <a:solidFill>
                <a:schemeClr val="bg1"/>
              </a:solidFill>
              <a:round/>
              <a:tailEnd type="arrow" w="lg" len="sm"/>
            </a:ln>
          </p:spPr>
          <p:style>
            <a:lnRef idx="1">
              <a:schemeClr val="accent1"/>
            </a:lnRef>
            <a:fillRef idx="0">
              <a:schemeClr val="accent1"/>
            </a:fillRef>
            <a:effectRef idx="0">
              <a:schemeClr val="accent1"/>
            </a:effectRef>
            <a:fontRef idx="minor">
              <a:schemeClr val="tx1"/>
            </a:fontRef>
          </p:style>
        </p:cxnSp>
      </p:grpSp>
      <p:sp>
        <p:nvSpPr>
          <p:cNvPr id="12" name="文本框 11">
            <a:extLst>
              <a:ext uri="{FF2B5EF4-FFF2-40B4-BE49-F238E27FC236}">
                <a16:creationId xmlns:a16="http://schemas.microsoft.com/office/drawing/2014/main" id="{938DAC49-5676-4849-8070-50E30383A7AC}"/>
              </a:ext>
            </a:extLst>
          </p:cNvPr>
          <p:cNvSpPr txBox="1"/>
          <p:nvPr/>
        </p:nvSpPr>
        <p:spPr>
          <a:xfrm>
            <a:off x="5074844" y="2518231"/>
            <a:ext cx="4644541" cy="1200329"/>
          </a:xfrm>
          <a:prstGeom prst="rect">
            <a:avLst/>
          </a:prstGeom>
          <a:noFill/>
        </p:spPr>
        <p:txBody>
          <a:bodyPr wrap="none" rtlCol="0">
            <a:spAutoFit/>
          </a:bodyPr>
          <a:lstStyle/>
          <a:p>
            <a:r>
              <a:rPr lang="en-US" altLang="zh-CN" sz="7200" i="1" spc="600">
                <a:solidFill>
                  <a:srgbClr val="D28472"/>
                </a:solidFill>
                <a:latin typeface="思源宋体 CN Heavy" panose="02020900000000000000" pitchFamily="18" charset="-122"/>
                <a:ea typeface="思源宋体 CN Heavy" panose="02020900000000000000" pitchFamily="18" charset="-122"/>
              </a:rPr>
              <a:t>PART 04</a:t>
            </a:r>
            <a:endParaRPr lang="zh-CN" altLang="en-US" sz="7200" i="1" spc="600">
              <a:solidFill>
                <a:srgbClr val="D28472"/>
              </a:solidFill>
              <a:latin typeface="思源宋体 CN Heavy" panose="02020900000000000000" pitchFamily="18" charset="-122"/>
              <a:ea typeface="思源宋体 CN Heavy" panose="02020900000000000000" pitchFamily="18" charset="-122"/>
            </a:endParaRPr>
          </a:p>
        </p:txBody>
      </p:sp>
      <p:sp>
        <p:nvSpPr>
          <p:cNvPr id="13" name="矩形 12">
            <a:extLst>
              <a:ext uri="{FF2B5EF4-FFF2-40B4-BE49-F238E27FC236}">
                <a16:creationId xmlns:a16="http://schemas.microsoft.com/office/drawing/2014/main" id="{687EFD3F-1869-4E60-A67E-623759CCDF35}"/>
              </a:ext>
            </a:extLst>
          </p:cNvPr>
          <p:cNvSpPr/>
          <p:nvPr/>
        </p:nvSpPr>
        <p:spPr>
          <a:xfrm>
            <a:off x="11277600" y="0"/>
            <a:ext cx="914400" cy="6858000"/>
          </a:xfrm>
          <a:prstGeom prst="rect">
            <a:avLst/>
          </a:prstGeom>
          <a:solidFill>
            <a:srgbClr val="E9DE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a:extLst>
              <a:ext uri="{FF2B5EF4-FFF2-40B4-BE49-F238E27FC236}">
                <a16:creationId xmlns:a16="http://schemas.microsoft.com/office/drawing/2014/main" id="{8F741235-1BBF-4007-AA01-5BCE244E1BBC}"/>
              </a:ext>
            </a:extLst>
          </p:cNvPr>
          <p:cNvSpPr txBox="1"/>
          <p:nvPr/>
        </p:nvSpPr>
        <p:spPr>
          <a:xfrm>
            <a:off x="11419323" y="3413428"/>
            <a:ext cx="430887" cy="3316009"/>
          </a:xfrm>
          <a:prstGeom prst="rect">
            <a:avLst/>
          </a:prstGeom>
          <a:noFill/>
        </p:spPr>
        <p:txBody>
          <a:bodyPr vert="eaVert" wrap="square" rtlCol="0">
            <a:spAutoFit/>
          </a:bodyPr>
          <a:lstStyle/>
          <a:p>
            <a:pPr algn="dist"/>
            <a:r>
              <a:rPr lang="en-US" altLang="zh-CN" sz="1600" spc="300">
                <a:solidFill>
                  <a:schemeClr val="tx1">
                    <a:lumMod val="85000"/>
                    <a:lumOff val="15000"/>
                    <a:alpha val="70000"/>
                  </a:schemeClr>
                </a:solidFill>
                <a:latin typeface="Alibaba Sans Light" panose="020B0303020203040204" pitchFamily="34" charset="0"/>
                <a:cs typeface="Alibaba Sans Light" panose="020B0303020203040204" pitchFamily="34" charset="0"/>
              </a:rPr>
              <a:t>DESIGN BY DOCER</a:t>
            </a:r>
            <a:endParaRPr lang="zh-CN" altLang="en-US" sz="1600" spc="300">
              <a:solidFill>
                <a:schemeClr val="tx1">
                  <a:lumMod val="85000"/>
                  <a:lumOff val="15000"/>
                  <a:alpha val="70000"/>
                </a:schemeClr>
              </a:solidFill>
              <a:latin typeface="Alibaba Sans Light" panose="020B0303020203040204" pitchFamily="34" charset="0"/>
              <a:cs typeface="Alibaba Sans Light" panose="020B0303020203040204" pitchFamily="34" charset="0"/>
            </a:endParaRPr>
          </a:p>
        </p:txBody>
      </p:sp>
      <p:sp>
        <p:nvSpPr>
          <p:cNvPr id="15" name="矩形 14">
            <a:extLst>
              <a:ext uri="{FF2B5EF4-FFF2-40B4-BE49-F238E27FC236}">
                <a16:creationId xmlns:a16="http://schemas.microsoft.com/office/drawing/2014/main" id="{07A0CAB7-C353-4A17-840B-BF22B8C5905A}"/>
              </a:ext>
            </a:extLst>
          </p:cNvPr>
          <p:cNvSpPr/>
          <p:nvPr/>
        </p:nvSpPr>
        <p:spPr>
          <a:xfrm>
            <a:off x="5074844" y="3871912"/>
            <a:ext cx="4644541" cy="1257780"/>
          </a:xfrm>
          <a:prstGeom prst="rect">
            <a:avLst/>
          </a:prstGeom>
          <a:noFill/>
        </p:spPr>
        <p:txBody>
          <a:bodyPr vert="horz" wrap="square" rtlCol="0">
            <a:spAutoFit/>
          </a:bodyPr>
          <a:lstStyle/>
          <a:p>
            <a:pPr>
              <a:lnSpc>
                <a:spcPct val="120000"/>
              </a:lnSpc>
            </a:pPr>
            <a:r>
              <a:rPr lang="en-US" altLang="zh-CN" sz="1600">
                <a:solidFill>
                  <a:schemeClr val="tx1">
                    <a:lumMod val="85000"/>
                    <a:lumOff val="15000"/>
                    <a:alpha val="70000"/>
                  </a:schemeClr>
                </a:solidFill>
                <a:latin typeface="Alibaba Sans Light" panose="020B0303020203040204" pitchFamily="34" charset="0"/>
                <a:cs typeface="Alibaba Sans Light" panose="020B0303020203040204" pitchFamily="34" charset="0"/>
              </a:rPr>
              <a:t>Lorem ipsum dolor sit amet, consectetur adipiscing elit. Sed maximus ornare tortor, ut bibendum lacus eleifend vel. Phasellus id malesuada ante,</a:t>
            </a:r>
            <a:endParaRPr lang="zh-CN" altLang="en-US" sz="1600">
              <a:solidFill>
                <a:schemeClr val="tx1">
                  <a:lumMod val="85000"/>
                  <a:lumOff val="15000"/>
                  <a:alpha val="70000"/>
                </a:schemeClr>
              </a:solidFill>
              <a:latin typeface="Alibaba Sans Light" panose="020B0303020203040204" pitchFamily="34" charset="0"/>
              <a:cs typeface="Alibaba Sans Light" panose="020B0303020203040204" pitchFamily="34" charset="0"/>
            </a:endParaRPr>
          </a:p>
        </p:txBody>
      </p:sp>
    </p:spTree>
    <p:extLst>
      <p:ext uri="{BB962C8B-B14F-4D97-AF65-F5344CB8AC3E}">
        <p14:creationId xmlns:p14="http://schemas.microsoft.com/office/powerpoint/2010/main" val="194757796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00919910-0829-4819-A616-4CC0B488EB84}"/>
              </a:ext>
            </a:extLst>
          </p:cNvPr>
          <p:cNvSpPr/>
          <p:nvPr/>
        </p:nvSpPr>
        <p:spPr>
          <a:xfrm>
            <a:off x="5372100" y="0"/>
            <a:ext cx="5867400" cy="6858000"/>
          </a:xfrm>
          <a:prstGeom prst="rect">
            <a:avLst/>
          </a:prstGeom>
          <a:solidFill>
            <a:srgbClr val="D896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45">
            <a:extLst>
              <a:ext uri="{FF2B5EF4-FFF2-40B4-BE49-F238E27FC236}">
                <a16:creationId xmlns:a16="http://schemas.microsoft.com/office/drawing/2014/main" id="{AB05DB14-532D-404E-9A7D-CE7E5FFEB4D8}"/>
              </a:ext>
            </a:extLst>
          </p:cNvPr>
          <p:cNvSpPr>
            <a:spLocks noEditPoints="1"/>
          </p:cNvSpPr>
          <p:nvPr/>
        </p:nvSpPr>
        <p:spPr bwMode="auto">
          <a:xfrm>
            <a:off x="7029350" y="1796094"/>
            <a:ext cx="414624" cy="414624"/>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bg1"/>
          </a:solidFill>
          <a:ln w="9525">
            <a:noFill/>
            <a:round/>
          </a:ln>
        </p:spPr>
        <p:txBody>
          <a:bodyPr vert="horz" wrap="square" lIns="121920" tIns="60960" rIns="121920" bIns="60960" numCol="1" anchor="t" anchorCtr="0" compatLnSpc="1"/>
          <a:lstStyle/>
          <a:p>
            <a:endParaRPr lang="en-US" sz="2400" dirty="0">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sp>
        <p:nvSpPr>
          <p:cNvPr id="6" name="Freeform 45">
            <a:extLst>
              <a:ext uri="{FF2B5EF4-FFF2-40B4-BE49-F238E27FC236}">
                <a16:creationId xmlns:a16="http://schemas.microsoft.com/office/drawing/2014/main" id="{B278821F-D301-426D-9647-F06ED944D66A}"/>
              </a:ext>
            </a:extLst>
          </p:cNvPr>
          <p:cNvSpPr>
            <a:spLocks noEditPoints="1"/>
          </p:cNvSpPr>
          <p:nvPr/>
        </p:nvSpPr>
        <p:spPr bwMode="auto">
          <a:xfrm>
            <a:off x="7029350" y="3175105"/>
            <a:ext cx="414624" cy="414624"/>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bg1"/>
          </a:solidFill>
          <a:ln w="9525">
            <a:noFill/>
            <a:round/>
          </a:ln>
        </p:spPr>
        <p:txBody>
          <a:bodyPr vert="horz" wrap="square" lIns="121920" tIns="60960" rIns="121920" bIns="60960" numCol="1" anchor="t" anchorCtr="0" compatLnSpc="1"/>
          <a:lstStyle/>
          <a:p>
            <a:endParaRPr lang="en-US" sz="2400" dirty="0">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sp>
        <p:nvSpPr>
          <p:cNvPr id="7" name="Freeform 45">
            <a:extLst>
              <a:ext uri="{FF2B5EF4-FFF2-40B4-BE49-F238E27FC236}">
                <a16:creationId xmlns:a16="http://schemas.microsoft.com/office/drawing/2014/main" id="{2232EFBD-E2BF-492B-AE33-9DB1FAD9AE5A}"/>
              </a:ext>
            </a:extLst>
          </p:cNvPr>
          <p:cNvSpPr>
            <a:spLocks noEditPoints="1"/>
          </p:cNvSpPr>
          <p:nvPr/>
        </p:nvSpPr>
        <p:spPr bwMode="auto">
          <a:xfrm>
            <a:off x="7029350" y="4505198"/>
            <a:ext cx="414624" cy="414624"/>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bg1"/>
          </a:solidFill>
          <a:ln w="9525">
            <a:noFill/>
            <a:round/>
          </a:ln>
        </p:spPr>
        <p:txBody>
          <a:bodyPr vert="horz" wrap="square" lIns="121920" tIns="60960" rIns="121920" bIns="60960" numCol="1" anchor="t" anchorCtr="0" compatLnSpc="1"/>
          <a:lstStyle/>
          <a:p>
            <a:endParaRPr lang="en-US" sz="2400" dirty="0">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sp>
        <p:nvSpPr>
          <p:cNvPr id="3" name="平行四边形 2">
            <a:extLst>
              <a:ext uri="{FF2B5EF4-FFF2-40B4-BE49-F238E27FC236}">
                <a16:creationId xmlns:a16="http://schemas.microsoft.com/office/drawing/2014/main" id="{599B7A59-A6D6-4C1E-9DC9-F15B6A1E22ED}"/>
              </a:ext>
            </a:extLst>
          </p:cNvPr>
          <p:cNvSpPr/>
          <p:nvPr/>
        </p:nvSpPr>
        <p:spPr>
          <a:xfrm>
            <a:off x="787401" y="2120900"/>
            <a:ext cx="4584700" cy="3505767"/>
          </a:xfrm>
          <a:prstGeom prst="parallelogram">
            <a:avLst>
              <a:gd name="adj" fmla="val 0"/>
            </a:avLst>
          </a:prstGeom>
          <a:solidFill>
            <a:srgbClr val="4862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5" name="图片 14" descr="沙漠中的风景&#10;&#10;描述已自动生成">
            <a:extLst>
              <a:ext uri="{FF2B5EF4-FFF2-40B4-BE49-F238E27FC236}">
                <a16:creationId xmlns:a16="http://schemas.microsoft.com/office/drawing/2014/main" id="{9E171220-5429-4449-9899-46795C486C3D}"/>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51976" y="1714674"/>
            <a:ext cx="5613926" cy="3742236"/>
          </a:xfrm>
          <a:prstGeom prst="rect">
            <a:avLst/>
          </a:prstGeom>
        </p:spPr>
      </p:pic>
      <p:sp>
        <p:nvSpPr>
          <p:cNvPr id="16" name="TextBox 17">
            <a:extLst>
              <a:ext uri="{FF2B5EF4-FFF2-40B4-BE49-F238E27FC236}">
                <a16:creationId xmlns:a16="http://schemas.microsoft.com/office/drawing/2014/main" id="{50029841-F8AD-4E03-BD5A-A483E65F1FF5}"/>
              </a:ext>
            </a:extLst>
          </p:cNvPr>
          <p:cNvSpPr txBox="1"/>
          <p:nvPr/>
        </p:nvSpPr>
        <p:spPr>
          <a:xfrm>
            <a:off x="7749224" y="1975024"/>
            <a:ext cx="2312670" cy="461665"/>
          </a:xfrm>
          <a:prstGeom prst="rect">
            <a:avLst/>
          </a:prstGeom>
          <a:noFill/>
        </p:spPr>
        <p:txBody>
          <a:bodyPr wrap="square" rtlCol="0">
            <a:spAutoFit/>
          </a:bodyPr>
          <a:lstStyle/>
          <a:p>
            <a:pPr defTabSz="1828800"/>
            <a:r>
              <a:rPr lang="en-US" sz="1200">
                <a:solidFill>
                  <a:schemeClr val="bg1"/>
                </a:solidFill>
                <a:latin typeface="Alibaba Sans" panose="020B0503020203040204" pitchFamily="34" charset="0"/>
                <a:ea typeface="字魂58号-创中黑" panose="00000500000000000000" pitchFamily="2" charset="-122"/>
                <a:cs typeface="Alibaba Sans" panose="020B0503020203040204" pitchFamily="34" charset="0"/>
              </a:rPr>
              <a:t>Lorem ipsum dolor sit amet, consectetur adipiscing elit. </a:t>
            </a:r>
          </a:p>
        </p:txBody>
      </p:sp>
      <p:sp>
        <p:nvSpPr>
          <p:cNvPr id="17" name="Rectangle 18">
            <a:extLst>
              <a:ext uri="{FF2B5EF4-FFF2-40B4-BE49-F238E27FC236}">
                <a16:creationId xmlns:a16="http://schemas.microsoft.com/office/drawing/2014/main" id="{1F0A319C-5C22-4605-B600-629CF7F9B20F}"/>
              </a:ext>
            </a:extLst>
          </p:cNvPr>
          <p:cNvSpPr/>
          <p:nvPr/>
        </p:nvSpPr>
        <p:spPr>
          <a:xfrm>
            <a:off x="7743508" y="1714674"/>
            <a:ext cx="1514477" cy="338554"/>
          </a:xfrm>
          <a:prstGeom prst="rect">
            <a:avLst/>
          </a:prstGeom>
          <a:noFill/>
        </p:spPr>
        <p:txBody>
          <a:bodyPr wrap="square" rtlCol="0">
            <a:spAutoFit/>
          </a:bodyPr>
          <a:lstStyle/>
          <a:p>
            <a:r>
              <a:rPr lang="en-US" sz="1600">
                <a:solidFill>
                  <a:schemeClr val="bg1"/>
                </a:solidFill>
                <a:latin typeface="Alibaba Sans" panose="020B0503020203040204" pitchFamily="34" charset="0"/>
                <a:cs typeface="Alibaba Sans" panose="020B0503020203040204" pitchFamily="34" charset="0"/>
              </a:rPr>
              <a:t>Text title one</a:t>
            </a:r>
            <a:endParaRPr lang="en-US" sz="1600" dirty="0">
              <a:solidFill>
                <a:schemeClr val="bg1"/>
              </a:solidFill>
              <a:latin typeface="Alibaba Sans" panose="020B0503020203040204" pitchFamily="34" charset="0"/>
              <a:cs typeface="Alibaba Sans" panose="020B0503020203040204" pitchFamily="34" charset="0"/>
            </a:endParaRPr>
          </a:p>
        </p:txBody>
      </p:sp>
      <p:sp>
        <p:nvSpPr>
          <p:cNvPr id="18" name="矩形 17">
            <a:extLst>
              <a:ext uri="{FF2B5EF4-FFF2-40B4-BE49-F238E27FC236}">
                <a16:creationId xmlns:a16="http://schemas.microsoft.com/office/drawing/2014/main" id="{77124EFC-95B9-4318-9D25-6759918BA322}"/>
              </a:ext>
            </a:extLst>
          </p:cNvPr>
          <p:cNvSpPr/>
          <p:nvPr/>
        </p:nvSpPr>
        <p:spPr>
          <a:xfrm>
            <a:off x="3156343" y="1975024"/>
            <a:ext cx="3035038" cy="744819"/>
          </a:xfrm>
          <a:prstGeom prst="rect">
            <a:avLst/>
          </a:prstGeom>
          <a:noFill/>
        </p:spPr>
        <p:txBody>
          <a:bodyPr vert="horz" wrap="square" rtlCol="0">
            <a:spAutoFit/>
          </a:bodyPr>
          <a:lstStyle/>
          <a:p>
            <a:pPr algn="r">
              <a:lnSpc>
                <a:spcPct val="120000"/>
              </a:lnSpc>
            </a:pPr>
            <a:r>
              <a:rPr lang="en-US" altLang="zh-CN" sz="1200">
                <a:solidFill>
                  <a:schemeClr val="tx1">
                    <a:lumMod val="85000"/>
                    <a:lumOff val="15000"/>
                    <a:alpha val="70000"/>
                  </a:schemeClr>
                </a:solidFill>
                <a:latin typeface="Alibaba Sans" panose="020B0503020203040204" pitchFamily="34" charset="0"/>
                <a:cs typeface="Alibaba Sans" panose="020B0503020203040204" pitchFamily="34" charset="0"/>
              </a:rPr>
              <a:t>Lorem ipsum dolor sit amet, consectetur adipiscing elit. Sed maximus ornare tortor</a:t>
            </a:r>
            <a:endParaRPr lang="zh-CN" altLang="en-US" sz="1200">
              <a:solidFill>
                <a:schemeClr val="tx1">
                  <a:lumMod val="85000"/>
                  <a:lumOff val="15000"/>
                  <a:alpha val="70000"/>
                </a:schemeClr>
              </a:solidFill>
              <a:latin typeface="Alibaba Sans" panose="020B0503020203040204" pitchFamily="34" charset="0"/>
              <a:cs typeface="Alibaba Sans" panose="020B0503020203040204" pitchFamily="34" charset="0"/>
            </a:endParaRPr>
          </a:p>
        </p:txBody>
      </p:sp>
      <p:sp>
        <p:nvSpPr>
          <p:cNvPr id="19" name="TextBox 17">
            <a:extLst>
              <a:ext uri="{FF2B5EF4-FFF2-40B4-BE49-F238E27FC236}">
                <a16:creationId xmlns:a16="http://schemas.microsoft.com/office/drawing/2014/main" id="{52E9DBDD-07D0-4B6B-A9E0-8AD7327E73FB}"/>
              </a:ext>
            </a:extLst>
          </p:cNvPr>
          <p:cNvSpPr txBox="1"/>
          <p:nvPr/>
        </p:nvSpPr>
        <p:spPr>
          <a:xfrm>
            <a:off x="7749224" y="3350796"/>
            <a:ext cx="2312670" cy="461665"/>
          </a:xfrm>
          <a:prstGeom prst="rect">
            <a:avLst/>
          </a:prstGeom>
          <a:noFill/>
        </p:spPr>
        <p:txBody>
          <a:bodyPr wrap="square" rtlCol="0">
            <a:spAutoFit/>
          </a:bodyPr>
          <a:lstStyle/>
          <a:p>
            <a:pPr defTabSz="1828800"/>
            <a:r>
              <a:rPr lang="en-US" sz="1200">
                <a:solidFill>
                  <a:schemeClr val="bg1"/>
                </a:solidFill>
                <a:latin typeface="Alibaba Sans" panose="020B0503020203040204" pitchFamily="34" charset="0"/>
                <a:ea typeface="字魂58号-创中黑" panose="00000500000000000000" pitchFamily="2" charset="-122"/>
                <a:cs typeface="Alibaba Sans" panose="020B0503020203040204" pitchFamily="34" charset="0"/>
              </a:rPr>
              <a:t>Lorem ipsum dolor sit amet, consectetur adipiscing elit. </a:t>
            </a:r>
          </a:p>
        </p:txBody>
      </p:sp>
      <p:sp>
        <p:nvSpPr>
          <p:cNvPr id="20" name="Rectangle 18">
            <a:extLst>
              <a:ext uri="{FF2B5EF4-FFF2-40B4-BE49-F238E27FC236}">
                <a16:creationId xmlns:a16="http://schemas.microsoft.com/office/drawing/2014/main" id="{068F5A49-0E02-4C3F-A26A-830A8F205D8B}"/>
              </a:ext>
            </a:extLst>
          </p:cNvPr>
          <p:cNvSpPr/>
          <p:nvPr/>
        </p:nvSpPr>
        <p:spPr>
          <a:xfrm>
            <a:off x="7743508" y="3090446"/>
            <a:ext cx="1514477" cy="338554"/>
          </a:xfrm>
          <a:prstGeom prst="rect">
            <a:avLst/>
          </a:prstGeom>
          <a:noFill/>
        </p:spPr>
        <p:txBody>
          <a:bodyPr wrap="square" rtlCol="0">
            <a:spAutoFit/>
          </a:bodyPr>
          <a:lstStyle/>
          <a:p>
            <a:r>
              <a:rPr lang="en-US" sz="1600">
                <a:solidFill>
                  <a:schemeClr val="bg1"/>
                </a:solidFill>
                <a:latin typeface="Alibaba Sans" panose="020B0503020203040204" pitchFamily="34" charset="0"/>
                <a:cs typeface="Alibaba Sans" panose="020B0503020203040204" pitchFamily="34" charset="0"/>
              </a:rPr>
              <a:t>Text title one</a:t>
            </a:r>
            <a:endParaRPr lang="en-US" sz="1600" dirty="0">
              <a:solidFill>
                <a:schemeClr val="bg1"/>
              </a:solidFill>
              <a:latin typeface="Alibaba Sans" panose="020B0503020203040204" pitchFamily="34" charset="0"/>
              <a:cs typeface="Alibaba Sans" panose="020B0503020203040204" pitchFamily="34" charset="0"/>
            </a:endParaRPr>
          </a:p>
        </p:txBody>
      </p:sp>
      <p:sp>
        <p:nvSpPr>
          <p:cNvPr id="21" name="TextBox 17">
            <a:extLst>
              <a:ext uri="{FF2B5EF4-FFF2-40B4-BE49-F238E27FC236}">
                <a16:creationId xmlns:a16="http://schemas.microsoft.com/office/drawing/2014/main" id="{0F0A32D7-5716-48EF-9368-BD602A7D91E7}"/>
              </a:ext>
            </a:extLst>
          </p:cNvPr>
          <p:cNvSpPr txBox="1"/>
          <p:nvPr/>
        </p:nvSpPr>
        <p:spPr>
          <a:xfrm>
            <a:off x="7749224" y="4672063"/>
            <a:ext cx="2312670" cy="461665"/>
          </a:xfrm>
          <a:prstGeom prst="rect">
            <a:avLst/>
          </a:prstGeom>
          <a:noFill/>
        </p:spPr>
        <p:txBody>
          <a:bodyPr wrap="square" rtlCol="0">
            <a:spAutoFit/>
          </a:bodyPr>
          <a:lstStyle/>
          <a:p>
            <a:pPr defTabSz="1828800"/>
            <a:r>
              <a:rPr lang="en-US" sz="1200">
                <a:solidFill>
                  <a:schemeClr val="bg1"/>
                </a:solidFill>
                <a:latin typeface="Alibaba Sans" panose="020B0503020203040204" pitchFamily="34" charset="0"/>
                <a:ea typeface="字魂58号-创中黑" panose="00000500000000000000" pitchFamily="2" charset="-122"/>
                <a:cs typeface="Alibaba Sans" panose="020B0503020203040204" pitchFamily="34" charset="0"/>
              </a:rPr>
              <a:t>Lorem ipsum dolor sit amet, consectetur adipiscing elit. </a:t>
            </a:r>
          </a:p>
        </p:txBody>
      </p:sp>
      <p:sp>
        <p:nvSpPr>
          <p:cNvPr id="22" name="Rectangle 18">
            <a:extLst>
              <a:ext uri="{FF2B5EF4-FFF2-40B4-BE49-F238E27FC236}">
                <a16:creationId xmlns:a16="http://schemas.microsoft.com/office/drawing/2014/main" id="{DA1101E9-16DD-448E-8F8D-C77C25D19B9A}"/>
              </a:ext>
            </a:extLst>
          </p:cNvPr>
          <p:cNvSpPr/>
          <p:nvPr/>
        </p:nvSpPr>
        <p:spPr>
          <a:xfrm>
            <a:off x="7743508" y="4411713"/>
            <a:ext cx="1514477" cy="338554"/>
          </a:xfrm>
          <a:prstGeom prst="rect">
            <a:avLst/>
          </a:prstGeom>
          <a:noFill/>
        </p:spPr>
        <p:txBody>
          <a:bodyPr wrap="square" rtlCol="0">
            <a:spAutoFit/>
          </a:bodyPr>
          <a:lstStyle/>
          <a:p>
            <a:r>
              <a:rPr lang="en-US" sz="1600">
                <a:solidFill>
                  <a:schemeClr val="bg1"/>
                </a:solidFill>
                <a:latin typeface="Alibaba Sans" panose="020B0503020203040204" pitchFamily="34" charset="0"/>
                <a:cs typeface="Alibaba Sans" panose="020B0503020203040204" pitchFamily="34" charset="0"/>
              </a:rPr>
              <a:t>Text title one</a:t>
            </a:r>
            <a:endParaRPr lang="en-US" sz="1600" dirty="0">
              <a:solidFill>
                <a:schemeClr val="bg1"/>
              </a:solidFill>
              <a:latin typeface="Alibaba Sans" panose="020B0503020203040204" pitchFamily="34" charset="0"/>
              <a:cs typeface="Alibaba Sans" panose="020B0503020203040204" pitchFamily="34" charset="0"/>
            </a:endParaRPr>
          </a:p>
        </p:txBody>
      </p:sp>
      <p:sp>
        <p:nvSpPr>
          <p:cNvPr id="23" name="文本框 22">
            <a:extLst>
              <a:ext uri="{FF2B5EF4-FFF2-40B4-BE49-F238E27FC236}">
                <a16:creationId xmlns:a16="http://schemas.microsoft.com/office/drawing/2014/main" id="{4BF8E3D2-03A5-4727-BDF4-5F8CFA86A0A8}"/>
              </a:ext>
            </a:extLst>
          </p:cNvPr>
          <p:cNvSpPr txBox="1"/>
          <p:nvPr/>
        </p:nvSpPr>
        <p:spPr>
          <a:xfrm>
            <a:off x="5591604" y="638218"/>
            <a:ext cx="4303807" cy="830997"/>
          </a:xfrm>
          <a:prstGeom prst="rect">
            <a:avLst/>
          </a:prstGeom>
          <a:noFill/>
        </p:spPr>
        <p:txBody>
          <a:bodyPr wrap="none" rtlCol="0">
            <a:spAutoFit/>
          </a:bodyPr>
          <a:lstStyle/>
          <a:p>
            <a:r>
              <a:rPr lang="en-US" altLang="zh-CN" sz="4800" i="1" spc="600">
                <a:solidFill>
                  <a:schemeClr val="bg1"/>
                </a:solidFill>
                <a:latin typeface="思源宋体 CN Heavy" panose="02020900000000000000" pitchFamily="18" charset="-122"/>
                <a:ea typeface="思源宋体 CN Heavy" panose="02020900000000000000" pitchFamily="18" charset="-122"/>
              </a:rPr>
              <a:t>MORANDI.</a:t>
            </a:r>
            <a:endParaRPr lang="zh-CN" altLang="en-US" sz="4800" i="1" spc="600">
              <a:solidFill>
                <a:schemeClr val="bg1"/>
              </a:solidFill>
              <a:latin typeface="思源宋体 CN Heavy" panose="02020900000000000000" pitchFamily="18" charset="-122"/>
              <a:ea typeface="思源宋体 CN Heavy" panose="02020900000000000000" pitchFamily="18" charset="-122"/>
            </a:endParaRPr>
          </a:p>
        </p:txBody>
      </p:sp>
    </p:spTree>
    <p:extLst>
      <p:ext uri="{BB962C8B-B14F-4D97-AF65-F5344CB8AC3E}">
        <p14:creationId xmlns:p14="http://schemas.microsoft.com/office/powerpoint/2010/main" val="179302459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86EE4A8A-EA37-498E-9864-11CE4AFC2722}"/>
              </a:ext>
            </a:extLst>
          </p:cNvPr>
          <p:cNvSpPr/>
          <p:nvPr/>
        </p:nvSpPr>
        <p:spPr>
          <a:xfrm>
            <a:off x="781049" y="13585"/>
            <a:ext cx="10544175" cy="5825240"/>
          </a:xfrm>
          <a:prstGeom prst="rect">
            <a:avLst/>
          </a:prstGeom>
          <a:solidFill>
            <a:srgbClr val="4862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descr="房间的摆设布局&#10;&#10;描述已自动生成">
            <a:extLst>
              <a:ext uri="{FF2B5EF4-FFF2-40B4-BE49-F238E27FC236}">
                <a16:creationId xmlns:a16="http://schemas.microsoft.com/office/drawing/2014/main" id="{1C9A0DEA-454D-47CA-BD20-FA6D0EF971A2}"/>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457325" y="657224"/>
            <a:ext cx="3514725" cy="4533901"/>
          </a:xfrm>
          <a:prstGeom prst="rect">
            <a:avLst/>
          </a:prstGeom>
        </p:spPr>
      </p:pic>
      <p:sp>
        <p:nvSpPr>
          <p:cNvPr id="6" name="文本框 5">
            <a:extLst>
              <a:ext uri="{FF2B5EF4-FFF2-40B4-BE49-F238E27FC236}">
                <a16:creationId xmlns:a16="http://schemas.microsoft.com/office/drawing/2014/main" id="{920D10AB-052A-444B-A463-B46025C62634}"/>
              </a:ext>
            </a:extLst>
          </p:cNvPr>
          <p:cNvSpPr txBox="1"/>
          <p:nvPr/>
        </p:nvSpPr>
        <p:spPr>
          <a:xfrm>
            <a:off x="5996733" y="603676"/>
            <a:ext cx="4303807" cy="830997"/>
          </a:xfrm>
          <a:prstGeom prst="rect">
            <a:avLst/>
          </a:prstGeom>
          <a:noFill/>
        </p:spPr>
        <p:txBody>
          <a:bodyPr wrap="none" rtlCol="0">
            <a:spAutoFit/>
          </a:bodyPr>
          <a:lstStyle/>
          <a:p>
            <a:r>
              <a:rPr lang="en-US" altLang="zh-CN" sz="4800" i="1" spc="600">
                <a:solidFill>
                  <a:schemeClr val="bg1"/>
                </a:solidFill>
                <a:latin typeface="思源宋体 CN Heavy" panose="02020900000000000000" pitchFamily="18" charset="-122"/>
                <a:ea typeface="思源宋体 CN Heavy" panose="02020900000000000000" pitchFamily="18" charset="-122"/>
              </a:rPr>
              <a:t>MORANDI.</a:t>
            </a:r>
            <a:endParaRPr lang="zh-CN" altLang="en-US" sz="4800" i="1" spc="600">
              <a:solidFill>
                <a:schemeClr val="bg1"/>
              </a:solidFill>
              <a:latin typeface="思源宋体 CN Heavy" panose="02020900000000000000" pitchFamily="18" charset="-122"/>
              <a:ea typeface="思源宋体 CN Heavy" panose="02020900000000000000" pitchFamily="18" charset="-122"/>
            </a:endParaRPr>
          </a:p>
        </p:txBody>
      </p:sp>
      <p:sp>
        <p:nvSpPr>
          <p:cNvPr id="7" name="文本框 6">
            <a:extLst>
              <a:ext uri="{FF2B5EF4-FFF2-40B4-BE49-F238E27FC236}">
                <a16:creationId xmlns:a16="http://schemas.microsoft.com/office/drawing/2014/main" id="{7F3B8B25-1248-42DA-8500-D655B33E4C5A}"/>
              </a:ext>
            </a:extLst>
          </p:cNvPr>
          <p:cNvSpPr txBox="1"/>
          <p:nvPr/>
        </p:nvSpPr>
        <p:spPr>
          <a:xfrm>
            <a:off x="6053136" y="1641929"/>
            <a:ext cx="1758943" cy="523220"/>
          </a:xfrm>
          <a:prstGeom prst="rect">
            <a:avLst/>
          </a:prstGeom>
          <a:noFill/>
        </p:spPr>
        <p:txBody>
          <a:bodyPr wrap="none" rtlCol="0">
            <a:spAutoFit/>
          </a:bodyPr>
          <a:lstStyle/>
          <a:p>
            <a:r>
              <a:rPr lang="en-US" altLang="zh-CN" sz="2800">
                <a:solidFill>
                  <a:schemeClr val="bg1"/>
                </a:solidFill>
                <a:latin typeface="思源宋体 CN Heavy" panose="02020900000000000000" pitchFamily="18" charset="-122"/>
                <a:ea typeface="思源宋体 CN Heavy" panose="02020900000000000000" pitchFamily="18" charset="-122"/>
              </a:rPr>
              <a:t>Text one</a:t>
            </a:r>
            <a:endParaRPr lang="zh-CN" altLang="en-US" sz="2800">
              <a:solidFill>
                <a:schemeClr val="bg1"/>
              </a:solidFill>
              <a:latin typeface="思源宋体 CN Heavy" panose="02020900000000000000" pitchFamily="18" charset="-122"/>
              <a:ea typeface="思源宋体 CN Heavy" panose="02020900000000000000" pitchFamily="18" charset="-122"/>
            </a:endParaRPr>
          </a:p>
        </p:txBody>
      </p:sp>
      <p:sp>
        <p:nvSpPr>
          <p:cNvPr id="8" name="矩形 7">
            <a:extLst>
              <a:ext uri="{FF2B5EF4-FFF2-40B4-BE49-F238E27FC236}">
                <a16:creationId xmlns:a16="http://schemas.microsoft.com/office/drawing/2014/main" id="{4C4E4DE0-6A09-476A-9732-47D73C04CD66}"/>
              </a:ext>
            </a:extLst>
          </p:cNvPr>
          <p:cNvSpPr/>
          <p:nvPr/>
        </p:nvSpPr>
        <p:spPr>
          <a:xfrm>
            <a:off x="6096000" y="2052637"/>
            <a:ext cx="4644541" cy="744819"/>
          </a:xfrm>
          <a:prstGeom prst="rect">
            <a:avLst/>
          </a:prstGeom>
          <a:noFill/>
        </p:spPr>
        <p:txBody>
          <a:bodyPr vert="horz" wrap="square" rtlCol="0">
            <a:spAutoFit/>
          </a:bodyPr>
          <a:lstStyle/>
          <a:p>
            <a:pPr>
              <a:lnSpc>
                <a:spcPct val="120000"/>
              </a:lnSpc>
            </a:pPr>
            <a:r>
              <a:rPr lang="en-US" altLang="zh-CN" sz="1200">
                <a:solidFill>
                  <a:schemeClr val="bg1">
                    <a:alpha val="70000"/>
                  </a:schemeClr>
                </a:solidFill>
                <a:latin typeface="Alibaba Sans Light" panose="020B0303020203040204" pitchFamily="34" charset="0"/>
                <a:cs typeface="Alibaba Sans Light" panose="020B0303020203040204" pitchFamily="34" charset="0"/>
              </a:rPr>
              <a:t>Lorem ipsum dolor sit amet, consectetur adipiscing elit. Sed maximus ornare tortor, ut bibendum lacus eleifend vel. Phasellus id malesuada ante,</a:t>
            </a:r>
            <a:endParaRPr lang="zh-CN" altLang="en-US" sz="1200">
              <a:solidFill>
                <a:schemeClr val="bg1">
                  <a:alpha val="70000"/>
                </a:schemeClr>
              </a:solidFill>
              <a:latin typeface="Alibaba Sans Light" panose="020B0303020203040204" pitchFamily="34" charset="0"/>
              <a:cs typeface="Alibaba Sans Light" panose="020B0303020203040204" pitchFamily="34" charset="0"/>
            </a:endParaRPr>
          </a:p>
        </p:txBody>
      </p:sp>
      <p:sp>
        <p:nvSpPr>
          <p:cNvPr id="9" name="文本框 8">
            <a:extLst>
              <a:ext uri="{FF2B5EF4-FFF2-40B4-BE49-F238E27FC236}">
                <a16:creationId xmlns:a16="http://schemas.microsoft.com/office/drawing/2014/main" id="{DD076BAA-B208-4788-A511-3B65D1077489}"/>
              </a:ext>
            </a:extLst>
          </p:cNvPr>
          <p:cNvSpPr txBox="1"/>
          <p:nvPr/>
        </p:nvSpPr>
        <p:spPr>
          <a:xfrm>
            <a:off x="6053136" y="3153810"/>
            <a:ext cx="1755481" cy="523220"/>
          </a:xfrm>
          <a:prstGeom prst="rect">
            <a:avLst/>
          </a:prstGeom>
          <a:noFill/>
        </p:spPr>
        <p:txBody>
          <a:bodyPr wrap="none" rtlCol="0">
            <a:spAutoFit/>
          </a:bodyPr>
          <a:lstStyle/>
          <a:p>
            <a:r>
              <a:rPr lang="en-US" altLang="zh-CN" sz="2800">
                <a:solidFill>
                  <a:schemeClr val="bg1"/>
                </a:solidFill>
                <a:latin typeface="思源宋体 CN Heavy" panose="02020900000000000000" pitchFamily="18" charset="-122"/>
                <a:ea typeface="思源宋体 CN Heavy" panose="02020900000000000000" pitchFamily="18" charset="-122"/>
              </a:rPr>
              <a:t>Text two</a:t>
            </a:r>
            <a:endParaRPr lang="zh-CN" altLang="en-US" sz="2800">
              <a:solidFill>
                <a:schemeClr val="bg1"/>
              </a:solidFill>
              <a:latin typeface="思源宋体 CN Heavy" panose="02020900000000000000" pitchFamily="18" charset="-122"/>
              <a:ea typeface="思源宋体 CN Heavy" panose="02020900000000000000" pitchFamily="18" charset="-122"/>
            </a:endParaRPr>
          </a:p>
        </p:txBody>
      </p:sp>
      <p:sp>
        <p:nvSpPr>
          <p:cNvPr id="10" name="矩形 9">
            <a:extLst>
              <a:ext uri="{FF2B5EF4-FFF2-40B4-BE49-F238E27FC236}">
                <a16:creationId xmlns:a16="http://schemas.microsoft.com/office/drawing/2014/main" id="{161F63C6-4EBA-4956-96E1-4BB3F50956E7}"/>
              </a:ext>
            </a:extLst>
          </p:cNvPr>
          <p:cNvSpPr/>
          <p:nvPr/>
        </p:nvSpPr>
        <p:spPr>
          <a:xfrm>
            <a:off x="6096000" y="3564518"/>
            <a:ext cx="4644541" cy="744819"/>
          </a:xfrm>
          <a:prstGeom prst="rect">
            <a:avLst/>
          </a:prstGeom>
          <a:noFill/>
        </p:spPr>
        <p:txBody>
          <a:bodyPr vert="horz" wrap="square" rtlCol="0">
            <a:spAutoFit/>
          </a:bodyPr>
          <a:lstStyle/>
          <a:p>
            <a:pPr>
              <a:lnSpc>
                <a:spcPct val="120000"/>
              </a:lnSpc>
            </a:pPr>
            <a:r>
              <a:rPr lang="en-US" altLang="zh-CN" sz="1200">
                <a:solidFill>
                  <a:schemeClr val="bg1">
                    <a:alpha val="70000"/>
                  </a:schemeClr>
                </a:solidFill>
                <a:latin typeface="Alibaba Sans Light" panose="020B0303020203040204" pitchFamily="34" charset="0"/>
                <a:cs typeface="Alibaba Sans Light" panose="020B0303020203040204" pitchFamily="34" charset="0"/>
              </a:rPr>
              <a:t>Lorem ipsum dolor sit amet, consectetur adipiscing elit. Sed maximus ornare tortor, ut bibendum lacus eleifend vel. Phasellus id malesuada ante,</a:t>
            </a:r>
            <a:endParaRPr lang="zh-CN" altLang="en-US" sz="1200">
              <a:solidFill>
                <a:schemeClr val="bg1">
                  <a:alpha val="70000"/>
                </a:schemeClr>
              </a:solidFill>
              <a:latin typeface="Alibaba Sans Light" panose="020B0303020203040204" pitchFamily="34" charset="0"/>
              <a:cs typeface="Alibaba Sans Light" panose="020B0303020203040204" pitchFamily="34" charset="0"/>
            </a:endParaRPr>
          </a:p>
        </p:txBody>
      </p:sp>
      <p:grpSp>
        <p:nvGrpSpPr>
          <p:cNvPr id="11" name="组合 10">
            <a:extLst>
              <a:ext uri="{FF2B5EF4-FFF2-40B4-BE49-F238E27FC236}">
                <a16:creationId xmlns:a16="http://schemas.microsoft.com/office/drawing/2014/main" id="{DAFD083B-5AC9-4F45-80EC-A616F02E690D}"/>
              </a:ext>
            </a:extLst>
          </p:cNvPr>
          <p:cNvGrpSpPr/>
          <p:nvPr/>
        </p:nvGrpSpPr>
        <p:grpSpPr>
          <a:xfrm>
            <a:off x="10300540" y="4901565"/>
            <a:ext cx="579120" cy="579120"/>
            <a:chOff x="6438900" y="838200"/>
            <a:chExt cx="914400" cy="914400"/>
          </a:xfrm>
        </p:grpSpPr>
        <p:sp>
          <p:nvSpPr>
            <p:cNvPr id="12" name="矩形 11">
              <a:extLst>
                <a:ext uri="{FF2B5EF4-FFF2-40B4-BE49-F238E27FC236}">
                  <a16:creationId xmlns:a16="http://schemas.microsoft.com/office/drawing/2014/main" id="{8E89179E-AF7C-4794-B923-AFDDC1723FDA}"/>
                </a:ext>
              </a:extLst>
            </p:cNvPr>
            <p:cNvSpPr/>
            <p:nvPr/>
          </p:nvSpPr>
          <p:spPr>
            <a:xfrm>
              <a:off x="6438900" y="838200"/>
              <a:ext cx="914400" cy="914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3" name="直接箭头连接符 12">
              <a:extLst>
                <a:ext uri="{FF2B5EF4-FFF2-40B4-BE49-F238E27FC236}">
                  <a16:creationId xmlns:a16="http://schemas.microsoft.com/office/drawing/2014/main" id="{E2B5890E-0379-4FF0-B34C-51E3AFF4C0C1}"/>
                </a:ext>
              </a:extLst>
            </p:cNvPr>
            <p:cNvCxnSpPr>
              <a:cxnSpLocks/>
            </p:cNvCxnSpPr>
            <p:nvPr/>
          </p:nvCxnSpPr>
          <p:spPr>
            <a:xfrm>
              <a:off x="6650355" y="1297305"/>
              <a:ext cx="489585" cy="0"/>
            </a:xfrm>
            <a:prstGeom prst="straightConnector1">
              <a:avLst/>
            </a:prstGeom>
            <a:ln w="25400" cap="rnd">
              <a:solidFill>
                <a:srgbClr val="D89687"/>
              </a:solidFill>
              <a:round/>
              <a:tailEnd type="arrow" w="lg" len="sm"/>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02673672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486255"/>
        </a:solidFill>
        <a:effectLst/>
      </p:bgPr>
    </p:bg>
    <p:spTree>
      <p:nvGrpSpPr>
        <p:cNvPr id="1" name=""/>
        <p:cNvGrpSpPr/>
        <p:nvPr/>
      </p:nvGrpSpPr>
      <p:grpSpPr>
        <a:xfrm>
          <a:off x="0" y="0"/>
          <a:ext cx="0" cy="0"/>
          <a:chOff x="0" y="0"/>
          <a:chExt cx="0" cy="0"/>
        </a:xfrm>
      </p:grpSpPr>
      <p:pic>
        <p:nvPicPr>
          <p:cNvPr id="6" name="图片 5" descr="沙滩上的风景&#10;&#10;描述已自动生成">
            <a:extLst>
              <a:ext uri="{FF2B5EF4-FFF2-40B4-BE49-F238E27FC236}">
                <a16:creationId xmlns:a16="http://schemas.microsoft.com/office/drawing/2014/main" id="{28BD30E7-5335-4A73-9C91-106FF238B620}"/>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092391" y="1190624"/>
            <a:ext cx="3781425" cy="3781425"/>
          </a:xfrm>
          <a:prstGeom prst="rect">
            <a:avLst/>
          </a:prstGeom>
        </p:spPr>
      </p:pic>
      <p:sp>
        <p:nvSpPr>
          <p:cNvPr id="7" name="矩形 6">
            <a:extLst>
              <a:ext uri="{FF2B5EF4-FFF2-40B4-BE49-F238E27FC236}">
                <a16:creationId xmlns:a16="http://schemas.microsoft.com/office/drawing/2014/main" id="{A377E417-4D7F-469F-AD9B-C45E0506AE30}"/>
              </a:ext>
            </a:extLst>
          </p:cNvPr>
          <p:cNvSpPr/>
          <p:nvPr/>
        </p:nvSpPr>
        <p:spPr>
          <a:xfrm>
            <a:off x="5377032" y="3254217"/>
            <a:ext cx="4619625" cy="446604"/>
          </a:xfrm>
          <a:prstGeom prst="rect">
            <a:avLst/>
          </a:prstGeom>
          <a:solidFill>
            <a:srgbClr val="D284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a:extLst>
              <a:ext uri="{FF2B5EF4-FFF2-40B4-BE49-F238E27FC236}">
                <a16:creationId xmlns:a16="http://schemas.microsoft.com/office/drawing/2014/main" id="{5D3A0E0B-C2FB-4DAC-81A5-30ADBA9573B3}"/>
              </a:ext>
            </a:extLst>
          </p:cNvPr>
          <p:cNvSpPr txBox="1"/>
          <p:nvPr/>
        </p:nvSpPr>
        <p:spPr>
          <a:xfrm>
            <a:off x="5500858" y="3292853"/>
            <a:ext cx="4371975" cy="369332"/>
          </a:xfrm>
          <a:prstGeom prst="rect">
            <a:avLst/>
          </a:prstGeom>
          <a:noFill/>
        </p:spPr>
        <p:txBody>
          <a:bodyPr wrap="square" rtlCol="0">
            <a:spAutoFit/>
          </a:bodyPr>
          <a:lstStyle/>
          <a:p>
            <a:pPr algn="dist"/>
            <a:r>
              <a:rPr lang="en-US" altLang="zh-CN">
                <a:solidFill>
                  <a:schemeClr val="bg1"/>
                </a:solidFill>
                <a:latin typeface="Alibaba Sans" panose="020B0503020203040204" pitchFamily="34" charset="0"/>
                <a:cs typeface="Alibaba Sans" panose="020B0503020203040204" pitchFamily="34" charset="0"/>
              </a:rPr>
              <a:t>MORANDI</a:t>
            </a:r>
            <a:endParaRPr lang="zh-CN" altLang="en-US">
              <a:solidFill>
                <a:schemeClr val="bg1"/>
              </a:solidFill>
              <a:latin typeface="Alibaba Sans" panose="020B0503020203040204" pitchFamily="34" charset="0"/>
              <a:cs typeface="Alibaba Sans" panose="020B0503020203040204" pitchFamily="34" charset="0"/>
            </a:endParaRPr>
          </a:p>
        </p:txBody>
      </p:sp>
      <p:sp>
        <p:nvSpPr>
          <p:cNvPr id="9" name="文本框 8">
            <a:extLst>
              <a:ext uri="{FF2B5EF4-FFF2-40B4-BE49-F238E27FC236}">
                <a16:creationId xmlns:a16="http://schemas.microsoft.com/office/drawing/2014/main" id="{DA23D20B-3BC2-4C6A-B0DE-0F7C0E66FD37}"/>
              </a:ext>
            </a:extLst>
          </p:cNvPr>
          <p:cNvSpPr txBox="1"/>
          <p:nvPr/>
        </p:nvSpPr>
        <p:spPr>
          <a:xfrm>
            <a:off x="5070807" y="2036179"/>
            <a:ext cx="5232073" cy="1200329"/>
          </a:xfrm>
          <a:prstGeom prst="rect">
            <a:avLst/>
          </a:prstGeom>
          <a:noFill/>
        </p:spPr>
        <p:txBody>
          <a:bodyPr wrap="none" rtlCol="0">
            <a:spAutoFit/>
          </a:bodyPr>
          <a:lstStyle/>
          <a:p>
            <a:r>
              <a:rPr lang="en-US" altLang="zh-CN" sz="7200" i="1" spc="600" dirty="0">
                <a:solidFill>
                  <a:srgbClr val="D28472"/>
                </a:solidFill>
                <a:latin typeface="思源宋体 CN Heavy" panose="02020900000000000000" pitchFamily="18" charset="-122"/>
                <a:ea typeface="思源宋体 CN Heavy" panose="02020900000000000000" pitchFamily="18" charset="-122"/>
              </a:rPr>
              <a:t>THANKS.</a:t>
            </a:r>
            <a:endParaRPr lang="zh-CN" altLang="en-US" sz="7200" i="1" spc="600" dirty="0">
              <a:solidFill>
                <a:srgbClr val="D28472"/>
              </a:solidFill>
              <a:latin typeface="思源宋体 CN Heavy" panose="02020900000000000000" pitchFamily="18" charset="-122"/>
              <a:ea typeface="思源宋体 CN Heavy" panose="02020900000000000000" pitchFamily="18" charset="-122"/>
            </a:endParaRPr>
          </a:p>
        </p:txBody>
      </p:sp>
      <p:sp>
        <p:nvSpPr>
          <p:cNvPr id="11" name="矩形 10">
            <a:extLst>
              <a:ext uri="{FF2B5EF4-FFF2-40B4-BE49-F238E27FC236}">
                <a16:creationId xmlns:a16="http://schemas.microsoft.com/office/drawing/2014/main" id="{20A35AE5-800A-4067-8F6B-83C7ADBEF5F0}"/>
              </a:ext>
            </a:extLst>
          </p:cNvPr>
          <p:cNvSpPr/>
          <p:nvPr/>
        </p:nvSpPr>
        <p:spPr>
          <a:xfrm>
            <a:off x="2095470" y="5583941"/>
            <a:ext cx="8269487" cy="658385"/>
          </a:xfrm>
          <a:prstGeom prst="rect">
            <a:avLst/>
          </a:prstGeom>
          <a:noFill/>
        </p:spPr>
        <p:txBody>
          <a:bodyPr wrap="square" rtlCol="0">
            <a:spAutoFit/>
          </a:bodyPr>
          <a:lstStyle/>
          <a:p>
            <a:pPr algn="ctr">
              <a:lnSpc>
                <a:spcPct val="120000"/>
              </a:lnSpc>
            </a:pPr>
            <a:r>
              <a:rPr lang="en-US" altLang="zh-CN" sz="1600" spc="300">
                <a:solidFill>
                  <a:schemeClr val="bg1">
                    <a:alpha val="70000"/>
                  </a:schemeClr>
                </a:solidFill>
                <a:latin typeface="思源宋体 CN ExtraLight" panose="02020200000000000000" pitchFamily="18" charset="-122"/>
                <a:ea typeface="思源宋体 CN ExtraLight" panose="02020200000000000000" pitchFamily="18" charset="-122"/>
                <a:cs typeface="Alibaba Sans Light" panose="020B0303020203040204" pitchFamily="34" charset="0"/>
              </a:rPr>
              <a:t>Lorem ipsum dolor sit amet, consectetur adipiscing elit. Sed maximus ornare tortor.</a:t>
            </a:r>
            <a:endParaRPr lang="zh-CN" altLang="en-US" sz="1600" spc="300">
              <a:solidFill>
                <a:schemeClr val="bg1">
                  <a:alpha val="70000"/>
                </a:schemeClr>
              </a:solidFill>
              <a:latin typeface="思源宋体 CN ExtraLight" panose="02020200000000000000" pitchFamily="18" charset="-122"/>
              <a:ea typeface="思源宋体 CN ExtraLight" panose="02020200000000000000" pitchFamily="18" charset="-122"/>
              <a:cs typeface="Alibaba Sans Light" panose="020B0303020203040204" pitchFamily="34" charset="0"/>
            </a:endParaRPr>
          </a:p>
        </p:txBody>
      </p:sp>
      <p:sp>
        <p:nvSpPr>
          <p:cNvPr id="14" name="矩形 13">
            <a:extLst>
              <a:ext uri="{FF2B5EF4-FFF2-40B4-BE49-F238E27FC236}">
                <a16:creationId xmlns:a16="http://schemas.microsoft.com/office/drawing/2014/main" id="{F584FCBB-9862-41E8-A585-9599426C0C00}"/>
              </a:ext>
            </a:extLst>
          </p:cNvPr>
          <p:cNvSpPr/>
          <p:nvPr/>
        </p:nvSpPr>
        <p:spPr>
          <a:xfrm>
            <a:off x="0" y="6591300"/>
            <a:ext cx="12192000" cy="266700"/>
          </a:xfrm>
          <a:prstGeom prst="rect">
            <a:avLst/>
          </a:prstGeom>
          <a:solidFill>
            <a:srgbClr val="E9DE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85300994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D28472"/>
        </a:solidFill>
        <a:effectLst/>
      </p:bgPr>
    </p:bg>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D171F079-4BEF-4EC5-B703-B56B05B23D58}"/>
              </a:ext>
            </a:extLst>
          </p:cNvPr>
          <p:cNvSpPr/>
          <p:nvPr/>
        </p:nvSpPr>
        <p:spPr>
          <a:xfrm>
            <a:off x="11277600" y="0"/>
            <a:ext cx="914400" cy="6858000"/>
          </a:xfrm>
          <a:prstGeom prst="rect">
            <a:avLst/>
          </a:prstGeom>
          <a:solidFill>
            <a:srgbClr val="E9DE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a:extLst>
              <a:ext uri="{FF2B5EF4-FFF2-40B4-BE49-F238E27FC236}">
                <a16:creationId xmlns:a16="http://schemas.microsoft.com/office/drawing/2014/main" id="{C09AB831-B898-48C8-AD5E-6605161DFE3E}"/>
              </a:ext>
            </a:extLst>
          </p:cNvPr>
          <p:cNvSpPr txBox="1"/>
          <p:nvPr/>
        </p:nvSpPr>
        <p:spPr>
          <a:xfrm>
            <a:off x="11419323" y="3413428"/>
            <a:ext cx="430887" cy="3316009"/>
          </a:xfrm>
          <a:prstGeom prst="rect">
            <a:avLst/>
          </a:prstGeom>
          <a:noFill/>
        </p:spPr>
        <p:txBody>
          <a:bodyPr vert="eaVert" wrap="square" rtlCol="0">
            <a:spAutoFit/>
          </a:bodyPr>
          <a:lstStyle/>
          <a:p>
            <a:pPr algn="dist"/>
            <a:r>
              <a:rPr lang="en-US" altLang="zh-CN" sz="1600" spc="300">
                <a:solidFill>
                  <a:schemeClr val="tx1">
                    <a:lumMod val="85000"/>
                    <a:lumOff val="15000"/>
                    <a:alpha val="70000"/>
                  </a:schemeClr>
                </a:solidFill>
                <a:latin typeface="Alibaba Sans Light" panose="020B0303020203040204" pitchFamily="34" charset="0"/>
                <a:cs typeface="Alibaba Sans Light" panose="020B0303020203040204" pitchFamily="34" charset="0"/>
              </a:rPr>
              <a:t>DESIGN BY DOCER</a:t>
            </a:r>
            <a:endParaRPr lang="zh-CN" altLang="en-US" sz="1600" spc="300">
              <a:solidFill>
                <a:schemeClr val="tx1">
                  <a:lumMod val="85000"/>
                  <a:lumOff val="15000"/>
                  <a:alpha val="70000"/>
                </a:schemeClr>
              </a:solidFill>
              <a:latin typeface="Alibaba Sans Light" panose="020B0303020203040204" pitchFamily="34" charset="0"/>
              <a:cs typeface="Alibaba Sans Light" panose="020B0303020203040204" pitchFamily="34" charset="0"/>
            </a:endParaRPr>
          </a:p>
        </p:txBody>
      </p:sp>
      <p:cxnSp>
        <p:nvCxnSpPr>
          <p:cNvPr id="6" name="直接连接符 5">
            <a:extLst>
              <a:ext uri="{FF2B5EF4-FFF2-40B4-BE49-F238E27FC236}">
                <a16:creationId xmlns:a16="http://schemas.microsoft.com/office/drawing/2014/main" id="{5C509608-E0CC-499F-9C66-85820E8DF7E7}"/>
              </a:ext>
            </a:extLst>
          </p:cNvPr>
          <p:cNvCxnSpPr/>
          <p:nvPr/>
        </p:nvCxnSpPr>
        <p:spPr>
          <a:xfrm>
            <a:off x="783771" y="580572"/>
            <a:ext cx="0" cy="1509485"/>
          </a:xfrm>
          <a:prstGeom prst="line">
            <a:avLst/>
          </a:prstGeom>
          <a:ln>
            <a:solidFill>
              <a:srgbClr val="E9DECA"/>
            </a:solidFill>
          </a:ln>
        </p:spPr>
        <p:style>
          <a:lnRef idx="1">
            <a:schemeClr val="accent1"/>
          </a:lnRef>
          <a:fillRef idx="0">
            <a:schemeClr val="accent1"/>
          </a:fillRef>
          <a:effectRef idx="0">
            <a:schemeClr val="accent1"/>
          </a:effectRef>
          <a:fontRef idx="minor">
            <a:schemeClr val="tx1"/>
          </a:fontRef>
        </p:style>
      </p:cxnSp>
      <p:sp>
        <p:nvSpPr>
          <p:cNvPr id="7" name="文本框 6">
            <a:extLst>
              <a:ext uri="{FF2B5EF4-FFF2-40B4-BE49-F238E27FC236}">
                <a16:creationId xmlns:a16="http://schemas.microsoft.com/office/drawing/2014/main" id="{E67B3C8F-C0D3-43A6-B9CF-13062E1A0CE2}"/>
              </a:ext>
            </a:extLst>
          </p:cNvPr>
          <p:cNvSpPr txBox="1"/>
          <p:nvPr/>
        </p:nvSpPr>
        <p:spPr>
          <a:xfrm>
            <a:off x="795599" y="580572"/>
            <a:ext cx="3490058" cy="1200329"/>
          </a:xfrm>
          <a:prstGeom prst="rect">
            <a:avLst/>
          </a:prstGeom>
          <a:noFill/>
        </p:spPr>
        <p:txBody>
          <a:bodyPr wrap="none" rtlCol="0">
            <a:spAutoFit/>
          </a:bodyPr>
          <a:lstStyle/>
          <a:p>
            <a:r>
              <a:rPr lang="zh-CN" altLang="en-US" sz="7200" i="1" spc="600">
                <a:solidFill>
                  <a:schemeClr val="bg1">
                    <a:lumMod val="95000"/>
                  </a:schemeClr>
                </a:solidFill>
                <a:latin typeface="思源宋体 CN Heavy" panose="02020900000000000000" pitchFamily="18" charset="-122"/>
                <a:ea typeface="思源宋体 CN Heavy" panose="02020900000000000000" pitchFamily="18" charset="-122"/>
              </a:rPr>
              <a:t>目 录。</a:t>
            </a:r>
          </a:p>
        </p:txBody>
      </p:sp>
      <p:sp>
        <p:nvSpPr>
          <p:cNvPr id="8" name="文本框 7">
            <a:extLst>
              <a:ext uri="{FF2B5EF4-FFF2-40B4-BE49-F238E27FC236}">
                <a16:creationId xmlns:a16="http://schemas.microsoft.com/office/drawing/2014/main" id="{90A7365D-200B-4492-9913-536F86D3B4B8}"/>
              </a:ext>
            </a:extLst>
          </p:cNvPr>
          <p:cNvSpPr txBox="1"/>
          <p:nvPr/>
        </p:nvSpPr>
        <p:spPr>
          <a:xfrm>
            <a:off x="830240" y="1720725"/>
            <a:ext cx="2711245" cy="369332"/>
          </a:xfrm>
          <a:prstGeom prst="rect">
            <a:avLst/>
          </a:prstGeom>
          <a:noFill/>
        </p:spPr>
        <p:txBody>
          <a:bodyPr wrap="square" rtlCol="0">
            <a:spAutoFit/>
          </a:bodyPr>
          <a:lstStyle/>
          <a:p>
            <a:pPr algn="dist"/>
            <a:r>
              <a:rPr lang="en-US" altLang="zh-CN" i="1" spc="600">
                <a:solidFill>
                  <a:schemeClr val="bg1">
                    <a:lumMod val="95000"/>
                  </a:schemeClr>
                </a:solidFill>
                <a:latin typeface="思源宋体 CN Heavy" panose="02020900000000000000" pitchFamily="18" charset="-122"/>
                <a:ea typeface="思源宋体 CN Heavy" panose="02020900000000000000" pitchFamily="18" charset="-122"/>
              </a:rPr>
              <a:t>CONTENTS.</a:t>
            </a:r>
            <a:endParaRPr lang="zh-CN" altLang="en-US" i="1" spc="600">
              <a:solidFill>
                <a:schemeClr val="bg1">
                  <a:lumMod val="95000"/>
                </a:schemeClr>
              </a:solidFill>
              <a:latin typeface="思源宋体 CN Heavy" panose="02020900000000000000" pitchFamily="18" charset="-122"/>
              <a:ea typeface="思源宋体 CN Heavy" panose="02020900000000000000" pitchFamily="18" charset="-122"/>
            </a:endParaRPr>
          </a:p>
        </p:txBody>
      </p:sp>
      <p:sp>
        <p:nvSpPr>
          <p:cNvPr id="9" name="文本框 8">
            <a:extLst>
              <a:ext uri="{FF2B5EF4-FFF2-40B4-BE49-F238E27FC236}">
                <a16:creationId xmlns:a16="http://schemas.microsoft.com/office/drawing/2014/main" id="{3B236C9B-5201-4C98-95A1-DBD15981DB0B}"/>
              </a:ext>
            </a:extLst>
          </p:cNvPr>
          <p:cNvSpPr txBox="1"/>
          <p:nvPr/>
        </p:nvSpPr>
        <p:spPr>
          <a:xfrm>
            <a:off x="1224209" y="2761070"/>
            <a:ext cx="2632837" cy="646331"/>
          </a:xfrm>
          <a:prstGeom prst="rect">
            <a:avLst/>
          </a:prstGeom>
          <a:noFill/>
        </p:spPr>
        <p:txBody>
          <a:bodyPr wrap="none" rtlCol="0">
            <a:spAutoFit/>
          </a:bodyPr>
          <a:lstStyle>
            <a:defPPr>
              <a:defRPr lang="zh-CN"/>
            </a:defPPr>
            <a:lvl1pPr>
              <a:defRPr sz="7200" i="1" spc="600">
                <a:solidFill>
                  <a:schemeClr val="bg1">
                    <a:lumMod val="95000"/>
                  </a:schemeClr>
                </a:solidFill>
                <a:latin typeface="思源宋体 CN Heavy" panose="02020900000000000000" pitchFamily="18" charset="-122"/>
                <a:ea typeface="思源宋体 CN Heavy" panose="02020900000000000000" pitchFamily="18" charset="-122"/>
              </a:defRPr>
            </a:lvl1pPr>
          </a:lstStyle>
          <a:p>
            <a:r>
              <a:rPr lang="en-US" altLang="zh-CN" sz="3600" spc="0">
                <a:solidFill>
                  <a:srgbClr val="D89687"/>
                </a:solidFill>
              </a:rPr>
              <a:t>PART ONE</a:t>
            </a:r>
            <a:endParaRPr lang="zh-CN" altLang="en-US" sz="3600" spc="0">
              <a:solidFill>
                <a:srgbClr val="D89687"/>
              </a:solidFill>
            </a:endParaRPr>
          </a:p>
        </p:txBody>
      </p:sp>
      <p:sp>
        <p:nvSpPr>
          <p:cNvPr id="10" name="文本框 9">
            <a:extLst>
              <a:ext uri="{FF2B5EF4-FFF2-40B4-BE49-F238E27FC236}">
                <a16:creationId xmlns:a16="http://schemas.microsoft.com/office/drawing/2014/main" id="{320F47B3-CCA9-4B8B-94ED-AFED1B01C080}"/>
              </a:ext>
            </a:extLst>
          </p:cNvPr>
          <p:cNvSpPr txBox="1"/>
          <p:nvPr/>
        </p:nvSpPr>
        <p:spPr>
          <a:xfrm>
            <a:off x="1307021" y="2948955"/>
            <a:ext cx="1415772" cy="584775"/>
          </a:xfrm>
          <a:prstGeom prst="rect">
            <a:avLst/>
          </a:prstGeom>
          <a:noFill/>
        </p:spPr>
        <p:txBody>
          <a:bodyPr wrap="none" rtlCol="0">
            <a:spAutoFit/>
          </a:bodyPr>
          <a:lstStyle/>
          <a:p>
            <a:r>
              <a:rPr lang="zh-CN" altLang="en-US" sz="3200">
                <a:solidFill>
                  <a:schemeClr val="bg1">
                    <a:lumMod val="95000"/>
                  </a:schemeClr>
                </a:solidFill>
                <a:latin typeface="思源宋体 CN Medium" panose="02020500000000000000" pitchFamily="18" charset="-122"/>
                <a:ea typeface="思源宋体 CN Medium" panose="02020500000000000000" pitchFamily="18" charset="-122"/>
              </a:rPr>
              <a:t>第一章</a:t>
            </a:r>
          </a:p>
        </p:txBody>
      </p:sp>
      <p:sp>
        <p:nvSpPr>
          <p:cNvPr id="11" name="矩形 10">
            <a:extLst>
              <a:ext uri="{FF2B5EF4-FFF2-40B4-BE49-F238E27FC236}">
                <a16:creationId xmlns:a16="http://schemas.microsoft.com/office/drawing/2014/main" id="{4244E54E-CAB9-40F4-8730-298EF4EA3E5D}"/>
              </a:ext>
            </a:extLst>
          </p:cNvPr>
          <p:cNvSpPr/>
          <p:nvPr/>
        </p:nvSpPr>
        <p:spPr>
          <a:xfrm>
            <a:off x="1352520" y="3407401"/>
            <a:ext cx="3490059" cy="658385"/>
          </a:xfrm>
          <a:prstGeom prst="rect">
            <a:avLst/>
          </a:prstGeom>
          <a:noFill/>
        </p:spPr>
        <p:txBody>
          <a:bodyPr wrap="square" rtlCol="0">
            <a:spAutoFit/>
          </a:bodyPr>
          <a:lstStyle/>
          <a:p>
            <a:pPr>
              <a:lnSpc>
                <a:spcPct val="120000"/>
              </a:lnSpc>
            </a:pPr>
            <a:r>
              <a:rPr lang="en-US" altLang="zh-CN" sz="1600" spc="300">
                <a:solidFill>
                  <a:schemeClr val="bg1">
                    <a:alpha val="70000"/>
                  </a:schemeClr>
                </a:solidFill>
                <a:latin typeface="思源宋体 CN ExtraLight" panose="02020200000000000000" pitchFamily="18" charset="-122"/>
                <a:ea typeface="思源宋体 CN ExtraLight" panose="02020200000000000000" pitchFamily="18" charset="-122"/>
                <a:cs typeface="Alibaba Sans Light" panose="020B0303020203040204" pitchFamily="34" charset="0"/>
              </a:rPr>
              <a:t>Lorem ipsum dolor sit amet consectetur</a:t>
            </a:r>
            <a:endParaRPr lang="zh-CN" altLang="en-US" sz="1600" spc="300">
              <a:solidFill>
                <a:schemeClr val="bg1">
                  <a:alpha val="70000"/>
                </a:schemeClr>
              </a:solidFill>
              <a:latin typeface="思源宋体 CN ExtraLight" panose="02020200000000000000" pitchFamily="18" charset="-122"/>
              <a:ea typeface="思源宋体 CN ExtraLight" panose="02020200000000000000" pitchFamily="18" charset="-122"/>
              <a:cs typeface="Alibaba Sans Light" panose="020B0303020203040204" pitchFamily="34" charset="0"/>
            </a:endParaRPr>
          </a:p>
        </p:txBody>
      </p:sp>
      <p:sp>
        <p:nvSpPr>
          <p:cNvPr id="14" name="文本框 13">
            <a:extLst>
              <a:ext uri="{FF2B5EF4-FFF2-40B4-BE49-F238E27FC236}">
                <a16:creationId xmlns:a16="http://schemas.microsoft.com/office/drawing/2014/main" id="{CE03D729-1681-4896-A0AD-200DE57206EC}"/>
              </a:ext>
            </a:extLst>
          </p:cNvPr>
          <p:cNvSpPr txBox="1"/>
          <p:nvPr/>
        </p:nvSpPr>
        <p:spPr>
          <a:xfrm>
            <a:off x="5920907" y="2761070"/>
            <a:ext cx="2778005" cy="646331"/>
          </a:xfrm>
          <a:prstGeom prst="rect">
            <a:avLst/>
          </a:prstGeom>
          <a:noFill/>
        </p:spPr>
        <p:txBody>
          <a:bodyPr wrap="none" rtlCol="0">
            <a:spAutoFit/>
          </a:bodyPr>
          <a:lstStyle>
            <a:defPPr>
              <a:defRPr lang="zh-CN"/>
            </a:defPPr>
            <a:lvl1pPr>
              <a:defRPr sz="7200" i="1" spc="600">
                <a:solidFill>
                  <a:schemeClr val="bg1">
                    <a:lumMod val="95000"/>
                  </a:schemeClr>
                </a:solidFill>
                <a:latin typeface="思源宋体 CN Heavy" panose="02020900000000000000" pitchFamily="18" charset="-122"/>
                <a:ea typeface="思源宋体 CN Heavy" panose="02020900000000000000" pitchFamily="18" charset="-122"/>
              </a:defRPr>
            </a:lvl1pPr>
          </a:lstStyle>
          <a:p>
            <a:r>
              <a:rPr lang="en-US" altLang="zh-CN" sz="3600" spc="0">
                <a:solidFill>
                  <a:srgbClr val="D89687"/>
                </a:solidFill>
              </a:rPr>
              <a:t>PART TWO</a:t>
            </a:r>
            <a:endParaRPr lang="zh-CN" altLang="en-US" sz="3600" spc="0">
              <a:solidFill>
                <a:srgbClr val="D89687"/>
              </a:solidFill>
            </a:endParaRPr>
          </a:p>
        </p:txBody>
      </p:sp>
      <p:sp>
        <p:nvSpPr>
          <p:cNvPr id="15" name="文本框 14">
            <a:extLst>
              <a:ext uri="{FF2B5EF4-FFF2-40B4-BE49-F238E27FC236}">
                <a16:creationId xmlns:a16="http://schemas.microsoft.com/office/drawing/2014/main" id="{543734C2-0B49-4EC2-B2B0-24908D455490}"/>
              </a:ext>
            </a:extLst>
          </p:cNvPr>
          <p:cNvSpPr txBox="1"/>
          <p:nvPr/>
        </p:nvSpPr>
        <p:spPr>
          <a:xfrm>
            <a:off x="6003719" y="2948955"/>
            <a:ext cx="1423788" cy="584775"/>
          </a:xfrm>
          <a:prstGeom prst="rect">
            <a:avLst/>
          </a:prstGeom>
          <a:noFill/>
        </p:spPr>
        <p:txBody>
          <a:bodyPr wrap="none" rtlCol="0">
            <a:spAutoFit/>
          </a:bodyPr>
          <a:lstStyle/>
          <a:p>
            <a:r>
              <a:rPr lang="zh-CN" altLang="en-US" sz="3200">
                <a:solidFill>
                  <a:schemeClr val="bg1">
                    <a:lumMod val="95000"/>
                  </a:schemeClr>
                </a:solidFill>
                <a:latin typeface="思源宋体 CN Medium" panose="02020500000000000000" pitchFamily="18" charset="-122"/>
                <a:ea typeface="思源宋体 CN Medium" panose="02020500000000000000" pitchFamily="18" charset="-122"/>
              </a:rPr>
              <a:t>第二章</a:t>
            </a:r>
          </a:p>
        </p:txBody>
      </p:sp>
      <p:sp>
        <p:nvSpPr>
          <p:cNvPr id="16" name="矩形 15">
            <a:extLst>
              <a:ext uri="{FF2B5EF4-FFF2-40B4-BE49-F238E27FC236}">
                <a16:creationId xmlns:a16="http://schemas.microsoft.com/office/drawing/2014/main" id="{43D3B808-3716-4F68-BF25-CC21689F2559}"/>
              </a:ext>
            </a:extLst>
          </p:cNvPr>
          <p:cNvSpPr/>
          <p:nvPr/>
        </p:nvSpPr>
        <p:spPr>
          <a:xfrm>
            <a:off x="6049218" y="3407401"/>
            <a:ext cx="3490059" cy="658385"/>
          </a:xfrm>
          <a:prstGeom prst="rect">
            <a:avLst/>
          </a:prstGeom>
          <a:noFill/>
        </p:spPr>
        <p:txBody>
          <a:bodyPr wrap="square" rtlCol="0">
            <a:spAutoFit/>
          </a:bodyPr>
          <a:lstStyle/>
          <a:p>
            <a:pPr>
              <a:lnSpc>
                <a:spcPct val="120000"/>
              </a:lnSpc>
            </a:pPr>
            <a:r>
              <a:rPr lang="en-US" altLang="zh-CN" sz="1600" spc="300">
                <a:solidFill>
                  <a:schemeClr val="bg1">
                    <a:alpha val="70000"/>
                  </a:schemeClr>
                </a:solidFill>
                <a:latin typeface="思源宋体 CN ExtraLight" panose="02020200000000000000" pitchFamily="18" charset="-122"/>
                <a:ea typeface="思源宋体 CN ExtraLight" panose="02020200000000000000" pitchFamily="18" charset="-122"/>
                <a:cs typeface="Alibaba Sans Light" panose="020B0303020203040204" pitchFamily="34" charset="0"/>
              </a:rPr>
              <a:t>Lorem ipsum dolor sit amet consectetur</a:t>
            </a:r>
            <a:endParaRPr lang="zh-CN" altLang="en-US" sz="1600" spc="300">
              <a:solidFill>
                <a:schemeClr val="bg1">
                  <a:alpha val="70000"/>
                </a:schemeClr>
              </a:solidFill>
              <a:latin typeface="思源宋体 CN ExtraLight" panose="02020200000000000000" pitchFamily="18" charset="-122"/>
              <a:ea typeface="思源宋体 CN ExtraLight" panose="02020200000000000000" pitchFamily="18" charset="-122"/>
              <a:cs typeface="Alibaba Sans Light" panose="020B0303020203040204" pitchFamily="34" charset="0"/>
            </a:endParaRPr>
          </a:p>
        </p:txBody>
      </p:sp>
      <p:sp>
        <p:nvSpPr>
          <p:cNvPr id="18" name="文本框 17">
            <a:extLst>
              <a:ext uri="{FF2B5EF4-FFF2-40B4-BE49-F238E27FC236}">
                <a16:creationId xmlns:a16="http://schemas.microsoft.com/office/drawing/2014/main" id="{E75CA924-0FD3-4D88-8FA9-4D4FAE5579DE}"/>
              </a:ext>
            </a:extLst>
          </p:cNvPr>
          <p:cNvSpPr txBox="1"/>
          <p:nvPr/>
        </p:nvSpPr>
        <p:spPr>
          <a:xfrm>
            <a:off x="1224209" y="4691363"/>
            <a:ext cx="3296159" cy="646331"/>
          </a:xfrm>
          <a:prstGeom prst="rect">
            <a:avLst/>
          </a:prstGeom>
          <a:noFill/>
        </p:spPr>
        <p:txBody>
          <a:bodyPr wrap="none" rtlCol="0">
            <a:spAutoFit/>
          </a:bodyPr>
          <a:lstStyle>
            <a:defPPr>
              <a:defRPr lang="zh-CN"/>
            </a:defPPr>
            <a:lvl1pPr>
              <a:defRPr sz="7200" i="1" spc="600">
                <a:solidFill>
                  <a:schemeClr val="bg1">
                    <a:lumMod val="95000"/>
                  </a:schemeClr>
                </a:solidFill>
                <a:latin typeface="思源宋体 CN Heavy" panose="02020900000000000000" pitchFamily="18" charset="-122"/>
                <a:ea typeface="思源宋体 CN Heavy" panose="02020900000000000000" pitchFamily="18" charset="-122"/>
              </a:defRPr>
            </a:lvl1pPr>
          </a:lstStyle>
          <a:p>
            <a:r>
              <a:rPr lang="en-US" altLang="zh-CN" sz="3600" spc="0">
                <a:solidFill>
                  <a:srgbClr val="D89687"/>
                </a:solidFill>
              </a:rPr>
              <a:t>PART THREE</a:t>
            </a:r>
            <a:endParaRPr lang="zh-CN" altLang="en-US" sz="3600" spc="0">
              <a:solidFill>
                <a:srgbClr val="D89687"/>
              </a:solidFill>
            </a:endParaRPr>
          </a:p>
        </p:txBody>
      </p:sp>
      <p:sp>
        <p:nvSpPr>
          <p:cNvPr id="19" name="文本框 18">
            <a:extLst>
              <a:ext uri="{FF2B5EF4-FFF2-40B4-BE49-F238E27FC236}">
                <a16:creationId xmlns:a16="http://schemas.microsoft.com/office/drawing/2014/main" id="{EA3280AB-44C6-4DB4-ABDF-9B13DABF152B}"/>
              </a:ext>
            </a:extLst>
          </p:cNvPr>
          <p:cNvSpPr txBox="1"/>
          <p:nvPr/>
        </p:nvSpPr>
        <p:spPr>
          <a:xfrm>
            <a:off x="1307021" y="4879248"/>
            <a:ext cx="1415772" cy="584775"/>
          </a:xfrm>
          <a:prstGeom prst="rect">
            <a:avLst/>
          </a:prstGeom>
          <a:noFill/>
        </p:spPr>
        <p:txBody>
          <a:bodyPr wrap="none" rtlCol="0">
            <a:spAutoFit/>
          </a:bodyPr>
          <a:lstStyle/>
          <a:p>
            <a:r>
              <a:rPr lang="zh-CN" altLang="en-US" sz="3200">
                <a:solidFill>
                  <a:schemeClr val="bg1">
                    <a:lumMod val="95000"/>
                  </a:schemeClr>
                </a:solidFill>
                <a:latin typeface="思源宋体 CN Medium" panose="02020500000000000000" pitchFamily="18" charset="-122"/>
                <a:ea typeface="思源宋体 CN Medium" panose="02020500000000000000" pitchFamily="18" charset="-122"/>
              </a:rPr>
              <a:t>第三章</a:t>
            </a:r>
          </a:p>
        </p:txBody>
      </p:sp>
      <p:sp>
        <p:nvSpPr>
          <p:cNvPr id="20" name="矩形 19">
            <a:extLst>
              <a:ext uri="{FF2B5EF4-FFF2-40B4-BE49-F238E27FC236}">
                <a16:creationId xmlns:a16="http://schemas.microsoft.com/office/drawing/2014/main" id="{6E147019-3A56-43DD-AD5E-8BD91A698BD4}"/>
              </a:ext>
            </a:extLst>
          </p:cNvPr>
          <p:cNvSpPr/>
          <p:nvPr/>
        </p:nvSpPr>
        <p:spPr>
          <a:xfrm>
            <a:off x="1352520" y="5337694"/>
            <a:ext cx="3490059" cy="658385"/>
          </a:xfrm>
          <a:prstGeom prst="rect">
            <a:avLst/>
          </a:prstGeom>
          <a:noFill/>
        </p:spPr>
        <p:txBody>
          <a:bodyPr wrap="square" rtlCol="0">
            <a:spAutoFit/>
          </a:bodyPr>
          <a:lstStyle/>
          <a:p>
            <a:pPr>
              <a:lnSpc>
                <a:spcPct val="120000"/>
              </a:lnSpc>
            </a:pPr>
            <a:r>
              <a:rPr lang="en-US" altLang="zh-CN" sz="1600" spc="300">
                <a:solidFill>
                  <a:schemeClr val="bg1">
                    <a:alpha val="70000"/>
                  </a:schemeClr>
                </a:solidFill>
                <a:latin typeface="思源宋体 CN ExtraLight" panose="02020200000000000000" pitchFamily="18" charset="-122"/>
                <a:ea typeface="思源宋体 CN ExtraLight" panose="02020200000000000000" pitchFamily="18" charset="-122"/>
                <a:cs typeface="Alibaba Sans Light" panose="020B0303020203040204" pitchFamily="34" charset="0"/>
              </a:rPr>
              <a:t>Lorem ipsum dolor sit amet consectetur</a:t>
            </a:r>
            <a:endParaRPr lang="zh-CN" altLang="en-US" sz="1600" spc="300">
              <a:solidFill>
                <a:schemeClr val="bg1">
                  <a:alpha val="70000"/>
                </a:schemeClr>
              </a:solidFill>
              <a:latin typeface="思源宋体 CN ExtraLight" panose="02020200000000000000" pitchFamily="18" charset="-122"/>
              <a:ea typeface="思源宋体 CN ExtraLight" panose="02020200000000000000" pitchFamily="18" charset="-122"/>
              <a:cs typeface="Alibaba Sans Light" panose="020B0303020203040204" pitchFamily="34" charset="0"/>
            </a:endParaRPr>
          </a:p>
        </p:txBody>
      </p:sp>
      <p:sp>
        <p:nvSpPr>
          <p:cNvPr id="22" name="文本框 21">
            <a:extLst>
              <a:ext uri="{FF2B5EF4-FFF2-40B4-BE49-F238E27FC236}">
                <a16:creationId xmlns:a16="http://schemas.microsoft.com/office/drawing/2014/main" id="{2CF4C6A6-5739-41EB-B9DC-0DD5A5A012BA}"/>
              </a:ext>
            </a:extLst>
          </p:cNvPr>
          <p:cNvSpPr txBox="1"/>
          <p:nvPr/>
        </p:nvSpPr>
        <p:spPr>
          <a:xfrm>
            <a:off x="5920907" y="4691363"/>
            <a:ext cx="2972160" cy="646331"/>
          </a:xfrm>
          <a:prstGeom prst="rect">
            <a:avLst/>
          </a:prstGeom>
          <a:noFill/>
        </p:spPr>
        <p:txBody>
          <a:bodyPr wrap="none" rtlCol="0">
            <a:spAutoFit/>
          </a:bodyPr>
          <a:lstStyle>
            <a:defPPr>
              <a:defRPr lang="zh-CN"/>
            </a:defPPr>
            <a:lvl1pPr>
              <a:defRPr sz="7200" i="1" spc="600">
                <a:solidFill>
                  <a:schemeClr val="bg1">
                    <a:lumMod val="95000"/>
                  </a:schemeClr>
                </a:solidFill>
                <a:latin typeface="思源宋体 CN Heavy" panose="02020900000000000000" pitchFamily="18" charset="-122"/>
                <a:ea typeface="思源宋体 CN Heavy" panose="02020900000000000000" pitchFamily="18" charset="-122"/>
              </a:defRPr>
            </a:lvl1pPr>
          </a:lstStyle>
          <a:p>
            <a:r>
              <a:rPr lang="en-US" altLang="zh-CN" sz="3600" spc="0">
                <a:solidFill>
                  <a:srgbClr val="D89687"/>
                </a:solidFill>
              </a:rPr>
              <a:t>PART FOUR</a:t>
            </a:r>
            <a:endParaRPr lang="zh-CN" altLang="en-US" sz="3600" spc="0">
              <a:solidFill>
                <a:srgbClr val="D89687"/>
              </a:solidFill>
            </a:endParaRPr>
          </a:p>
        </p:txBody>
      </p:sp>
      <p:sp>
        <p:nvSpPr>
          <p:cNvPr id="23" name="文本框 22">
            <a:extLst>
              <a:ext uri="{FF2B5EF4-FFF2-40B4-BE49-F238E27FC236}">
                <a16:creationId xmlns:a16="http://schemas.microsoft.com/office/drawing/2014/main" id="{D1205A76-8827-4DE1-A181-497898BB38D8}"/>
              </a:ext>
            </a:extLst>
          </p:cNvPr>
          <p:cNvSpPr txBox="1"/>
          <p:nvPr/>
        </p:nvSpPr>
        <p:spPr>
          <a:xfrm>
            <a:off x="6003719" y="4879248"/>
            <a:ext cx="1415772" cy="584775"/>
          </a:xfrm>
          <a:prstGeom prst="rect">
            <a:avLst/>
          </a:prstGeom>
          <a:noFill/>
        </p:spPr>
        <p:txBody>
          <a:bodyPr wrap="none" rtlCol="0">
            <a:spAutoFit/>
          </a:bodyPr>
          <a:lstStyle/>
          <a:p>
            <a:r>
              <a:rPr lang="zh-CN" altLang="en-US" sz="3200">
                <a:solidFill>
                  <a:schemeClr val="bg1">
                    <a:lumMod val="95000"/>
                  </a:schemeClr>
                </a:solidFill>
                <a:latin typeface="思源宋体 CN Medium" panose="02020500000000000000" pitchFamily="18" charset="-122"/>
                <a:ea typeface="思源宋体 CN Medium" panose="02020500000000000000" pitchFamily="18" charset="-122"/>
              </a:rPr>
              <a:t>第四章</a:t>
            </a:r>
          </a:p>
        </p:txBody>
      </p:sp>
      <p:sp>
        <p:nvSpPr>
          <p:cNvPr id="24" name="矩形 23">
            <a:extLst>
              <a:ext uri="{FF2B5EF4-FFF2-40B4-BE49-F238E27FC236}">
                <a16:creationId xmlns:a16="http://schemas.microsoft.com/office/drawing/2014/main" id="{DC6B0083-54CD-421A-8FC9-D8968EDF0D55}"/>
              </a:ext>
            </a:extLst>
          </p:cNvPr>
          <p:cNvSpPr/>
          <p:nvPr/>
        </p:nvSpPr>
        <p:spPr>
          <a:xfrm>
            <a:off x="6049218" y="5337694"/>
            <a:ext cx="3490059" cy="658385"/>
          </a:xfrm>
          <a:prstGeom prst="rect">
            <a:avLst/>
          </a:prstGeom>
          <a:noFill/>
        </p:spPr>
        <p:txBody>
          <a:bodyPr wrap="square" rtlCol="0">
            <a:spAutoFit/>
          </a:bodyPr>
          <a:lstStyle/>
          <a:p>
            <a:pPr>
              <a:lnSpc>
                <a:spcPct val="120000"/>
              </a:lnSpc>
            </a:pPr>
            <a:r>
              <a:rPr lang="en-US" altLang="zh-CN" sz="1600" spc="300">
                <a:solidFill>
                  <a:schemeClr val="bg1">
                    <a:alpha val="70000"/>
                  </a:schemeClr>
                </a:solidFill>
                <a:latin typeface="思源宋体 CN ExtraLight" panose="02020200000000000000" pitchFamily="18" charset="-122"/>
                <a:ea typeface="思源宋体 CN ExtraLight" panose="02020200000000000000" pitchFamily="18" charset="-122"/>
                <a:cs typeface="Alibaba Sans Light" panose="020B0303020203040204" pitchFamily="34" charset="0"/>
              </a:rPr>
              <a:t>Lorem ipsum dolor sit amet consectetur</a:t>
            </a:r>
            <a:endParaRPr lang="zh-CN" altLang="en-US" sz="1600" spc="300">
              <a:solidFill>
                <a:schemeClr val="bg1">
                  <a:alpha val="70000"/>
                </a:schemeClr>
              </a:solidFill>
              <a:latin typeface="思源宋体 CN ExtraLight" panose="02020200000000000000" pitchFamily="18" charset="-122"/>
              <a:ea typeface="思源宋体 CN ExtraLight" panose="02020200000000000000" pitchFamily="18" charset="-122"/>
              <a:cs typeface="Alibaba Sans Light" panose="020B0303020203040204" pitchFamily="34" charset="0"/>
            </a:endParaRPr>
          </a:p>
        </p:txBody>
      </p:sp>
    </p:spTree>
    <p:extLst>
      <p:ext uri="{BB962C8B-B14F-4D97-AF65-F5344CB8AC3E}">
        <p14:creationId xmlns:p14="http://schemas.microsoft.com/office/powerpoint/2010/main" val="336332749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descr="沙漠中的风景&#10;&#10;描述已自动生成">
            <a:extLst>
              <a:ext uri="{FF2B5EF4-FFF2-40B4-BE49-F238E27FC236}">
                <a16:creationId xmlns:a16="http://schemas.microsoft.com/office/drawing/2014/main" id="{2F466EA7-176E-4AA4-A84D-C4C6CC676AA1}"/>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752475" y="1676399"/>
            <a:ext cx="3467100" cy="4391026"/>
          </a:xfrm>
          <a:prstGeom prst="rect">
            <a:avLst/>
          </a:prstGeom>
        </p:spPr>
      </p:pic>
      <p:grpSp>
        <p:nvGrpSpPr>
          <p:cNvPr id="9" name="组合 8">
            <a:extLst>
              <a:ext uri="{FF2B5EF4-FFF2-40B4-BE49-F238E27FC236}">
                <a16:creationId xmlns:a16="http://schemas.microsoft.com/office/drawing/2014/main" id="{9624C160-9B49-4483-8AC3-01FCEFA7DB24}"/>
              </a:ext>
            </a:extLst>
          </p:cNvPr>
          <p:cNvGrpSpPr/>
          <p:nvPr/>
        </p:nvGrpSpPr>
        <p:grpSpPr>
          <a:xfrm>
            <a:off x="3930015" y="3139440"/>
            <a:ext cx="579120" cy="579120"/>
            <a:chOff x="6438900" y="838200"/>
            <a:chExt cx="914400" cy="914400"/>
          </a:xfrm>
        </p:grpSpPr>
        <p:sp>
          <p:nvSpPr>
            <p:cNvPr id="4" name="矩形 3">
              <a:extLst>
                <a:ext uri="{FF2B5EF4-FFF2-40B4-BE49-F238E27FC236}">
                  <a16:creationId xmlns:a16="http://schemas.microsoft.com/office/drawing/2014/main" id="{97483A2A-F995-461D-93D8-639A5C625634}"/>
                </a:ext>
              </a:extLst>
            </p:cNvPr>
            <p:cNvSpPr/>
            <p:nvPr/>
          </p:nvSpPr>
          <p:spPr>
            <a:xfrm>
              <a:off x="6438900" y="838200"/>
              <a:ext cx="914400" cy="914400"/>
            </a:xfrm>
            <a:prstGeom prst="rect">
              <a:avLst/>
            </a:prstGeom>
            <a:solidFill>
              <a:srgbClr val="4862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箭头连接符 5">
              <a:extLst>
                <a:ext uri="{FF2B5EF4-FFF2-40B4-BE49-F238E27FC236}">
                  <a16:creationId xmlns:a16="http://schemas.microsoft.com/office/drawing/2014/main" id="{497C6E51-BC27-49CE-B7BB-C76D607C4712}"/>
                </a:ext>
              </a:extLst>
            </p:cNvPr>
            <p:cNvCxnSpPr>
              <a:cxnSpLocks/>
            </p:cNvCxnSpPr>
            <p:nvPr/>
          </p:nvCxnSpPr>
          <p:spPr>
            <a:xfrm>
              <a:off x="6650355" y="1297305"/>
              <a:ext cx="489585" cy="0"/>
            </a:xfrm>
            <a:prstGeom prst="straightConnector1">
              <a:avLst/>
            </a:prstGeom>
            <a:ln w="25400" cap="rnd">
              <a:solidFill>
                <a:schemeClr val="bg1"/>
              </a:solidFill>
              <a:round/>
              <a:tailEnd type="arrow" w="lg" len="sm"/>
            </a:ln>
          </p:spPr>
          <p:style>
            <a:lnRef idx="1">
              <a:schemeClr val="accent1"/>
            </a:lnRef>
            <a:fillRef idx="0">
              <a:schemeClr val="accent1"/>
            </a:fillRef>
            <a:effectRef idx="0">
              <a:schemeClr val="accent1"/>
            </a:effectRef>
            <a:fontRef idx="minor">
              <a:schemeClr val="tx1"/>
            </a:fontRef>
          </p:style>
        </p:cxnSp>
      </p:grpSp>
      <p:sp>
        <p:nvSpPr>
          <p:cNvPr id="12" name="文本框 11">
            <a:extLst>
              <a:ext uri="{FF2B5EF4-FFF2-40B4-BE49-F238E27FC236}">
                <a16:creationId xmlns:a16="http://schemas.microsoft.com/office/drawing/2014/main" id="{938DAC49-5676-4849-8070-50E30383A7AC}"/>
              </a:ext>
            </a:extLst>
          </p:cNvPr>
          <p:cNvSpPr txBox="1"/>
          <p:nvPr/>
        </p:nvSpPr>
        <p:spPr>
          <a:xfrm>
            <a:off x="5074844" y="2518231"/>
            <a:ext cx="4644541" cy="1200329"/>
          </a:xfrm>
          <a:prstGeom prst="rect">
            <a:avLst/>
          </a:prstGeom>
          <a:noFill/>
        </p:spPr>
        <p:txBody>
          <a:bodyPr wrap="none" rtlCol="0">
            <a:spAutoFit/>
          </a:bodyPr>
          <a:lstStyle/>
          <a:p>
            <a:r>
              <a:rPr lang="en-US" altLang="zh-CN" sz="7200" i="1" spc="600">
                <a:solidFill>
                  <a:srgbClr val="D28472"/>
                </a:solidFill>
                <a:latin typeface="思源宋体 CN Heavy" panose="02020900000000000000" pitchFamily="18" charset="-122"/>
                <a:ea typeface="思源宋体 CN Heavy" panose="02020900000000000000" pitchFamily="18" charset="-122"/>
              </a:rPr>
              <a:t>PART 01</a:t>
            </a:r>
            <a:endParaRPr lang="zh-CN" altLang="en-US" sz="7200" i="1" spc="600">
              <a:solidFill>
                <a:srgbClr val="D28472"/>
              </a:solidFill>
              <a:latin typeface="思源宋体 CN Heavy" panose="02020900000000000000" pitchFamily="18" charset="-122"/>
              <a:ea typeface="思源宋体 CN Heavy" panose="02020900000000000000" pitchFamily="18" charset="-122"/>
            </a:endParaRPr>
          </a:p>
        </p:txBody>
      </p:sp>
      <p:sp>
        <p:nvSpPr>
          <p:cNvPr id="13" name="矩形 12">
            <a:extLst>
              <a:ext uri="{FF2B5EF4-FFF2-40B4-BE49-F238E27FC236}">
                <a16:creationId xmlns:a16="http://schemas.microsoft.com/office/drawing/2014/main" id="{687EFD3F-1869-4E60-A67E-623759CCDF35}"/>
              </a:ext>
            </a:extLst>
          </p:cNvPr>
          <p:cNvSpPr/>
          <p:nvPr/>
        </p:nvSpPr>
        <p:spPr>
          <a:xfrm>
            <a:off x="11277600" y="0"/>
            <a:ext cx="914400" cy="6858000"/>
          </a:xfrm>
          <a:prstGeom prst="rect">
            <a:avLst/>
          </a:prstGeom>
          <a:solidFill>
            <a:srgbClr val="E9DE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a:extLst>
              <a:ext uri="{FF2B5EF4-FFF2-40B4-BE49-F238E27FC236}">
                <a16:creationId xmlns:a16="http://schemas.microsoft.com/office/drawing/2014/main" id="{8F741235-1BBF-4007-AA01-5BCE244E1BBC}"/>
              </a:ext>
            </a:extLst>
          </p:cNvPr>
          <p:cNvSpPr txBox="1"/>
          <p:nvPr/>
        </p:nvSpPr>
        <p:spPr>
          <a:xfrm>
            <a:off x="11419323" y="3413428"/>
            <a:ext cx="430887" cy="3316009"/>
          </a:xfrm>
          <a:prstGeom prst="rect">
            <a:avLst/>
          </a:prstGeom>
          <a:noFill/>
        </p:spPr>
        <p:txBody>
          <a:bodyPr vert="eaVert" wrap="square" rtlCol="0">
            <a:spAutoFit/>
          </a:bodyPr>
          <a:lstStyle/>
          <a:p>
            <a:pPr algn="dist"/>
            <a:r>
              <a:rPr lang="en-US" altLang="zh-CN" sz="1600" spc="300">
                <a:solidFill>
                  <a:schemeClr val="tx1">
                    <a:lumMod val="85000"/>
                    <a:lumOff val="15000"/>
                    <a:alpha val="70000"/>
                  </a:schemeClr>
                </a:solidFill>
                <a:latin typeface="Alibaba Sans Light" panose="020B0303020203040204" pitchFamily="34" charset="0"/>
                <a:cs typeface="Alibaba Sans Light" panose="020B0303020203040204" pitchFamily="34" charset="0"/>
              </a:rPr>
              <a:t>DESIGN BY DOCER</a:t>
            </a:r>
            <a:endParaRPr lang="zh-CN" altLang="en-US" sz="1600" spc="300">
              <a:solidFill>
                <a:schemeClr val="tx1">
                  <a:lumMod val="85000"/>
                  <a:lumOff val="15000"/>
                  <a:alpha val="70000"/>
                </a:schemeClr>
              </a:solidFill>
              <a:latin typeface="Alibaba Sans Light" panose="020B0303020203040204" pitchFamily="34" charset="0"/>
              <a:cs typeface="Alibaba Sans Light" panose="020B0303020203040204" pitchFamily="34" charset="0"/>
            </a:endParaRPr>
          </a:p>
        </p:txBody>
      </p:sp>
      <p:sp>
        <p:nvSpPr>
          <p:cNvPr id="15" name="矩形 14">
            <a:extLst>
              <a:ext uri="{FF2B5EF4-FFF2-40B4-BE49-F238E27FC236}">
                <a16:creationId xmlns:a16="http://schemas.microsoft.com/office/drawing/2014/main" id="{07A0CAB7-C353-4A17-840B-BF22B8C5905A}"/>
              </a:ext>
            </a:extLst>
          </p:cNvPr>
          <p:cNvSpPr/>
          <p:nvPr/>
        </p:nvSpPr>
        <p:spPr>
          <a:xfrm>
            <a:off x="5074844" y="3871912"/>
            <a:ext cx="4644541" cy="1257780"/>
          </a:xfrm>
          <a:prstGeom prst="rect">
            <a:avLst/>
          </a:prstGeom>
          <a:noFill/>
        </p:spPr>
        <p:txBody>
          <a:bodyPr vert="horz" wrap="square" rtlCol="0">
            <a:spAutoFit/>
          </a:bodyPr>
          <a:lstStyle/>
          <a:p>
            <a:pPr>
              <a:lnSpc>
                <a:spcPct val="120000"/>
              </a:lnSpc>
            </a:pPr>
            <a:r>
              <a:rPr lang="en-US" altLang="zh-CN" sz="1600">
                <a:solidFill>
                  <a:schemeClr val="tx1">
                    <a:lumMod val="85000"/>
                    <a:lumOff val="15000"/>
                    <a:alpha val="70000"/>
                  </a:schemeClr>
                </a:solidFill>
                <a:latin typeface="Alibaba Sans Light" panose="020B0303020203040204" pitchFamily="34" charset="0"/>
                <a:cs typeface="Alibaba Sans Light" panose="020B0303020203040204" pitchFamily="34" charset="0"/>
              </a:rPr>
              <a:t>Lorem ipsum dolor sit amet, consectetur adipiscing elit. Sed maximus ornare tortor, ut bibendum lacus eleifend vel. Phasellus id malesuada ante,</a:t>
            </a:r>
            <a:endParaRPr lang="zh-CN" altLang="en-US" sz="1600">
              <a:solidFill>
                <a:schemeClr val="tx1">
                  <a:lumMod val="85000"/>
                  <a:lumOff val="15000"/>
                  <a:alpha val="70000"/>
                </a:schemeClr>
              </a:solidFill>
              <a:latin typeface="Alibaba Sans Light" panose="020B0303020203040204" pitchFamily="34" charset="0"/>
              <a:cs typeface="Alibaba Sans Light" panose="020B0303020203040204" pitchFamily="34" charset="0"/>
            </a:endParaRPr>
          </a:p>
        </p:txBody>
      </p:sp>
    </p:spTree>
    <p:extLst>
      <p:ext uri="{BB962C8B-B14F-4D97-AF65-F5344CB8AC3E}">
        <p14:creationId xmlns:p14="http://schemas.microsoft.com/office/powerpoint/2010/main" val="237840784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3C2A2F7C-E3CB-411E-BD02-2FDC15D04E00}"/>
              </a:ext>
            </a:extLst>
          </p:cNvPr>
          <p:cNvSpPr/>
          <p:nvPr/>
        </p:nvSpPr>
        <p:spPr>
          <a:xfrm>
            <a:off x="3886199" y="0"/>
            <a:ext cx="4410075" cy="476250"/>
          </a:xfrm>
          <a:prstGeom prst="rect">
            <a:avLst/>
          </a:prstGeom>
          <a:solidFill>
            <a:srgbClr val="4862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a:extLst>
              <a:ext uri="{FF2B5EF4-FFF2-40B4-BE49-F238E27FC236}">
                <a16:creationId xmlns:a16="http://schemas.microsoft.com/office/drawing/2014/main" id="{B46CB703-C1D6-46D6-B950-D08370CEC4D8}"/>
              </a:ext>
            </a:extLst>
          </p:cNvPr>
          <p:cNvSpPr txBox="1"/>
          <p:nvPr/>
        </p:nvSpPr>
        <p:spPr>
          <a:xfrm>
            <a:off x="4059141" y="918031"/>
            <a:ext cx="4303807" cy="830997"/>
          </a:xfrm>
          <a:prstGeom prst="rect">
            <a:avLst/>
          </a:prstGeom>
          <a:noFill/>
        </p:spPr>
        <p:txBody>
          <a:bodyPr wrap="none" rtlCol="0">
            <a:spAutoFit/>
          </a:bodyPr>
          <a:lstStyle/>
          <a:p>
            <a:r>
              <a:rPr lang="en-US" altLang="zh-CN" sz="4800" i="1" spc="600">
                <a:solidFill>
                  <a:srgbClr val="D28472"/>
                </a:solidFill>
                <a:latin typeface="思源宋体 CN Heavy" panose="02020900000000000000" pitchFamily="18" charset="-122"/>
                <a:ea typeface="思源宋体 CN Heavy" panose="02020900000000000000" pitchFamily="18" charset="-122"/>
              </a:rPr>
              <a:t>MORANDI.</a:t>
            </a:r>
            <a:endParaRPr lang="zh-CN" altLang="en-US" sz="4800" i="1" spc="600">
              <a:solidFill>
                <a:srgbClr val="D28472"/>
              </a:solidFill>
              <a:latin typeface="思源宋体 CN Heavy" panose="02020900000000000000" pitchFamily="18" charset="-122"/>
              <a:ea typeface="思源宋体 CN Heavy" panose="02020900000000000000" pitchFamily="18" charset="-122"/>
            </a:endParaRPr>
          </a:p>
        </p:txBody>
      </p:sp>
      <p:sp>
        <p:nvSpPr>
          <p:cNvPr id="5" name="文本框 4">
            <a:extLst>
              <a:ext uri="{FF2B5EF4-FFF2-40B4-BE49-F238E27FC236}">
                <a16:creationId xmlns:a16="http://schemas.microsoft.com/office/drawing/2014/main" id="{472F78E8-FEFD-486C-9BDC-722A489254BC}"/>
              </a:ext>
            </a:extLst>
          </p:cNvPr>
          <p:cNvSpPr txBox="1"/>
          <p:nvPr/>
        </p:nvSpPr>
        <p:spPr>
          <a:xfrm>
            <a:off x="3990973" y="1920418"/>
            <a:ext cx="4371975" cy="338554"/>
          </a:xfrm>
          <a:prstGeom prst="rect">
            <a:avLst/>
          </a:prstGeom>
          <a:noFill/>
        </p:spPr>
        <p:txBody>
          <a:bodyPr wrap="square" rtlCol="0">
            <a:spAutoFit/>
          </a:bodyPr>
          <a:lstStyle/>
          <a:p>
            <a:pPr algn="ctr"/>
            <a:r>
              <a:rPr lang="da-DK" altLang="zh-CN" sz="1600">
                <a:solidFill>
                  <a:schemeClr val="tx1">
                    <a:lumMod val="75000"/>
                    <a:lumOff val="25000"/>
                  </a:schemeClr>
                </a:solidFill>
                <a:latin typeface="Alibaba Sans" panose="020B0503020203040204" pitchFamily="34" charset="0"/>
                <a:cs typeface="Alibaba Sans" panose="020B0503020203040204" pitchFamily="34" charset="0"/>
              </a:rPr>
              <a:t>Lorem ipsum dolor sit amet</a:t>
            </a:r>
            <a:endParaRPr lang="zh-CN" altLang="en-US" sz="1600">
              <a:solidFill>
                <a:schemeClr val="tx1">
                  <a:lumMod val="75000"/>
                  <a:lumOff val="25000"/>
                </a:schemeClr>
              </a:solidFill>
              <a:latin typeface="Alibaba Sans" panose="020B0503020203040204" pitchFamily="34" charset="0"/>
              <a:cs typeface="Alibaba Sans" panose="020B0503020203040204" pitchFamily="34" charset="0"/>
            </a:endParaRPr>
          </a:p>
        </p:txBody>
      </p:sp>
      <p:sp>
        <p:nvSpPr>
          <p:cNvPr id="6" name="矩形 5">
            <a:extLst>
              <a:ext uri="{FF2B5EF4-FFF2-40B4-BE49-F238E27FC236}">
                <a16:creationId xmlns:a16="http://schemas.microsoft.com/office/drawing/2014/main" id="{A0E48747-31EB-40D1-A324-EB38AB0A89AF}"/>
              </a:ext>
            </a:extLst>
          </p:cNvPr>
          <p:cNvSpPr/>
          <p:nvPr/>
        </p:nvSpPr>
        <p:spPr>
          <a:xfrm>
            <a:off x="3718407" y="2820786"/>
            <a:ext cx="4644541" cy="744819"/>
          </a:xfrm>
          <a:prstGeom prst="rect">
            <a:avLst/>
          </a:prstGeom>
          <a:noFill/>
        </p:spPr>
        <p:txBody>
          <a:bodyPr vert="horz" wrap="square" rtlCol="0">
            <a:spAutoFit/>
          </a:bodyPr>
          <a:lstStyle/>
          <a:p>
            <a:pPr algn="ctr">
              <a:lnSpc>
                <a:spcPct val="120000"/>
              </a:lnSpc>
            </a:pPr>
            <a:r>
              <a:rPr lang="en-US" altLang="zh-CN" sz="1200">
                <a:solidFill>
                  <a:schemeClr val="tx1">
                    <a:lumMod val="85000"/>
                    <a:lumOff val="15000"/>
                    <a:alpha val="70000"/>
                  </a:schemeClr>
                </a:solidFill>
                <a:latin typeface="Alibaba Sans" panose="020B0503020203040204" pitchFamily="34" charset="0"/>
                <a:cs typeface="Alibaba Sans" panose="020B0503020203040204" pitchFamily="34" charset="0"/>
              </a:rPr>
              <a:t>Lorem ipsum dolor sit amet, consectetur adipiscing elit. Sed maximus ornare tortor, ut bibendum lacus eleifend vel. Phasellus id malesuada ante,</a:t>
            </a:r>
            <a:endParaRPr lang="zh-CN" altLang="en-US" sz="1200">
              <a:solidFill>
                <a:schemeClr val="tx1">
                  <a:lumMod val="85000"/>
                  <a:lumOff val="15000"/>
                  <a:alpha val="70000"/>
                </a:schemeClr>
              </a:solidFill>
              <a:latin typeface="Alibaba Sans" panose="020B0503020203040204" pitchFamily="34" charset="0"/>
              <a:cs typeface="Alibaba Sans" panose="020B0503020203040204" pitchFamily="34" charset="0"/>
            </a:endParaRPr>
          </a:p>
        </p:txBody>
      </p:sp>
      <p:sp>
        <p:nvSpPr>
          <p:cNvPr id="7" name="矩形 6">
            <a:extLst>
              <a:ext uri="{FF2B5EF4-FFF2-40B4-BE49-F238E27FC236}">
                <a16:creationId xmlns:a16="http://schemas.microsoft.com/office/drawing/2014/main" id="{C5AE7BFC-0758-47BA-B606-BFBAD24AA273}"/>
              </a:ext>
            </a:extLst>
          </p:cNvPr>
          <p:cNvSpPr/>
          <p:nvPr/>
        </p:nvSpPr>
        <p:spPr>
          <a:xfrm>
            <a:off x="0" y="5495924"/>
            <a:ext cx="12192000" cy="1362075"/>
          </a:xfrm>
          <a:prstGeom prst="rect">
            <a:avLst/>
          </a:prstGeom>
          <a:solidFill>
            <a:srgbClr val="E9DE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图片 10" descr="沙漠中的风景&#10;&#10;描述已自动生成">
            <a:extLst>
              <a:ext uri="{FF2B5EF4-FFF2-40B4-BE49-F238E27FC236}">
                <a16:creationId xmlns:a16="http://schemas.microsoft.com/office/drawing/2014/main" id="{78D3A20F-2CB7-4EA4-92DB-8B6FED855681}"/>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285875" y="4223146"/>
            <a:ext cx="9610725" cy="1847850"/>
          </a:xfrm>
          <a:prstGeom prst="rect">
            <a:avLst/>
          </a:prstGeom>
        </p:spPr>
      </p:pic>
    </p:spTree>
    <p:extLst>
      <p:ext uri="{BB962C8B-B14F-4D97-AF65-F5344CB8AC3E}">
        <p14:creationId xmlns:p14="http://schemas.microsoft.com/office/powerpoint/2010/main" val="187373999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a:extLst>
              <a:ext uri="{FF2B5EF4-FFF2-40B4-BE49-F238E27FC236}">
                <a16:creationId xmlns:a16="http://schemas.microsoft.com/office/drawing/2014/main" id="{DFAF6B5A-C6C7-4F9A-9AEC-CE51D86F189E}"/>
              </a:ext>
            </a:extLst>
          </p:cNvPr>
          <p:cNvSpPr/>
          <p:nvPr/>
        </p:nvSpPr>
        <p:spPr>
          <a:xfrm>
            <a:off x="2133600" y="3016609"/>
            <a:ext cx="1582420" cy="1582420"/>
          </a:xfrm>
          <a:prstGeom prst="ellipse">
            <a:avLst/>
          </a:prstGeom>
          <a:solidFill>
            <a:srgbClr val="D896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sp>
        <p:nvSpPr>
          <p:cNvPr id="5" name="椭圆 4">
            <a:extLst>
              <a:ext uri="{FF2B5EF4-FFF2-40B4-BE49-F238E27FC236}">
                <a16:creationId xmlns:a16="http://schemas.microsoft.com/office/drawing/2014/main" id="{C0436F38-68F5-473E-9BC0-DDA871EECEFF}"/>
              </a:ext>
            </a:extLst>
          </p:cNvPr>
          <p:cNvSpPr/>
          <p:nvPr/>
        </p:nvSpPr>
        <p:spPr>
          <a:xfrm>
            <a:off x="5304790" y="3016609"/>
            <a:ext cx="1582420" cy="1582420"/>
          </a:xfrm>
          <a:prstGeom prst="ellipse">
            <a:avLst/>
          </a:prstGeom>
          <a:solidFill>
            <a:srgbClr val="4862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sp>
        <p:nvSpPr>
          <p:cNvPr id="6" name="椭圆 5">
            <a:extLst>
              <a:ext uri="{FF2B5EF4-FFF2-40B4-BE49-F238E27FC236}">
                <a16:creationId xmlns:a16="http://schemas.microsoft.com/office/drawing/2014/main" id="{B096F0B0-D701-4A08-AC0A-1D02B47D6853}"/>
              </a:ext>
            </a:extLst>
          </p:cNvPr>
          <p:cNvSpPr/>
          <p:nvPr/>
        </p:nvSpPr>
        <p:spPr>
          <a:xfrm>
            <a:off x="8367395" y="3016609"/>
            <a:ext cx="1582420" cy="1582420"/>
          </a:xfrm>
          <a:prstGeom prst="ellipse">
            <a:avLst/>
          </a:prstGeom>
          <a:solidFill>
            <a:srgbClr val="BDB6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sp>
        <p:nvSpPr>
          <p:cNvPr id="13" name="文本框 12">
            <a:extLst>
              <a:ext uri="{FF2B5EF4-FFF2-40B4-BE49-F238E27FC236}">
                <a16:creationId xmlns:a16="http://schemas.microsoft.com/office/drawing/2014/main" id="{4CFBB7A7-14D6-45B9-953F-DE1D4183CFFA}"/>
              </a:ext>
            </a:extLst>
          </p:cNvPr>
          <p:cNvSpPr txBox="1"/>
          <p:nvPr/>
        </p:nvSpPr>
        <p:spPr>
          <a:xfrm>
            <a:off x="4059141" y="918031"/>
            <a:ext cx="4303807" cy="830997"/>
          </a:xfrm>
          <a:prstGeom prst="rect">
            <a:avLst/>
          </a:prstGeom>
          <a:noFill/>
        </p:spPr>
        <p:txBody>
          <a:bodyPr wrap="none" rtlCol="0">
            <a:spAutoFit/>
          </a:bodyPr>
          <a:lstStyle/>
          <a:p>
            <a:r>
              <a:rPr lang="en-US" altLang="zh-CN" sz="4800" i="1" spc="600">
                <a:solidFill>
                  <a:srgbClr val="D28472"/>
                </a:solidFill>
                <a:latin typeface="思源宋体 CN Heavy" panose="02020900000000000000" pitchFamily="18" charset="-122"/>
                <a:ea typeface="思源宋体 CN Heavy" panose="02020900000000000000" pitchFamily="18" charset="-122"/>
              </a:rPr>
              <a:t>MORANDI.</a:t>
            </a:r>
            <a:endParaRPr lang="zh-CN" altLang="en-US" sz="4800" i="1" spc="600">
              <a:solidFill>
                <a:srgbClr val="D28472"/>
              </a:solidFill>
              <a:latin typeface="思源宋体 CN Heavy" panose="02020900000000000000" pitchFamily="18" charset="-122"/>
              <a:ea typeface="思源宋体 CN Heavy" panose="02020900000000000000" pitchFamily="18" charset="-122"/>
            </a:endParaRPr>
          </a:p>
        </p:txBody>
      </p:sp>
      <p:sp>
        <p:nvSpPr>
          <p:cNvPr id="14" name="文本框 13">
            <a:extLst>
              <a:ext uri="{FF2B5EF4-FFF2-40B4-BE49-F238E27FC236}">
                <a16:creationId xmlns:a16="http://schemas.microsoft.com/office/drawing/2014/main" id="{87C4D193-34E5-4F92-A2B4-24CC32326785}"/>
              </a:ext>
            </a:extLst>
          </p:cNvPr>
          <p:cNvSpPr txBox="1"/>
          <p:nvPr/>
        </p:nvSpPr>
        <p:spPr>
          <a:xfrm>
            <a:off x="3990973" y="1920418"/>
            <a:ext cx="4371975" cy="338554"/>
          </a:xfrm>
          <a:prstGeom prst="rect">
            <a:avLst/>
          </a:prstGeom>
          <a:noFill/>
        </p:spPr>
        <p:txBody>
          <a:bodyPr wrap="square" rtlCol="0">
            <a:spAutoFit/>
          </a:bodyPr>
          <a:lstStyle/>
          <a:p>
            <a:pPr algn="ctr"/>
            <a:r>
              <a:rPr lang="da-DK" altLang="zh-CN" sz="1600">
                <a:solidFill>
                  <a:schemeClr val="tx1">
                    <a:lumMod val="75000"/>
                    <a:lumOff val="25000"/>
                  </a:schemeClr>
                </a:solidFill>
                <a:latin typeface="Alibaba Sans" panose="020B0503020203040204" pitchFamily="34" charset="0"/>
                <a:cs typeface="Alibaba Sans" panose="020B0503020203040204" pitchFamily="34" charset="0"/>
              </a:rPr>
              <a:t>Lorem ipsum dolor sit amet</a:t>
            </a:r>
            <a:endParaRPr lang="zh-CN" altLang="en-US" sz="1600">
              <a:solidFill>
                <a:schemeClr val="tx1">
                  <a:lumMod val="75000"/>
                  <a:lumOff val="25000"/>
                </a:schemeClr>
              </a:solidFill>
              <a:latin typeface="Alibaba Sans" panose="020B0503020203040204" pitchFamily="34" charset="0"/>
              <a:cs typeface="Alibaba Sans" panose="020B0503020203040204" pitchFamily="34" charset="0"/>
            </a:endParaRPr>
          </a:p>
        </p:txBody>
      </p:sp>
      <p:sp>
        <p:nvSpPr>
          <p:cNvPr id="15" name="矩形 14">
            <a:extLst>
              <a:ext uri="{FF2B5EF4-FFF2-40B4-BE49-F238E27FC236}">
                <a16:creationId xmlns:a16="http://schemas.microsoft.com/office/drawing/2014/main" id="{38EC3FF8-F1D3-4F88-877D-60E43D768DB5}"/>
              </a:ext>
            </a:extLst>
          </p:cNvPr>
          <p:cNvSpPr/>
          <p:nvPr/>
        </p:nvSpPr>
        <p:spPr>
          <a:xfrm>
            <a:off x="5529262" y="1736913"/>
            <a:ext cx="1133476" cy="45719"/>
          </a:xfrm>
          <a:prstGeom prst="rect">
            <a:avLst/>
          </a:prstGeom>
          <a:solidFill>
            <a:srgbClr val="4862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形 16">
            <a:extLst>
              <a:ext uri="{FF2B5EF4-FFF2-40B4-BE49-F238E27FC236}">
                <a16:creationId xmlns:a16="http://schemas.microsoft.com/office/drawing/2014/main" id="{B8A6475B-EC4C-4DED-A39A-AC97054A6E16}"/>
              </a:ext>
            </a:extLst>
          </p:cNvPr>
          <p:cNvPicPr>
            <a:picLocks noChangeAspect="1"/>
          </p:cNvPicPr>
          <p:nvPr/>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2547707" y="3429000"/>
            <a:ext cx="754205" cy="754205"/>
          </a:xfrm>
          <a:prstGeom prst="rect">
            <a:avLst/>
          </a:prstGeom>
        </p:spPr>
      </p:pic>
      <p:pic>
        <p:nvPicPr>
          <p:cNvPr id="19" name="图形 18">
            <a:extLst>
              <a:ext uri="{FF2B5EF4-FFF2-40B4-BE49-F238E27FC236}">
                <a16:creationId xmlns:a16="http://schemas.microsoft.com/office/drawing/2014/main" id="{5400C00E-4DCA-4C3C-A963-CC9117026AE5}"/>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8781502" y="3428999"/>
            <a:ext cx="754205" cy="754205"/>
          </a:xfrm>
          <a:prstGeom prst="rect">
            <a:avLst/>
          </a:prstGeom>
        </p:spPr>
      </p:pic>
      <p:pic>
        <p:nvPicPr>
          <p:cNvPr id="21" name="图形 20">
            <a:extLst>
              <a:ext uri="{FF2B5EF4-FFF2-40B4-BE49-F238E27FC236}">
                <a16:creationId xmlns:a16="http://schemas.microsoft.com/office/drawing/2014/main" id="{9D2F658F-E4E9-4BFD-A899-5117EE9F8DCB}"/>
              </a:ext>
            </a:extLst>
          </p:cNvPr>
          <p:cNvPicPr>
            <a:picLocks noChangeAspect="1"/>
          </p:cNvPicPr>
          <p:nvPr/>
        </p:nvPicPr>
        <p:blipFill>
          <a:blip r:embed="rId6" cstate="screen">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5718897" y="3429000"/>
            <a:ext cx="754205" cy="754205"/>
          </a:xfrm>
          <a:prstGeom prst="rect">
            <a:avLst/>
          </a:prstGeom>
        </p:spPr>
      </p:pic>
      <p:sp>
        <p:nvSpPr>
          <p:cNvPr id="22" name="矩形 21">
            <a:extLst>
              <a:ext uri="{FF2B5EF4-FFF2-40B4-BE49-F238E27FC236}">
                <a16:creationId xmlns:a16="http://schemas.microsoft.com/office/drawing/2014/main" id="{6550AD87-E76C-4E5F-9734-B776AF6B4661}"/>
              </a:ext>
            </a:extLst>
          </p:cNvPr>
          <p:cNvSpPr/>
          <p:nvPr/>
        </p:nvSpPr>
        <p:spPr>
          <a:xfrm>
            <a:off x="1435696" y="4710112"/>
            <a:ext cx="2978226" cy="1370632"/>
          </a:xfrm>
          <a:prstGeom prst="rect">
            <a:avLst/>
          </a:prstGeom>
          <a:noFill/>
        </p:spPr>
        <p:txBody>
          <a:bodyPr vert="horz" wrap="square" rtlCol="0">
            <a:spAutoFit/>
          </a:bodyPr>
          <a:lstStyle/>
          <a:p>
            <a:pPr algn="ctr">
              <a:lnSpc>
                <a:spcPct val="120000"/>
              </a:lnSpc>
            </a:pPr>
            <a:r>
              <a:rPr lang="en-US" altLang="zh-CN" sz="1400">
                <a:solidFill>
                  <a:schemeClr val="tx1">
                    <a:lumMod val="85000"/>
                    <a:lumOff val="15000"/>
                    <a:alpha val="70000"/>
                  </a:schemeClr>
                </a:solidFill>
                <a:latin typeface="Alibaba Sans" panose="020B0503020203040204" pitchFamily="34" charset="0"/>
                <a:cs typeface="Alibaba Sans" panose="020B0503020203040204" pitchFamily="34" charset="0"/>
              </a:rPr>
              <a:t>Lorem ipsum dolor sit amet, consectetur adipiscing elit. Sed maximus ornare tortor, ut bibendum lacus eleifend vel. Phasellus.</a:t>
            </a:r>
            <a:endParaRPr lang="zh-CN" altLang="en-US" sz="1400">
              <a:solidFill>
                <a:schemeClr val="tx1">
                  <a:lumMod val="85000"/>
                  <a:lumOff val="15000"/>
                  <a:alpha val="70000"/>
                </a:schemeClr>
              </a:solidFill>
              <a:latin typeface="Alibaba Sans" panose="020B0503020203040204" pitchFamily="34" charset="0"/>
              <a:cs typeface="Alibaba Sans" panose="020B0503020203040204" pitchFamily="34" charset="0"/>
            </a:endParaRPr>
          </a:p>
        </p:txBody>
      </p:sp>
      <p:sp>
        <p:nvSpPr>
          <p:cNvPr id="23" name="矩形 22">
            <a:extLst>
              <a:ext uri="{FF2B5EF4-FFF2-40B4-BE49-F238E27FC236}">
                <a16:creationId xmlns:a16="http://schemas.microsoft.com/office/drawing/2014/main" id="{8DC7DCE2-7F88-482A-912F-2458209B9D65}"/>
              </a:ext>
            </a:extLst>
          </p:cNvPr>
          <p:cNvSpPr/>
          <p:nvPr/>
        </p:nvSpPr>
        <p:spPr>
          <a:xfrm>
            <a:off x="4606887" y="4710112"/>
            <a:ext cx="2978226" cy="1370632"/>
          </a:xfrm>
          <a:prstGeom prst="rect">
            <a:avLst/>
          </a:prstGeom>
          <a:noFill/>
        </p:spPr>
        <p:txBody>
          <a:bodyPr vert="horz" wrap="square" rtlCol="0">
            <a:spAutoFit/>
          </a:bodyPr>
          <a:lstStyle/>
          <a:p>
            <a:pPr algn="ctr">
              <a:lnSpc>
                <a:spcPct val="120000"/>
              </a:lnSpc>
            </a:pPr>
            <a:r>
              <a:rPr lang="en-US" altLang="zh-CN" sz="1400">
                <a:solidFill>
                  <a:schemeClr val="tx1">
                    <a:lumMod val="85000"/>
                    <a:lumOff val="15000"/>
                    <a:alpha val="70000"/>
                  </a:schemeClr>
                </a:solidFill>
                <a:latin typeface="Alibaba Sans" panose="020B0503020203040204" pitchFamily="34" charset="0"/>
                <a:cs typeface="Alibaba Sans" panose="020B0503020203040204" pitchFamily="34" charset="0"/>
              </a:rPr>
              <a:t>Lorem ipsum dolor sit amet, consectetur adipiscing elit. Sed maximus ornare tortor, ut bibendum lacus eleifend vel. Phasellus.</a:t>
            </a:r>
            <a:endParaRPr lang="zh-CN" altLang="en-US" sz="1400">
              <a:solidFill>
                <a:schemeClr val="tx1">
                  <a:lumMod val="85000"/>
                  <a:lumOff val="15000"/>
                  <a:alpha val="70000"/>
                </a:schemeClr>
              </a:solidFill>
              <a:latin typeface="Alibaba Sans" panose="020B0503020203040204" pitchFamily="34" charset="0"/>
              <a:cs typeface="Alibaba Sans" panose="020B0503020203040204" pitchFamily="34" charset="0"/>
            </a:endParaRPr>
          </a:p>
        </p:txBody>
      </p:sp>
      <p:sp>
        <p:nvSpPr>
          <p:cNvPr id="24" name="矩形 23">
            <a:extLst>
              <a:ext uri="{FF2B5EF4-FFF2-40B4-BE49-F238E27FC236}">
                <a16:creationId xmlns:a16="http://schemas.microsoft.com/office/drawing/2014/main" id="{9412B897-23A7-4A3B-BB00-033AFF287E90}"/>
              </a:ext>
            </a:extLst>
          </p:cNvPr>
          <p:cNvSpPr/>
          <p:nvPr/>
        </p:nvSpPr>
        <p:spPr>
          <a:xfrm>
            <a:off x="7669491" y="4710112"/>
            <a:ext cx="2978226" cy="1370632"/>
          </a:xfrm>
          <a:prstGeom prst="rect">
            <a:avLst/>
          </a:prstGeom>
          <a:noFill/>
        </p:spPr>
        <p:txBody>
          <a:bodyPr vert="horz" wrap="square" rtlCol="0">
            <a:spAutoFit/>
          </a:bodyPr>
          <a:lstStyle/>
          <a:p>
            <a:pPr algn="ctr">
              <a:lnSpc>
                <a:spcPct val="120000"/>
              </a:lnSpc>
            </a:pPr>
            <a:r>
              <a:rPr lang="en-US" altLang="zh-CN" sz="1400">
                <a:solidFill>
                  <a:schemeClr val="tx1">
                    <a:lumMod val="85000"/>
                    <a:lumOff val="15000"/>
                    <a:alpha val="70000"/>
                  </a:schemeClr>
                </a:solidFill>
                <a:latin typeface="Alibaba Sans" panose="020B0503020203040204" pitchFamily="34" charset="0"/>
                <a:cs typeface="Alibaba Sans" panose="020B0503020203040204" pitchFamily="34" charset="0"/>
              </a:rPr>
              <a:t>Lorem ipsum dolor sit amet, consectetur adipiscing elit. Sed maximus ornare tortor, ut bibendum lacus eleifend vel. Phasellus.</a:t>
            </a:r>
            <a:endParaRPr lang="zh-CN" altLang="en-US" sz="1400">
              <a:solidFill>
                <a:schemeClr val="tx1">
                  <a:lumMod val="85000"/>
                  <a:lumOff val="15000"/>
                  <a:alpha val="70000"/>
                </a:schemeClr>
              </a:solidFill>
              <a:latin typeface="Alibaba Sans" panose="020B0503020203040204" pitchFamily="34" charset="0"/>
              <a:cs typeface="Alibaba Sans" panose="020B0503020203040204" pitchFamily="34" charset="0"/>
            </a:endParaRPr>
          </a:p>
        </p:txBody>
      </p:sp>
    </p:spTree>
    <p:extLst>
      <p:ext uri="{BB962C8B-B14F-4D97-AF65-F5344CB8AC3E}">
        <p14:creationId xmlns:p14="http://schemas.microsoft.com/office/powerpoint/2010/main" val="360495638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A3FEBD16-F1DE-426F-89CF-C5BA878A48CB}"/>
              </a:ext>
            </a:extLst>
          </p:cNvPr>
          <p:cNvSpPr/>
          <p:nvPr/>
        </p:nvSpPr>
        <p:spPr>
          <a:xfrm>
            <a:off x="952500" y="3860800"/>
            <a:ext cx="10287000" cy="2109308"/>
          </a:xfrm>
          <a:prstGeom prst="rect">
            <a:avLst/>
          </a:prstGeom>
          <a:solidFill>
            <a:srgbClr val="4862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7">
            <a:extLst>
              <a:ext uri="{FF2B5EF4-FFF2-40B4-BE49-F238E27FC236}">
                <a16:creationId xmlns:a16="http://schemas.microsoft.com/office/drawing/2014/main" id="{00EFF9EC-C922-41F7-A3F3-F066443A4690}"/>
              </a:ext>
            </a:extLst>
          </p:cNvPr>
          <p:cNvSpPr/>
          <p:nvPr/>
        </p:nvSpPr>
        <p:spPr bwMode="auto">
          <a:xfrm>
            <a:off x="1784350" y="1051899"/>
            <a:ext cx="2353043" cy="2353042"/>
          </a:xfrm>
          <a:custGeom>
            <a:avLst/>
            <a:gdLst/>
            <a:ahLst/>
            <a:cxnLst>
              <a:cxn ang="0">
                <a:pos x="678" y="712"/>
              </a:cxn>
              <a:cxn ang="0">
                <a:pos x="34" y="712"/>
              </a:cxn>
              <a:cxn ang="0">
                <a:pos x="0" y="678"/>
              </a:cxn>
              <a:cxn ang="0">
                <a:pos x="0" y="34"/>
              </a:cxn>
              <a:cxn ang="0">
                <a:pos x="34" y="0"/>
              </a:cxn>
              <a:cxn ang="0">
                <a:pos x="678" y="0"/>
              </a:cxn>
              <a:cxn ang="0">
                <a:pos x="712" y="34"/>
              </a:cxn>
              <a:cxn ang="0">
                <a:pos x="712" y="678"/>
              </a:cxn>
              <a:cxn ang="0">
                <a:pos x="678" y="712"/>
              </a:cxn>
            </a:cxnLst>
            <a:rect l="0" t="0" r="r" b="b"/>
            <a:pathLst>
              <a:path w="712" h="712">
                <a:moveTo>
                  <a:pt x="678" y="712"/>
                </a:moveTo>
                <a:cubicBezTo>
                  <a:pt x="34" y="712"/>
                  <a:pt x="34" y="712"/>
                  <a:pt x="34" y="712"/>
                </a:cubicBezTo>
                <a:cubicBezTo>
                  <a:pt x="15" y="712"/>
                  <a:pt x="0" y="697"/>
                  <a:pt x="0" y="678"/>
                </a:cubicBezTo>
                <a:cubicBezTo>
                  <a:pt x="0" y="34"/>
                  <a:pt x="0" y="34"/>
                  <a:pt x="0" y="34"/>
                </a:cubicBezTo>
                <a:cubicBezTo>
                  <a:pt x="0" y="15"/>
                  <a:pt x="15" y="0"/>
                  <a:pt x="34" y="0"/>
                </a:cubicBezTo>
                <a:cubicBezTo>
                  <a:pt x="678" y="0"/>
                  <a:pt x="678" y="0"/>
                  <a:pt x="678" y="0"/>
                </a:cubicBezTo>
                <a:cubicBezTo>
                  <a:pt x="697" y="0"/>
                  <a:pt x="712" y="15"/>
                  <a:pt x="712" y="34"/>
                </a:cubicBezTo>
                <a:cubicBezTo>
                  <a:pt x="712" y="678"/>
                  <a:pt x="712" y="678"/>
                  <a:pt x="712" y="678"/>
                </a:cubicBezTo>
                <a:cubicBezTo>
                  <a:pt x="712" y="697"/>
                  <a:pt x="697" y="712"/>
                  <a:pt x="678" y="712"/>
                </a:cubicBezTo>
              </a:path>
            </a:pathLst>
          </a:custGeom>
          <a:noFill/>
          <a:ln w="9525">
            <a:solidFill>
              <a:srgbClr val="66676C"/>
            </a:solidFill>
            <a:round/>
          </a:ln>
        </p:spPr>
        <p:txBody>
          <a:bodyPr vert="horz" wrap="square" lIns="91440" tIns="45720" rIns="91440" bIns="45720" numCol="1" anchor="t" anchorCtr="0" compatLnSpc="1"/>
          <a:lstStyle/>
          <a:p>
            <a:endParaRPr lang="zh-CN" altLang="en-US" dirty="0">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sp>
        <p:nvSpPr>
          <p:cNvPr id="67" name="Freeform 86">
            <a:extLst>
              <a:ext uri="{FF2B5EF4-FFF2-40B4-BE49-F238E27FC236}">
                <a16:creationId xmlns:a16="http://schemas.microsoft.com/office/drawing/2014/main" id="{0A6D675A-9D5A-4756-99DB-00920E1F5D0E}"/>
              </a:ext>
            </a:extLst>
          </p:cNvPr>
          <p:cNvSpPr/>
          <p:nvPr/>
        </p:nvSpPr>
        <p:spPr bwMode="auto">
          <a:xfrm>
            <a:off x="4925144" y="1051899"/>
            <a:ext cx="2348847" cy="2353042"/>
          </a:xfrm>
          <a:custGeom>
            <a:avLst/>
            <a:gdLst/>
            <a:ahLst/>
            <a:cxnLst>
              <a:cxn ang="0">
                <a:pos x="678" y="712"/>
              </a:cxn>
              <a:cxn ang="0">
                <a:pos x="33" y="712"/>
              </a:cxn>
              <a:cxn ang="0">
                <a:pos x="0" y="678"/>
              </a:cxn>
              <a:cxn ang="0">
                <a:pos x="0" y="34"/>
              </a:cxn>
              <a:cxn ang="0">
                <a:pos x="33" y="0"/>
              </a:cxn>
              <a:cxn ang="0">
                <a:pos x="678" y="0"/>
              </a:cxn>
              <a:cxn ang="0">
                <a:pos x="711" y="34"/>
              </a:cxn>
              <a:cxn ang="0">
                <a:pos x="711" y="678"/>
              </a:cxn>
              <a:cxn ang="0">
                <a:pos x="678" y="712"/>
              </a:cxn>
            </a:cxnLst>
            <a:rect l="0" t="0" r="r" b="b"/>
            <a:pathLst>
              <a:path w="711" h="712">
                <a:moveTo>
                  <a:pt x="678" y="712"/>
                </a:moveTo>
                <a:cubicBezTo>
                  <a:pt x="33" y="712"/>
                  <a:pt x="33" y="712"/>
                  <a:pt x="33" y="712"/>
                </a:cubicBezTo>
                <a:cubicBezTo>
                  <a:pt x="15" y="712"/>
                  <a:pt x="0" y="697"/>
                  <a:pt x="0" y="678"/>
                </a:cubicBezTo>
                <a:cubicBezTo>
                  <a:pt x="0" y="34"/>
                  <a:pt x="0" y="34"/>
                  <a:pt x="0" y="34"/>
                </a:cubicBezTo>
                <a:cubicBezTo>
                  <a:pt x="0" y="15"/>
                  <a:pt x="15" y="0"/>
                  <a:pt x="33" y="0"/>
                </a:cubicBezTo>
                <a:cubicBezTo>
                  <a:pt x="678" y="0"/>
                  <a:pt x="678" y="0"/>
                  <a:pt x="678" y="0"/>
                </a:cubicBezTo>
                <a:cubicBezTo>
                  <a:pt x="696" y="0"/>
                  <a:pt x="711" y="15"/>
                  <a:pt x="711" y="34"/>
                </a:cubicBezTo>
                <a:cubicBezTo>
                  <a:pt x="711" y="678"/>
                  <a:pt x="711" y="678"/>
                  <a:pt x="711" y="678"/>
                </a:cubicBezTo>
                <a:cubicBezTo>
                  <a:pt x="711" y="697"/>
                  <a:pt x="696" y="712"/>
                  <a:pt x="678" y="712"/>
                </a:cubicBezTo>
              </a:path>
            </a:pathLst>
          </a:custGeom>
          <a:noFill/>
          <a:ln w="9525">
            <a:solidFill>
              <a:srgbClr val="66676C"/>
            </a:solidFill>
            <a:round/>
          </a:ln>
        </p:spPr>
        <p:txBody>
          <a:bodyPr vert="horz" wrap="square" lIns="91440" tIns="45720" rIns="91440" bIns="45720" numCol="1" anchor="t" anchorCtr="0" compatLnSpc="1"/>
          <a:lstStyle/>
          <a:p>
            <a:endParaRPr lang="zh-CN" altLang="en-US" dirty="0">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sp>
        <p:nvSpPr>
          <p:cNvPr id="127" name="Freeform 153">
            <a:extLst>
              <a:ext uri="{FF2B5EF4-FFF2-40B4-BE49-F238E27FC236}">
                <a16:creationId xmlns:a16="http://schemas.microsoft.com/office/drawing/2014/main" id="{0DA46322-85F3-4694-8024-8C9BEBDE001F}"/>
              </a:ext>
            </a:extLst>
          </p:cNvPr>
          <p:cNvSpPr/>
          <p:nvPr/>
        </p:nvSpPr>
        <p:spPr bwMode="auto">
          <a:xfrm>
            <a:off x="8054607" y="1051899"/>
            <a:ext cx="2353043" cy="2353042"/>
          </a:xfrm>
          <a:custGeom>
            <a:avLst/>
            <a:gdLst/>
            <a:ahLst/>
            <a:cxnLst>
              <a:cxn ang="0">
                <a:pos x="678" y="712"/>
              </a:cxn>
              <a:cxn ang="0">
                <a:pos x="34" y="712"/>
              </a:cxn>
              <a:cxn ang="0">
                <a:pos x="0" y="678"/>
              </a:cxn>
              <a:cxn ang="0">
                <a:pos x="0" y="34"/>
              </a:cxn>
              <a:cxn ang="0">
                <a:pos x="34" y="0"/>
              </a:cxn>
              <a:cxn ang="0">
                <a:pos x="678" y="0"/>
              </a:cxn>
              <a:cxn ang="0">
                <a:pos x="712" y="34"/>
              </a:cxn>
              <a:cxn ang="0">
                <a:pos x="712" y="678"/>
              </a:cxn>
              <a:cxn ang="0">
                <a:pos x="678" y="712"/>
              </a:cxn>
            </a:cxnLst>
            <a:rect l="0" t="0" r="r" b="b"/>
            <a:pathLst>
              <a:path w="712" h="712">
                <a:moveTo>
                  <a:pt x="678" y="712"/>
                </a:moveTo>
                <a:cubicBezTo>
                  <a:pt x="34" y="712"/>
                  <a:pt x="34" y="712"/>
                  <a:pt x="34" y="712"/>
                </a:cubicBezTo>
                <a:cubicBezTo>
                  <a:pt x="15" y="712"/>
                  <a:pt x="0" y="697"/>
                  <a:pt x="0" y="678"/>
                </a:cubicBezTo>
                <a:cubicBezTo>
                  <a:pt x="0" y="34"/>
                  <a:pt x="0" y="34"/>
                  <a:pt x="0" y="34"/>
                </a:cubicBezTo>
                <a:cubicBezTo>
                  <a:pt x="0" y="15"/>
                  <a:pt x="15" y="0"/>
                  <a:pt x="34" y="0"/>
                </a:cubicBezTo>
                <a:cubicBezTo>
                  <a:pt x="678" y="0"/>
                  <a:pt x="678" y="0"/>
                  <a:pt x="678" y="0"/>
                </a:cubicBezTo>
                <a:cubicBezTo>
                  <a:pt x="697" y="0"/>
                  <a:pt x="712" y="15"/>
                  <a:pt x="712" y="34"/>
                </a:cubicBezTo>
                <a:cubicBezTo>
                  <a:pt x="712" y="678"/>
                  <a:pt x="712" y="678"/>
                  <a:pt x="712" y="678"/>
                </a:cubicBezTo>
                <a:cubicBezTo>
                  <a:pt x="712" y="697"/>
                  <a:pt x="697" y="712"/>
                  <a:pt x="678" y="712"/>
                </a:cubicBezTo>
              </a:path>
            </a:pathLst>
          </a:custGeom>
          <a:noFill/>
          <a:ln w="9525">
            <a:solidFill>
              <a:srgbClr val="66676C"/>
            </a:solidFill>
            <a:round/>
          </a:ln>
        </p:spPr>
        <p:txBody>
          <a:bodyPr vert="horz" wrap="square" lIns="91440" tIns="45720" rIns="91440" bIns="45720" numCol="1" anchor="t" anchorCtr="0" compatLnSpc="1"/>
          <a:lstStyle/>
          <a:p>
            <a:endParaRPr lang="zh-CN" altLang="en-US">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sp>
        <p:nvSpPr>
          <p:cNvPr id="187" name="文本框 186">
            <a:extLst>
              <a:ext uri="{FF2B5EF4-FFF2-40B4-BE49-F238E27FC236}">
                <a16:creationId xmlns:a16="http://schemas.microsoft.com/office/drawing/2014/main" id="{AA75D82A-73BF-4318-A921-076B25B31E8C}"/>
              </a:ext>
            </a:extLst>
          </p:cNvPr>
          <p:cNvSpPr txBox="1"/>
          <p:nvPr/>
        </p:nvSpPr>
        <p:spPr>
          <a:xfrm>
            <a:off x="2274625" y="1217539"/>
            <a:ext cx="1372492" cy="830997"/>
          </a:xfrm>
          <a:prstGeom prst="rect">
            <a:avLst/>
          </a:prstGeom>
          <a:noFill/>
        </p:spPr>
        <p:txBody>
          <a:bodyPr wrap="none" rtlCol="0">
            <a:spAutoFit/>
          </a:bodyPr>
          <a:lstStyle/>
          <a:p>
            <a:r>
              <a:rPr lang="en-US" altLang="zh-CN" sz="4800" i="1" spc="600">
                <a:solidFill>
                  <a:srgbClr val="D28472"/>
                </a:solidFill>
                <a:latin typeface="思源宋体 CN Heavy" panose="02020900000000000000" pitchFamily="18" charset="-122"/>
                <a:ea typeface="思源宋体 CN Heavy" panose="02020900000000000000" pitchFamily="18" charset="-122"/>
              </a:rPr>
              <a:t>01.</a:t>
            </a:r>
            <a:endParaRPr lang="zh-CN" altLang="en-US" sz="4800" i="1" spc="600">
              <a:solidFill>
                <a:srgbClr val="D28472"/>
              </a:solidFill>
              <a:latin typeface="思源宋体 CN Heavy" panose="02020900000000000000" pitchFamily="18" charset="-122"/>
              <a:ea typeface="思源宋体 CN Heavy" panose="02020900000000000000" pitchFamily="18" charset="-122"/>
            </a:endParaRPr>
          </a:p>
        </p:txBody>
      </p:sp>
      <p:sp>
        <p:nvSpPr>
          <p:cNvPr id="189" name="矩形 188">
            <a:extLst>
              <a:ext uri="{FF2B5EF4-FFF2-40B4-BE49-F238E27FC236}">
                <a16:creationId xmlns:a16="http://schemas.microsoft.com/office/drawing/2014/main" id="{AC58C0A1-DABB-4ECF-B225-9823D10EF092}"/>
              </a:ext>
            </a:extLst>
          </p:cNvPr>
          <p:cNvSpPr/>
          <p:nvPr/>
        </p:nvSpPr>
        <p:spPr>
          <a:xfrm>
            <a:off x="1893839" y="2317241"/>
            <a:ext cx="2134064" cy="846194"/>
          </a:xfrm>
          <a:prstGeom prst="rect">
            <a:avLst/>
          </a:prstGeom>
          <a:noFill/>
        </p:spPr>
        <p:txBody>
          <a:bodyPr wrap="square" rtlCol="0">
            <a:spAutoFit/>
          </a:bodyPr>
          <a:lstStyle/>
          <a:p>
            <a:pPr algn="ctr">
              <a:lnSpc>
                <a:spcPct val="120000"/>
              </a:lnSpc>
            </a:pPr>
            <a:r>
              <a:rPr lang="en-US" altLang="zh-CN" sz="1400">
                <a:solidFill>
                  <a:schemeClr val="tx1">
                    <a:lumMod val="75000"/>
                    <a:lumOff val="25000"/>
                    <a:alpha val="70000"/>
                  </a:schemeClr>
                </a:solidFill>
                <a:latin typeface="思源宋体 CN ExtraLight" panose="02020200000000000000" pitchFamily="18" charset="-122"/>
                <a:ea typeface="思源宋体 CN ExtraLight" panose="02020200000000000000" pitchFamily="18" charset="-122"/>
                <a:cs typeface="Alibaba Sans Light" panose="020B0303020203040204" pitchFamily="34" charset="0"/>
              </a:rPr>
              <a:t>dolor sit amet, consectetur adipiscing elit. </a:t>
            </a:r>
            <a:endParaRPr lang="zh-CN" altLang="en-US" sz="1400">
              <a:solidFill>
                <a:schemeClr val="tx1">
                  <a:lumMod val="75000"/>
                  <a:lumOff val="25000"/>
                  <a:alpha val="70000"/>
                </a:schemeClr>
              </a:solidFill>
              <a:latin typeface="思源宋体 CN ExtraLight" panose="02020200000000000000" pitchFamily="18" charset="-122"/>
              <a:ea typeface="思源宋体 CN ExtraLight" panose="02020200000000000000" pitchFamily="18" charset="-122"/>
              <a:cs typeface="Alibaba Sans Light" panose="020B0303020203040204" pitchFamily="34" charset="0"/>
            </a:endParaRPr>
          </a:p>
        </p:txBody>
      </p:sp>
      <p:sp>
        <p:nvSpPr>
          <p:cNvPr id="190" name="矩形 189">
            <a:extLst>
              <a:ext uri="{FF2B5EF4-FFF2-40B4-BE49-F238E27FC236}">
                <a16:creationId xmlns:a16="http://schemas.microsoft.com/office/drawing/2014/main" id="{32EFBB5B-AA75-46ED-BA7A-E2DED424133D}"/>
              </a:ext>
            </a:extLst>
          </p:cNvPr>
          <p:cNvSpPr/>
          <p:nvPr/>
        </p:nvSpPr>
        <p:spPr>
          <a:xfrm>
            <a:off x="2040266" y="1998223"/>
            <a:ext cx="1841210" cy="369332"/>
          </a:xfrm>
          <a:prstGeom prst="rect">
            <a:avLst/>
          </a:prstGeom>
        </p:spPr>
        <p:txBody>
          <a:bodyPr wrap="none">
            <a:spAutoFit/>
          </a:bodyPr>
          <a:lstStyle/>
          <a:p>
            <a:r>
              <a:rPr lang="en-US" altLang="zh-CN">
                <a:solidFill>
                  <a:schemeClr val="tx1">
                    <a:lumMod val="75000"/>
                    <a:lumOff val="25000"/>
                    <a:alpha val="70000"/>
                  </a:schemeClr>
                </a:solidFill>
                <a:latin typeface="思源宋体 CN Heavy" panose="02020900000000000000" pitchFamily="18" charset="-122"/>
                <a:ea typeface="思源宋体 CN Heavy" panose="02020900000000000000" pitchFamily="18" charset="-122"/>
                <a:cs typeface="Alibaba Sans Light" panose="020B0303020203040204" pitchFamily="34" charset="0"/>
              </a:rPr>
              <a:t>Lorem ipsum </a:t>
            </a:r>
            <a:endParaRPr lang="zh-CN" altLang="en-US">
              <a:latin typeface="思源宋体 CN Heavy" panose="02020900000000000000" pitchFamily="18" charset="-122"/>
              <a:ea typeface="思源宋体 CN Heavy" panose="02020900000000000000" pitchFamily="18" charset="-122"/>
            </a:endParaRPr>
          </a:p>
        </p:txBody>
      </p:sp>
      <p:sp>
        <p:nvSpPr>
          <p:cNvPr id="191" name="文本框 190">
            <a:extLst>
              <a:ext uri="{FF2B5EF4-FFF2-40B4-BE49-F238E27FC236}">
                <a16:creationId xmlns:a16="http://schemas.microsoft.com/office/drawing/2014/main" id="{B99DE664-79F9-4009-86CF-A0DB14B5C124}"/>
              </a:ext>
            </a:extLst>
          </p:cNvPr>
          <p:cNvSpPr txBox="1"/>
          <p:nvPr/>
        </p:nvSpPr>
        <p:spPr>
          <a:xfrm>
            <a:off x="5409754" y="1217539"/>
            <a:ext cx="1372492" cy="830997"/>
          </a:xfrm>
          <a:prstGeom prst="rect">
            <a:avLst/>
          </a:prstGeom>
          <a:noFill/>
        </p:spPr>
        <p:txBody>
          <a:bodyPr wrap="none" rtlCol="0">
            <a:spAutoFit/>
          </a:bodyPr>
          <a:lstStyle/>
          <a:p>
            <a:r>
              <a:rPr lang="en-US" altLang="zh-CN" sz="4800" i="1" spc="600">
                <a:solidFill>
                  <a:srgbClr val="D28472"/>
                </a:solidFill>
                <a:latin typeface="思源宋体 CN Heavy" panose="02020900000000000000" pitchFamily="18" charset="-122"/>
                <a:ea typeface="思源宋体 CN Heavy" panose="02020900000000000000" pitchFamily="18" charset="-122"/>
              </a:rPr>
              <a:t>02.</a:t>
            </a:r>
            <a:endParaRPr lang="zh-CN" altLang="en-US" sz="4800" i="1" spc="600">
              <a:solidFill>
                <a:srgbClr val="D28472"/>
              </a:solidFill>
              <a:latin typeface="思源宋体 CN Heavy" panose="02020900000000000000" pitchFamily="18" charset="-122"/>
              <a:ea typeface="思源宋体 CN Heavy" panose="02020900000000000000" pitchFamily="18" charset="-122"/>
            </a:endParaRPr>
          </a:p>
        </p:txBody>
      </p:sp>
      <p:sp>
        <p:nvSpPr>
          <p:cNvPr id="192" name="矩形 191">
            <a:extLst>
              <a:ext uri="{FF2B5EF4-FFF2-40B4-BE49-F238E27FC236}">
                <a16:creationId xmlns:a16="http://schemas.microsoft.com/office/drawing/2014/main" id="{17D65B15-CAD2-4AE6-9E44-61AFDCB56A68}"/>
              </a:ext>
            </a:extLst>
          </p:cNvPr>
          <p:cNvSpPr/>
          <p:nvPr/>
        </p:nvSpPr>
        <p:spPr>
          <a:xfrm>
            <a:off x="5028968" y="2317241"/>
            <a:ext cx="2134064" cy="846194"/>
          </a:xfrm>
          <a:prstGeom prst="rect">
            <a:avLst/>
          </a:prstGeom>
          <a:noFill/>
        </p:spPr>
        <p:txBody>
          <a:bodyPr wrap="square" rtlCol="0">
            <a:spAutoFit/>
          </a:bodyPr>
          <a:lstStyle/>
          <a:p>
            <a:pPr algn="ctr">
              <a:lnSpc>
                <a:spcPct val="120000"/>
              </a:lnSpc>
            </a:pPr>
            <a:r>
              <a:rPr lang="en-US" altLang="zh-CN" sz="1400">
                <a:solidFill>
                  <a:schemeClr val="tx1">
                    <a:lumMod val="75000"/>
                    <a:lumOff val="25000"/>
                    <a:alpha val="70000"/>
                  </a:schemeClr>
                </a:solidFill>
                <a:latin typeface="思源宋体 CN ExtraLight" panose="02020200000000000000" pitchFamily="18" charset="-122"/>
                <a:ea typeface="思源宋体 CN ExtraLight" panose="02020200000000000000" pitchFamily="18" charset="-122"/>
                <a:cs typeface="Alibaba Sans Light" panose="020B0303020203040204" pitchFamily="34" charset="0"/>
              </a:rPr>
              <a:t>dolor sit amet, consectetur adipiscing elit. </a:t>
            </a:r>
            <a:endParaRPr lang="zh-CN" altLang="en-US" sz="1400">
              <a:solidFill>
                <a:schemeClr val="tx1">
                  <a:lumMod val="75000"/>
                  <a:lumOff val="25000"/>
                  <a:alpha val="70000"/>
                </a:schemeClr>
              </a:solidFill>
              <a:latin typeface="思源宋体 CN ExtraLight" panose="02020200000000000000" pitchFamily="18" charset="-122"/>
              <a:ea typeface="思源宋体 CN ExtraLight" panose="02020200000000000000" pitchFamily="18" charset="-122"/>
              <a:cs typeface="Alibaba Sans Light" panose="020B0303020203040204" pitchFamily="34" charset="0"/>
            </a:endParaRPr>
          </a:p>
        </p:txBody>
      </p:sp>
      <p:sp>
        <p:nvSpPr>
          <p:cNvPr id="193" name="矩形 192">
            <a:extLst>
              <a:ext uri="{FF2B5EF4-FFF2-40B4-BE49-F238E27FC236}">
                <a16:creationId xmlns:a16="http://schemas.microsoft.com/office/drawing/2014/main" id="{137A953F-658A-4645-8500-3726F48CA9E8}"/>
              </a:ext>
            </a:extLst>
          </p:cNvPr>
          <p:cNvSpPr/>
          <p:nvPr/>
        </p:nvSpPr>
        <p:spPr>
          <a:xfrm>
            <a:off x="5175395" y="1998223"/>
            <a:ext cx="1841210" cy="369332"/>
          </a:xfrm>
          <a:prstGeom prst="rect">
            <a:avLst/>
          </a:prstGeom>
        </p:spPr>
        <p:txBody>
          <a:bodyPr wrap="none">
            <a:spAutoFit/>
          </a:bodyPr>
          <a:lstStyle/>
          <a:p>
            <a:r>
              <a:rPr lang="en-US" altLang="zh-CN">
                <a:solidFill>
                  <a:schemeClr val="tx1">
                    <a:lumMod val="75000"/>
                    <a:lumOff val="25000"/>
                    <a:alpha val="70000"/>
                  </a:schemeClr>
                </a:solidFill>
                <a:latin typeface="思源宋体 CN Heavy" panose="02020900000000000000" pitchFamily="18" charset="-122"/>
                <a:ea typeface="思源宋体 CN Heavy" panose="02020900000000000000" pitchFamily="18" charset="-122"/>
                <a:cs typeface="Alibaba Sans Light" panose="020B0303020203040204" pitchFamily="34" charset="0"/>
              </a:rPr>
              <a:t>Lorem ipsum </a:t>
            </a:r>
            <a:endParaRPr lang="zh-CN" altLang="en-US">
              <a:latin typeface="思源宋体 CN Heavy" panose="02020900000000000000" pitchFamily="18" charset="-122"/>
              <a:ea typeface="思源宋体 CN Heavy" panose="02020900000000000000" pitchFamily="18" charset="-122"/>
            </a:endParaRPr>
          </a:p>
        </p:txBody>
      </p:sp>
      <p:sp>
        <p:nvSpPr>
          <p:cNvPr id="194" name="文本框 193">
            <a:extLst>
              <a:ext uri="{FF2B5EF4-FFF2-40B4-BE49-F238E27FC236}">
                <a16:creationId xmlns:a16="http://schemas.microsoft.com/office/drawing/2014/main" id="{029936D5-D373-4FED-8235-4FCA6C465873}"/>
              </a:ext>
            </a:extLst>
          </p:cNvPr>
          <p:cNvSpPr txBox="1"/>
          <p:nvPr/>
        </p:nvSpPr>
        <p:spPr>
          <a:xfrm>
            <a:off x="8544883" y="1217539"/>
            <a:ext cx="1372492" cy="830997"/>
          </a:xfrm>
          <a:prstGeom prst="rect">
            <a:avLst/>
          </a:prstGeom>
          <a:noFill/>
        </p:spPr>
        <p:txBody>
          <a:bodyPr wrap="none" rtlCol="0">
            <a:spAutoFit/>
          </a:bodyPr>
          <a:lstStyle/>
          <a:p>
            <a:r>
              <a:rPr lang="en-US" altLang="zh-CN" sz="4800" i="1" spc="600">
                <a:solidFill>
                  <a:srgbClr val="D28472"/>
                </a:solidFill>
                <a:latin typeface="思源宋体 CN Heavy" panose="02020900000000000000" pitchFamily="18" charset="-122"/>
                <a:ea typeface="思源宋体 CN Heavy" panose="02020900000000000000" pitchFamily="18" charset="-122"/>
              </a:rPr>
              <a:t>03.</a:t>
            </a:r>
            <a:endParaRPr lang="zh-CN" altLang="en-US" sz="4800" i="1" spc="600">
              <a:solidFill>
                <a:srgbClr val="D28472"/>
              </a:solidFill>
              <a:latin typeface="思源宋体 CN Heavy" panose="02020900000000000000" pitchFamily="18" charset="-122"/>
              <a:ea typeface="思源宋体 CN Heavy" panose="02020900000000000000" pitchFamily="18" charset="-122"/>
            </a:endParaRPr>
          </a:p>
        </p:txBody>
      </p:sp>
      <p:sp>
        <p:nvSpPr>
          <p:cNvPr id="195" name="矩形 194">
            <a:extLst>
              <a:ext uri="{FF2B5EF4-FFF2-40B4-BE49-F238E27FC236}">
                <a16:creationId xmlns:a16="http://schemas.microsoft.com/office/drawing/2014/main" id="{33A6F526-7920-4EC8-8718-076117B2600D}"/>
              </a:ext>
            </a:extLst>
          </p:cNvPr>
          <p:cNvSpPr/>
          <p:nvPr/>
        </p:nvSpPr>
        <p:spPr>
          <a:xfrm>
            <a:off x="8164097" y="2317241"/>
            <a:ext cx="2134064" cy="846194"/>
          </a:xfrm>
          <a:prstGeom prst="rect">
            <a:avLst/>
          </a:prstGeom>
          <a:noFill/>
        </p:spPr>
        <p:txBody>
          <a:bodyPr wrap="square" rtlCol="0">
            <a:spAutoFit/>
          </a:bodyPr>
          <a:lstStyle/>
          <a:p>
            <a:pPr algn="ctr">
              <a:lnSpc>
                <a:spcPct val="120000"/>
              </a:lnSpc>
            </a:pPr>
            <a:r>
              <a:rPr lang="en-US" altLang="zh-CN" sz="1400">
                <a:solidFill>
                  <a:schemeClr val="tx1">
                    <a:lumMod val="75000"/>
                    <a:lumOff val="25000"/>
                    <a:alpha val="70000"/>
                  </a:schemeClr>
                </a:solidFill>
                <a:latin typeface="思源宋体 CN ExtraLight" panose="02020200000000000000" pitchFamily="18" charset="-122"/>
                <a:ea typeface="思源宋体 CN ExtraLight" panose="02020200000000000000" pitchFamily="18" charset="-122"/>
                <a:cs typeface="Alibaba Sans Light" panose="020B0303020203040204" pitchFamily="34" charset="0"/>
              </a:rPr>
              <a:t>dolor sit amet, consectetur adipiscing elit. </a:t>
            </a:r>
            <a:endParaRPr lang="zh-CN" altLang="en-US" sz="1400">
              <a:solidFill>
                <a:schemeClr val="tx1">
                  <a:lumMod val="75000"/>
                  <a:lumOff val="25000"/>
                  <a:alpha val="70000"/>
                </a:schemeClr>
              </a:solidFill>
              <a:latin typeface="思源宋体 CN ExtraLight" panose="02020200000000000000" pitchFamily="18" charset="-122"/>
              <a:ea typeface="思源宋体 CN ExtraLight" panose="02020200000000000000" pitchFamily="18" charset="-122"/>
              <a:cs typeface="Alibaba Sans Light" panose="020B0303020203040204" pitchFamily="34" charset="0"/>
            </a:endParaRPr>
          </a:p>
        </p:txBody>
      </p:sp>
      <p:sp>
        <p:nvSpPr>
          <p:cNvPr id="196" name="矩形 195">
            <a:extLst>
              <a:ext uri="{FF2B5EF4-FFF2-40B4-BE49-F238E27FC236}">
                <a16:creationId xmlns:a16="http://schemas.microsoft.com/office/drawing/2014/main" id="{71AB9C34-AF93-4B73-966D-7782D92E5199}"/>
              </a:ext>
            </a:extLst>
          </p:cNvPr>
          <p:cNvSpPr/>
          <p:nvPr/>
        </p:nvSpPr>
        <p:spPr>
          <a:xfrm>
            <a:off x="8310524" y="1998223"/>
            <a:ext cx="1841210" cy="369332"/>
          </a:xfrm>
          <a:prstGeom prst="rect">
            <a:avLst/>
          </a:prstGeom>
        </p:spPr>
        <p:txBody>
          <a:bodyPr wrap="none">
            <a:spAutoFit/>
          </a:bodyPr>
          <a:lstStyle/>
          <a:p>
            <a:r>
              <a:rPr lang="en-US" altLang="zh-CN">
                <a:solidFill>
                  <a:schemeClr val="tx1">
                    <a:lumMod val="75000"/>
                    <a:lumOff val="25000"/>
                    <a:alpha val="70000"/>
                  </a:schemeClr>
                </a:solidFill>
                <a:latin typeface="思源宋体 CN Heavy" panose="02020900000000000000" pitchFamily="18" charset="-122"/>
                <a:ea typeface="思源宋体 CN Heavy" panose="02020900000000000000" pitchFamily="18" charset="-122"/>
                <a:cs typeface="Alibaba Sans Light" panose="020B0303020203040204" pitchFamily="34" charset="0"/>
              </a:rPr>
              <a:t>Lorem ipsum </a:t>
            </a:r>
            <a:endParaRPr lang="zh-CN" altLang="en-US">
              <a:latin typeface="思源宋体 CN Heavy" panose="02020900000000000000" pitchFamily="18" charset="-122"/>
              <a:ea typeface="思源宋体 CN Heavy" panose="02020900000000000000" pitchFamily="18" charset="-122"/>
            </a:endParaRPr>
          </a:p>
        </p:txBody>
      </p:sp>
      <p:sp>
        <p:nvSpPr>
          <p:cNvPr id="197" name="矩形 196">
            <a:extLst>
              <a:ext uri="{FF2B5EF4-FFF2-40B4-BE49-F238E27FC236}">
                <a16:creationId xmlns:a16="http://schemas.microsoft.com/office/drawing/2014/main" id="{0B9E5CA3-8211-4CDE-812C-B3E7608437CE}"/>
              </a:ext>
            </a:extLst>
          </p:cNvPr>
          <p:cNvSpPr/>
          <p:nvPr/>
        </p:nvSpPr>
        <p:spPr>
          <a:xfrm>
            <a:off x="2138163" y="4290796"/>
            <a:ext cx="8269487" cy="1249316"/>
          </a:xfrm>
          <a:prstGeom prst="rect">
            <a:avLst/>
          </a:prstGeom>
          <a:noFill/>
        </p:spPr>
        <p:txBody>
          <a:bodyPr wrap="square" rtlCol="0">
            <a:spAutoFit/>
          </a:bodyPr>
          <a:lstStyle/>
          <a:p>
            <a:pPr>
              <a:lnSpc>
                <a:spcPct val="120000"/>
              </a:lnSpc>
            </a:pPr>
            <a:r>
              <a:rPr lang="en-US" altLang="zh-CN" sz="1600">
                <a:solidFill>
                  <a:schemeClr val="bg1">
                    <a:alpha val="70000"/>
                  </a:schemeClr>
                </a:solidFill>
                <a:latin typeface="思源宋体 CN ExtraLight" panose="02020200000000000000" pitchFamily="18" charset="-122"/>
                <a:ea typeface="思源宋体 CN ExtraLight" panose="02020200000000000000" pitchFamily="18" charset="-122"/>
                <a:cs typeface="Alibaba Sans Light" panose="020B0303020203040204" pitchFamily="34" charset="0"/>
              </a:rPr>
              <a:t>Lorem ipsum dolor sit amet, consectetur adipiscing elit. Sed maximus ornare tortor, ut bibendum lacus eleifend vel. Phasellus id malesuada ante, sed pulvinar erat. Proin volutpat est tellus, at accumsan tortor convallis in. Nam sit amet ex finibus, iaculis urna vitae, ullamcorper libero.</a:t>
            </a:r>
            <a:endParaRPr lang="zh-CN" altLang="en-US" sz="1600">
              <a:solidFill>
                <a:schemeClr val="bg1">
                  <a:alpha val="70000"/>
                </a:schemeClr>
              </a:solidFill>
              <a:latin typeface="思源宋体 CN ExtraLight" panose="02020200000000000000" pitchFamily="18" charset="-122"/>
              <a:ea typeface="思源宋体 CN ExtraLight" panose="02020200000000000000" pitchFamily="18" charset="-122"/>
              <a:cs typeface="Alibaba Sans Light" panose="020B0303020203040204" pitchFamily="34" charset="0"/>
            </a:endParaRPr>
          </a:p>
        </p:txBody>
      </p:sp>
      <p:sp>
        <p:nvSpPr>
          <p:cNvPr id="198" name="right-quote-sign_56826">
            <a:extLst>
              <a:ext uri="{FF2B5EF4-FFF2-40B4-BE49-F238E27FC236}">
                <a16:creationId xmlns:a16="http://schemas.microsoft.com/office/drawing/2014/main" id="{B57802ED-3714-43C1-83EA-DC8B6E6C5191}"/>
              </a:ext>
            </a:extLst>
          </p:cNvPr>
          <p:cNvSpPr>
            <a:spLocks noChangeAspect="1"/>
          </p:cNvSpPr>
          <p:nvPr/>
        </p:nvSpPr>
        <p:spPr bwMode="auto">
          <a:xfrm>
            <a:off x="10198384" y="5267411"/>
            <a:ext cx="553367" cy="487699"/>
          </a:xfrm>
          <a:custGeom>
            <a:avLst/>
            <a:gdLst>
              <a:gd name="connsiteX0" fmla="*/ 387182 w 607899"/>
              <a:gd name="connsiteY0" fmla="*/ 0 h 535760"/>
              <a:gd name="connsiteX1" fmla="*/ 576756 w 607899"/>
              <a:gd name="connsiteY1" fmla="*/ 0 h 535760"/>
              <a:gd name="connsiteX2" fmla="*/ 607899 w 607899"/>
              <a:gd name="connsiteY2" fmla="*/ 31095 h 535760"/>
              <a:gd name="connsiteX3" fmla="*/ 607899 w 607899"/>
              <a:gd name="connsiteY3" fmla="*/ 179895 h 535760"/>
              <a:gd name="connsiteX4" fmla="*/ 588633 w 607899"/>
              <a:gd name="connsiteY4" fmla="*/ 352227 h 535760"/>
              <a:gd name="connsiteX5" fmla="*/ 517368 w 607899"/>
              <a:gd name="connsiteY5" fmla="*/ 465449 h 535760"/>
              <a:gd name="connsiteX6" fmla="*/ 412808 w 607899"/>
              <a:gd name="connsiteY6" fmla="*/ 533196 h 535760"/>
              <a:gd name="connsiteX7" fmla="*/ 372219 w 607899"/>
              <a:gd name="connsiteY7" fmla="*/ 517975 h 535760"/>
              <a:gd name="connsiteX8" fmla="*/ 349773 w 607899"/>
              <a:gd name="connsiteY8" fmla="*/ 470679 h 535760"/>
              <a:gd name="connsiteX9" fmla="*/ 365251 w 607899"/>
              <a:gd name="connsiteY9" fmla="*/ 428891 h 535760"/>
              <a:gd name="connsiteX10" fmla="*/ 443390 w 607899"/>
              <a:gd name="connsiteY10" fmla="*/ 370529 h 535760"/>
              <a:gd name="connsiteX11" fmla="*/ 477901 w 607899"/>
              <a:gd name="connsiteY11" fmla="*/ 251471 h 535760"/>
              <a:gd name="connsiteX12" fmla="*/ 387182 w 607899"/>
              <a:gd name="connsiteY12" fmla="*/ 251471 h 535760"/>
              <a:gd name="connsiteX13" fmla="*/ 356039 w 607899"/>
              <a:gd name="connsiteY13" fmla="*/ 220375 h 535760"/>
              <a:gd name="connsiteX14" fmla="*/ 356039 w 607899"/>
              <a:gd name="connsiteY14" fmla="*/ 31095 h 535760"/>
              <a:gd name="connsiteX15" fmla="*/ 387182 w 607899"/>
              <a:gd name="connsiteY15" fmla="*/ 0 h 535760"/>
              <a:gd name="connsiteX16" fmla="*/ 40424 w 607899"/>
              <a:gd name="connsiteY16" fmla="*/ 0 h 535760"/>
              <a:gd name="connsiteX17" fmla="*/ 229998 w 607899"/>
              <a:gd name="connsiteY17" fmla="*/ 0 h 535760"/>
              <a:gd name="connsiteX18" fmla="*/ 261141 w 607899"/>
              <a:gd name="connsiteY18" fmla="*/ 31094 h 535760"/>
              <a:gd name="connsiteX19" fmla="*/ 261141 w 607899"/>
              <a:gd name="connsiteY19" fmla="*/ 179887 h 535760"/>
              <a:gd name="connsiteX20" fmla="*/ 241875 w 607899"/>
              <a:gd name="connsiteY20" fmla="*/ 352631 h 535760"/>
              <a:gd name="connsiteX21" fmla="*/ 170189 w 607899"/>
              <a:gd name="connsiteY21" fmla="*/ 465428 h 535760"/>
              <a:gd name="connsiteX22" fmla="*/ 66144 w 607899"/>
              <a:gd name="connsiteY22" fmla="*/ 533032 h 535760"/>
              <a:gd name="connsiteX23" fmla="*/ 25414 w 607899"/>
              <a:gd name="connsiteY23" fmla="*/ 517859 h 535760"/>
              <a:gd name="connsiteX24" fmla="*/ 3015 w 607899"/>
              <a:gd name="connsiteY24" fmla="*/ 470657 h 535760"/>
              <a:gd name="connsiteX25" fmla="*/ 18493 w 607899"/>
              <a:gd name="connsiteY25" fmla="*/ 428872 h 535760"/>
              <a:gd name="connsiteX26" fmla="*/ 96632 w 607899"/>
              <a:gd name="connsiteY26" fmla="*/ 370513 h 535760"/>
              <a:gd name="connsiteX27" fmla="*/ 131143 w 607899"/>
              <a:gd name="connsiteY27" fmla="*/ 251459 h 535760"/>
              <a:gd name="connsiteX28" fmla="*/ 40424 w 607899"/>
              <a:gd name="connsiteY28" fmla="*/ 251459 h 535760"/>
              <a:gd name="connsiteX29" fmla="*/ 9281 w 607899"/>
              <a:gd name="connsiteY29" fmla="*/ 220365 h 535760"/>
              <a:gd name="connsiteX30" fmla="*/ 9281 w 607899"/>
              <a:gd name="connsiteY30" fmla="*/ 31094 h 535760"/>
              <a:gd name="connsiteX31" fmla="*/ 40424 w 607899"/>
              <a:gd name="connsiteY31" fmla="*/ 0 h 535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607899" h="535760">
                <a:moveTo>
                  <a:pt x="387182" y="0"/>
                </a:moveTo>
                <a:lnTo>
                  <a:pt x="576756" y="0"/>
                </a:lnTo>
                <a:cubicBezTo>
                  <a:pt x="593964" y="0"/>
                  <a:pt x="607899" y="13914"/>
                  <a:pt x="607899" y="31095"/>
                </a:cubicBezTo>
                <a:lnTo>
                  <a:pt x="607899" y="179895"/>
                </a:lnTo>
                <a:cubicBezTo>
                  <a:pt x="607899" y="252731"/>
                  <a:pt x="601493" y="310113"/>
                  <a:pt x="588633" y="352227"/>
                </a:cubicBezTo>
                <a:cubicBezTo>
                  <a:pt x="575820" y="394294"/>
                  <a:pt x="552065" y="432020"/>
                  <a:pt x="517368" y="465449"/>
                </a:cubicBezTo>
                <a:cubicBezTo>
                  <a:pt x="488937" y="492856"/>
                  <a:pt x="454099" y="515361"/>
                  <a:pt x="412808" y="533196"/>
                </a:cubicBezTo>
                <a:cubicBezTo>
                  <a:pt x="397377" y="539826"/>
                  <a:pt x="379467" y="533196"/>
                  <a:pt x="372219" y="517975"/>
                </a:cubicBezTo>
                <a:lnTo>
                  <a:pt x="349773" y="470679"/>
                </a:lnTo>
                <a:cubicBezTo>
                  <a:pt x="342291" y="454851"/>
                  <a:pt x="349212" y="435941"/>
                  <a:pt x="365251" y="428891"/>
                </a:cubicBezTo>
                <a:cubicBezTo>
                  <a:pt x="400089" y="413530"/>
                  <a:pt x="426182" y="394061"/>
                  <a:pt x="443390" y="370529"/>
                </a:cubicBezTo>
                <a:cubicBezTo>
                  <a:pt x="465181" y="340695"/>
                  <a:pt x="476732" y="301055"/>
                  <a:pt x="477901" y="251471"/>
                </a:cubicBezTo>
                <a:lnTo>
                  <a:pt x="387182" y="251471"/>
                </a:lnTo>
                <a:cubicBezTo>
                  <a:pt x="369974" y="251471"/>
                  <a:pt x="356039" y="237557"/>
                  <a:pt x="356039" y="220375"/>
                </a:cubicBezTo>
                <a:lnTo>
                  <a:pt x="356039" y="31095"/>
                </a:lnTo>
                <a:cubicBezTo>
                  <a:pt x="356039" y="13914"/>
                  <a:pt x="369974" y="0"/>
                  <a:pt x="387182" y="0"/>
                </a:cubicBezTo>
                <a:close/>
                <a:moveTo>
                  <a:pt x="40424" y="0"/>
                </a:moveTo>
                <a:lnTo>
                  <a:pt x="229998" y="0"/>
                </a:lnTo>
                <a:cubicBezTo>
                  <a:pt x="247206" y="0"/>
                  <a:pt x="261141" y="13913"/>
                  <a:pt x="261141" y="31094"/>
                </a:cubicBezTo>
                <a:lnTo>
                  <a:pt x="261141" y="179887"/>
                </a:lnTo>
                <a:cubicBezTo>
                  <a:pt x="261141" y="253280"/>
                  <a:pt x="254735" y="310846"/>
                  <a:pt x="241875" y="352631"/>
                </a:cubicBezTo>
                <a:cubicBezTo>
                  <a:pt x="229062" y="394417"/>
                  <a:pt x="205167" y="432000"/>
                  <a:pt x="170189" y="465428"/>
                </a:cubicBezTo>
                <a:cubicBezTo>
                  <a:pt x="141571" y="492741"/>
                  <a:pt x="106920" y="515291"/>
                  <a:pt x="66144" y="533032"/>
                </a:cubicBezTo>
                <a:cubicBezTo>
                  <a:pt x="50665" y="539755"/>
                  <a:pt x="32662" y="533032"/>
                  <a:pt x="25414" y="517859"/>
                </a:cubicBezTo>
                <a:lnTo>
                  <a:pt x="3015" y="470657"/>
                </a:lnTo>
                <a:cubicBezTo>
                  <a:pt x="-4467" y="454830"/>
                  <a:pt x="2454" y="435922"/>
                  <a:pt x="18493" y="428872"/>
                </a:cubicBezTo>
                <a:cubicBezTo>
                  <a:pt x="53331" y="413512"/>
                  <a:pt x="79424" y="394043"/>
                  <a:pt x="96632" y="370513"/>
                </a:cubicBezTo>
                <a:cubicBezTo>
                  <a:pt x="118423" y="340679"/>
                  <a:pt x="129974" y="301041"/>
                  <a:pt x="131143" y="251459"/>
                </a:cubicBezTo>
                <a:lnTo>
                  <a:pt x="40424" y="251459"/>
                </a:lnTo>
                <a:cubicBezTo>
                  <a:pt x="23216" y="251459"/>
                  <a:pt x="9281" y="237546"/>
                  <a:pt x="9281" y="220365"/>
                </a:cubicBezTo>
                <a:lnTo>
                  <a:pt x="9281" y="31094"/>
                </a:lnTo>
                <a:cubicBezTo>
                  <a:pt x="9281" y="13913"/>
                  <a:pt x="23216" y="0"/>
                  <a:pt x="40424" y="0"/>
                </a:cubicBezTo>
                <a:close/>
              </a:path>
            </a:pathLst>
          </a:custGeom>
          <a:solidFill>
            <a:schemeClr val="bg1"/>
          </a:solidFill>
          <a:ln>
            <a:noFill/>
          </a:ln>
        </p:spPr>
      </p:sp>
      <p:sp>
        <p:nvSpPr>
          <p:cNvPr id="199" name="right-quote-sign_56826">
            <a:extLst>
              <a:ext uri="{FF2B5EF4-FFF2-40B4-BE49-F238E27FC236}">
                <a16:creationId xmlns:a16="http://schemas.microsoft.com/office/drawing/2014/main" id="{217F635B-AEA3-40A6-9C96-B09AA97689D0}"/>
              </a:ext>
            </a:extLst>
          </p:cNvPr>
          <p:cNvSpPr>
            <a:spLocks noChangeAspect="1"/>
          </p:cNvSpPr>
          <p:nvPr/>
        </p:nvSpPr>
        <p:spPr bwMode="auto">
          <a:xfrm flipH="1">
            <a:off x="1407890" y="4290796"/>
            <a:ext cx="553367" cy="487699"/>
          </a:xfrm>
          <a:custGeom>
            <a:avLst/>
            <a:gdLst>
              <a:gd name="connsiteX0" fmla="*/ 387182 w 607899"/>
              <a:gd name="connsiteY0" fmla="*/ 0 h 535760"/>
              <a:gd name="connsiteX1" fmla="*/ 576756 w 607899"/>
              <a:gd name="connsiteY1" fmla="*/ 0 h 535760"/>
              <a:gd name="connsiteX2" fmla="*/ 607899 w 607899"/>
              <a:gd name="connsiteY2" fmla="*/ 31095 h 535760"/>
              <a:gd name="connsiteX3" fmla="*/ 607899 w 607899"/>
              <a:gd name="connsiteY3" fmla="*/ 179895 h 535760"/>
              <a:gd name="connsiteX4" fmla="*/ 588633 w 607899"/>
              <a:gd name="connsiteY4" fmla="*/ 352227 h 535760"/>
              <a:gd name="connsiteX5" fmla="*/ 517368 w 607899"/>
              <a:gd name="connsiteY5" fmla="*/ 465449 h 535760"/>
              <a:gd name="connsiteX6" fmla="*/ 412808 w 607899"/>
              <a:gd name="connsiteY6" fmla="*/ 533196 h 535760"/>
              <a:gd name="connsiteX7" fmla="*/ 372219 w 607899"/>
              <a:gd name="connsiteY7" fmla="*/ 517975 h 535760"/>
              <a:gd name="connsiteX8" fmla="*/ 349773 w 607899"/>
              <a:gd name="connsiteY8" fmla="*/ 470679 h 535760"/>
              <a:gd name="connsiteX9" fmla="*/ 365251 w 607899"/>
              <a:gd name="connsiteY9" fmla="*/ 428891 h 535760"/>
              <a:gd name="connsiteX10" fmla="*/ 443390 w 607899"/>
              <a:gd name="connsiteY10" fmla="*/ 370529 h 535760"/>
              <a:gd name="connsiteX11" fmla="*/ 477901 w 607899"/>
              <a:gd name="connsiteY11" fmla="*/ 251471 h 535760"/>
              <a:gd name="connsiteX12" fmla="*/ 387182 w 607899"/>
              <a:gd name="connsiteY12" fmla="*/ 251471 h 535760"/>
              <a:gd name="connsiteX13" fmla="*/ 356039 w 607899"/>
              <a:gd name="connsiteY13" fmla="*/ 220375 h 535760"/>
              <a:gd name="connsiteX14" fmla="*/ 356039 w 607899"/>
              <a:gd name="connsiteY14" fmla="*/ 31095 h 535760"/>
              <a:gd name="connsiteX15" fmla="*/ 387182 w 607899"/>
              <a:gd name="connsiteY15" fmla="*/ 0 h 535760"/>
              <a:gd name="connsiteX16" fmla="*/ 40424 w 607899"/>
              <a:gd name="connsiteY16" fmla="*/ 0 h 535760"/>
              <a:gd name="connsiteX17" fmla="*/ 229998 w 607899"/>
              <a:gd name="connsiteY17" fmla="*/ 0 h 535760"/>
              <a:gd name="connsiteX18" fmla="*/ 261141 w 607899"/>
              <a:gd name="connsiteY18" fmla="*/ 31094 h 535760"/>
              <a:gd name="connsiteX19" fmla="*/ 261141 w 607899"/>
              <a:gd name="connsiteY19" fmla="*/ 179887 h 535760"/>
              <a:gd name="connsiteX20" fmla="*/ 241875 w 607899"/>
              <a:gd name="connsiteY20" fmla="*/ 352631 h 535760"/>
              <a:gd name="connsiteX21" fmla="*/ 170189 w 607899"/>
              <a:gd name="connsiteY21" fmla="*/ 465428 h 535760"/>
              <a:gd name="connsiteX22" fmla="*/ 66144 w 607899"/>
              <a:gd name="connsiteY22" fmla="*/ 533032 h 535760"/>
              <a:gd name="connsiteX23" fmla="*/ 25414 w 607899"/>
              <a:gd name="connsiteY23" fmla="*/ 517859 h 535760"/>
              <a:gd name="connsiteX24" fmla="*/ 3015 w 607899"/>
              <a:gd name="connsiteY24" fmla="*/ 470657 h 535760"/>
              <a:gd name="connsiteX25" fmla="*/ 18493 w 607899"/>
              <a:gd name="connsiteY25" fmla="*/ 428872 h 535760"/>
              <a:gd name="connsiteX26" fmla="*/ 96632 w 607899"/>
              <a:gd name="connsiteY26" fmla="*/ 370513 h 535760"/>
              <a:gd name="connsiteX27" fmla="*/ 131143 w 607899"/>
              <a:gd name="connsiteY27" fmla="*/ 251459 h 535760"/>
              <a:gd name="connsiteX28" fmla="*/ 40424 w 607899"/>
              <a:gd name="connsiteY28" fmla="*/ 251459 h 535760"/>
              <a:gd name="connsiteX29" fmla="*/ 9281 w 607899"/>
              <a:gd name="connsiteY29" fmla="*/ 220365 h 535760"/>
              <a:gd name="connsiteX30" fmla="*/ 9281 w 607899"/>
              <a:gd name="connsiteY30" fmla="*/ 31094 h 535760"/>
              <a:gd name="connsiteX31" fmla="*/ 40424 w 607899"/>
              <a:gd name="connsiteY31" fmla="*/ 0 h 535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607899" h="535760">
                <a:moveTo>
                  <a:pt x="387182" y="0"/>
                </a:moveTo>
                <a:lnTo>
                  <a:pt x="576756" y="0"/>
                </a:lnTo>
                <a:cubicBezTo>
                  <a:pt x="593964" y="0"/>
                  <a:pt x="607899" y="13914"/>
                  <a:pt x="607899" y="31095"/>
                </a:cubicBezTo>
                <a:lnTo>
                  <a:pt x="607899" y="179895"/>
                </a:lnTo>
                <a:cubicBezTo>
                  <a:pt x="607899" y="252731"/>
                  <a:pt x="601493" y="310113"/>
                  <a:pt x="588633" y="352227"/>
                </a:cubicBezTo>
                <a:cubicBezTo>
                  <a:pt x="575820" y="394294"/>
                  <a:pt x="552065" y="432020"/>
                  <a:pt x="517368" y="465449"/>
                </a:cubicBezTo>
                <a:cubicBezTo>
                  <a:pt x="488937" y="492856"/>
                  <a:pt x="454099" y="515361"/>
                  <a:pt x="412808" y="533196"/>
                </a:cubicBezTo>
                <a:cubicBezTo>
                  <a:pt x="397377" y="539826"/>
                  <a:pt x="379467" y="533196"/>
                  <a:pt x="372219" y="517975"/>
                </a:cubicBezTo>
                <a:lnTo>
                  <a:pt x="349773" y="470679"/>
                </a:lnTo>
                <a:cubicBezTo>
                  <a:pt x="342291" y="454851"/>
                  <a:pt x="349212" y="435941"/>
                  <a:pt x="365251" y="428891"/>
                </a:cubicBezTo>
                <a:cubicBezTo>
                  <a:pt x="400089" y="413530"/>
                  <a:pt x="426182" y="394061"/>
                  <a:pt x="443390" y="370529"/>
                </a:cubicBezTo>
                <a:cubicBezTo>
                  <a:pt x="465181" y="340695"/>
                  <a:pt x="476732" y="301055"/>
                  <a:pt x="477901" y="251471"/>
                </a:cubicBezTo>
                <a:lnTo>
                  <a:pt x="387182" y="251471"/>
                </a:lnTo>
                <a:cubicBezTo>
                  <a:pt x="369974" y="251471"/>
                  <a:pt x="356039" y="237557"/>
                  <a:pt x="356039" y="220375"/>
                </a:cubicBezTo>
                <a:lnTo>
                  <a:pt x="356039" y="31095"/>
                </a:lnTo>
                <a:cubicBezTo>
                  <a:pt x="356039" y="13914"/>
                  <a:pt x="369974" y="0"/>
                  <a:pt x="387182" y="0"/>
                </a:cubicBezTo>
                <a:close/>
                <a:moveTo>
                  <a:pt x="40424" y="0"/>
                </a:moveTo>
                <a:lnTo>
                  <a:pt x="229998" y="0"/>
                </a:lnTo>
                <a:cubicBezTo>
                  <a:pt x="247206" y="0"/>
                  <a:pt x="261141" y="13913"/>
                  <a:pt x="261141" y="31094"/>
                </a:cubicBezTo>
                <a:lnTo>
                  <a:pt x="261141" y="179887"/>
                </a:lnTo>
                <a:cubicBezTo>
                  <a:pt x="261141" y="253280"/>
                  <a:pt x="254735" y="310846"/>
                  <a:pt x="241875" y="352631"/>
                </a:cubicBezTo>
                <a:cubicBezTo>
                  <a:pt x="229062" y="394417"/>
                  <a:pt x="205167" y="432000"/>
                  <a:pt x="170189" y="465428"/>
                </a:cubicBezTo>
                <a:cubicBezTo>
                  <a:pt x="141571" y="492741"/>
                  <a:pt x="106920" y="515291"/>
                  <a:pt x="66144" y="533032"/>
                </a:cubicBezTo>
                <a:cubicBezTo>
                  <a:pt x="50665" y="539755"/>
                  <a:pt x="32662" y="533032"/>
                  <a:pt x="25414" y="517859"/>
                </a:cubicBezTo>
                <a:lnTo>
                  <a:pt x="3015" y="470657"/>
                </a:lnTo>
                <a:cubicBezTo>
                  <a:pt x="-4467" y="454830"/>
                  <a:pt x="2454" y="435922"/>
                  <a:pt x="18493" y="428872"/>
                </a:cubicBezTo>
                <a:cubicBezTo>
                  <a:pt x="53331" y="413512"/>
                  <a:pt x="79424" y="394043"/>
                  <a:pt x="96632" y="370513"/>
                </a:cubicBezTo>
                <a:cubicBezTo>
                  <a:pt x="118423" y="340679"/>
                  <a:pt x="129974" y="301041"/>
                  <a:pt x="131143" y="251459"/>
                </a:cubicBezTo>
                <a:lnTo>
                  <a:pt x="40424" y="251459"/>
                </a:lnTo>
                <a:cubicBezTo>
                  <a:pt x="23216" y="251459"/>
                  <a:pt x="9281" y="237546"/>
                  <a:pt x="9281" y="220365"/>
                </a:cubicBezTo>
                <a:lnTo>
                  <a:pt x="9281" y="31094"/>
                </a:lnTo>
                <a:cubicBezTo>
                  <a:pt x="9281" y="13913"/>
                  <a:pt x="23216" y="0"/>
                  <a:pt x="40424" y="0"/>
                </a:cubicBezTo>
                <a:close/>
              </a:path>
            </a:pathLst>
          </a:custGeom>
          <a:solidFill>
            <a:schemeClr val="bg1"/>
          </a:solidFill>
          <a:ln>
            <a:noFill/>
          </a:ln>
        </p:spPr>
      </p:sp>
    </p:spTree>
    <p:extLst>
      <p:ext uri="{BB962C8B-B14F-4D97-AF65-F5344CB8AC3E}">
        <p14:creationId xmlns:p14="http://schemas.microsoft.com/office/powerpoint/2010/main" val="399049483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descr="沙漠中的风景&#10;&#10;描述已自动生成">
            <a:extLst>
              <a:ext uri="{FF2B5EF4-FFF2-40B4-BE49-F238E27FC236}">
                <a16:creationId xmlns:a16="http://schemas.microsoft.com/office/drawing/2014/main" id="{2F466EA7-176E-4AA4-A84D-C4C6CC676AA1}"/>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752475" y="1676399"/>
            <a:ext cx="3467100" cy="4391026"/>
          </a:xfrm>
          <a:prstGeom prst="rect">
            <a:avLst/>
          </a:prstGeom>
        </p:spPr>
      </p:pic>
      <p:grpSp>
        <p:nvGrpSpPr>
          <p:cNvPr id="9" name="组合 8">
            <a:extLst>
              <a:ext uri="{FF2B5EF4-FFF2-40B4-BE49-F238E27FC236}">
                <a16:creationId xmlns:a16="http://schemas.microsoft.com/office/drawing/2014/main" id="{9624C160-9B49-4483-8AC3-01FCEFA7DB24}"/>
              </a:ext>
            </a:extLst>
          </p:cNvPr>
          <p:cNvGrpSpPr/>
          <p:nvPr/>
        </p:nvGrpSpPr>
        <p:grpSpPr>
          <a:xfrm>
            <a:off x="3930015" y="3139440"/>
            <a:ext cx="579120" cy="579120"/>
            <a:chOff x="6438900" y="838200"/>
            <a:chExt cx="914400" cy="914400"/>
          </a:xfrm>
        </p:grpSpPr>
        <p:sp>
          <p:nvSpPr>
            <p:cNvPr id="4" name="矩形 3">
              <a:extLst>
                <a:ext uri="{FF2B5EF4-FFF2-40B4-BE49-F238E27FC236}">
                  <a16:creationId xmlns:a16="http://schemas.microsoft.com/office/drawing/2014/main" id="{97483A2A-F995-461D-93D8-639A5C625634}"/>
                </a:ext>
              </a:extLst>
            </p:cNvPr>
            <p:cNvSpPr/>
            <p:nvPr/>
          </p:nvSpPr>
          <p:spPr>
            <a:xfrm>
              <a:off x="6438900" y="838200"/>
              <a:ext cx="914400" cy="914400"/>
            </a:xfrm>
            <a:prstGeom prst="rect">
              <a:avLst/>
            </a:prstGeom>
            <a:solidFill>
              <a:srgbClr val="4862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箭头连接符 5">
              <a:extLst>
                <a:ext uri="{FF2B5EF4-FFF2-40B4-BE49-F238E27FC236}">
                  <a16:creationId xmlns:a16="http://schemas.microsoft.com/office/drawing/2014/main" id="{497C6E51-BC27-49CE-B7BB-C76D607C4712}"/>
                </a:ext>
              </a:extLst>
            </p:cNvPr>
            <p:cNvCxnSpPr>
              <a:cxnSpLocks/>
            </p:cNvCxnSpPr>
            <p:nvPr/>
          </p:nvCxnSpPr>
          <p:spPr>
            <a:xfrm>
              <a:off x="6650355" y="1297305"/>
              <a:ext cx="489585" cy="0"/>
            </a:xfrm>
            <a:prstGeom prst="straightConnector1">
              <a:avLst/>
            </a:prstGeom>
            <a:ln w="25400" cap="rnd">
              <a:solidFill>
                <a:schemeClr val="bg1"/>
              </a:solidFill>
              <a:round/>
              <a:tailEnd type="arrow" w="lg" len="sm"/>
            </a:ln>
          </p:spPr>
          <p:style>
            <a:lnRef idx="1">
              <a:schemeClr val="accent1"/>
            </a:lnRef>
            <a:fillRef idx="0">
              <a:schemeClr val="accent1"/>
            </a:fillRef>
            <a:effectRef idx="0">
              <a:schemeClr val="accent1"/>
            </a:effectRef>
            <a:fontRef idx="minor">
              <a:schemeClr val="tx1"/>
            </a:fontRef>
          </p:style>
        </p:cxnSp>
      </p:grpSp>
      <p:sp>
        <p:nvSpPr>
          <p:cNvPr id="12" name="文本框 11">
            <a:extLst>
              <a:ext uri="{FF2B5EF4-FFF2-40B4-BE49-F238E27FC236}">
                <a16:creationId xmlns:a16="http://schemas.microsoft.com/office/drawing/2014/main" id="{938DAC49-5676-4849-8070-50E30383A7AC}"/>
              </a:ext>
            </a:extLst>
          </p:cNvPr>
          <p:cNvSpPr txBox="1"/>
          <p:nvPr/>
        </p:nvSpPr>
        <p:spPr>
          <a:xfrm>
            <a:off x="5074844" y="2518231"/>
            <a:ext cx="4644541" cy="1200329"/>
          </a:xfrm>
          <a:prstGeom prst="rect">
            <a:avLst/>
          </a:prstGeom>
          <a:noFill/>
        </p:spPr>
        <p:txBody>
          <a:bodyPr wrap="none" rtlCol="0">
            <a:spAutoFit/>
          </a:bodyPr>
          <a:lstStyle/>
          <a:p>
            <a:r>
              <a:rPr lang="en-US" altLang="zh-CN" sz="7200" i="1" spc="600">
                <a:solidFill>
                  <a:srgbClr val="D28472"/>
                </a:solidFill>
                <a:latin typeface="思源宋体 CN Heavy" panose="02020900000000000000" pitchFamily="18" charset="-122"/>
                <a:ea typeface="思源宋体 CN Heavy" panose="02020900000000000000" pitchFamily="18" charset="-122"/>
              </a:rPr>
              <a:t>PART 02</a:t>
            </a:r>
            <a:endParaRPr lang="zh-CN" altLang="en-US" sz="7200" i="1" spc="600">
              <a:solidFill>
                <a:srgbClr val="D28472"/>
              </a:solidFill>
              <a:latin typeface="思源宋体 CN Heavy" panose="02020900000000000000" pitchFamily="18" charset="-122"/>
              <a:ea typeface="思源宋体 CN Heavy" panose="02020900000000000000" pitchFamily="18" charset="-122"/>
            </a:endParaRPr>
          </a:p>
        </p:txBody>
      </p:sp>
      <p:sp>
        <p:nvSpPr>
          <p:cNvPr id="13" name="矩形 12">
            <a:extLst>
              <a:ext uri="{FF2B5EF4-FFF2-40B4-BE49-F238E27FC236}">
                <a16:creationId xmlns:a16="http://schemas.microsoft.com/office/drawing/2014/main" id="{687EFD3F-1869-4E60-A67E-623759CCDF35}"/>
              </a:ext>
            </a:extLst>
          </p:cNvPr>
          <p:cNvSpPr/>
          <p:nvPr/>
        </p:nvSpPr>
        <p:spPr>
          <a:xfrm>
            <a:off x="11277600" y="0"/>
            <a:ext cx="914400" cy="6858000"/>
          </a:xfrm>
          <a:prstGeom prst="rect">
            <a:avLst/>
          </a:prstGeom>
          <a:solidFill>
            <a:srgbClr val="E9DE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a:extLst>
              <a:ext uri="{FF2B5EF4-FFF2-40B4-BE49-F238E27FC236}">
                <a16:creationId xmlns:a16="http://schemas.microsoft.com/office/drawing/2014/main" id="{8F741235-1BBF-4007-AA01-5BCE244E1BBC}"/>
              </a:ext>
            </a:extLst>
          </p:cNvPr>
          <p:cNvSpPr txBox="1"/>
          <p:nvPr/>
        </p:nvSpPr>
        <p:spPr>
          <a:xfrm>
            <a:off x="11419323" y="3413428"/>
            <a:ext cx="430887" cy="3316009"/>
          </a:xfrm>
          <a:prstGeom prst="rect">
            <a:avLst/>
          </a:prstGeom>
          <a:noFill/>
        </p:spPr>
        <p:txBody>
          <a:bodyPr vert="eaVert" wrap="square" rtlCol="0">
            <a:spAutoFit/>
          </a:bodyPr>
          <a:lstStyle/>
          <a:p>
            <a:pPr algn="dist"/>
            <a:r>
              <a:rPr lang="en-US" altLang="zh-CN" sz="1600" spc="300">
                <a:solidFill>
                  <a:schemeClr val="tx1">
                    <a:lumMod val="85000"/>
                    <a:lumOff val="15000"/>
                    <a:alpha val="70000"/>
                  </a:schemeClr>
                </a:solidFill>
                <a:latin typeface="Alibaba Sans Light" panose="020B0303020203040204" pitchFamily="34" charset="0"/>
                <a:cs typeface="Alibaba Sans Light" panose="020B0303020203040204" pitchFamily="34" charset="0"/>
              </a:rPr>
              <a:t>DESIGN BY DOCER</a:t>
            </a:r>
            <a:endParaRPr lang="zh-CN" altLang="en-US" sz="1600" spc="300">
              <a:solidFill>
                <a:schemeClr val="tx1">
                  <a:lumMod val="85000"/>
                  <a:lumOff val="15000"/>
                  <a:alpha val="70000"/>
                </a:schemeClr>
              </a:solidFill>
              <a:latin typeface="Alibaba Sans Light" panose="020B0303020203040204" pitchFamily="34" charset="0"/>
              <a:cs typeface="Alibaba Sans Light" panose="020B0303020203040204" pitchFamily="34" charset="0"/>
            </a:endParaRPr>
          </a:p>
        </p:txBody>
      </p:sp>
      <p:sp>
        <p:nvSpPr>
          <p:cNvPr id="15" name="矩形 14">
            <a:extLst>
              <a:ext uri="{FF2B5EF4-FFF2-40B4-BE49-F238E27FC236}">
                <a16:creationId xmlns:a16="http://schemas.microsoft.com/office/drawing/2014/main" id="{07A0CAB7-C353-4A17-840B-BF22B8C5905A}"/>
              </a:ext>
            </a:extLst>
          </p:cNvPr>
          <p:cNvSpPr/>
          <p:nvPr/>
        </p:nvSpPr>
        <p:spPr>
          <a:xfrm>
            <a:off x="5074844" y="3871912"/>
            <a:ext cx="4644541" cy="1257780"/>
          </a:xfrm>
          <a:prstGeom prst="rect">
            <a:avLst/>
          </a:prstGeom>
          <a:noFill/>
        </p:spPr>
        <p:txBody>
          <a:bodyPr vert="horz" wrap="square" rtlCol="0">
            <a:spAutoFit/>
          </a:bodyPr>
          <a:lstStyle/>
          <a:p>
            <a:pPr>
              <a:lnSpc>
                <a:spcPct val="120000"/>
              </a:lnSpc>
            </a:pPr>
            <a:r>
              <a:rPr lang="en-US" altLang="zh-CN" sz="1600">
                <a:solidFill>
                  <a:schemeClr val="tx1">
                    <a:lumMod val="85000"/>
                    <a:lumOff val="15000"/>
                    <a:alpha val="70000"/>
                  </a:schemeClr>
                </a:solidFill>
                <a:latin typeface="Alibaba Sans Light" panose="020B0303020203040204" pitchFamily="34" charset="0"/>
                <a:cs typeface="Alibaba Sans Light" panose="020B0303020203040204" pitchFamily="34" charset="0"/>
              </a:rPr>
              <a:t>Lorem ipsum dolor sit amet, consectetur adipiscing elit. Sed maximus ornare tortor, ut bibendum lacus eleifend vel. Phasellus id malesuada ante,</a:t>
            </a:r>
            <a:endParaRPr lang="zh-CN" altLang="en-US" sz="1600">
              <a:solidFill>
                <a:schemeClr val="tx1">
                  <a:lumMod val="85000"/>
                  <a:lumOff val="15000"/>
                  <a:alpha val="70000"/>
                </a:schemeClr>
              </a:solidFill>
              <a:latin typeface="Alibaba Sans Light" panose="020B0303020203040204" pitchFamily="34" charset="0"/>
              <a:cs typeface="Alibaba Sans Light" panose="020B0303020203040204" pitchFamily="34" charset="0"/>
            </a:endParaRPr>
          </a:p>
        </p:txBody>
      </p:sp>
    </p:spTree>
    <p:extLst>
      <p:ext uri="{BB962C8B-B14F-4D97-AF65-F5344CB8AC3E}">
        <p14:creationId xmlns:p14="http://schemas.microsoft.com/office/powerpoint/2010/main" val="287793723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extLst>
              <a:ext uri="{FF2B5EF4-FFF2-40B4-BE49-F238E27FC236}">
                <a16:creationId xmlns:a16="http://schemas.microsoft.com/office/drawing/2014/main" id="{3DD181EA-5C77-4385-9E0E-1ABDB73C4972}"/>
              </a:ext>
            </a:extLst>
          </p:cNvPr>
          <p:cNvSpPr/>
          <p:nvPr/>
        </p:nvSpPr>
        <p:spPr>
          <a:xfrm>
            <a:off x="1117600" y="1065404"/>
            <a:ext cx="3245468" cy="333052"/>
          </a:xfrm>
          <a:prstGeom prst="rect">
            <a:avLst/>
          </a:prstGeom>
          <a:solidFill>
            <a:srgbClr val="D284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a:extLst>
              <a:ext uri="{FF2B5EF4-FFF2-40B4-BE49-F238E27FC236}">
                <a16:creationId xmlns:a16="http://schemas.microsoft.com/office/drawing/2014/main" id="{1C8F46F5-213F-4589-8016-5446B5BEA17A}"/>
              </a:ext>
            </a:extLst>
          </p:cNvPr>
          <p:cNvSpPr txBox="1"/>
          <p:nvPr/>
        </p:nvSpPr>
        <p:spPr>
          <a:xfrm>
            <a:off x="1241426" y="1104040"/>
            <a:ext cx="2886692" cy="276999"/>
          </a:xfrm>
          <a:prstGeom prst="rect">
            <a:avLst/>
          </a:prstGeom>
          <a:noFill/>
        </p:spPr>
        <p:txBody>
          <a:bodyPr wrap="square" rtlCol="0">
            <a:spAutoFit/>
          </a:bodyPr>
          <a:lstStyle/>
          <a:p>
            <a:pPr algn="dist"/>
            <a:r>
              <a:rPr lang="en-US" altLang="zh-CN" sz="1200">
                <a:solidFill>
                  <a:schemeClr val="bg1"/>
                </a:solidFill>
                <a:latin typeface="Alibaba Sans" panose="020B0503020203040204" pitchFamily="34" charset="0"/>
                <a:cs typeface="Alibaba Sans" panose="020B0503020203040204" pitchFamily="34" charset="0"/>
              </a:rPr>
              <a:t>MORANDI</a:t>
            </a:r>
            <a:endParaRPr lang="zh-CN" altLang="en-US" sz="1200">
              <a:solidFill>
                <a:schemeClr val="bg1"/>
              </a:solidFill>
              <a:latin typeface="Alibaba Sans" panose="020B0503020203040204" pitchFamily="34" charset="0"/>
              <a:cs typeface="Alibaba Sans" panose="020B0503020203040204" pitchFamily="34" charset="0"/>
            </a:endParaRPr>
          </a:p>
        </p:txBody>
      </p:sp>
      <p:sp>
        <p:nvSpPr>
          <p:cNvPr id="10" name="文本框 9">
            <a:extLst>
              <a:ext uri="{FF2B5EF4-FFF2-40B4-BE49-F238E27FC236}">
                <a16:creationId xmlns:a16="http://schemas.microsoft.com/office/drawing/2014/main" id="{CAAA70F2-5A0D-413B-8022-013542D6CC09}"/>
              </a:ext>
            </a:extLst>
          </p:cNvPr>
          <p:cNvSpPr txBox="1"/>
          <p:nvPr/>
        </p:nvSpPr>
        <p:spPr>
          <a:xfrm>
            <a:off x="938392" y="1450197"/>
            <a:ext cx="4011226" cy="769441"/>
          </a:xfrm>
          <a:prstGeom prst="rect">
            <a:avLst/>
          </a:prstGeom>
          <a:noFill/>
        </p:spPr>
        <p:txBody>
          <a:bodyPr wrap="none" rtlCol="0">
            <a:spAutoFit/>
          </a:bodyPr>
          <a:lstStyle/>
          <a:p>
            <a:r>
              <a:rPr lang="en-US" altLang="zh-CN" sz="4400" i="1" spc="600">
                <a:solidFill>
                  <a:srgbClr val="D28472"/>
                </a:solidFill>
                <a:latin typeface="思源宋体 CN Heavy" panose="02020900000000000000" pitchFamily="18" charset="-122"/>
                <a:ea typeface="思源宋体 CN Heavy" panose="02020900000000000000" pitchFamily="18" charset="-122"/>
              </a:rPr>
              <a:t>MORANDI.</a:t>
            </a:r>
            <a:endParaRPr lang="zh-CN" altLang="en-US" sz="4400" i="1" spc="600">
              <a:solidFill>
                <a:srgbClr val="D28472"/>
              </a:solidFill>
              <a:latin typeface="思源宋体 CN Heavy" panose="02020900000000000000" pitchFamily="18" charset="-122"/>
              <a:ea typeface="思源宋体 CN Heavy" panose="02020900000000000000" pitchFamily="18" charset="-122"/>
            </a:endParaRPr>
          </a:p>
        </p:txBody>
      </p:sp>
      <p:sp>
        <p:nvSpPr>
          <p:cNvPr id="11" name="矩形 10">
            <a:extLst>
              <a:ext uri="{FF2B5EF4-FFF2-40B4-BE49-F238E27FC236}">
                <a16:creationId xmlns:a16="http://schemas.microsoft.com/office/drawing/2014/main" id="{FD9D9035-70C5-4749-AE79-85ACE5573B9E}"/>
              </a:ext>
            </a:extLst>
          </p:cNvPr>
          <p:cNvSpPr/>
          <p:nvPr/>
        </p:nvSpPr>
        <p:spPr>
          <a:xfrm>
            <a:off x="1117600" y="3860800"/>
            <a:ext cx="10287000" cy="2109308"/>
          </a:xfrm>
          <a:prstGeom prst="rect">
            <a:avLst/>
          </a:prstGeom>
          <a:solidFill>
            <a:srgbClr val="4862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A0AEAB8F-F936-40B5-AAE5-40FA395C265F}"/>
              </a:ext>
            </a:extLst>
          </p:cNvPr>
          <p:cNvSpPr/>
          <p:nvPr/>
        </p:nvSpPr>
        <p:spPr>
          <a:xfrm>
            <a:off x="1406527" y="4167979"/>
            <a:ext cx="5890894" cy="1544782"/>
          </a:xfrm>
          <a:prstGeom prst="rect">
            <a:avLst/>
          </a:prstGeom>
          <a:noFill/>
        </p:spPr>
        <p:txBody>
          <a:bodyPr wrap="square" rtlCol="0">
            <a:spAutoFit/>
          </a:bodyPr>
          <a:lstStyle/>
          <a:p>
            <a:pPr>
              <a:lnSpc>
                <a:spcPct val="120000"/>
              </a:lnSpc>
            </a:pPr>
            <a:r>
              <a:rPr lang="en-US" altLang="zh-CN" sz="1600">
                <a:solidFill>
                  <a:schemeClr val="bg1">
                    <a:alpha val="70000"/>
                  </a:schemeClr>
                </a:solidFill>
                <a:latin typeface="思源宋体 CN ExtraLight" panose="02020200000000000000" pitchFamily="18" charset="-122"/>
                <a:ea typeface="思源宋体 CN ExtraLight" panose="02020200000000000000" pitchFamily="18" charset="-122"/>
                <a:cs typeface="Alibaba Sans Light" panose="020B0303020203040204" pitchFamily="34" charset="0"/>
              </a:rPr>
              <a:t>Lorem ipsum dolor sit amet, consectetur adipiscing elit. Sed maximus ornare tortor, ut bibendum lacus eleifend vel. Phasellus id malesuada ante, sed pulvinar erat. Proin volutpat est tellus, at accumsan tortor convallis in. Nam sit amet ex finibus, iaculis urna vitae, ullamcorper libero.</a:t>
            </a:r>
            <a:endParaRPr lang="zh-CN" altLang="en-US" sz="1600">
              <a:solidFill>
                <a:schemeClr val="bg1">
                  <a:alpha val="70000"/>
                </a:schemeClr>
              </a:solidFill>
              <a:latin typeface="思源宋体 CN ExtraLight" panose="02020200000000000000" pitchFamily="18" charset="-122"/>
              <a:ea typeface="思源宋体 CN ExtraLight" panose="02020200000000000000" pitchFamily="18" charset="-122"/>
              <a:cs typeface="Alibaba Sans Light" panose="020B0303020203040204" pitchFamily="34" charset="0"/>
            </a:endParaRPr>
          </a:p>
        </p:txBody>
      </p:sp>
      <p:sp>
        <p:nvSpPr>
          <p:cNvPr id="15" name="矩形 14">
            <a:extLst>
              <a:ext uri="{FF2B5EF4-FFF2-40B4-BE49-F238E27FC236}">
                <a16:creationId xmlns:a16="http://schemas.microsoft.com/office/drawing/2014/main" id="{1ADF6E64-F54E-4C79-8D89-FECE3A4921E1}"/>
              </a:ext>
            </a:extLst>
          </p:cNvPr>
          <p:cNvSpPr/>
          <p:nvPr/>
        </p:nvSpPr>
        <p:spPr>
          <a:xfrm>
            <a:off x="1026719" y="2371245"/>
            <a:ext cx="4440631" cy="962315"/>
          </a:xfrm>
          <a:prstGeom prst="rect">
            <a:avLst/>
          </a:prstGeom>
          <a:noFill/>
        </p:spPr>
        <p:txBody>
          <a:bodyPr vert="horz" wrap="square" rtlCol="0">
            <a:spAutoFit/>
          </a:bodyPr>
          <a:lstStyle/>
          <a:p>
            <a:pPr>
              <a:lnSpc>
                <a:spcPct val="120000"/>
              </a:lnSpc>
            </a:pPr>
            <a:r>
              <a:rPr lang="en-US" altLang="zh-CN" sz="1600">
                <a:solidFill>
                  <a:schemeClr val="tx1">
                    <a:lumMod val="85000"/>
                    <a:lumOff val="15000"/>
                    <a:alpha val="70000"/>
                  </a:schemeClr>
                </a:solidFill>
                <a:latin typeface="Alibaba Sans Light" panose="020B0303020203040204" pitchFamily="34" charset="0"/>
                <a:cs typeface="Alibaba Sans Light" panose="020B0303020203040204" pitchFamily="34" charset="0"/>
              </a:rPr>
              <a:t>Lorem ipsum dolor sit amet, consectetur adipiscing elit. Sed maximus ornare tortor, ut bibendum lacus eleifend vel. </a:t>
            </a:r>
            <a:endParaRPr lang="zh-CN" altLang="en-US" sz="1600">
              <a:solidFill>
                <a:schemeClr val="tx1">
                  <a:lumMod val="85000"/>
                  <a:lumOff val="15000"/>
                  <a:alpha val="70000"/>
                </a:schemeClr>
              </a:solidFill>
              <a:latin typeface="Alibaba Sans Light" panose="020B0303020203040204" pitchFamily="34" charset="0"/>
              <a:cs typeface="Alibaba Sans Light" panose="020B0303020203040204" pitchFamily="34" charset="0"/>
            </a:endParaRPr>
          </a:p>
        </p:txBody>
      </p:sp>
      <p:pic>
        <p:nvPicPr>
          <p:cNvPr id="17" name="图片 16" descr="图片包含 植物, 草, 游戏机, 树&#10;&#10;描述已自动生成">
            <a:extLst>
              <a:ext uri="{FF2B5EF4-FFF2-40B4-BE49-F238E27FC236}">
                <a16:creationId xmlns:a16="http://schemas.microsoft.com/office/drawing/2014/main" id="{532561BD-12EE-4226-824B-A881A181E0CB}"/>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586348" y="1103314"/>
            <a:ext cx="3449978" cy="5174430"/>
          </a:xfrm>
          <a:prstGeom prst="rect">
            <a:avLst/>
          </a:prstGeom>
        </p:spPr>
      </p:pic>
    </p:spTree>
    <p:extLst>
      <p:ext uri="{BB962C8B-B14F-4D97-AF65-F5344CB8AC3E}">
        <p14:creationId xmlns:p14="http://schemas.microsoft.com/office/powerpoint/2010/main" val="90780523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8460DBF6-05E2-436B-B9A8-D0B2F0C6FDDA}"/>
              </a:ext>
            </a:extLst>
          </p:cNvPr>
          <p:cNvSpPr/>
          <p:nvPr/>
        </p:nvSpPr>
        <p:spPr>
          <a:xfrm>
            <a:off x="1295400" y="2510018"/>
            <a:ext cx="4502148" cy="1583496"/>
          </a:xfrm>
          <a:prstGeom prst="rect">
            <a:avLst/>
          </a:prstGeom>
          <a:noFill/>
          <a:ln>
            <a:solidFill>
              <a:srgbClr val="486255"/>
            </a:solidFill>
          </a:ln>
          <a:extLst>
            <a:ext uri="{909E8E84-426E-40DD-AFC4-6F175D3DCCD1}">
              <a14:hiddenFill xmlns:a14="http://schemas.microsoft.com/office/drawing/2010/main">
                <a:solidFill>
                  <a:srgbClr val="7B7F7E"/>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sp>
        <p:nvSpPr>
          <p:cNvPr id="6" name="文本框 5">
            <a:extLst>
              <a:ext uri="{FF2B5EF4-FFF2-40B4-BE49-F238E27FC236}">
                <a16:creationId xmlns:a16="http://schemas.microsoft.com/office/drawing/2014/main" id="{81203B3C-D270-4423-870B-F1ACEE5A7BF4}"/>
              </a:ext>
            </a:extLst>
          </p:cNvPr>
          <p:cNvSpPr txBox="1"/>
          <p:nvPr/>
        </p:nvSpPr>
        <p:spPr>
          <a:xfrm>
            <a:off x="1533558" y="2763572"/>
            <a:ext cx="1943353" cy="430567"/>
          </a:xfrm>
          <a:prstGeom prst="rect">
            <a:avLst/>
          </a:prstGeom>
          <a:noFill/>
        </p:spPr>
        <p:txBody>
          <a:bodyPr wrap="none" rtlCol="0">
            <a:spAutoFit/>
          </a:bodyPr>
          <a:lstStyle/>
          <a:p>
            <a:pPr marL="0" marR="0" lvl="0" indent="0" defTabSz="914400" rtl="0" eaLnBrk="1" fontAlgn="auto" latinLnBrk="0" hangingPunct="1">
              <a:lnSpc>
                <a:spcPct val="120000"/>
              </a:lnSpc>
              <a:spcBef>
                <a:spcPts val="0"/>
              </a:spcBef>
              <a:spcAft>
                <a:spcPts val="0"/>
              </a:spcAft>
              <a:buClrTx/>
              <a:buSzTx/>
              <a:buFontTx/>
              <a:buNone/>
              <a:defRPr/>
            </a:pPr>
            <a:r>
              <a:rPr lang="en-US" altLang="zh-CN" sz="2000">
                <a:solidFill>
                  <a:schemeClr val="tx1">
                    <a:lumMod val="75000"/>
                    <a:lumOff val="25000"/>
                  </a:schemeClr>
                </a:solidFill>
                <a:latin typeface="思源宋体 CN SemiBold" panose="02020600000000000000" pitchFamily="18" charset="-122"/>
                <a:ea typeface="思源宋体 CN SemiBold" panose="02020600000000000000" pitchFamily="18" charset="-122"/>
                <a:cs typeface="Times New Roman" panose="02020603050405020304" pitchFamily="18" charset="0"/>
              </a:rPr>
              <a:t>Text title here</a:t>
            </a:r>
            <a:endParaRPr kumimoji="0" lang="en-US" altLang="zh-CN" sz="2000" b="0" i="0" u="none" strike="noStrike" kern="1200" cap="none" spc="0" normalizeH="0" baseline="0" noProof="0" dirty="0">
              <a:ln>
                <a:noFill/>
              </a:ln>
              <a:solidFill>
                <a:schemeClr val="tx1">
                  <a:lumMod val="75000"/>
                  <a:lumOff val="25000"/>
                </a:schemeClr>
              </a:solidFill>
              <a:effectLst/>
              <a:uLnTx/>
              <a:uFillTx/>
              <a:latin typeface="思源宋体 CN SemiBold" panose="02020600000000000000" pitchFamily="18" charset="-122"/>
              <a:ea typeface="思源宋体 CN SemiBold" panose="02020600000000000000" pitchFamily="18" charset="-122"/>
              <a:cs typeface="Times New Roman" panose="02020603050405020304" pitchFamily="18" charset="0"/>
            </a:endParaRPr>
          </a:p>
        </p:txBody>
      </p:sp>
      <p:sp>
        <p:nvSpPr>
          <p:cNvPr id="11" name="椭圆 10">
            <a:extLst>
              <a:ext uri="{FF2B5EF4-FFF2-40B4-BE49-F238E27FC236}">
                <a16:creationId xmlns:a16="http://schemas.microsoft.com/office/drawing/2014/main" id="{4740B677-54E8-4C4D-9EA7-E36C2610D501}"/>
              </a:ext>
            </a:extLst>
          </p:cNvPr>
          <p:cNvSpPr/>
          <p:nvPr/>
        </p:nvSpPr>
        <p:spPr>
          <a:xfrm rot="16200000">
            <a:off x="1519814" y="4592068"/>
            <a:ext cx="797566" cy="797565"/>
          </a:xfrm>
          <a:prstGeom prst="ellipse">
            <a:avLst/>
          </a:prstGeom>
          <a:noFill/>
          <a:ln w="50800" cap="rnd">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字魂58号-创中黑" panose="00000500000000000000" pitchFamily="2" charset="-122"/>
              <a:ea typeface="字魂58号-创中黑" panose="00000500000000000000" pitchFamily="2" charset="-122"/>
            </a:endParaRPr>
          </a:p>
        </p:txBody>
      </p:sp>
      <p:sp>
        <p:nvSpPr>
          <p:cNvPr id="12" name="弧形 11">
            <a:extLst>
              <a:ext uri="{FF2B5EF4-FFF2-40B4-BE49-F238E27FC236}">
                <a16:creationId xmlns:a16="http://schemas.microsoft.com/office/drawing/2014/main" id="{62AACB3E-11A9-47BB-8AC3-3AD23AF0B846}"/>
              </a:ext>
            </a:extLst>
          </p:cNvPr>
          <p:cNvSpPr/>
          <p:nvPr/>
        </p:nvSpPr>
        <p:spPr>
          <a:xfrm rot="16200000">
            <a:off x="1519814" y="4591699"/>
            <a:ext cx="797935" cy="797934"/>
          </a:xfrm>
          <a:prstGeom prst="arc">
            <a:avLst>
              <a:gd name="adj1" fmla="val 16200000"/>
              <a:gd name="adj2" fmla="val 11430465"/>
            </a:avLst>
          </a:prstGeom>
          <a:ln w="50800" cap="rnd">
            <a:solidFill>
              <a:srgbClr val="486255"/>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字魂58号-创中黑" panose="00000500000000000000" pitchFamily="2" charset="-122"/>
              <a:ea typeface="字魂58号-创中黑" panose="00000500000000000000" pitchFamily="2" charset="-122"/>
            </a:endParaRPr>
          </a:p>
        </p:txBody>
      </p:sp>
      <p:sp>
        <p:nvSpPr>
          <p:cNvPr id="9" name="矩形 8">
            <a:extLst>
              <a:ext uri="{FF2B5EF4-FFF2-40B4-BE49-F238E27FC236}">
                <a16:creationId xmlns:a16="http://schemas.microsoft.com/office/drawing/2014/main" id="{139E05E4-6602-4945-89B6-19915BE1453E}"/>
              </a:ext>
            </a:extLst>
          </p:cNvPr>
          <p:cNvSpPr/>
          <p:nvPr/>
        </p:nvSpPr>
        <p:spPr>
          <a:xfrm>
            <a:off x="1476419" y="5538625"/>
            <a:ext cx="884729" cy="27699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200" b="0" i="0" u="none" strike="noStrike" kern="1200" cap="none" spc="0" normalizeH="0" baseline="0" noProof="0">
                <a:ln>
                  <a:noFill/>
                </a:ln>
                <a:solidFill>
                  <a:schemeClr val="tx1">
                    <a:lumMod val="75000"/>
                    <a:lumOff val="25000"/>
                  </a:schemeClr>
                </a:solidFill>
                <a:effectLst/>
                <a:uLnTx/>
                <a:uFillTx/>
                <a:latin typeface="思源宋体 CN Medium" panose="02020500000000000000" pitchFamily="18" charset="-122"/>
                <a:ea typeface="思源宋体 CN Medium" panose="02020500000000000000" pitchFamily="18" charset="-122"/>
              </a:rPr>
              <a:t>Text Title</a:t>
            </a:r>
            <a:endParaRPr kumimoji="0" lang="en-US" altLang="zh-CN" sz="1200" b="0" i="0" u="none" strike="noStrike" kern="1200" cap="none" spc="0" normalizeH="0" baseline="0" noProof="0" dirty="0" err="1">
              <a:ln>
                <a:noFill/>
              </a:ln>
              <a:solidFill>
                <a:schemeClr val="tx1">
                  <a:lumMod val="75000"/>
                  <a:lumOff val="25000"/>
                </a:schemeClr>
              </a:solidFill>
              <a:effectLst/>
              <a:uLnTx/>
              <a:uFillTx/>
              <a:latin typeface="思源宋体 CN Medium" panose="02020500000000000000" pitchFamily="18" charset="-122"/>
              <a:ea typeface="思源宋体 CN Medium" panose="02020500000000000000" pitchFamily="18" charset="-122"/>
            </a:endParaRPr>
          </a:p>
        </p:txBody>
      </p:sp>
      <p:sp>
        <p:nvSpPr>
          <p:cNvPr id="10" name="矩形 9">
            <a:extLst>
              <a:ext uri="{FF2B5EF4-FFF2-40B4-BE49-F238E27FC236}">
                <a16:creationId xmlns:a16="http://schemas.microsoft.com/office/drawing/2014/main" id="{53355FFC-DE14-4FD6-82A2-9E70016FB4E3}"/>
              </a:ext>
            </a:extLst>
          </p:cNvPr>
          <p:cNvSpPr/>
          <p:nvPr/>
        </p:nvSpPr>
        <p:spPr>
          <a:xfrm>
            <a:off x="1638666" y="4826938"/>
            <a:ext cx="590226" cy="338554"/>
          </a:xfrm>
          <a:prstGeom prst="rect">
            <a:avLst/>
          </a:prstGeom>
          <a:noFill/>
        </p:spPr>
        <p:txBody>
          <a:bodyPr wrap="square" rtlCol="0">
            <a:spAutoFit/>
          </a:bodyPr>
          <a:lstStyle/>
          <a:p>
            <a:pPr algn="ctr"/>
            <a:r>
              <a:rPr lang="en-US" altLang="zh-CN" sz="1600" dirty="0">
                <a:solidFill>
                  <a:schemeClr val="tx1">
                    <a:lumMod val="75000"/>
                    <a:lumOff val="25000"/>
                  </a:schemeClr>
                </a:solidFill>
                <a:latin typeface="Alibaba Sans" panose="020B0503020203040204" pitchFamily="34" charset="0"/>
                <a:cs typeface="Alibaba Sans" panose="020B0503020203040204" pitchFamily="34" charset="0"/>
              </a:rPr>
              <a:t>75%</a:t>
            </a:r>
          </a:p>
        </p:txBody>
      </p:sp>
      <p:sp>
        <p:nvSpPr>
          <p:cNvPr id="17" name="椭圆 16">
            <a:extLst>
              <a:ext uri="{FF2B5EF4-FFF2-40B4-BE49-F238E27FC236}">
                <a16:creationId xmlns:a16="http://schemas.microsoft.com/office/drawing/2014/main" id="{A0986E02-3CEA-4F0E-B28B-3D8FCDDD0B87}"/>
              </a:ext>
            </a:extLst>
          </p:cNvPr>
          <p:cNvSpPr/>
          <p:nvPr/>
        </p:nvSpPr>
        <p:spPr>
          <a:xfrm rot="16200000">
            <a:off x="3265895" y="4592071"/>
            <a:ext cx="797566" cy="797565"/>
          </a:xfrm>
          <a:prstGeom prst="ellipse">
            <a:avLst/>
          </a:prstGeom>
          <a:noFill/>
          <a:ln w="50800" cap="rnd">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字魂58号-创中黑" panose="00000500000000000000" pitchFamily="2" charset="-122"/>
              <a:ea typeface="字魂58号-创中黑" panose="00000500000000000000" pitchFamily="2" charset="-122"/>
            </a:endParaRPr>
          </a:p>
        </p:txBody>
      </p:sp>
      <p:sp>
        <p:nvSpPr>
          <p:cNvPr id="18" name="弧形 17">
            <a:extLst>
              <a:ext uri="{FF2B5EF4-FFF2-40B4-BE49-F238E27FC236}">
                <a16:creationId xmlns:a16="http://schemas.microsoft.com/office/drawing/2014/main" id="{EAAED48A-240F-4596-B251-6DC7750397E2}"/>
              </a:ext>
            </a:extLst>
          </p:cNvPr>
          <p:cNvSpPr/>
          <p:nvPr/>
        </p:nvSpPr>
        <p:spPr>
          <a:xfrm rot="16200000">
            <a:off x="3274711" y="4591701"/>
            <a:ext cx="797935" cy="797935"/>
          </a:xfrm>
          <a:prstGeom prst="arc">
            <a:avLst>
              <a:gd name="adj1" fmla="val 16200000"/>
              <a:gd name="adj2" fmla="val 14201573"/>
            </a:avLst>
          </a:prstGeom>
          <a:ln w="50800" cap="rnd">
            <a:solidFill>
              <a:srgbClr val="486255"/>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chemeClr val="tx1">
                  <a:lumMod val="75000"/>
                  <a:lumOff val="25000"/>
                </a:schemeClr>
              </a:solidFill>
              <a:effectLst/>
              <a:uLnTx/>
              <a:uFillTx/>
              <a:latin typeface="字魂58号-创中黑" panose="00000500000000000000" pitchFamily="2" charset="-122"/>
              <a:ea typeface="字魂58号-创中黑" panose="00000500000000000000" pitchFamily="2" charset="-122"/>
            </a:endParaRPr>
          </a:p>
        </p:txBody>
      </p:sp>
      <p:sp>
        <p:nvSpPr>
          <p:cNvPr id="15" name="矩形 14">
            <a:extLst>
              <a:ext uri="{FF2B5EF4-FFF2-40B4-BE49-F238E27FC236}">
                <a16:creationId xmlns:a16="http://schemas.microsoft.com/office/drawing/2014/main" id="{FBBCE131-808E-4AA4-9044-30FC6CEF94D4}"/>
              </a:ext>
            </a:extLst>
          </p:cNvPr>
          <p:cNvSpPr/>
          <p:nvPr/>
        </p:nvSpPr>
        <p:spPr>
          <a:xfrm>
            <a:off x="3231317" y="5538625"/>
            <a:ext cx="884729" cy="27699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200" b="0" i="0" u="none" strike="noStrike" kern="1200" cap="none" spc="0" normalizeH="0" baseline="0" noProof="0">
                <a:ln>
                  <a:noFill/>
                </a:ln>
                <a:solidFill>
                  <a:schemeClr val="tx1">
                    <a:lumMod val="75000"/>
                    <a:lumOff val="25000"/>
                  </a:schemeClr>
                </a:solidFill>
                <a:effectLst/>
                <a:uLnTx/>
                <a:uFillTx/>
                <a:latin typeface="思源宋体 CN Medium" panose="02020500000000000000" pitchFamily="18" charset="-122"/>
                <a:ea typeface="思源宋体 CN Medium" panose="02020500000000000000" pitchFamily="18" charset="-122"/>
              </a:rPr>
              <a:t>Text Title</a:t>
            </a:r>
            <a:endParaRPr kumimoji="0" lang="en-US" altLang="zh-CN" sz="1200" b="0" i="0" u="none" strike="noStrike" kern="1200" cap="none" spc="0" normalizeH="0" baseline="0" noProof="0" dirty="0" err="1">
              <a:ln>
                <a:noFill/>
              </a:ln>
              <a:solidFill>
                <a:schemeClr val="tx1">
                  <a:lumMod val="75000"/>
                  <a:lumOff val="25000"/>
                </a:schemeClr>
              </a:solidFill>
              <a:effectLst/>
              <a:uLnTx/>
              <a:uFillTx/>
              <a:latin typeface="思源宋体 CN Medium" panose="02020500000000000000" pitchFamily="18" charset="-122"/>
              <a:ea typeface="思源宋体 CN Medium" panose="02020500000000000000" pitchFamily="18" charset="-122"/>
            </a:endParaRPr>
          </a:p>
        </p:txBody>
      </p:sp>
      <p:sp>
        <p:nvSpPr>
          <p:cNvPr id="16" name="矩形 15">
            <a:extLst>
              <a:ext uri="{FF2B5EF4-FFF2-40B4-BE49-F238E27FC236}">
                <a16:creationId xmlns:a16="http://schemas.microsoft.com/office/drawing/2014/main" id="{58DE6FA1-20F1-44BF-A9FD-DB6C3452DAE3}"/>
              </a:ext>
            </a:extLst>
          </p:cNvPr>
          <p:cNvSpPr/>
          <p:nvPr/>
        </p:nvSpPr>
        <p:spPr>
          <a:xfrm>
            <a:off x="3422450" y="4821389"/>
            <a:ext cx="590226" cy="338554"/>
          </a:xfrm>
          <a:prstGeom prst="rect">
            <a:avLst/>
          </a:prstGeom>
          <a:noFill/>
        </p:spPr>
        <p:txBody>
          <a:bodyPr wrap="square" rtlCol="0">
            <a:spAutoFit/>
          </a:bodyPr>
          <a:lstStyle/>
          <a:p>
            <a:pPr algn="ctr"/>
            <a:r>
              <a:rPr lang="en-US" altLang="zh-CN" sz="1600" dirty="0">
                <a:solidFill>
                  <a:schemeClr val="tx1">
                    <a:lumMod val="75000"/>
                    <a:lumOff val="25000"/>
                  </a:schemeClr>
                </a:solidFill>
                <a:latin typeface="Alibaba Sans" panose="020B0503020203040204" pitchFamily="34" charset="0"/>
                <a:cs typeface="Alibaba Sans" panose="020B0503020203040204" pitchFamily="34" charset="0"/>
              </a:rPr>
              <a:t>90%</a:t>
            </a:r>
          </a:p>
        </p:txBody>
      </p:sp>
      <p:sp>
        <p:nvSpPr>
          <p:cNvPr id="23" name="椭圆 22">
            <a:extLst>
              <a:ext uri="{FF2B5EF4-FFF2-40B4-BE49-F238E27FC236}">
                <a16:creationId xmlns:a16="http://schemas.microsoft.com/office/drawing/2014/main" id="{EFFE1FC4-E5D9-4EC2-A8C2-5AA1F6125E51}"/>
              </a:ext>
            </a:extLst>
          </p:cNvPr>
          <p:cNvSpPr/>
          <p:nvPr/>
        </p:nvSpPr>
        <p:spPr>
          <a:xfrm rot="16200000">
            <a:off x="4999614" y="4592068"/>
            <a:ext cx="797566" cy="797565"/>
          </a:xfrm>
          <a:prstGeom prst="ellipse">
            <a:avLst/>
          </a:prstGeom>
          <a:noFill/>
          <a:ln w="50800" cap="rnd">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字魂58号-创中黑" panose="00000500000000000000" pitchFamily="2" charset="-122"/>
              <a:ea typeface="字魂58号-创中黑" panose="00000500000000000000" pitchFamily="2" charset="-122"/>
            </a:endParaRPr>
          </a:p>
        </p:txBody>
      </p:sp>
      <p:sp>
        <p:nvSpPr>
          <p:cNvPr id="24" name="弧形 23">
            <a:extLst>
              <a:ext uri="{FF2B5EF4-FFF2-40B4-BE49-F238E27FC236}">
                <a16:creationId xmlns:a16="http://schemas.microsoft.com/office/drawing/2014/main" id="{16A9F2EA-4E85-4C5C-A4FD-BEE3CA323297}"/>
              </a:ext>
            </a:extLst>
          </p:cNvPr>
          <p:cNvSpPr/>
          <p:nvPr/>
        </p:nvSpPr>
        <p:spPr>
          <a:xfrm rot="16200000">
            <a:off x="4999614" y="4591699"/>
            <a:ext cx="797935" cy="797934"/>
          </a:xfrm>
          <a:prstGeom prst="arc">
            <a:avLst>
              <a:gd name="adj1" fmla="val 16200000"/>
              <a:gd name="adj2" fmla="val 13075040"/>
            </a:avLst>
          </a:prstGeom>
          <a:ln w="50800" cap="rnd">
            <a:solidFill>
              <a:srgbClr val="486255"/>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chemeClr val="tx1">
                  <a:lumMod val="75000"/>
                  <a:lumOff val="25000"/>
                </a:schemeClr>
              </a:solidFill>
              <a:effectLst/>
              <a:uLnTx/>
              <a:uFillTx/>
              <a:latin typeface="字魂58号-创中黑" panose="00000500000000000000" pitchFamily="2" charset="-122"/>
              <a:ea typeface="字魂58号-创中黑" panose="00000500000000000000" pitchFamily="2" charset="-122"/>
            </a:endParaRPr>
          </a:p>
        </p:txBody>
      </p:sp>
      <p:sp>
        <p:nvSpPr>
          <p:cNvPr id="21" name="矩形 20">
            <a:extLst>
              <a:ext uri="{FF2B5EF4-FFF2-40B4-BE49-F238E27FC236}">
                <a16:creationId xmlns:a16="http://schemas.microsoft.com/office/drawing/2014/main" id="{EF1B03E6-808F-4396-853B-B4060C12D5F9}"/>
              </a:ext>
            </a:extLst>
          </p:cNvPr>
          <p:cNvSpPr/>
          <p:nvPr/>
        </p:nvSpPr>
        <p:spPr>
          <a:xfrm>
            <a:off x="4956218" y="5538625"/>
            <a:ext cx="884729" cy="276999"/>
          </a:xfrm>
          <a:prstGeom prst="rect">
            <a:avLst/>
          </a:prstGeom>
        </p:spPr>
        <p:txBody>
          <a:bodyPr wrap="none">
            <a:spAutoFit/>
          </a:bodyPr>
          <a:lstStyle/>
          <a:p>
            <a:pPr lvl="0" algn="ctr">
              <a:defRPr/>
            </a:pPr>
            <a:r>
              <a:rPr lang="en-US" altLang="zh-CN" sz="1200">
                <a:solidFill>
                  <a:schemeClr val="tx1">
                    <a:lumMod val="75000"/>
                    <a:lumOff val="25000"/>
                  </a:schemeClr>
                </a:solidFill>
                <a:latin typeface="思源宋体 CN Medium" panose="02020500000000000000" pitchFamily="18" charset="-122"/>
                <a:ea typeface="思源宋体 CN Medium" panose="02020500000000000000" pitchFamily="18" charset="-122"/>
              </a:rPr>
              <a:t>Text Title</a:t>
            </a:r>
            <a:endParaRPr lang="en-US" altLang="zh-CN" sz="1200" dirty="0" err="1">
              <a:solidFill>
                <a:schemeClr val="tx1">
                  <a:lumMod val="75000"/>
                  <a:lumOff val="25000"/>
                </a:schemeClr>
              </a:solidFill>
              <a:latin typeface="思源宋体 CN Medium" panose="02020500000000000000" pitchFamily="18" charset="-122"/>
              <a:ea typeface="思源宋体 CN Medium" panose="02020500000000000000" pitchFamily="18" charset="-122"/>
            </a:endParaRPr>
          </a:p>
        </p:txBody>
      </p:sp>
      <p:sp>
        <p:nvSpPr>
          <p:cNvPr id="22" name="矩形 21">
            <a:extLst>
              <a:ext uri="{FF2B5EF4-FFF2-40B4-BE49-F238E27FC236}">
                <a16:creationId xmlns:a16="http://schemas.microsoft.com/office/drawing/2014/main" id="{F634B4C2-F023-406F-8056-B15C481227BA}"/>
              </a:ext>
            </a:extLst>
          </p:cNvPr>
          <p:cNvSpPr/>
          <p:nvPr/>
        </p:nvSpPr>
        <p:spPr>
          <a:xfrm>
            <a:off x="5147351" y="4821389"/>
            <a:ext cx="590226" cy="338554"/>
          </a:xfrm>
          <a:prstGeom prst="rect">
            <a:avLst/>
          </a:prstGeom>
          <a:noFill/>
        </p:spPr>
        <p:txBody>
          <a:bodyPr wrap="square" rtlCol="0">
            <a:spAutoFit/>
          </a:bodyPr>
          <a:lstStyle/>
          <a:p>
            <a:pPr algn="ctr"/>
            <a:r>
              <a:rPr lang="en-US" altLang="zh-CN" sz="1600" dirty="0">
                <a:solidFill>
                  <a:schemeClr val="tx1">
                    <a:lumMod val="75000"/>
                    <a:lumOff val="25000"/>
                  </a:schemeClr>
                </a:solidFill>
                <a:latin typeface="Alibaba Sans" panose="020B0503020203040204" pitchFamily="34" charset="0"/>
                <a:cs typeface="Alibaba Sans" panose="020B0503020203040204" pitchFamily="34" charset="0"/>
              </a:rPr>
              <a:t>80%</a:t>
            </a:r>
          </a:p>
        </p:txBody>
      </p:sp>
      <p:sp>
        <p:nvSpPr>
          <p:cNvPr id="25" name="矩形 24">
            <a:extLst>
              <a:ext uri="{FF2B5EF4-FFF2-40B4-BE49-F238E27FC236}">
                <a16:creationId xmlns:a16="http://schemas.microsoft.com/office/drawing/2014/main" id="{4DC5E762-17B7-4B1A-8ECF-111192E663EF}"/>
              </a:ext>
            </a:extLst>
          </p:cNvPr>
          <p:cNvSpPr/>
          <p:nvPr/>
        </p:nvSpPr>
        <p:spPr>
          <a:xfrm flipH="1">
            <a:off x="7536243" y="2538091"/>
            <a:ext cx="45719" cy="584775"/>
          </a:xfrm>
          <a:prstGeom prst="rect">
            <a:avLst/>
          </a:prstGeom>
          <a:solidFill>
            <a:srgbClr val="4862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sp>
        <p:nvSpPr>
          <p:cNvPr id="27" name="文本框 26">
            <a:extLst>
              <a:ext uri="{FF2B5EF4-FFF2-40B4-BE49-F238E27FC236}">
                <a16:creationId xmlns:a16="http://schemas.microsoft.com/office/drawing/2014/main" id="{1ABDDD0B-23BE-4AE0-969D-1B86680A5377}"/>
              </a:ext>
            </a:extLst>
          </p:cNvPr>
          <p:cNvSpPr txBox="1"/>
          <p:nvPr/>
        </p:nvSpPr>
        <p:spPr>
          <a:xfrm>
            <a:off x="7760881" y="2568868"/>
            <a:ext cx="2647135" cy="523220"/>
          </a:xfrm>
          <a:prstGeom prst="rect">
            <a:avLst/>
          </a:prstGeom>
          <a:noFill/>
        </p:spPr>
        <p:txBody>
          <a:bodyPr wrap="none" rtlCol="0">
            <a:spAutoFit/>
          </a:bodyPr>
          <a:lstStyle/>
          <a:p>
            <a:r>
              <a:rPr lang="en-US" altLang="zh-CN" sz="2800">
                <a:solidFill>
                  <a:schemeClr val="tx1">
                    <a:lumMod val="75000"/>
                    <a:lumOff val="25000"/>
                  </a:schemeClr>
                </a:solidFill>
                <a:latin typeface="思源宋体 CN SemiBold" panose="02020600000000000000" pitchFamily="18" charset="-122"/>
                <a:ea typeface="思源宋体 CN SemiBold" panose="02020600000000000000" pitchFamily="18" charset="-122"/>
              </a:rPr>
              <a:t>Text title here</a:t>
            </a:r>
            <a:endParaRPr lang="zh-CN" altLang="en-US" sz="2800" dirty="0">
              <a:solidFill>
                <a:schemeClr val="tx1">
                  <a:lumMod val="75000"/>
                  <a:lumOff val="25000"/>
                </a:schemeClr>
              </a:solidFill>
              <a:latin typeface="思源宋体 CN SemiBold" panose="02020600000000000000" pitchFamily="18" charset="-122"/>
              <a:ea typeface="思源宋体 CN SemiBold" panose="02020600000000000000" pitchFamily="18" charset="-122"/>
            </a:endParaRPr>
          </a:p>
        </p:txBody>
      </p:sp>
      <p:sp>
        <p:nvSpPr>
          <p:cNvPr id="30" name="文本框 29">
            <a:extLst>
              <a:ext uri="{FF2B5EF4-FFF2-40B4-BE49-F238E27FC236}">
                <a16:creationId xmlns:a16="http://schemas.microsoft.com/office/drawing/2014/main" id="{16C6D3FC-0747-4C87-B546-3B7EDEB3401E}"/>
              </a:ext>
            </a:extLst>
          </p:cNvPr>
          <p:cNvSpPr txBox="1"/>
          <p:nvPr/>
        </p:nvSpPr>
        <p:spPr>
          <a:xfrm>
            <a:off x="4059141" y="918031"/>
            <a:ext cx="4303807" cy="830997"/>
          </a:xfrm>
          <a:prstGeom prst="rect">
            <a:avLst/>
          </a:prstGeom>
          <a:noFill/>
        </p:spPr>
        <p:txBody>
          <a:bodyPr wrap="none" rtlCol="0">
            <a:spAutoFit/>
          </a:bodyPr>
          <a:lstStyle/>
          <a:p>
            <a:r>
              <a:rPr lang="en-US" altLang="zh-CN" sz="4800" i="1" spc="600">
                <a:solidFill>
                  <a:srgbClr val="D28472"/>
                </a:solidFill>
                <a:latin typeface="思源宋体 CN Heavy" panose="02020900000000000000" pitchFamily="18" charset="-122"/>
                <a:ea typeface="思源宋体 CN Heavy" panose="02020900000000000000" pitchFamily="18" charset="-122"/>
              </a:rPr>
              <a:t>MORANDI.</a:t>
            </a:r>
            <a:endParaRPr lang="zh-CN" altLang="en-US" sz="4800" i="1" spc="600">
              <a:solidFill>
                <a:srgbClr val="D28472"/>
              </a:solidFill>
              <a:latin typeface="思源宋体 CN Heavy" panose="02020900000000000000" pitchFamily="18" charset="-122"/>
              <a:ea typeface="思源宋体 CN Heavy" panose="02020900000000000000" pitchFamily="18" charset="-122"/>
            </a:endParaRPr>
          </a:p>
        </p:txBody>
      </p:sp>
      <p:sp>
        <p:nvSpPr>
          <p:cNvPr id="31" name="文本框 30">
            <a:extLst>
              <a:ext uri="{FF2B5EF4-FFF2-40B4-BE49-F238E27FC236}">
                <a16:creationId xmlns:a16="http://schemas.microsoft.com/office/drawing/2014/main" id="{9D540D3E-0B8F-47E3-B3BA-E2A7FD4EDD9A}"/>
              </a:ext>
            </a:extLst>
          </p:cNvPr>
          <p:cNvSpPr txBox="1"/>
          <p:nvPr/>
        </p:nvSpPr>
        <p:spPr>
          <a:xfrm>
            <a:off x="3990973" y="1920418"/>
            <a:ext cx="4371975" cy="338554"/>
          </a:xfrm>
          <a:prstGeom prst="rect">
            <a:avLst/>
          </a:prstGeom>
          <a:noFill/>
        </p:spPr>
        <p:txBody>
          <a:bodyPr wrap="square" rtlCol="0">
            <a:spAutoFit/>
          </a:bodyPr>
          <a:lstStyle/>
          <a:p>
            <a:pPr algn="ctr"/>
            <a:r>
              <a:rPr lang="da-DK" altLang="zh-CN" sz="1600">
                <a:solidFill>
                  <a:schemeClr val="tx1">
                    <a:lumMod val="75000"/>
                    <a:lumOff val="25000"/>
                  </a:schemeClr>
                </a:solidFill>
                <a:latin typeface="Alibaba Sans" panose="020B0503020203040204" pitchFamily="34" charset="0"/>
                <a:cs typeface="Alibaba Sans" panose="020B0503020203040204" pitchFamily="34" charset="0"/>
              </a:rPr>
              <a:t>Lorem ipsum dolor sit amet</a:t>
            </a:r>
            <a:endParaRPr lang="zh-CN" altLang="en-US" sz="1600">
              <a:solidFill>
                <a:schemeClr val="tx1">
                  <a:lumMod val="75000"/>
                  <a:lumOff val="25000"/>
                </a:schemeClr>
              </a:solidFill>
              <a:latin typeface="Alibaba Sans" panose="020B0503020203040204" pitchFamily="34" charset="0"/>
              <a:cs typeface="Alibaba Sans" panose="020B0503020203040204" pitchFamily="34" charset="0"/>
            </a:endParaRPr>
          </a:p>
        </p:txBody>
      </p:sp>
      <p:sp>
        <p:nvSpPr>
          <p:cNvPr id="32" name="矩形 31">
            <a:extLst>
              <a:ext uri="{FF2B5EF4-FFF2-40B4-BE49-F238E27FC236}">
                <a16:creationId xmlns:a16="http://schemas.microsoft.com/office/drawing/2014/main" id="{BB78CA31-64C4-4795-9BDD-2D58DBB9DF37}"/>
              </a:ext>
            </a:extLst>
          </p:cNvPr>
          <p:cNvSpPr/>
          <p:nvPr/>
        </p:nvSpPr>
        <p:spPr>
          <a:xfrm>
            <a:off x="7429789" y="3408198"/>
            <a:ext cx="3939251" cy="744819"/>
          </a:xfrm>
          <a:prstGeom prst="rect">
            <a:avLst/>
          </a:prstGeom>
          <a:noFill/>
        </p:spPr>
        <p:txBody>
          <a:bodyPr vert="horz" wrap="square" rtlCol="0">
            <a:spAutoFit/>
          </a:bodyPr>
          <a:lstStyle/>
          <a:p>
            <a:pPr marL="285750" indent="-285750">
              <a:lnSpc>
                <a:spcPct val="120000"/>
              </a:lnSpc>
              <a:buFont typeface="Arial" panose="020B0604020202020204" pitchFamily="34" charset="0"/>
              <a:buChar char="•"/>
            </a:pPr>
            <a:r>
              <a:rPr lang="en-US" altLang="zh-CN" sz="1200">
                <a:solidFill>
                  <a:schemeClr val="tx1">
                    <a:lumMod val="85000"/>
                    <a:lumOff val="15000"/>
                    <a:alpha val="70000"/>
                  </a:schemeClr>
                </a:solidFill>
                <a:latin typeface="Alibaba Sans" panose="020B0503020203040204" pitchFamily="34" charset="0"/>
                <a:cs typeface="Alibaba Sans" panose="020B0503020203040204" pitchFamily="34" charset="0"/>
              </a:rPr>
              <a:t>Lorem ipsum dolor sit amet, consectetur adipiscing elit. Sed maximus ornare tortor, ut bibendum lacus eleifend vel. </a:t>
            </a:r>
            <a:endParaRPr lang="zh-CN" altLang="en-US" sz="1200">
              <a:solidFill>
                <a:schemeClr val="tx1">
                  <a:lumMod val="85000"/>
                  <a:lumOff val="15000"/>
                  <a:alpha val="70000"/>
                </a:schemeClr>
              </a:solidFill>
              <a:latin typeface="Alibaba Sans" panose="020B0503020203040204" pitchFamily="34" charset="0"/>
              <a:cs typeface="Alibaba Sans" panose="020B0503020203040204" pitchFamily="34" charset="0"/>
            </a:endParaRPr>
          </a:p>
        </p:txBody>
      </p:sp>
      <p:sp>
        <p:nvSpPr>
          <p:cNvPr id="33" name="矩形 32">
            <a:extLst>
              <a:ext uri="{FF2B5EF4-FFF2-40B4-BE49-F238E27FC236}">
                <a16:creationId xmlns:a16="http://schemas.microsoft.com/office/drawing/2014/main" id="{AF21CB2E-CCDB-4BDD-8299-FF7B49FFEF9C}"/>
              </a:ext>
            </a:extLst>
          </p:cNvPr>
          <p:cNvSpPr/>
          <p:nvPr/>
        </p:nvSpPr>
        <p:spPr>
          <a:xfrm>
            <a:off x="7429789" y="4284070"/>
            <a:ext cx="3939251" cy="744819"/>
          </a:xfrm>
          <a:prstGeom prst="rect">
            <a:avLst/>
          </a:prstGeom>
          <a:noFill/>
        </p:spPr>
        <p:txBody>
          <a:bodyPr vert="horz" wrap="square" rtlCol="0">
            <a:spAutoFit/>
          </a:bodyPr>
          <a:lstStyle/>
          <a:p>
            <a:pPr marL="285750" indent="-285750">
              <a:lnSpc>
                <a:spcPct val="120000"/>
              </a:lnSpc>
              <a:buFont typeface="Arial" panose="020B0604020202020204" pitchFamily="34" charset="0"/>
              <a:buChar char="•"/>
            </a:pPr>
            <a:r>
              <a:rPr lang="en-US" altLang="zh-CN" sz="1200">
                <a:solidFill>
                  <a:schemeClr val="tx1">
                    <a:lumMod val="85000"/>
                    <a:lumOff val="15000"/>
                    <a:alpha val="70000"/>
                  </a:schemeClr>
                </a:solidFill>
                <a:latin typeface="Alibaba Sans" panose="020B0503020203040204" pitchFamily="34" charset="0"/>
                <a:cs typeface="Alibaba Sans" panose="020B0503020203040204" pitchFamily="34" charset="0"/>
              </a:rPr>
              <a:t>Lorem ipsum dolor sit amet, consectetur adipiscing elit. Sed maximus ornare tortor, ut bibendum lacus eleifend vel. </a:t>
            </a:r>
            <a:endParaRPr lang="zh-CN" altLang="en-US" sz="1200">
              <a:solidFill>
                <a:schemeClr val="tx1">
                  <a:lumMod val="85000"/>
                  <a:lumOff val="15000"/>
                  <a:alpha val="70000"/>
                </a:schemeClr>
              </a:solidFill>
              <a:latin typeface="Alibaba Sans" panose="020B0503020203040204" pitchFamily="34" charset="0"/>
              <a:cs typeface="Alibaba Sans" panose="020B0503020203040204" pitchFamily="34" charset="0"/>
            </a:endParaRPr>
          </a:p>
        </p:txBody>
      </p:sp>
      <p:sp>
        <p:nvSpPr>
          <p:cNvPr id="34" name="矩形 33">
            <a:extLst>
              <a:ext uri="{FF2B5EF4-FFF2-40B4-BE49-F238E27FC236}">
                <a16:creationId xmlns:a16="http://schemas.microsoft.com/office/drawing/2014/main" id="{FA0A1309-72ED-419B-BD84-5BB0F3601ECE}"/>
              </a:ext>
            </a:extLst>
          </p:cNvPr>
          <p:cNvSpPr/>
          <p:nvPr/>
        </p:nvSpPr>
        <p:spPr>
          <a:xfrm>
            <a:off x="7429789" y="5159943"/>
            <a:ext cx="3939251" cy="744819"/>
          </a:xfrm>
          <a:prstGeom prst="rect">
            <a:avLst/>
          </a:prstGeom>
          <a:noFill/>
        </p:spPr>
        <p:txBody>
          <a:bodyPr vert="horz" wrap="square" rtlCol="0">
            <a:spAutoFit/>
          </a:bodyPr>
          <a:lstStyle/>
          <a:p>
            <a:pPr marL="285750" indent="-285750">
              <a:lnSpc>
                <a:spcPct val="120000"/>
              </a:lnSpc>
              <a:buFont typeface="Arial" panose="020B0604020202020204" pitchFamily="34" charset="0"/>
              <a:buChar char="•"/>
            </a:pPr>
            <a:r>
              <a:rPr lang="en-US" altLang="zh-CN" sz="1200">
                <a:solidFill>
                  <a:schemeClr val="tx1">
                    <a:lumMod val="85000"/>
                    <a:lumOff val="15000"/>
                    <a:alpha val="70000"/>
                  </a:schemeClr>
                </a:solidFill>
                <a:latin typeface="Alibaba Sans" panose="020B0503020203040204" pitchFamily="34" charset="0"/>
                <a:cs typeface="Alibaba Sans" panose="020B0503020203040204" pitchFamily="34" charset="0"/>
              </a:rPr>
              <a:t>Lorem ipsum dolor sit amet, consectetur adipiscing elit. Sed maximus ornare tortor, ut bibendum lacus eleifend vel. </a:t>
            </a:r>
            <a:endParaRPr lang="zh-CN" altLang="en-US" sz="1200">
              <a:solidFill>
                <a:schemeClr val="tx1">
                  <a:lumMod val="85000"/>
                  <a:lumOff val="15000"/>
                  <a:alpha val="70000"/>
                </a:schemeClr>
              </a:solidFill>
              <a:latin typeface="Alibaba Sans" panose="020B0503020203040204" pitchFamily="34" charset="0"/>
              <a:cs typeface="Alibaba Sans" panose="020B0503020203040204" pitchFamily="34" charset="0"/>
            </a:endParaRPr>
          </a:p>
        </p:txBody>
      </p:sp>
      <p:sp>
        <p:nvSpPr>
          <p:cNvPr id="35" name="矩形 34">
            <a:extLst>
              <a:ext uri="{FF2B5EF4-FFF2-40B4-BE49-F238E27FC236}">
                <a16:creationId xmlns:a16="http://schemas.microsoft.com/office/drawing/2014/main" id="{BD456F84-44B6-4393-ACD8-250B677EA6C0}"/>
              </a:ext>
            </a:extLst>
          </p:cNvPr>
          <p:cNvSpPr/>
          <p:nvPr/>
        </p:nvSpPr>
        <p:spPr>
          <a:xfrm>
            <a:off x="1533559" y="3131758"/>
            <a:ext cx="4051902" cy="738472"/>
          </a:xfrm>
          <a:prstGeom prst="rect">
            <a:avLst/>
          </a:prstGeom>
          <a:noFill/>
        </p:spPr>
        <p:txBody>
          <a:bodyPr wrap="square" rtlCol="0">
            <a:spAutoFit/>
          </a:bodyPr>
          <a:lstStyle/>
          <a:p>
            <a:pPr>
              <a:lnSpc>
                <a:spcPct val="120000"/>
              </a:lnSpc>
            </a:pPr>
            <a:r>
              <a:rPr lang="en-US" altLang="zh-CN" sz="1200">
                <a:solidFill>
                  <a:schemeClr val="tx1">
                    <a:lumMod val="75000"/>
                    <a:lumOff val="25000"/>
                    <a:alpha val="70000"/>
                  </a:schemeClr>
                </a:solidFill>
                <a:latin typeface="思源宋体 CN ExtraLight" panose="02020200000000000000" pitchFamily="18" charset="-122"/>
                <a:ea typeface="思源宋体 CN ExtraLight" panose="02020200000000000000" pitchFamily="18" charset="-122"/>
                <a:cs typeface="Alibaba Sans Light" panose="020B0303020203040204" pitchFamily="34" charset="0"/>
              </a:rPr>
              <a:t>Lorem ipsum dolor sit amet, consectetur adipiscing elit. Sed maximus ornare tortor, ut bibendum lacus eleifend vel. Phasellus id malesuada ante</a:t>
            </a:r>
            <a:endParaRPr lang="zh-CN" altLang="en-US" sz="1200">
              <a:solidFill>
                <a:schemeClr val="tx1">
                  <a:lumMod val="75000"/>
                  <a:lumOff val="25000"/>
                  <a:alpha val="70000"/>
                </a:schemeClr>
              </a:solidFill>
              <a:latin typeface="思源宋体 CN ExtraLight" panose="02020200000000000000" pitchFamily="18" charset="-122"/>
              <a:ea typeface="思源宋体 CN ExtraLight" panose="02020200000000000000" pitchFamily="18" charset="-122"/>
              <a:cs typeface="Alibaba Sans Light" panose="020B0303020203040204" pitchFamily="34" charset="0"/>
            </a:endParaRPr>
          </a:p>
        </p:txBody>
      </p:sp>
    </p:spTree>
    <p:extLst>
      <p:ext uri="{BB962C8B-B14F-4D97-AF65-F5344CB8AC3E}">
        <p14:creationId xmlns:p14="http://schemas.microsoft.com/office/powerpoint/2010/main" val="428742135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Gallery</Template>
  <TotalTime>129</TotalTime>
  <Words>977</Words>
  <Application>Microsoft Office PowerPoint</Application>
  <PresentationFormat>宽屏</PresentationFormat>
  <Paragraphs>122</Paragraphs>
  <Slides>18</Slides>
  <Notes>0</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18</vt:i4>
      </vt:variant>
    </vt:vector>
  </HeadingPairs>
  <TitlesOfParts>
    <vt:vector size="31" baseType="lpstr">
      <vt:lpstr>Alibaba Sans</vt:lpstr>
      <vt:lpstr>Alibaba Sans Light</vt:lpstr>
      <vt:lpstr>阿里巴巴普惠体 M</vt:lpstr>
      <vt:lpstr>等线</vt:lpstr>
      <vt:lpstr>等线 Light</vt:lpstr>
      <vt:lpstr>思源宋体 CN ExtraLight</vt:lpstr>
      <vt:lpstr>思源宋体 CN Heavy</vt:lpstr>
      <vt:lpstr>思源宋体 CN Medium</vt:lpstr>
      <vt:lpstr>思源宋体 CN SemiBold</vt:lpstr>
      <vt:lpstr>字魂58号-创中黑</vt:lpstr>
      <vt:lpstr>Arial</vt:lpstr>
      <vt:lpstr>CommercialScript BT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王 再玄</dc:creator>
  <cp:lastModifiedBy>Administrator</cp:lastModifiedBy>
  <cp:revision>16</cp:revision>
  <dcterms:created xsi:type="dcterms:W3CDTF">2019-11-27T06:07:18Z</dcterms:created>
  <dcterms:modified xsi:type="dcterms:W3CDTF">2020-03-23T02:18:33Z</dcterms:modified>
</cp:coreProperties>
</file>