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78" r:id="rId8"/>
    <p:sldId id="264" r:id="rId9"/>
    <p:sldId id="265" r:id="rId10"/>
    <p:sldId id="266" r:id="rId11"/>
    <p:sldId id="267" r:id="rId12"/>
    <p:sldId id="274" r:id="rId13"/>
    <p:sldId id="268" r:id="rId14"/>
    <p:sldId id="277" r:id="rId15"/>
    <p:sldId id="269" r:id="rId16"/>
    <p:sldId id="270" r:id="rId17"/>
    <p:sldId id="273" r:id="rId18"/>
    <p:sldId id="271" r:id="rId19"/>
    <p:sldId id="275" r:id="rId20"/>
    <p:sldId id="276" r:id="rId21"/>
    <p:sldId id="272" r:id="rId22"/>
    <p:sldId id="25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8566531-3ED3-4FC0-B39C-55103AD7840C}">
          <p14:sldIdLst>
            <p14:sldId id="257"/>
            <p14:sldId id="259"/>
            <p14:sldId id="260"/>
            <p14:sldId id="261"/>
            <p14:sldId id="262"/>
            <p14:sldId id="263"/>
            <p14:sldId id="278"/>
            <p14:sldId id="264"/>
            <p14:sldId id="265"/>
            <p14:sldId id="266"/>
            <p14:sldId id="267"/>
            <p14:sldId id="274"/>
            <p14:sldId id="268"/>
          </p14:sldIdLst>
        </p14:section>
        <p14:section name="无标题节" id="{9BADD8CC-AFE4-455D-9CE6-4C625727EBFC}">
          <p14:sldIdLst>
            <p14:sldId id="277"/>
            <p14:sldId id="269"/>
            <p14:sldId id="270"/>
            <p14:sldId id="273"/>
            <p14:sldId id="271"/>
            <p14:sldId id="275"/>
            <p14:sldId id="276"/>
            <p14:sldId id="272"/>
            <p14:sldId id="258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D5D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-246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44903E-7CD2-44FD-8CA3-51A017499D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0DEB602-3790-47D7-B0FA-98AD49879A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E439FA-E599-4B18-BD77-E23920444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B4540E-F763-4BB2-BF23-A1FD1B2C5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CD72818-C9D5-45D1-B07B-966C3358E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1407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5E5FB1-8CD0-4471-B9B7-E9A82655A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4D6FE5C-D16E-4858-8BC7-402BCC174B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F878CE-BC41-4BE9-B363-A0E2F5863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389901-EDEC-4460-985B-0DFEB884C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6E2360-B812-4A41-AA45-931BC78DD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028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5361580-B404-48E2-A413-EFD41D5A78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B22C6EB-D30F-4EDA-852A-ABE304F83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0043651-AF51-4898-BF58-1DB186F3B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DC0B0B-888A-47AE-8AE4-579B31674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21A472-01A7-47B0-8448-D60F87195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1267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3D76D2-DB0B-4507-B502-9AF39E023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EA04C84-DEE2-42E4-B68D-90407B7EB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EF5B5E2-ECF4-4D9F-B1A9-06932DA7E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867D352-254E-4315-A841-45A7CA8F2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C9EC535-3AF5-4A4E-9844-4D962537B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830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9FB4E4-0CBC-46E9-ACBE-E0FE539C3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AAD87D6-99DD-476B-AC12-5D12F340D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641CC52-14D8-4D43-9087-448153059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086D45-EFBF-4E48-89A0-49DB5E5BA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045F07A-3333-4D78-A3F4-54FD06C38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3761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2B215E-613E-488F-9949-8A82D43D5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63A762E-9C2B-44A7-A521-E2CB604B82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1B4EAC8-6240-4A12-827D-9AA02BB9B2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E333DCD-2DE7-4343-B7E0-F50C28557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413C5F9-CC88-459C-9227-52434A689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5F1D0B6-6102-46FF-B40F-AE1C35A05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613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4DC983-A709-4864-8673-9DF66CC7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90E85D-B391-4F77-B3C8-FEB2A0244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AB68621-EF0F-4247-99C9-A32CBA1534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53BD2A4-D7E3-486F-BD86-CCA521155B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66DEDFB-9982-40B3-A907-43124B8F45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CBC928D-D211-4086-885A-371DCAE55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DD66B09-F597-4756-8BEB-90C6D79ED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C9B0FD4-BF4F-463C-B637-9FB0C64BD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5334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844522-3BFB-45A1-AEDC-848295429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998788E-A069-42F3-AD10-878B6BDBE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BF97857-D2CD-4DE8-AC19-154BCECB6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3434499-86BD-4A9D-A078-E689C45A1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6359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945662E-BC28-4CB6-AC5B-B0866E0B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0326385-A6B2-4000-9D68-E91D4CC00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626A01-BDC9-48C5-AA7B-83BC4908A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790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B22157-CED7-4A38-BA90-24287D5E6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3EB7CAE-7AAA-45AF-A588-40F90C06EF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AEC29EF-E678-4D90-B5B7-22A93E8A9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00B8CA7-BBCF-4DA1-A867-B87DAE509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DEA4C8F-0E6D-4BB8-A959-BE6A948B4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4D3FEB0-0AFA-4A88-A6AE-4116D843F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7804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280CE11-A4CE-4CD5-81FA-5F9221ABC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6F0AC98-17E7-4283-8491-365BEC556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20664BA-09D8-4AA6-93F4-3899811D24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D7BEBE-B482-4DCD-800B-B573DF15C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DDE95A-3495-4A04-B480-F6E62AF9D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CFEAC5D-9F87-4119-9A22-7E047DA07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2056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4E05EE9-E66B-47B5-9B91-C49EB3913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A3DCCC9-2FE4-4A29-98A7-87800810A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0E7C6A6-7D52-46BF-9A0E-EA533E5E53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F1977-403B-4F57-AFD1-229D9E34BEA3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66D471-B2A4-4BBA-B372-2308AAAA8C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D610B3-F4B4-4074-95D1-D97A40E262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1ED9D-A42F-408D-8258-552803ECE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67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f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4DF04BA-9419-439D-9F50-5C754941DF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8590" y="-282952"/>
            <a:ext cx="13429180" cy="742390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944FAFC-8F37-4BFD-AF19-8BCBB8E7433B}"/>
              </a:ext>
            </a:extLst>
          </p:cNvPr>
          <p:cNvSpPr txBox="1"/>
          <p:nvPr/>
        </p:nvSpPr>
        <p:spPr>
          <a:xfrm>
            <a:off x="3642359" y="2921168"/>
            <a:ext cx="50545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旅游画报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D8E73BA-455F-457E-9391-7BAB45AC122B}"/>
              </a:ext>
            </a:extLst>
          </p:cNvPr>
          <p:cNvCxnSpPr>
            <a:cxnSpLocks/>
          </p:cNvCxnSpPr>
          <p:nvPr/>
        </p:nvCxnSpPr>
        <p:spPr>
          <a:xfrm>
            <a:off x="3774440" y="2722880"/>
            <a:ext cx="122428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EBD81C3-0A7A-4D6D-9ED7-8215799C6195}"/>
              </a:ext>
            </a:extLst>
          </p:cNvPr>
          <p:cNvCxnSpPr>
            <a:cxnSpLocks/>
          </p:cNvCxnSpPr>
          <p:nvPr/>
        </p:nvCxnSpPr>
        <p:spPr>
          <a:xfrm>
            <a:off x="3774440" y="4211320"/>
            <a:ext cx="4643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638F235B-26A7-473D-8FE8-91534B82E381}"/>
              </a:ext>
            </a:extLst>
          </p:cNvPr>
          <p:cNvCxnSpPr>
            <a:cxnSpLocks/>
          </p:cNvCxnSpPr>
          <p:nvPr/>
        </p:nvCxnSpPr>
        <p:spPr>
          <a:xfrm>
            <a:off x="3774440" y="2712720"/>
            <a:ext cx="0" cy="149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E8F8417-D6A4-4579-A5B8-3F2F917B3CAF}"/>
              </a:ext>
            </a:extLst>
          </p:cNvPr>
          <p:cNvCxnSpPr>
            <a:cxnSpLocks/>
          </p:cNvCxnSpPr>
          <p:nvPr/>
        </p:nvCxnSpPr>
        <p:spPr>
          <a:xfrm flipH="1">
            <a:off x="7193279" y="2733040"/>
            <a:ext cx="122428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4723526-61E8-4CB8-9BE2-02A8654BD708}"/>
              </a:ext>
            </a:extLst>
          </p:cNvPr>
          <p:cNvCxnSpPr>
            <a:cxnSpLocks/>
          </p:cNvCxnSpPr>
          <p:nvPr/>
        </p:nvCxnSpPr>
        <p:spPr>
          <a:xfrm flipH="1">
            <a:off x="8417559" y="2722880"/>
            <a:ext cx="0" cy="149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DCAF428-E9B7-4EA7-AF86-C8CB0235E46F}"/>
              </a:ext>
            </a:extLst>
          </p:cNvPr>
          <p:cNvSpPr txBox="1"/>
          <p:nvPr/>
        </p:nvSpPr>
        <p:spPr>
          <a:xfrm>
            <a:off x="4998720" y="2528055"/>
            <a:ext cx="2194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Travel brochures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456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C625FE7-005E-48D5-9365-EE640593042F}"/>
              </a:ext>
            </a:extLst>
          </p:cNvPr>
          <p:cNvGrpSpPr/>
          <p:nvPr/>
        </p:nvGrpSpPr>
        <p:grpSpPr>
          <a:xfrm>
            <a:off x="1376264" y="3172409"/>
            <a:ext cx="9439471" cy="3153747"/>
            <a:chOff x="1376264" y="3172409"/>
            <a:chExt cx="9439471" cy="3153747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E0153D4A-A13F-4040-8514-3D3DDAA49DF7}"/>
                </a:ext>
              </a:extLst>
            </p:cNvPr>
            <p:cNvSpPr/>
            <p:nvPr/>
          </p:nvSpPr>
          <p:spPr>
            <a:xfrm>
              <a:off x="4519126" y="3172409"/>
              <a:ext cx="3153747" cy="31537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746D0DF-C5A3-429A-AFA8-98664B9B4219}"/>
                </a:ext>
              </a:extLst>
            </p:cNvPr>
            <p:cNvSpPr/>
            <p:nvPr/>
          </p:nvSpPr>
          <p:spPr>
            <a:xfrm>
              <a:off x="1376264" y="3429001"/>
              <a:ext cx="2640566" cy="26405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9B67A1E-00A7-46E8-9BA8-95FDD56E8371}"/>
                </a:ext>
              </a:extLst>
            </p:cNvPr>
            <p:cNvSpPr/>
            <p:nvPr/>
          </p:nvSpPr>
          <p:spPr>
            <a:xfrm>
              <a:off x="8175169" y="3429001"/>
              <a:ext cx="2640566" cy="26405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7D82713-09C3-41F7-A9B5-34C675C20715}"/>
              </a:ext>
            </a:extLst>
          </p:cNvPr>
          <p:cNvSpPr/>
          <p:nvPr/>
        </p:nvSpPr>
        <p:spPr>
          <a:xfrm>
            <a:off x="4299856" y="1296384"/>
            <a:ext cx="3592286" cy="33590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4CCB533-7362-4B77-B6B6-ACBCC2263D70}"/>
              </a:ext>
            </a:extLst>
          </p:cNvPr>
          <p:cNvSpPr txBox="1"/>
          <p:nvPr/>
        </p:nvSpPr>
        <p:spPr>
          <a:xfrm>
            <a:off x="4385388" y="587829"/>
            <a:ext cx="3287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</a:rPr>
              <a:t>心之所向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06EC9A5-6456-4548-A63E-A20B1C9B012E}"/>
              </a:ext>
            </a:extLst>
          </p:cNvPr>
          <p:cNvSpPr/>
          <p:nvPr/>
        </p:nvSpPr>
        <p:spPr>
          <a:xfrm>
            <a:off x="3048000" y="192657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谁画出这天地，又画下我和你，让我们的世界绚烂多彩；谁让我们哭泣，又给我们惊喜，让我们就这样相爱相遇；总是要说再见，相聚又分离，总是在漫长的路上。</a:t>
            </a:r>
          </a:p>
        </p:txBody>
      </p:sp>
    </p:spTree>
    <p:extLst>
      <p:ext uri="{BB962C8B-B14F-4D97-AF65-F5344CB8AC3E}">
        <p14:creationId xmlns:p14="http://schemas.microsoft.com/office/powerpoint/2010/main" val="16851837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D263D42-1536-415C-9B37-393197C40E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0"/>
          <a:stretch/>
        </p:blipFill>
        <p:spPr>
          <a:xfrm>
            <a:off x="-1" y="0"/>
            <a:ext cx="6147737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8AD0A29-7918-4CBF-BA79-1BC9FBAD0B2F}"/>
              </a:ext>
            </a:extLst>
          </p:cNvPr>
          <p:cNvSpPr/>
          <p:nvPr/>
        </p:nvSpPr>
        <p:spPr>
          <a:xfrm>
            <a:off x="6147736" y="1035697"/>
            <a:ext cx="6044264" cy="10077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旅途坦荡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F456624-7D16-46DD-8931-5EE0869780E2}"/>
              </a:ext>
            </a:extLst>
          </p:cNvPr>
          <p:cNvSpPr/>
          <p:nvPr/>
        </p:nvSpPr>
        <p:spPr>
          <a:xfrm>
            <a:off x="7624589" y="2519465"/>
            <a:ext cx="3090557" cy="337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凡是遥远的地方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对我们都有一种诱惑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不是诱惑于美丽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就是诱惑于传说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即使远方的风景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并不尽如人意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我们也无需在乎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因为这实在是一个迷人的错</a:t>
            </a:r>
          </a:p>
        </p:txBody>
      </p:sp>
    </p:spTree>
    <p:extLst>
      <p:ext uri="{BB962C8B-B14F-4D97-AF65-F5344CB8AC3E}">
        <p14:creationId xmlns:p14="http://schemas.microsoft.com/office/powerpoint/2010/main" val="8931783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3226E1-96E8-4E77-8182-0B1C984E2F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78" r="43210"/>
          <a:stretch/>
        </p:blipFill>
        <p:spPr>
          <a:xfrm>
            <a:off x="440267" y="609600"/>
            <a:ext cx="5192889" cy="56388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C06FC06-06E7-4084-AA2D-C865AF3BA4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66" t="34477" r="-22" b="4605"/>
          <a:stretch/>
        </p:blipFill>
        <p:spPr>
          <a:xfrm>
            <a:off x="9106677" y="4232181"/>
            <a:ext cx="2487011" cy="201621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9B0B28-EAAE-478A-A6F4-88D4BF9D42EE}"/>
              </a:ext>
            </a:extLst>
          </p:cNvPr>
          <p:cNvSpPr txBox="1"/>
          <p:nvPr/>
        </p:nvSpPr>
        <p:spPr>
          <a:xfrm>
            <a:off x="10248626" y="428978"/>
            <a:ext cx="1107996" cy="2867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>
                <a:latin typeface="幼圆" panose="02010509060101010101" pitchFamily="49" charset="-122"/>
                <a:ea typeface="幼圆" panose="02010509060101010101" pitchFamily="49" charset="-122"/>
              </a:rPr>
              <a:t>黑， 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86E067D-BEB7-4482-A7F9-A221DEE64DCF}"/>
              </a:ext>
            </a:extLst>
          </p:cNvPr>
          <p:cNvSpPr txBox="1"/>
          <p:nvPr/>
        </p:nvSpPr>
        <p:spPr>
          <a:xfrm>
            <a:off x="5633156" y="4232181"/>
            <a:ext cx="2862322" cy="2187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总是要说再见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相聚又分离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总是走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在漫长的路上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200" dirty="0">
                <a:latin typeface="幼圆" panose="02010509060101010101" pitchFamily="49" charset="-122"/>
                <a:ea typeface="幼圆" panose="02010509060101010101" pitchFamily="49" charset="-122"/>
              </a:rPr>
              <a:t>           &lt;&lt;</a:t>
            </a:r>
            <a:r>
              <a: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rPr>
              <a:t>旅行</a:t>
            </a:r>
            <a:r>
              <a:rPr lang="en-US" altLang="zh-CN" sz="1200" dirty="0">
                <a:latin typeface="幼圆" panose="02010509060101010101" pitchFamily="49" charset="-122"/>
                <a:ea typeface="幼圆" panose="02010509060101010101" pitchFamily="49" charset="-122"/>
              </a:rPr>
              <a:t>&gt;&gt;—</a:t>
            </a:r>
            <a:r>
              <a: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rPr>
              <a:t>许巍</a:t>
            </a:r>
          </a:p>
          <a:p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523233A-80BE-4296-B111-9BB53AD07E8C}"/>
              </a:ext>
            </a:extLst>
          </p:cNvPr>
          <p:cNvSpPr txBox="1"/>
          <p:nvPr/>
        </p:nvSpPr>
        <p:spPr>
          <a:xfrm>
            <a:off x="5510680" y="1148817"/>
            <a:ext cx="4616648" cy="25441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即使远方的风景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并不尽如人意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我们也无需在乎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因为这实在是一个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迷人的错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到远方去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到远方去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熟悉的地方没有景色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dirty="0">
                <a:latin typeface="幼圆" panose="02010509060101010101" pitchFamily="49" charset="-122"/>
                <a:ea typeface="幼圆" panose="02010509060101010101" pitchFamily="49" charset="-122"/>
              </a:rPr>
              <a:t>&lt;&lt;</a:t>
            </a: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旅途</a:t>
            </a:r>
            <a:r>
              <a:rPr lang="en-US" altLang="zh-CN" dirty="0">
                <a:latin typeface="幼圆" panose="02010509060101010101" pitchFamily="49" charset="-122"/>
                <a:ea typeface="幼圆" panose="02010509060101010101" pitchFamily="49" charset="-122"/>
              </a:rPr>
              <a:t>&gt;&gt;</a:t>
            </a:r>
            <a:endParaRPr lang="zh-CN" altLang="en-US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10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E942D04-28EC-43A4-A60B-66DF073C5A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9" b="17551"/>
          <a:stretch/>
        </p:blipFill>
        <p:spPr>
          <a:xfrm>
            <a:off x="0" y="2034067"/>
            <a:ext cx="12192000" cy="482393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1DD310F-1E37-4ACE-B3BC-C261C6E2BB13}"/>
              </a:ext>
            </a:extLst>
          </p:cNvPr>
          <p:cNvSpPr/>
          <p:nvPr/>
        </p:nvSpPr>
        <p:spPr>
          <a:xfrm>
            <a:off x="7707086" y="531845"/>
            <a:ext cx="4002833" cy="3293706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6B145C6-E20C-46C9-9D93-7EAC10A9831C}"/>
              </a:ext>
            </a:extLst>
          </p:cNvPr>
          <p:cNvSpPr/>
          <p:nvPr/>
        </p:nvSpPr>
        <p:spPr>
          <a:xfrm>
            <a:off x="8252537" y="1177999"/>
            <a:ext cx="2911929" cy="1712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愿所有的幸福都追随着你，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仰首是春，俯首是秋；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愿所有的快乐都陪伴着你，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月圆是画，月缺是诗。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88CEBF4-21D7-46DB-A079-231FB2C765CB}"/>
              </a:ext>
            </a:extLst>
          </p:cNvPr>
          <p:cNvSpPr txBox="1"/>
          <p:nvPr/>
        </p:nvSpPr>
        <p:spPr>
          <a:xfrm>
            <a:off x="3902138" y="531845"/>
            <a:ext cx="3259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3600" dirty="0">
                <a:latin typeface="幼圆" panose="02010509060101010101" pitchFamily="49" charset="-122"/>
                <a:ea typeface="幼圆" panose="02010509060101010101" pitchFamily="49" charset="-122"/>
              </a:rPr>
              <a:t>旅行</a:t>
            </a:r>
            <a:r>
              <a:rPr lang="en-US" altLang="zh-CN" sz="3600" dirty="0"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</a:p>
          <a:p>
            <a:r>
              <a:rPr lang="en-US" altLang="zh-CN" sz="3600" dirty="0">
                <a:latin typeface="幼圆" panose="02010509060101010101" pitchFamily="49" charset="-122"/>
                <a:ea typeface="幼圆" panose="02010509060101010101" pitchFamily="49" charset="-122"/>
              </a:rPr>
              <a:t>       </a:t>
            </a:r>
            <a:r>
              <a:rPr lang="en-US" altLang="zh-CN" dirty="0">
                <a:latin typeface="幼圆" panose="02010509060101010101" pitchFamily="49" charset="-122"/>
                <a:ea typeface="幼圆" panose="02010509060101010101" pitchFamily="49" charset="-122"/>
              </a:rPr>
              <a:t>——</a:t>
            </a: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汪国真</a:t>
            </a:r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1791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F24D2B8-E337-40C4-BABE-7DD70BA3E9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31769" b="34486"/>
          <a:stretch/>
        </p:blipFill>
        <p:spPr>
          <a:xfrm>
            <a:off x="4018844" y="440268"/>
            <a:ext cx="7948875" cy="231422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17A5255-F606-4AD4-A43B-C302FEA904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9" t="31769" b="34486"/>
          <a:stretch/>
        </p:blipFill>
        <p:spPr>
          <a:xfrm>
            <a:off x="599810" y="4575166"/>
            <a:ext cx="1742634" cy="166442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154BBCD-7DDC-4F80-A379-E979D6A824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2" t="42633" r="48097" b="23622"/>
          <a:stretch/>
        </p:blipFill>
        <p:spPr>
          <a:xfrm>
            <a:off x="3901810" y="4575166"/>
            <a:ext cx="1742634" cy="166442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FDD9A1D-E987-420A-A501-1DE5785C6FA4}"/>
              </a:ext>
            </a:extLst>
          </p:cNvPr>
          <p:cNvSpPr/>
          <p:nvPr/>
        </p:nvSpPr>
        <p:spPr>
          <a:xfrm>
            <a:off x="840509" y="840509"/>
            <a:ext cx="2207492" cy="2207492"/>
          </a:xfrm>
          <a:prstGeom prst="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CB72FEA-BAFA-465B-B31D-4744CAB5BEF7}"/>
              </a:ext>
            </a:extLst>
          </p:cNvPr>
          <p:cNvSpPr txBox="1"/>
          <p:nvPr/>
        </p:nvSpPr>
        <p:spPr>
          <a:xfrm>
            <a:off x="1067313" y="974759"/>
            <a:ext cx="2466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900" dirty="0">
                <a:latin typeface="幼圆" panose="02010509060101010101" pitchFamily="49" charset="-122"/>
                <a:ea typeface="幼圆" panose="02010509060101010101" pitchFamily="49" charset="-122"/>
              </a:rPr>
              <a:t>风景</a:t>
            </a:r>
            <a:endParaRPr lang="en-US" altLang="zh-CN" sz="6000" spc="9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6000" spc="900" dirty="0">
                <a:latin typeface="幼圆" panose="02010509060101010101" pitchFamily="49" charset="-122"/>
                <a:ea typeface="幼圆" panose="02010509060101010101" pitchFamily="49" charset="-122"/>
              </a:rPr>
              <a:t>和你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F99E29F-D37D-4C6E-9DCA-C50100A8958B}"/>
              </a:ext>
            </a:extLst>
          </p:cNvPr>
          <p:cNvSpPr/>
          <p:nvPr/>
        </p:nvSpPr>
        <p:spPr>
          <a:xfrm>
            <a:off x="5871719" y="3719222"/>
            <a:ext cx="6096000" cy="25203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1000" dirty="0">
                <a:latin typeface="楷体" panose="02010609060101010101" pitchFamily="49" charset="-122"/>
                <a:ea typeface="楷体" panose="02010609060101010101" pitchFamily="49" charset="-122"/>
              </a:rPr>
              <a:t>我希望旅游全世界 </a:t>
            </a:r>
            <a:endParaRPr lang="en-US" altLang="zh-CN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1000" dirty="0">
                <a:latin typeface="楷体" panose="02010609060101010101" pitchFamily="49" charset="-122"/>
                <a:ea typeface="楷体" panose="02010609060101010101" pitchFamily="49" charset="-122"/>
              </a:rPr>
              <a:t>我正在旅游全世界 </a:t>
            </a:r>
            <a:endParaRPr lang="en-US" altLang="zh-CN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1000" dirty="0">
                <a:latin typeface="楷体" panose="02010609060101010101" pitchFamily="49" charset="-122"/>
                <a:ea typeface="楷体" panose="02010609060101010101" pitchFamily="49" charset="-122"/>
              </a:rPr>
              <a:t>我已经旅游了全世界 </a:t>
            </a:r>
            <a:endParaRPr lang="en-US" altLang="zh-CN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1000" dirty="0">
                <a:latin typeface="楷体" panose="02010609060101010101" pitchFamily="49" charset="-122"/>
                <a:ea typeface="楷体" panose="02010609060101010101" pitchFamily="49" charset="-122"/>
              </a:rPr>
              <a:t>全世界的每一天都认识我的旅游鞋 </a:t>
            </a:r>
            <a:endParaRPr lang="en-US" altLang="zh-CN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1000" dirty="0">
                <a:latin typeface="楷体" panose="02010609060101010101" pitchFamily="49" charset="-122"/>
                <a:ea typeface="楷体" panose="02010609060101010101" pitchFamily="49" charset="-122"/>
              </a:rPr>
              <a:t>但把我的脚从旅游鞋里往外挖掘的 </a:t>
            </a:r>
            <a:endParaRPr lang="en-US" altLang="zh-CN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1000" dirty="0">
                <a:latin typeface="楷体" panose="02010609060101010101" pitchFamily="49" charset="-122"/>
                <a:ea typeface="楷体" panose="02010609060101010101" pitchFamily="49" charset="-122"/>
              </a:rPr>
              <a:t>只能是故乡的拖鞋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6C80D2-083B-4668-9BB8-CD23C8BDD029}"/>
              </a:ext>
            </a:extLst>
          </p:cNvPr>
          <p:cNvSpPr txBox="1"/>
          <p:nvPr/>
        </p:nvSpPr>
        <p:spPr>
          <a:xfrm>
            <a:off x="7993281" y="3052297"/>
            <a:ext cx="2004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900" dirty="0">
                <a:latin typeface="幼圆" panose="02010509060101010101" pitchFamily="49" charset="-122"/>
                <a:ea typeface="幼圆" panose="02010509060101010101" pitchFamily="49" charset="-122"/>
              </a:rPr>
              <a:t>风景和你</a:t>
            </a:r>
          </a:p>
        </p:txBody>
      </p:sp>
    </p:spTree>
    <p:extLst>
      <p:ext uri="{BB962C8B-B14F-4D97-AF65-F5344CB8AC3E}">
        <p14:creationId xmlns:p14="http://schemas.microsoft.com/office/powerpoint/2010/main" val="4448279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2CD1140-A9EC-4C3A-9B78-5DA963DD6C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79"/>
          <a:stretch/>
        </p:blipFill>
        <p:spPr>
          <a:xfrm>
            <a:off x="6662057" y="-3643"/>
            <a:ext cx="5529943" cy="6861643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78CBC52-D513-4D77-B359-7411F59DD475}"/>
              </a:ext>
            </a:extLst>
          </p:cNvPr>
          <p:cNvSpPr/>
          <p:nvPr/>
        </p:nvSpPr>
        <p:spPr>
          <a:xfrm>
            <a:off x="3554964" y="457200"/>
            <a:ext cx="2425959" cy="369492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总是要说再见 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相聚又分离 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总是走 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在漫长的路上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4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     《</a:t>
            </a:r>
            <a:r>
              <a:rPr lang="zh-CN" altLang="en-US" sz="14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旅行</a:t>
            </a:r>
            <a:r>
              <a:rPr lang="en-US" altLang="zh-CN" sz="14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》—</a:t>
            </a:r>
            <a:r>
              <a:rPr lang="zh-CN" altLang="en-US" sz="14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许巍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7CB4BD0-CF99-452B-9E6B-6EA8910A1C1E}"/>
              </a:ext>
            </a:extLst>
          </p:cNvPr>
          <p:cNvSpPr/>
          <p:nvPr/>
        </p:nvSpPr>
        <p:spPr>
          <a:xfrm>
            <a:off x="581609" y="2727648"/>
            <a:ext cx="2425959" cy="369492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即使远方的风景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并不尽如人意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我们也无需在乎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因为这实在是一个迷人的错</a:t>
            </a: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  </a:t>
            </a:r>
            <a:r>
              <a:rPr lang="en-US" altLang="zh-CN" sz="14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14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旅行</a:t>
            </a:r>
            <a:r>
              <a:rPr lang="en-US" altLang="zh-CN" sz="14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》—</a:t>
            </a:r>
            <a:r>
              <a:rPr lang="zh-CN" altLang="en-US" sz="14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许巍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5F3DB10-D605-494F-B3A6-EB8568346B4E}"/>
              </a:ext>
            </a:extLst>
          </p:cNvPr>
          <p:cNvSpPr txBox="1"/>
          <p:nvPr/>
        </p:nvSpPr>
        <p:spPr>
          <a:xfrm>
            <a:off x="8965363" y="1676401"/>
            <a:ext cx="923330" cy="351443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4800" spc="1500" dirty="0">
                <a:latin typeface="幼圆" panose="02010509060101010101" pitchFamily="49" charset="-122"/>
                <a:ea typeface="幼圆" panose="02010509060101010101" pitchFamily="49" charset="-122"/>
              </a:rPr>
              <a:t>海 </a:t>
            </a:r>
            <a:r>
              <a:rPr lang="zh-CN" altLang="en-US" sz="4800" spc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与</a:t>
            </a:r>
            <a:r>
              <a:rPr lang="zh-CN" altLang="en-US" sz="4800" spc="1500" dirty="0">
                <a:latin typeface="幼圆" panose="02010509060101010101" pitchFamily="49" charset="-122"/>
                <a:ea typeface="幼圆" panose="02010509060101010101" pitchFamily="49" charset="-122"/>
              </a:rPr>
              <a:t> 沙</a:t>
            </a:r>
          </a:p>
        </p:txBody>
      </p:sp>
    </p:spTree>
    <p:extLst>
      <p:ext uri="{BB962C8B-B14F-4D97-AF65-F5344CB8AC3E}">
        <p14:creationId xmlns:p14="http://schemas.microsoft.com/office/powerpoint/2010/main" val="12331665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合并 1">
            <a:extLst>
              <a:ext uri="{FF2B5EF4-FFF2-40B4-BE49-F238E27FC236}">
                <a16:creationId xmlns:a16="http://schemas.microsoft.com/office/drawing/2014/main" xmlns="" id="{93834BAD-3F93-438E-BA43-31479AFFE24B}"/>
              </a:ext>
            </a:extLst>
          </p:cNvPr>
          <p:cNvSpPr/>
          <p:nvPr/>
        </p:nvSpPr>
        <p:spPr>
          <a:xfrm>
            <a:off x="555808" y="873491"/>
            <a:ext cx="4945224" cy="5579228"/>
          </a:xfrm>
          <a:prstGeom prst="flowChartMerg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合并 2">
            <a:extLst>
              <a:ext uri="{FF2B5EF4-FFF2-40B4-BE49-F238E27FC236}">
                <a16:creationId xmlns:a16="http://schemas.microsoft.com/office/drawing/2014/main" xmlns="" id="{4A886768-7164-4C10-9F06-DAB55CDBB35B}"/>
              </a:ext>
            </a:extLst>
          </p:cNvPr>
          <p:cNvSpPr/>
          <p:nvPr/>
        </p:nvSpPr>
        <p:spPr>
          <a:xfrm>
            <a:off x="858416" y="516295"/>
            <a:ext cx="5542383" cy="6252946"/>
          </a:xfrm>
          <a:prstGeom prst="flowChartMerg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合并 4">
            <a:extLst>
              <a:ext uri="{FF2B5EF4-FFF2-40B4-BE49-F238E27FC236}">
                <a16:creationId xmlns:a16="http://schemas.microsoft.com/office/drawing/2014/main" xmlns="" id="{CD3D6BCF-9378-4ADA-8C71-82934E74B2B9}"/>
              </a:ext>
            </a:extLst>
          </p:cNvPr>
          <p:cNvSpPr/>
          <p:nvPr/>
        </p:nvSpPr>
        <p:spPr>
          <a:xfrm>
            <a:off x="4759532" y="679099"/>
            <a:ext cx="2497493" cy="2297366"/>
          </a:xfrm>
          <a:prstGeom prst="flowChartMerge">
            <a:avLst/>
          </a:prstGeom>
          <a:noFill/>
          <a:ln w="381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合并 5">
            <a:extLst>
              <a:ext uri="{FF2B5EF4-FFF2-40B4-BE49-F238E27FC236}">
                <a16:creationId xmlns:a16="http://schemas.microsoft.com/office/drawing/2014/main" xmlns="" id="{018A923A-DEAA-4796-B5C4-92F608F47B64}"/>
              </a:ext>
            </a:extLst>
          </p:cNvPr>
          <p:cNvSpPr/>
          <p:nvPr/>
        </p:nvSpPr>
        <p:spPr>
          <a:xfrm>
            <a:off x="1453388" y="901243"/>
            <a:ext cx="4312012" cy="4864836"/>
          </a:xfrm>
          <a:prstGeom prst="flowChartMerge">
            <a:avLst/>
          </a:prstGeom>
          <a:noFill/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6487ACD-9876-48FA-B44C-DAF00BBEFF91}"/>
              </a:ext>
            </a:extLst>
          </p:cNvPr>
          <p:cNvSpPr/>
          <p:nvPr/>
        </p:nvSpPr>
        <p:spPr>
          <a:xfrm>
            <a:off x="6929535" y="1753316"/>
            <a:ext cx="4228605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我在密林中穿行，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我在瀑布下游泳，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我能去一切无法到达的地方，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不论是地层还是高空。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当我骑上洁净的白云，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身后便刮起二十四级狂风;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我又以闪亮般的速度，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去赶那永无止境的旅程。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en-US" altLang="zh-CN" sz="1600" dirty="0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旅行</a:t>
            </a:r>
            <a:r>
              <a:rPr lang="en-US" altLang="zh-CN" sz="1600" dirty="0">
                <a:latin typeface="幼圆" panose="02010509060101010101" pitchFamily="49" charset="-122"/>
                <a:ea typeface="幼圆" panose="02010509060101010101" pitchFamily="49" charset="-122"/>
              </a:rPr>
              <a:t>》—</a:t>
            </a:r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顾城</a:t>
            </a:r>
            <a:endParaRPr lang="zh-CN" altLang="en-US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749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DE79046-1479-4944-ACB5-1A53802A960E}"/>
              </a:ext>
            </a:extLst>
          </p:cNvPr>
          <p:cNvGrpSpPr/>
          <p:nvPr/>
        </p:nvGrpSpPr>
        <p:grpSpPr>
          <a:xfrm>
            <a:off x="1403424" y="1539551"/>
            <a:ext cx="9385149" cy="3965510"/>
            <a:chOff x="1403425" y="578498"/>
            <a:chExt cx="9385149" cy="4357396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" name="菱形 1">
              <a:extLst>
                <a:ext uri="{FF2B5EF4-FFF2-40B4-BE49-F238E27FC236}">
                  <a16:creationId xmlns:a16="http://schemas.microsoft.com/office/drawing/2014/main" xmlns="" id="{CA0F8D73-E68E-49E0-A7EE-2D280AD95A7A}"/>
                </a:ext>
              </a:extLst>
            </p:cNvPr>
            <p:cNvSpPr/>
            <p:nvPr/>
          </p:nvSpPr>
          <p:spPr>
            <a:xfrm>
              <a:off x="4337179" y="578498"/>
              <a:ext cx="3517641" cy="435739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菱形 2">
              <a:extLst>
                <a:ext uri="{FF2B5EF4-FFF2-40B4-BE49-F238E27FC236}">
                  <a16:creationId xmlns:a16="http://schemas.microsoft.com/office/drawing/2014/main" xmlns="" id="{70FCA8A3-CD7D-4647-A192-A4D80DEB729A}"/>
                </a:ext>
              </a:extLst>
            </p:cNvPr>
            <p:cNvSpPr/>
            <p:nvPr/>
          </p:nvSpPr>
          <p:spPr>
            <a:xfrm>
              <a:off x="1403425" y="1147665"/>
              <a:ext cx="2598686" cy="3219062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菱形 3">
              <a:extLst>
                <a:ext uri="{FF2B5EF4-FFF2-40B4-BE49-F238E27FC236}">
                  <a16:creationId xmlns:a16="http://schemas.microsoft.com/office/drawing/2014/main" xmlns="" id="{D53761FA-3614-414A-A3B3-1480326A7D3B}"/>
                </a:ext>
              </a:extLst>
            </p:cNvPr>
            <p:cNvSpPr/>
            <p:nvPr/>
          </p:nvSpPr>
          <p:spPr>
            <a:xfrm>
              <a:off x="8189888" y="1147665"/>
              <a:ext cx="2598686" cy="3219062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52356DB-4F15-4B79-8687-573DF976D0E9}"/>
              </a:ext>
            </a:extLst>
          </p:cNvPr>
          <p:cNvSpPr/>
          <p:nvPr/>
        </p:nvSpPr>
        <p:spPr>
          <a:xfrm>
            <a:off x="4621077" y="529126"/>
            <a:ext cx="29498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1500" dirty="0">
                <a:latin typeface="幼圆" panose="02010509060101010101" pitchFamily="49" charset="-122"/>
                <a:ea typeface="幼圆" panose="02010509060101010101" pitchFamily="49" charset="-122"/>
              </a:rPr>
              <a:t>还有一个你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9D8EFFA-ABA1-4ECB-A279-FA73C3464F4A}"/>
              </a:ext>
            </a:extLst>
          </p:cNvPr>
          <p:cNvCxnSpPr/>
          <p:nvPr/>
        </p:nvCxnSpPr>
        <p:spPr>
          <a:xfrm>
            <a:off x="4730620" y="1203649"/>
            <a:ext cx="25099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D6E5A0D-49BF-4387-85D8-7EAC85C79112}"/>
              </a:ext>
            </a:extLst>
          </p:cNvPr>
          <p:cNvSpPr/>
          <p:nvPr/>
        </p:nvSpPr>
        <p:spPr>
          <a:xfrm>
            <a:off x="3047998" y="584096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即使远方的风景，并不尽如人意，我们也无需在乎，因为这实在是一个，迷人的错</a:t>
            </a:r>
          </a:p>
        </p:txBody>
      </p:sp>
    </p:spTree>
    <p:extLst>
      <p:ext uri="{BB962C8B-B14F-4D97-AF65-F5344CB8AC3E}">
        <p14:creationId xmlns:p14="http://schemas.microsoft.com/office/powerpoint/2010/main" val="32945152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5440A07-5A83-4411-A86F-DB43D8744EAD}"/>
              </a:ext>
            </a:extLst>
          </p:cNvPr>
          <p:cNvSpPr/>
          <p:nvPr/>
        </p:nvSpPr>
        <p:spPr>
          <a:xfrm>
            <a:off x="503853" y="471196"/>
            <a:ext cx="5915608" cy="5915608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429DE64-992F-4021-80B8-B88BDE93D5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05"/>
          <a:stretch/>
        </p:blipFill>
        <p:spPr>
          <a:xfrm>
            <a:off x="3921846" y="798642"/>
            <a:ext cx="7766301" cy="526071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CCE170B-C7C1-47BE-9E55-43C3C7184923}"/>
              </a:ext>
            </a:extLst>
          </p:cNvPr>
          <p:cNvSpPr/>
          <p:nvPr/>
        </p:nvSpPr>
        <p:spPr>
          <a:xfrm>
            <a:off x="782217" y="1034440"/>
            <a:ext cx="2861266" cy="4597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即使远方的风景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并不尽如人意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我们也无需在乎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因为这实在是一个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迷人的错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到远方去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到远方去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熟悉的地方没有景色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en-US" altLang="zh-CN" dirty="0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旅途</a:t>
            </a:r>
            <a:r>
              <a:rPr lang="en-US" altLang="zh-CN" dirty="0"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endParaRPr lang="zh-CN" altLang="en-US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5920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7FE6BA1-F5F6-4644-8754-67FED3954A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0" r="13044" b="6779"/>
          <a:stretch/>
        </p:blipFill>
        <p:spPr>
          <a:xfrm rot="16200000">
            <a:off x="6385261" y="480288"/>
            <a:ext cx="4547667" cy="571731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AF2E433-9A60-4474-8825-547D84AFB850}"/>
              </a:ext>
            </a:extLst>
          </p:cNvPr>
          <p:cNvSpPr/>
          <p:nvPr/>
        </p:nvSpPr>
        <p:spPr>
          <a:xfrm>
            <a:off x="443348" y="3519055"/>
            <a:ext cx="4886035" cy="20346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DCE612E-BBCB-4896-8D74-872D9CFEB2A6}"/>
              </a:ext>
            </a:extLst>
          </p:cNvPr>
          <p:cNvSpPr/>
          <p:nvPr/>
        </p:nvSpPr>
        <p:spPr>
          <a:xfrm>
            <a:off x="443347" y="1122220"/>
            <a:ext cx="4886035" cy="1820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0D856C4-1330-48CB-B002-C852CA41D4FB}"/>
              </a:ext>
            </a:extLst>
          </p:cNvPr>
          <p:cNvSpPr/>
          <p:nvPr/>
        </p:nvSpPr>
        <p:spPr>
          <a:xfrm>
            <a:off x="1066800" y="2168815"/>
            <a:ext cx="3639127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人生之所以珍贵，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不是我们去过的一个又一个精彩华丽的旅游胜地，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而是旅途之中，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寂寞、无聊、不可打发的时间里有你陪伴。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2F75626-B2C9-4E1A-A041-DF1F04CF9835}"/>
              </a:ext>
            </a:extLst>
          </p:cNvPr>
          <p:cNvSpPr txBox="1"/>
          <p:nvPr/>
        </p:nvSpPr>
        <p:spPr>
          <a:xfrm>
            <a:off x="1283857" y="799054"/>
            <a:ext cx="3519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1500" dirty="0">
                <a:latin typeface="幼圆" panose="02010509060101010101" pitchFamily="49" charset="-122"/>
                <a:ea typeface="幼圆" panose="02010509060101010101" pitchFamily="49" charset="-122"/>
              </a:rPr>
              <a:t>旅行与旅途</a:t>
            </a:r>
          </a:p>
        </p:txBody>
      </p:sp>
    </p:spTree>
    <p:extLst>
      <p:ext uri="{BB962C8B-B14F-4D97-AF65-F5344CB8AC3E}">
        <p14:creationId xmlns:p14="http://schemas.microsoft.com/office/powerpoint/2010/main" val="9690442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12AD563-C961-4233-B8AC-D59771A627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8AB49EA-66E1-461E-A83C-54BD6BBAE96B}"/>
              </a:ext>
            </a:extLst>
          </p:cNvPr>
          <p:cNvGrpSpPr/>
          <p:nvPr/>
        </p:nvGrpSpPr>
        <p:grpSpPr>
          <a:xfrm>
            <a:off x="10304316" y="458743"/>
            <a:ext cx="1200329" cy="2485791"/>
            <a:chOff x="4143831" y="318369"/>
            <a:chExt cx="1200329" cy="248579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0C02157-FF0E-4882-9A35-50905154B18C}"/>
                </a:ext>
              </a:extLst>
            </p:cNvPr>
            <p:cNvSpPr txBox="1"/>
            <p:nvPr/>
          </p:nvSpPr>
          <p:spPr>
            <a:xfrm>
              <a:off x="4143831" y="558800"/>
              <a:ext cx="1200329" cy="22453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spc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680F65A-1636-4DE8-B609-8808F60E5F89}"/>
                </a:ext>
              </a:extLst>
            </p:cNvPr>
            <p:cNvSpPr/>
            <p:nvPr/>
          </p:nvSpPr>
          <p:spPr>
            <a:xfrm>
              <a:off x="4243148" y="318369"/>
              <a:ext cx="1013304" cy="2390942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4201BDA-873A-4EFD-AD37-2843DAEFD13A}"/>
              </a:ext>
            </a:extLst>
          </p:cNvPr>
          <p:cNvGrpSpPr/>
          <p:nvPr/>
        </p:nvGrpSpPr>
        <p:grpSpPr>
          <a:xfrm>
            <a:off x="1633124" y="2204409"/>
            <a:ext cx="578365" cy="3935134"/>
            <a:chOff x="1633124" y="1551266"/>
            <a:chExt cx="578365" cy="393513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C18D46A-1565-4B2E-9770-21682083EBC3}"/>
                </a:ext>
              </a:extLst>
            </p:cNvPr>
            <p:cNvSpPr txBox="1"/>
            <p:nvPr/>
          </p:nvSpPr>
          <p:spPr>
            <a:xfrm>
              <a:off x="1657491" y="2341984"/>
              <a:ext cx="553998" cy="31444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一个人的路线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3A434F4-4A10-4B42-BF0B-16E1C80EF24A}"/>
                </a:ext>
              </a:extLst>
            </p:cNvPr>
            <p:cNvGrpSpPr/>
            <p:nvPr/>
          </p:nvGrpSpPr>
          <p:grpSpPr>
            <a:xfrm>
              <a:off x="1633124" y="1551266"/>
              <a:ext cx="550105" cy="541176"/>
              <a:chOff x="1633124" y="1551266"/>
              <a:chExt cx="550105" cy="541176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D33EDAFC-5549-4CC2-8788-9E71CD415A33}"/>
                  </a:ext>
                </a:extLst>
              </p:cNvPr>
              <p:cNvSpPr/>
              <p:nvPr/>
            </p:nvSpPr>
            <p:spPr>
              <a:xfrm>
                <a:off x="1633124" y="1551266"/>
                <a:ext cx="541176" cy="541176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ED1A35B7-2749-4705-9618-6A543DB040F7}"/>
                  </a:ext>
                </a:extLst>
              </p:cNvPr>
              <p:cNvSpPr txBox="1"/>
              <p:nvPr/>
            </p:nvSpPr>
            <p:spPr>
              <a:xfrm>
                <a:off x="1633124" y="1563290"/>
                <a:ext cx="55010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4CFF5FE8-75B7-4D4B-8827-9EDBE5CA9B54}"/>
              </a:ext>
            </a:extLst>
          </p:cNvPr>
          <p:cNvGrpSpPr/>
          <p:nvPr/>
        </p:nvGrpSpPr>
        <p:grpSpPr>
          <a:xfrm>
            <a:off x="3449935" y="2204409"/>
            <a:ext cx="578365" cy="3935134"/>
            <a:chOff x="1633124" y="1551266"/>
            <a:chExt cx="578365" cy="393513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52A9FABC-FDDE-4866-8796-51C74BB68F01}"/>
                </a:ext>
              </a:extLst>
            </p:cNvPr>
            <p:cNvSpPr txBox="1"/>
            <p:nvPr/>
          </p:nvSpPr>
          <p:spPr>
            <a:xfrm>
              <a:off x="1657491" y="2341984"/>
              <a:ext cx="553998" cy="31444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旅行的意义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16F17760-8F6D-4C09-ACB0-33466C67620D}"/>
                </a:ext>
              </a:extLst>
            </p:cNvPr>
            <p:cNvGrpSpPr/>
            <p:nvPr/>
          </p:nvGrpSpPr>
          <p:grpSpPr>
            <a:xfrm>
              <a:off x="1633124" y="1551266"/>
              <a:ext cx="550105" cy="541176"/>
              <a:chOff x="1633124" y="1551266"/>
              <a:chExt cx="550105" cy="541176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C7133E48-8816-41B9-A0BF-9DB4C3DB95A2}"/>
                  </a:ext>
                </a:extLst>
              </p:cNvPr>
              <p:cNvSpPr/>
              <p:nvPr/>
            </p:nvSpPr>
            <p:spPr>
              <a:xfrm>
                <a:off x="1633124" y="1551266"/>
                <a:ext cx="541176" cy="541176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D27683E5-7ACE-4F56-B07F-C4AA05C11956}"/>
                  </a:ext>
                </a:extLst>
              </p:cNvPr>
              <p:cNvSpPr txBox="1"/>
              <p:nvPr/>
            </p:nvSpPr>
            <p:spPr>
              <a:xfrm>
                <a:off x="1633124" y="1563290"/>
                <a:ext cx="55010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937F770-EE88-4B97-BC72-0F948403ED09}"/>
              </a:ext>
            </a:extLst>
          </p:cNvPr>
          <p:cNvGrpSpPr/>
          <p:nvPr/>
        </p:nvGrpSpPr>
        <p:grpSpPr>
          <a:xfrm>
            <a:off x="5266746" y="2204409"/>
            <a:ext cx="578365" cy="3935134"/>
            <a:chOff x="1633124" y="1551266"/>
            <a:chExt cx="578365" cy="393513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98B54CF0-11A7-4A24-A77F-D9A3A478465C}"/>
                </a:ext>
              </a:extLst>
            </p:cNvPr>
            <p:cNvSpPr txBox="1"/>
            <p:nvPr/>
          </p:nvSpPr>
          <p:spPr>
            <a:xfrm>
              <a:off x="1657491" y="2341984"/>
              <a:ext cx="553998" cy="31444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黑夜与白天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8C0BCB45-88CA-405E-8B41-0D4FF4B9E780}"/>
                </a:ext>
              </a:extLst>
            </p:cNvPr>
            <p:cNvGrpSpPr/>
            <p:nvPr/>
          </p:nvGrpSpPr>
          <p:grpSpPr>
            <a:xfrm>
              <a:off x="1633124" y="1551266"/>
              <a:ext cx="550105" cy="541176"/>
              <a:chOff x="1633124" y="1551266"/>
              <a:chExt cx="550105" cy="541176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08F4F215-F35A-48B4-BDD2-A4F76A150CE5}"/>
                  </a:ext>
                </a:extLst>
              </p:cNvPr>
              <p:cNvSpPr/>
              <p:nvPr/>
            </p:nvSpPr>
            <p:spPr>
              <a:xfrm>
                <a:off x="1633124" y="1551266"/>
                <a:ext cx="541176" cy="541176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4E27A4F3-1E71-4836-8B07-6D28117D1CB2}"/>
                  </a:ext>
                </a:extLst>
              </p:cNvPr>
              <p:cNvSpPr txBox="1"/>
              <p:nvPr/>
            </p:nvSpPr>
            <p:spPr>
              <a:xfrm>
                <a:off x="1633124" y="1563290"/>
                <a:ext cx="55010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9F8B55B-65A4-4596-BBF3-6A3860074DC9}"/>
              </a:ext>
            </a:extLst>
          </p:cNvPr>
          <p:cNvGrpSpPr/>
          <p:nvPr/>
        </p:nvGrpSpPr>
        <p:grpSpPr>
          <a:xfrm>
            <a:off x="7083556" y="2204409"/>
            <a:ext cx="578365" cy="3935134"/>
            <a:chOff x="1633124" y="1551266"/>
            <a:chExt cx="578365" cy="3935134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BD31499C-FB3B-469A-8690-B7C72C849602}"/>
                </a:ext>
              </a:extLst>
            </p:cNvPr>
            <p:cNvSpPr txBox="1"/>
            <p:nvPr/>
          </p:nvSpPr>
          <p:spPr>
            <a:xfrm>
              <a:off x="1657491" y="2341984"/>
              <a:ext cx="553998" cy="31444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还有一个你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1AFF7EDA-8632-467B-AB94-C2B93E880EB5}"/>
                </a:ext>
              </a:extLst>
            </p:cNvPr>
            <p:cNvGrpSpPr/>
            <p:nvPr/>
          </p:nvGrpSpPr>
          <p:grpSpPr>
            <a:xfrm>
              <a:off x="1633124" y="1551266"/>
              <a:ext cx="550105" cy="541176"/>
              <a:chOff x="1633124" y="1551266"/>
              <a:chExt cx="550105" cy="541176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8FEF2FAE-9A39-42AD-A5DC-45EFBE15F550}"/>
                  </a:ext>
                </a:extLst>
              </p:cNvPr>
              <p:cNvSpPr/>
              <p:nvPr/>
            </p:nvSpPr>
            <p:spPr>
              <a:xfrm>
                <a:off x="1633124" y="1551266"/>
                <a:ext cx="541176" cy="541176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12532862-1FF7-47EB-BC9B-846F0B7DABBB}"/>
                  </a:ext>
                </a:extLst>
              </p:cNvPr>
              <p:cNvSpPr txBox="1"/>
              <p:nvPr/>
            </p:nvSpPr>
            <p:spPr>
              <a:xfrm>
                <a:off x="1633124" y="1563290"/>
                <a:ext cx="55010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32069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2690B90-63C7-42A4-B12D-4E84D9DB37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6" t="5388" r="13737" b="2626"/>
          <a:stretch/>
        </p:blipFill>
        <p:spPr>
          <a:xfrm flipH="1">
            <a:off x="323273" y="274781"/>
            <a:ext cx="7924800" cy="63084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4F9ADB4-CDF4-4E03-B1AD-AA946D944E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6" t="5388" r="13737" b="2626"/>
          <a:stretch/>
        </p:blipFill>
        <p:spPr>
          <a:xfrm flipH="1">
            <a:off x="822036" y="274780"/>
            <a:ext cx="7924800" cy="630843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445A54C-1358-4003-8AA9-B28C5B50E2A6}"/>
              </a:ext>
            </a:extLst>
          </p:cNvPr>
          <p:cNvSpPr/>
          <p:nvPr/>
        </p:nvSpPr>
        <p:spPr>
          <a:xfrm>
            <a:off x="9323804" y="2038275"/>
            <a:ext cx="2355273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旅游时最好的习惯：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找个舒适的小店，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挑张雅致的明信片，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送给中意的TA，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背面写上：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某年某月某日，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下午某时，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天气晴，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我在某地，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想念你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5F1391B-AAB5-49B1-B84A-59C8D80E391C}"/>
              </a:ext>
            </a:extLst>
          </p:cNvPr>
          <p:cNvSpPr txBox="1"/>
          <p:nvPr/>
        </p:nvSpPr>
        <p:spPr>
          <a:xfrm>
            <a:off x="8951495" y="637362"/>
            <a:ext cx="3862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1000" dirty="0">
                <a:latin typeface="幼圆" panose="02010509060101010101" pitchFamily="49" charset="-122"/>
                <a:ea typeface="幼圆" panose="02010509060101010101" pitchFamily="49" charset="-122"/>
              </a:rPr>
              <a:t>旅游日记</a:t>
            </a:r>
          </a:p>
        </p:txBody>
      </p:sp>
    </p:spTree>
    <p:extLst>
      <p:ext uri="{BB962C8B-B14F-4D97-AF65-F5344CB8AC3E}">
        <p14:creationId xmlns:p14="http://schemas.microsoft.com/office/powerpoint/2010/main" val="16815411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77E663A-AC1E-45FE-88F7-BFBC6A43B5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21" b="21905"/>
          <a:stretch/>
        </p:blipFill>
        <p:spPr>
          <a:xfrm>
            <a:off x="0" y="1"/>
            <a:ext cx="12201597" cy="36576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01C37A5-0476-469F-B9DB-006A2889BAB3}"/>
              </a:ext>
            </a:extLst>
          </p:cNvPr>
          <p:cNvSpPr txBox="1"/>
          <p:nvPr/>
        </p:nvSpPr>
        <p:spPr>
          <a:xfrm>
            <a:off x="3411081" y="3933824"/>
            <a:ext cx="8425383" cy="2924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700" dirty="0"/>
              <a:t>凡事遥远的地方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我们都有一种诱惑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不是诱惑于美丽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就是诱惑于传说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即使远方的风景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并不尽如人意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我们也无需在乎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因为这实在是一个迷人的错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仰首是春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俯首是秋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愿所有的幸福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都追随着你 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月圆是画</a:t>
            </a:r>
            <a:endParaRPr lang="en-US" altLang="zh-CN" spc="700" dirty="0"/>
          </a:p>
          <a:p>
            <a:pPr>
              <a:lnSpc>
                <a:spcPct val="200000"/>
              </a:lnSpc>
            </a:pPr>
            <a:r>
              <a:rPr lang="zh-CN" altLang="en-US" spc="700" dirty="0"/>
              <a:t>月缺是诗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81B34FF-38DD-4A7C-AD85-6D2DC55E88B6}"/>
              </a:ext>
            </a:extLst>
          </p:cNvPr>
          <p:cNvSpPr/>
          <p:nvPr/>
        </p:nvSpPr>
        <p:spPr>
          <a:xfrm>
            <a:off x="628650" y="3943349"/>
            <a:ext cx="2371725" cy="2371725"/>
          </a:xfrm>
          <a:prstGeom prst="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2B48D73-833C-40EC-8065-24E0DC84D01D}"/>
              </a:ext>
            </a:extLst>
          </p:cNvPr>
          <p:cNvSpPr txBox="1"/>
          <p:nvPr/>
        </p:nvSpPr>
        <p:spPr>
          <a:xfrm>
            <a:off x="848291" y="3892449"/>
            <a:ext cx="23431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幼圆" panose="02010509060101010101" pitchFamily="49" charset="-122"/>
                <a:ea typeface="幼圆" panose="02010509060101010101" pitchFamily="49" charset="-122"/>
              </a:rPr>
              <a:t>诗和</a:t>
            </a:r>
            <a:endParaRPr lang="en-US" altLang="zh-CN" sz="72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7200" dirty="0">
                <a:latin typeface="幼圆" panose="02010509060101010101" pitchFamily="49" charset="-122"/>
                <a:ea typeface="幼圆" panose="02010509060101010101" pitchFamily="49" charset="-122"/>
              </a:rPr>
              <a:t>远方</a:t>
            </a:r>
          </a:p>
        </p:txBody>
      </p:sp>
    </p:spTree>
    <p:extLst>
      <p:ext uri="{BB962C8B-B14F-4D97-AF65-F5344CB8AC3E}">
        <p14:creationId xmlns:p14="http://schemas.microsoft.com/office/powerpoint/2010/main" val="16133861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9146BD2-B6FD-446E-8C65-8E91904E06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1589" y="-259644"/>
            <a:ext cx="13115178" cy="737728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81134C0-3E19-443A-BDCD-371519197ACC}"/>
              </a:ext>
            </a:extLst>
          </p:cNvPr>
          <p:cNvSpPr txBox="1"/>
          <p:nvPr/>
        </p:nvSpPr>
        <p:spPr>
          <a:xfrm>
            <a:off x="3642359" y="2921168"/>
            <a:ext cx="50545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后会有期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8F5B9DE-A4A9-4D2B-B8D2-B69EC123E08F}"/>
              </a:ext>
            </a:extLst>
          </p:cNvPr>
          <p:cNvCxnSpPr>
            <a:cxnSpLocks/>
          </p:cNvCxnSpPr>
          <p:nvPr/>
        </p:nvCxnSpPr>
        <p:spPr>
          <a:xfrm>
            <a:off x="3774440" y="2722880"/>
            <a:ext cx="122428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FF98A8A-41DA-4453-9022-2F805027B3C1}"/>
              </a:ext>
            </a:extLst>
          </p:cNvPr>
          <p:cNvCxnSpPr>
            <a:cxnSpLocks/>
          </p:cNvCxnSpPr>
          <p:nvPr/>
        </p:nvCxnSpPr>
        <p:spPr>
          <a:xfrm>
            <a:off x="3774440" y="4211320"/>
            <a:ext cx="4643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34A3BC1-E4DD-4769-9E0D-A68DB31A3F56}"/>
              </a:ext>
            </a:extLst>
          </p:cNvPr>
          <p:cNvCxnSpPr>
            <a:cxnSpLocks/>
          </p:cNvCxnSpPr>
          <p:nvPr/>
        </p:nvCxnSpPr>
        <p:spPr>
          <a:xfrm>
            <a:off x="3774440" y="2712720"/>
            <a:ext cx="0" cy="149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BB424AD-FC56-4618-B46A-42763DC193CD}"/>
              </a:ext>
            </a:extLst>
          </p:cNvPr>
          <p:cNvCxnSpPr>
            <a:cxnSpLocks/>
          </p:cNvCxnSpPr>
          <p:nvPr/>
        </p:nvCxnSpPr>
        <p:spPr>
          <a:xfrm flipH="1">
            <a:off x="7193279" y="2733040"/>
            <a:ext cx="122428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A3B81BE2-DA96-45A6-AA5D-C0870C1F2CFE}"/>
              </a:ext>
            </a:extLst>
          </p:cNvPr>
          <p:cNvCxnSpPr>
            <a:cxnSpLocks/>
          </p:cNvCxnSpPr>
          <p:nvPr/>
        </p:nvCxnSpPr>
        <p:spPr>
          <a:xfrm flipH="1">
            <a:off x="8417559" y="2722880"/>
            <a:ext cx="0" cy="149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1233A0A-5183-4A75-A7D7-ED1E98EEE5A8}"/>
              </a:ext>
            </a:extLst>
          </p:cNvPr>
          <p:cNvSpPr txBox="1"/>
          <p:nvPr/>
        </p:nvSpPr>
        <p:spPr>
          <a:xfrm>
            <a:off x="4998720" y="2528055"/>
            <a:ext cx="2194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Travel brochures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38E3BCA-9261-44E6-946E-02ABB7F3B735}"/>
              </a:ext>
            </a:extLst>
          </p:cNvPr>
          <p:cNvSpPr txBox="1"/>
          <p:nvPr/>
        </p:nvSpPr>
        <p:spPr>
          <a:xfrm>
            <a:off x="4480560" y="4683760"/>
            <a:ext cx="325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零度演示</a:t>
            </a:r>
          </a:p>
        </p:txBody>
      </p:sp>
    </p:spTree>
    <p:extLst>
      <p:ext uri="{BB962C8B-B14F-4D97-AF65-F5344CB8AC3E}">
        <p14:creationId xmlns:p14="http://schemas.microsoft.com/office/powerpoint/2010/main" val="14949107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B64D74D-3145-4043-A662-695101C06B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7" r="14020"/>
          <a:stretch/>
        </p:blipFill>
        <p:spPr>
          <a:xfrm>
            <a:off x="5832593" y="536700"/>
            <a:ext cx="5840600" cy="57846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20C3B60-ECA1-47C4-8316-A9C1C0F98785}"/>
              </a:ext>
            </a:extLst>
          </p:cNvPr>
          <p:cNvSpPr txBox="1"/>
          <p:nvPr/>
        </p:nvSpPr>
        <p:spPr>
          <a:xfrm>
            <a:off x="3776485" y="718458"/>
            <a:ext cx="861774" cy="49172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b="1" spc="1500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一个</a:t>
            </a:r>
            <a:r>
              <a:rPr lang="zh-CN" altLang="en-US" sz="4400" b="1" spc="1500" dirty="0">
                <a:latin typeface="幼圆" panose="02010509060101010101" pitchFamily="49" charset="-122"/>
                <a:ea typeface="幼圆" panose="02010509060101010101" pitchFamily="49" charset="-122"/>
              </a:rPr>
              <a:t>人  的</a:t>
            </a:r>
            <a:r>
              <a:rPr lang="zh-CN" altLang="en-US" sz="4400" b="1" spc="1500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路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A47FA76-3D85-4713-8058-9533603A7D24}"/>
              </a:ext>
            </a:extLst>
          </p:cNvPr>
          <p:cNvCxnSpPr>
            <a:cxnSpLocks/>
          </p:cNvCxnSpPr>
          <p:nvPr/>
        </p:nvCxnSpPr>
        <p:spPr>
          <a:xfrm flipV="1">
            <a:off x="3533275" y="3116424"/>
            <a:ext cx="1414124" cy="8350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9939384-CC9B-4B9F-9B7B-8531C83EB0EC}"/>
              </a:ext>
            </a:extLst>
          </p:cNvPr>
          <p:cNvSpPr txBox="1"/>
          <p:nvPr/>
        </p:nvSpPr>
        <p:spPr>
          <a:xfrm>
            <a:off x="666706" y="2565919"/>
            <a:ext cx="2031325" cy="3069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 在人生的道路上，要懂得善待自己，只有这样我们才能获得精神的解脱，从容地走自己选择的路，做自己喜欢做的事。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4B4D04A-3013-4627-B302-2684229C1438}"/>
              </a:ext>
            </a:extLst>
          </p:cNvPr>
          <p:cNvCxnSpPr>
            <a:cxnSpLocks/>
          </p:cNvCxnSpPr>
          <p:nvPr/>
        </p:nvCxnSpPr>
        <p:spPr>
          <a:xfrm flipV="1">
            <a:off x="1528099" y="1740742"/>
            <a:ext cx="758139" cy="45098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0427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B930A05-E069-4669-8852-51F47E75CC6F}"/>
              </a:ext>
            </a:extLst>
          </p:cNvPr>
          <p:cNvSpPr txBox="1"/>
          <p:nvPr/>
        </p:nvSpPr>
        <p:spPr>
          <a:xfrm>
            <a:off x="5757446" y="1656184"/>
            <a:ext cx="677108" cy="35456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spc="1000" dirty="0">
                <a:solidFill>
                  <a:schemeClr val="accent4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不知</a:t>
            </a:r>
            <a:r>
              <a:rPr lang="en-US" altLang="zh-CN" sz="3200" b="1" spc="1000" dirty="0">
                <a:solidFill>
                  <a:schemeClr val="accent4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lang="zh-CN" altLang="en-US" sz="3200" b="1" spc="1000" dirty="0">
                <a:solidFill>
                  <a:schemeClr val="accent4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D767D07-4CB2-485F-8A03-EE7289DD6E70}"/>
              </a:ext>
            </a:extLst>
          </p:cNvPr>
          <p:cNvSpPr txBox="1"/>
          <p:nvPr/>
        </p:nvSpPr>
        <p:spPr>
          <a:xfrm>
            <a:off x="4248539" y="3198167"/>
            <a:ext cx="3694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000" dirty="0">
                <a:latin typeface="楷体" panose="02010609060101010101" pitchFamily="49" charset="-122"/>
                <a:ea typeface="楷体" panose="02010609060101010101" pitchFamily="49" charset="-122"/>
              </a:rPr>
              <a:t>我们走过了这一路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03AC1C6-5C43-48F7-9A94-FA95FE4D4D56}"/>
              </a:ext>
            </a:extLst>
          </p:cNvPr>
          <p:cNvSpPr txBox="1"/>
          <p:nvPr/>
        </p:nvSpPr>
        <p:spPr>
          <a:xfrm>
            <a:off x="4897999" y="1050466"/>
            <a:ext cx="7821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8AA228E-74A5-483B-8A71-B7E8B7FE055B}"/>
              </a:ext>
            </a:extLst>
          </p:cNvPr>
          <p:cNvSpPr txBox="1"/>
          <p:nvPr/>
        </p:nvSpPr>
        <p:spPr>
          <a:xfrm>
            <a:off x="6511898" y="4976536"/>
            <a:ext cx="677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1AD9228-B475-48C4-976C-0C881AE93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856892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FE49F86-6C7A-4354-85E7-CFBEA22E6C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359" y="-1"/>
            <a:ext cx="3856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836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5EBB457-9C70-4524-95E1-3E1FC5154B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0" b="35493"/>
          <a:stretch/>
        </p:blipFill>
        <p:spPr>
          <a:xfrm>
            <a:off x="0" y="2603240"/>
            <a:ext cx="12192000" cy="353630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4416A8-75FD-4578-8E45-EDC287746267}"/>
              </a:ext>
            </a:extLst>
          </p:cNvPr>
          <p:cNvSpPr txBox="1"/>
          <p:nvPr/>
        </p:nvSpPr>
        <p:spPr>
          <a:xfrm>
            <a:off x="2276211" y="802433"/>
            <a:ext cx="8316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1000" dirty="0">
                <a:latin typeface="楷体" panose="02010609060101010101" pitchFamily="49" charset="-122"/>
                <a:ea typeface="楷体" panose="02010609060101010101" pitchFamily="49" charset="-122"/>
              </a:rPr>
              <a:t>我愿与你分享           每一个美好的时光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CEE82AC-AA3A-4B77-8A66-25F3D2848058}"/>
              </a:ext>
            </a:extLst>
          </p:cNvPr>
          <p:cNvSpPr txBox="1"/>
          <p:nvPr/>
        </p:nvSpPr>
        <p:spPr>
          <a:xfrm>
            <a:off x="5135864" y="158620"/>
            <a:ext cx="677108" cy="1268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美 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50F760F-B886-4110-A7E3-56675079C92D}"/>
              </a:ext>
            </a:extLst>
          </p:cNvPr>
          <p:cNvSpPr txBox="1"/>
          <p:nvPr/>
        </p:nvSpPr>
        <p:spPr>
          <a:xfrm>
            <a:off x="6096000" y="1002488"/>
            <a:ext cx="677108" cy="1268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时 光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7BF5A93-E90F-428B-952C-93E7E9324A91}"/>
              </a:ext>
            </a:extLst>
          </p:cNvPr>
          <p:cNvCxnSpPr/>
          <p:nvPr/>
        </p:nvCxnSpPr>
        <p:spPr>
          <a:xfrm flipH="1">
            <a:off x="5202415" y="1286673"/>
            <a:ext cx="742422" cy="563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E13ABB7-FC8C-4185-B710-9554D6BE8918}"/>
              </a:ext>
            </a:extLst>
          </p:cNvPr>
          <p:cNvCxnSpPr/>
          <p:nvPr/>
        </p:nvCxnSpPr>
        <p:spPr>
          <a:xfrm flipH="1">
            <a:off x="5944058" y="412679"/>
            <a:ext cx="742422" cy="563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0885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6409CFE-79A7-459C-9D27-AB4729B25D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7" r="15574"/>
          <a:stretch/>
        </p:blipFill>
        <p:spPr>
          <a:xfrm flipH="1">
            <a:off x="541175" y="435095"/>
            <a:ext cx="5197152" cy="596615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215A02A-0543-494B-8159-8E68F5AEC2DC}"/>
              </a:ext>
            </a:extLst>
          </p:cNvPr>
          <p:cNvSpPr txBox="1"/>
          <p:nvPr/>
        </p:nvSpPr>
        <p:spPr>
          <a:xfrm>
            <a:off x="9299484" y="1017037"/>
            <a:ext cx="861774" cy="43294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spc="15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旅行的意义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ADBC76D-7A97-470C-8663-D4E040211965}"/>
              </a:ext>
            </a:extLst>
          </p:cNvPr>
          <p:cNvGrpSpPr/>
          <p:nvPr/>
        </p:nvGrpSpPr>
        <p:grpSpPr>
          <a:xfrm>
            <a:off x="7371182" y="1511560"/>
            <a:ext cx="1129005" cy="4329403"/>
            <a:chOff x="8238930" y="681135"/>
            <a:chExt cx="895739" cy="4068147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8EEE4C81-90D2-40DA-B44B-ADBCE5D28F84}"/>
                </a:ext>
              </a:extLst>
            </p:cNvPr>
            <p:cNvCxnSpPr/>
            <p:nvPr/>
          </p:nvCxnSpPr>
          <p:spPr>
            <a:xfrm flipH="1">
              <a:off x="8238930" y="681135"/>
              <a:ext cx="895739" cy="6811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D41B566-CD33-4CB9-9981-26017B7A07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8930" y="1362270"/>
              <a:ext cx="1" cy="338701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8F562EE-CAFD-4C66-A7DA-E68D00E11523}"/>
              </a:ext>
            </a:extLst>
          </p:cNvPr>
          <p:cNvSpPr txBox="1"/>
          <p:nvPr/>
        </p:nvSpPr>
        <p:spPr>
          <a:xfrm>
            <a:off x="7619753" y="2537926"/>
            <a:ext cx="1431161" cy="30977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 哪怕是最没有希望的事情，只要有一个勇敢者去坚持做，到最后就会拥有希望</a:t>
            </a:r>
          </a:p>
        </p:txBody>
      </p:sp>
    </p:spTree>
    <p:extLst>
      <p:ext uri="{BB962C8B-B14F-4D97-AF65-F5344CB8AC3E}">
        <p14:creationId xmlns:p14="http://schemas.microsoft.com/office/powerpoint/2010/main" val="28733946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2B44DBD-E80A-4E3F-8D4C-4F54DD2ACC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" b="14088"/>
          <a:stretch/>
        </p:blipFill>
        <p:spPr>
          <a:xfrm>
            <a:off x="1137921" y="651933"/>
            <a:ext cx="9916158" cy="555413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802D461-8347-4F14-AB5A-CE8CD1AFDDCA}"/>
              </a:ext>
            </a:extLst>
          </p:cNvPr>
          <p:cNvSpPr txBox="1"/>
          <p:nvPr/>
        </p:nvSpPr>
        <p:spPr>
          <a:xfrm>
            <a:off x="9144000" y="4080420"/>
            <a:ext cx="21223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D067A4D-5E6F-467B-80FB-DC7F1B143434}"/>
              </a:ext>
            </a:extLst>
          </p:cNvPr>
          <p:cNvSpPr txBox="1"/>
          <p:nvPr/>
        </p:nvSpPr>
        <p:spPr>
          <a:xfrm>
            <a:off x="1569019" y="1514764"/>
            <a:ext cx="2677656" cy="34359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尽量地学习、尽量地经历、尽量地旅游、尽量地吃好东西、人生就比较美好一点，就这么简单。</a:t>
            </a:r>
          </a:p>
          <a:p>
            <a:pPr>
              <a:lnSpc>
                <a:spcPct val="150000"/>
              </a:lnSpc>
            </a:pPr>
            <a:endParaRPr lang="zh-CN" altLang="en-US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85988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C6D0AB4-A1CD-487A-B05F-A4171CC6CE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D2175B3-F10F-4784-BE76-AC597A12A028}"/>
              </a:ext>
            </a:extLst>
          </p:cNvPr>
          <p:cNvSpPr/>
          <p:nvPr/>
        </p:nvSpPr>
        <p:spPr>
          <a:xfrm>
            <a:off x="0" y="0"/>
            <a:ext cx="12192000" cy="6857990"/>
          </a:xfrm>
          <a:prstGeom prst="rect">
            <a:avLst/>
          </a:prstGeom>
          <a:gradFill flip="none" rotWithShape="1">
            <a:gsLst>
              <a:gs pos="59113">
                <a:schemeClr val="bg1">
                  <a:lumMod val="50000"/>
                  <a:alpha val="24000"/>
                </a:schemeClr>
              </a:gs>
              <a:gs pos="0">
                <a:schemeClr val="bg1">
                  <a:alpha val="92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E82F709-9637-4F9F-83F0-99DD4C6C7BF9}"/>
              </a:ext>
            </a:extLst>
          </p:cNvPr>
          <p:cNvSpPr txBox="1"/>
          <p:nvPr/>
        </p:nvSpPr>
        <p:spPr>
          <a:xfrm>
            <a:off x="5522500" y="1156996"/>
            <a:ext cx="1538883" cy="34429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旅</a:t>
            </a:r>
            <a:r>
              <a:rPr lang="zh-CN" altLang="en-US" sz="8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EE43D80-9C5C-4D2C-B138-AACC12F4AB73}"/>
              </a:ext>
            </a:extLst>
          </p:cNvPr>
          <p:cNvSpPr txBox="1"/>
          <p:nvPr/>
        </p:nvSpPr>
        <p:spPr>
          <a:xfrm>
            <a:off x="1038223" y="750721"/>
            <a:ext cx="2954655" cy="21277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 只要不把自己束缚在心灵的牢笼里，谁也束缚不了你去展翅高飞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1EA82D3-B1BF-4CD0-A5E4-2912789AE65D}"/>
              </a:ext>
            </a:extLst>
          </p:cNvPr>
          <p:cNvSpPr txBox="1"/>
          <p:nvPr/>
        </p:nvSpPr>
        <p:spPr>
          <a:xfrm>
            <a:off x="8591005" y="3202734"/>
            <a:ext cx="2400657" cy="27945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时间乃是万物中最宝贵的东西，但如果浪费了，那就是最大的浪费</a:t>
            </a:r>
          </a:p>
        </p:txBody>
      </p:sp>
    </p:spTree>
    <p:extLst>
      <p:ext uri="{BB962C8B-B14F-4D97-AF65-F5344CB8AC3E}">
        <p14:creationId xmlns:p14="http://schemas.microsoft.com/office/powerpoint/2010/main" val="41520320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3EC6E4E-BF07-45FC-ABFE-91C7055AAD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1" r="6786"/>
          <a:stretch/>
        </p:blipFill>
        <p:spPr>
          <a:xfrm>
            <a:off x="7815942" y="0"/>
            <a:ext cx="4376058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B624CD2-0A14-414F-9E02-3D4B6E534A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3" t="28752" r="22873" b="31203"/>
          <a:stretch/>
        </p:blipFill>
        <p:spPr>
          <a:xfrm>
            <a:off x="2388637" y="513183"/>
            <a:ext cx="2794150" cy="223001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DC270DC-4304-4BFC-96F3-01A68AC41CBF}"/>
              </a:ext>
            </a:extLst>
          </p:cNvPr>
          <p:cNvSpPr/>
          <p:nvPr/>
        </p:nvSpPr>
        <p:spPr>
          <a:xfrm>
            <a:off x="1340499" y="3730586"/>
            <a:ext cx="5072733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世界上根本就不存在早恋或者偷食禁果。无论什么样的年龄，只要双方喜欢，心甘情愿，任何的感情或者性行为，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都是天赋人权，那是人类最大的权利，是不能被别人干涉阻止的。 这就是我前卫荒唐的观点。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DFA9C0A-73B7-40F8-824C-CE921AB737AE}"/>
              </a:ext>
            </a:extLst>
          </p:cNvPr>
          <p:cNvSpPr/>
          <p:nvPr/>
        </p:nvSpPr>
        <p:spPr>
          <a:xfrm>
            <a:off x="2388637" y="290949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旅程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15DB5D8-1461-4B57-B5F9-BEEE73D6EC45}"/>
              </a:ext>
            </a:extLst>
          </p:cNvPr>
          <p:cNvCxnSpPr/>
          <p:nvPr/>
        </p:nvCxnSpPr>
        <p:spPr>
          <a:xfrm>
            <a:off x="3461657" y="2909491"/>
            <a:ext cx="0" cy="6548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3212185-FD9B-442E-B51A-0199A91A1135}"/>
              </a:ext>
            </a:extLst>
          </p:cNvPr>
          <p:cNvSpPr/>
          <p:nvPr/>
        </p:nvSpPr>
        <p:spPr>
          <a:xfrm>
            <a:off x="3529275" y="2936558"/>
            <a:ext cx="1653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世界上根本就不存在早恋或偷食禁果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643675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1000">
        <p159:morph option="byObject"/>
      </p:transition>
    </mc:Choice>
    <mc:Fallback>
      <p:transition spd="slow" advClick="0" advTm="100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1067</Words>
  <Application>Microsoft Office PowerPoint</Application>
  <PresentationFormat>自定义</PresentationFormat>
  <Paragraphs>148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deming y</dc:creator>
  <cp:lastModifiedBy>风轻无痕</cp:lastModifiedBy>
  <cp:revision>17</cp:revision>
  <dcterms:created xsi:type="dcterms:W3CDTF">2018-10-14T08:28:43Z</dcterms:created>
  <dcterms:modified xsi:type="dcterms:W3CDTF">2018-10-23T08:45:07Z</dcterms:modified>
</cp:coreProperties>
</file>