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</p:sldIdLst>
  <p:sldSz cx="12192000" cy="6858000"/>
  <p:notesSz cx="6858000" cy="9144000"/>
  <p:embeddedFontLst>
    <p:embeddedFont>
      <p:font typeface="方正大黑简体" panose="02010609030101010101" pitchFamily="65" charset="-122"/>
      <p:regular r:id="rId33"/>
    </p:embeddedFont>
    <p:embeddedFont>
      <p:font typeface="方正兰亭细黑_GBK" panose="02010600030101010101" pitchFamily="2" charset="-122"/>
      <p:regular r:id="rId34"/>
    </p:embeddedFont>
    <p:embeddedFont>
      <p:font typeface="方正正黑简体" panose="02010600030101010101" pitchFamily="2" charset="-122"/>
      <p:regular r:id="rId35"/>
    </p:embeddedFont>
    <p:embeddedFont>
      <p:font typeface="方正正中黑简体" panose="02010600030101010101" pitchFamily="2" charset="-122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libri Light" panose="020F0302020204030204" pitchFamily="34" charset="0"/>
      <p:regular r:id="rId41"/>
      <p:italic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1E4A72"/>
    <a:srgbClr val="2E6BA2"/>
    <a:srgbClr val="016CBA"/>
    <a:srgbClr val="72808B"/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14" y="66"/>
      </p:cViewPr>
      <p:guideLst>
        <p:guide pos="3817"/>
        <p:guide orient="horz" pos="346"/>
        <p:guide orient="horz" pos="3952"/>
        <p:guide pos="7015"/>
        <p:guide pos="642"/>
        <p:guide orient="horz" pos="2160"/>
        <p:guide orient="horz" pos="2500"/>
        <p:guide orient="horz" pos="799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3.fntdata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Worksheet1.xlsx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04-4937-8B15-78677293C2B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g/"通""用""格""式"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04-4937-8B15-78677293C2B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g/"通""用""格""式"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04-4937-8B15-78677293C2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686833280"/>
        <c:axId val="686833840"/>
      </c:barChart>
      <c:catAx>
        <c:axId val="6868332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686833840"/>
        <c:crosses val="autoZero"/>
        <c:auto val="1"/>
        <c:lblAlgn val="ctr"/>
        <c:lblOffset val="100"/>
        <c:noMultiLvlLbl val="0"/>
      </c:catAx>
      <c:valAx>
        <c:axId val="686833840"/>
        <c:scaling>
          <c:orientation val="minMax"/>
        </c:scaling>
        <c:delete val="0"/>
        <c:axPos val="b"/>
        <c:numFmt formatCode="g/&quot;通&quot;&quot;用&quot;&quot;格&quot;&quot;式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  <a:endParaRPr lang="zh-CN"/>
          </a:p>
        </c:txPr>
        <c:crossAx val="6868332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g/"通""用""格""式"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AD-4874-98FF-370BE1AAF15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g/"通""用""格""式"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AD-4874-98FF-370BE1AAF15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g/"通""用""格""式"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AD-4874-98FF-370BE1AAF1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30"/>
        <c:axId val="686843920"/>
        <c:axId val="686844480"/>
      </c:barChart>
      <c:catAx>
        <c:axId val="686843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6844480"/>
        <c:crosses val="autoZero"/>
        <c:auto val="1"/>
        <c:lblAlgn val="ctr"/>
        <c:lblOffset val="100"/>
        <c:noMultiLvlLbl val="0"/>
      </c:catAx>
      <c:valAx>
        <c:axId val="686844480"/>
        <c:scaling>
          <c:orientation val="minMax"/>
        </c:scaling>
        <c:delete val="1"/>
        <c:axPos val="l"/>
        <c:numFmt formatCode="g/&quot;通&quot;&quot;用&quot;&quot;格&quot;&quot;式&quot;" sourceLinked="1"/>
        <c:majorTickMark val="out"/>
        <c:minorTickMark val="none"/>
        <c:tickLblPos val="none"/>
        <c:crossAx val="686843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/>
        <a:lstStyle/>
        <a:p>
          <a:r>
            <a:rPr lang="zh-CN" altLang="en-US" dirty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</dgm:pt>
    <dgm:pt modelId="{4382CFD8-19D1-492E-84E7-AA8DD7BD9480}" type="pres">
      <dgm:prSet presAssocID="{57620EC9-CFF3-487C-8F43-FD95B4923701}" presName="comp1" presStyleCnt="0"/>
      <dgm:spPr/>
    </dgm:pt>
    <dgm:pt modelId="{448BFB69-2399-42E2-A452-11F4934E762B}" type="pres">
      <dgm:prSet presAssocID="{57620EC9-CFF3-487C-8F43-FD95B4923701}" presName="circle1" presStyleLbl="node1" presStyleIdx="0" presStyleCnt="4"/>
      <dgm:spPr/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</dgm:pt>
    <dgm:pt modelId="{F013CCE9-25F2-4186-B831-B3508D614AE5}" type="pres">
      <dgm:prSet presAssocID="{57620EC9-CFF3-487C-8F43-FD95B4923701}" presName="comp2" presStyleCnt="0"/>
      <dgm:spPr/>
    </dgm:pt>
    <dgm:pt modelId="{11BCB45C-5FC9-45F6-A35B-2ECA9ADA8FFB}" type="pres">
      <dgm:prSet presAssocID="{57620EC9-CFF3-487C-8F43-FD95B4923701}" presName="circle2" presStyleLbl="node1" presStyleIdx="1" presStyleCnt="4"/>
      <dgm:spPr/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</dgm:pt>
    <dgm:pt modelId="{4385BED3-6F21-4021-9C74-E39D4F7CF78A}" type="pres">
      <dgm:prSet presAssocID="{57620EC9-CFF3-487C-8F43-FD95B4923701}" presName="comp3" presStyleCnt="0"/>
      <dgm:spPr/>
    </dgm:pt>
    <dgm:pt modelId="{CD806D99-3D63-4070-A96C-9AC76838958B}" type="pres">
      <dgm:prSet presAssocID="{57620EC9-CFF3-487C-8F43-FD95B4923701}" presName="circle3" presStyleLbl="node1" presStyleIdx="2" presStyleCnt="4"/>
      <dgm:spPr/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</dgm:pt>
    <dgm:pt modelId="{830568E2-9886-4459-9C43-D76978FD40BE}" type="pres">
      <dgm:prSet presAssocID="{57620EC9-CFF3-487C-8F43-FD95B4923701}" presName="comp4" presStyleCnt="0"/>
      <dgm:spPr/>
    </dgm:pt>
    <dgm:pt modelId="{9C72EB82-E5BF-45F1-AC5B-298D1AF25B74}" type="pres">
      <dgm:prSet presAssocID="{57620EC9-CFF3-487C-8F43-FD95B4923701}" presName="circle4" presStyleLbl="node1" presStyleIdx="3" presStyleCnt="4"/>
      <dgm:spPr/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</dgm:pt>
  </dgm:ptLst>
  <dgm:cxnLst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BFB69-2399-42E2-A452-11F4934E762B}">
      <dsp:nvSpPr>
        <dsp:cNvPr id="0" name=""/>
        <dsp:cNvSpPr/>
      </dsp:nvSpPr>
      <dsp:spPr>
        <a:xfrm>
          <a:off x="974880" y="0"/>
          <a:ext cx="3899523" cy="389952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</a:p>
      </dsp:txBody>
      <dsp:txXfrm>
        <a:off x="2379488" y="194976"/>
        <a:ext cx="1090306" cy="584928"/>
      </dsp:txXfrm>
    </dsp:sp>
    <dsp:sp modelId="{11BCB45C-5FC9-45F6-A35B-2ECA9ADA8FFB}">
      <dsp:nvSpPr>
        <dsp:cNvPr id="0" name=""/>
        <dsp:cNvSpPr/>
      </dsp:nvSpPr>
      <dsp:spPr>
        <a:xfrm>
          <a:off x="1364832" y="779904"/>
          <a:ext cx="3119618" cy="311961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</a:p>
      </dsp:txBody>
      <dsp:txXfrm>
        <a:off x="2379488" y="967081"/>
        <a:ext cx="1090306" cy="561531"/>
      </dsp:txXfrm>
    </dsp:sp>
    <dsp:sp modelId="{CD806D99-3D63-4070-A96C-9AC76838958B}">
      <dsp:nvSpPr>
        <dsp:cNvPr id="0" name=""/>
        <dsp:cNvSpPr/>
      </dsp:nvSpPr>
      <dsp:spPr>
        <a:xfrm>
          <a:off x="1754785" y="1559809"/>
          <a:ext cx="2339713" cy="23397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</a:p>
      </dsp:txBody>
      <dsp:txXfrm>
        <a:off x="2379488" y="1735287"/>
        <a:ext cx="1090306" cy="526435"/>
      </dsp:txXfrm>
    </dsp:sp>
    <dsp:sp modelId="{9C72EB82-E5BF-45F1-AC5B-298D1AF25B74}">
      <dsp:nvSpPr>
        <dsp:cNvPr id="0" name=""/>
        <dsp:cNvSpPr/>
      </dsp:nvSpPr>
      <dsp:spPr>
        <a:xfrm>
          <a:off x="2144737" y="2339713"/>
          <a:ext cx="1559809" cy="155980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latin typeface="方正正中黑简体" panose="02000000000000000000" pitchFamily="2" charset="-122"/>
              <a:ea typeface="方正正中黑简体" panose="02000000000000000000" pitchFamily="2" charset="-122"/>
            </a:rPr>
            <a:t>请输入标题</a:t>
          </a:r>
        </a:p>
      </dsp:txBody>
      <dsp:txXfrm>
        <a:off x="2373166" y="2729666"/>
        <a:ext cx="1102951" cy="779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9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1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15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/>
            <p:cNvSpPr/>
            <p:nvPr userDrawn="1"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 userDrawn="1"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895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21" Type="http://schemas.openxmlformats.org/officeDocument/2006/relationships/image" Target="../media/image34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5" Type="http://schemas.openxmlformats.org/officeDocument/2006/relationships/image" Target="../media/image37.png"/><Relationship Id="rId2" Type="http://schemas.openxmlformats.org/officeDocument/2006/relationships/image" Target="../media/image16.png"/><Relationship Id="rId16" Type="http://schemas.openxmlformats.org/officeDocument/2006/relationships/image" Target="../media/image30.png"/><Relationship Id="rId20" Type="http://schemas.microsoft.com/office/2007/relationships/hdphoto" Target="../media/hdphoto4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24" Type="http://schemas.openxmlformats.org/officeDocument/2006/relationships/image" Target="../media/image36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23" Type="http://schemas.microsoft.com/office/2007/relationships/hdphoto" Target="../media/hdphoto5.wdp"/><Relationship Id="rId10" Type="http://schemas.openxmlformats.org/officeDocument/2006/relationships/image" Target="../media/image24.png"/><Relationship Id="rId19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Relationship Id="rId22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accent1">
                <a:lumMod val="75000"/>
              </a:schemeClr>
            </a:gs>
            <a:gs pos="50000">
              <a:schemeClr val="bg1"/>
            </a:gs>
            <a:gs pos="100000">
              <a:schemeClr val="bg1"/>
            </a:gs>
            <a:gs pos="0">
              <a:schemeClr val="accent1">
                <a:lumMod val="7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537009" y="1443876"/>
            <a:ext cx="9283391" cy="4508927"/>
            <a:chOff x="1441759" y="1173302"/>
            <a:chExt cx="9167914" cy="5056998"/>
          </a:xfrm>
        </p:grpSpPr>
        <p:sp>
          <p:nvSpPr>
            <p:cNvPr id="5" name="文本框 4"/>
            <p:cNvSpPr txBox="1"/>
            <p:nvPr/>
          </p:nvSpPr>
          <p:spPr>
            <a:xfrm>
              <a:off x="1441759" y="1173303"/>
              <a:ext cx="4663723" cy="4508927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>
                  <a:solidFill>
                    <a:schemeClr val="accent1">
                      <a:lumMod val="75000"/>
                    </a:schemeClr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</a:t>
              </a:r>
              <a:endParaRPr lang="zh-CN" altLang="en-US" sz="80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50" y="1173302"/>
              <a:ext cx="4663723" cy="5056998"/>
            </a:xfrm>
            <a:prstGeom prst="rect">
              <a:avLst/>
            </a:prstGeom>
            <a:solidFill>
              <a:schemeClr val="accent1">
                <a:lumMod val="75000"/>
                <a:alpha val="65000"/>
              </a:schemeClr>
            </a:solidFill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20</a:t>
              </a:r>
              <a:endParaRPr lang="zh-CN" altLang="en-US" sz="8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10365" y="2907629"/>
            <a:ext cx="5771270" cy="1042742"/>
            <a:chOff x="5726122" y="4661824"/>
            <a:chExt cx="5599817" cy="1377036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2793514" cy="137703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年终工</a:t>
              </a:r>
              <a:endParaRPr lang="en-US" altLang="zh-CN" sz="72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513379" y="4661825"/>
              <a:ext cx="2812560" cy="13770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作总结</a:t>
              </a:r>
              <a:endParaRPr lang="zh-CN" altLang="en-US" sz="7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60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/>
                <a:t>02</a:t>
              </a:r>
              <a:endParaRPr lang="zh-CN" altLang="en-US" sz="6000" dirty="0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990000"/>
              <a:chOff x="6105041" y="1622704"/>
              <a:chExt cx="2426420" cy="990000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968432"/>
                <a:chOff x="774864" y="4213596"/>
                <a:chExt cx="2426420" cy="968432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3"/>
                <a:ext cx="2360223" cy="942011"/>
                <a:chOff x="774864" y="4213596"/>
                <a:chExt cx="2426420" cy="968432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47461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/>
                <a:t>01</a:t>
              </a:r>
              <a:endParaRPr lang="zh-CN" altLang="en-US" sz="60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美乐辰旗舰店</a:t>
                    </a:r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是一家高端品牌演示视觉定制服务提供商。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/>
                  <a:t>03</a:t>
                </a:r>
                <a:endParaRPr lang="zh-CN" altLang="en-US" sz="6000" dirty="0"/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82781" y="4213596"/>
                    <a:ext cx="1210588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方正正黑简体" panose="02000000000000000000" pitchFamily="2" charset="-122"/>
                        <a:ea typeface="方正正黑简体" panose="02000000000000000000" pitchFamily="2" charset="-122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美乐辰旗舰店</a:t>
                    </a:r>
                    <a:r>
                      <a:rPr lang="zh-CN" altLang="zh-CN" sz="1200" kern="100" dirty="0">
                        <a:latin typeface="方正兰亭细黑_GBK" panose="02000000000000000000" pitchFamily="2" charset="-122"/>
                        <a:ea typeface="方正兰亭细黑_GBK" panose="02000000000000000000" pitchFamily="2" charset="-122"/>
                        <a:cs typeface="Times New Roman" panose="02020603050405020304" pitchFamily="18" charset="0"/>
                      </a:rPr>
                      <a:t>是一家高端品牌演示视觉定制服务提供商。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000" dirty="0"/>
                  <a:t>04</a:t>
                </a:r>
                <a:endParaRPr lang="zh-CN" altLang="en-US" sz="6000" dirty="0"/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1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73"/>
                <a:ext cx="2360223" cy="975411"/>
                <a:chOff x="774864" y="4213596"/>
                <a:chExt cx="2426420" cy="1002768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73"/>
                <a:ext cx="2360223" cy="975411"/>
                <a:chOff x="774864" y="4213596"/>
                <a:chExt cx="2426420" cy="1002768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73"/>
                <a:ext cx="2360223" cy="975411"/>
                <a:chOff x="774864" y="4213596"/>
                <a:chExt cx="2426420" cy="1002768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73"/>
                <a:ext cx="2360223" cy="975411"/>
                <a:chOff x="774864" y="4213596"/>
                <a:chExt cx="2426420" cy="1002768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50894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1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chemeClr val="accent1">
                  <a:lumMod val="50000"/>
                </a:schemeClr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120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250950" y="1924050"/>
            <a:ext cx="2019300" cy="3721100"/>
            <a:chOff x="1250950" y="1924050"/>
            <a:chExt cx="2019300" cy="3721100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/>
                    <a:t>01</a:t>
                  </a:r>
                  <a:endParaRPr lang="zh-CN" altLang="en-US" sz="3600" dirty="0"/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067068"/>
              <a:chOff x="1269319" y="3443904"/>
              <a:chExt cx="2000930" cy="2067068"/>
            </a:xfrm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721100"/>
            <a:chOff x="3820583" y="1924050"/>
            <a:chExt cx="2019300" cy="3721100"/>
          </a:xfrm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/>
                    <a:t>02</a:t>
                  </a:r>
                  <a:endParaRPr lang="zh-CN" altLang="en-US" sz="3600" dirty="0"/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067068"/>
              <a:chOff x="1269319" y="3443904"/>
              <a:chExt cx="2000930" cy="2067068"/>
            </a:xfrm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721100"/>
            <a:chOff x="6390217" y="1924050"/>
            <a:chExt cx="2028485" cy="3721100"/>
          </a:xfrm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/>
                    <a:t>03</a:t>
                  </a:r>
                  <a:endParaRPr lang="zh-CN" altLang="en-US" sz="3600" dirty="0"/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067068"/>
              <a:chOff x="1269319" y="3443904"/>
              <a:chExt cx="2000930" cy="2067068"/>
            </a:xfrm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721100"/>
            <a:chOff x="8959850" y="1924050"/>
            <a:chExt cx="2019300" cy="3721100"/>
          </a:xfrm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/>
                    <a:t>04</a:t>
                  </a:r>
                  <a:endParaRPr lang="zh-CN" altLang="en-US" sz="3600" dirty="0"/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067068"/>
              <a:chOff x="1269319" y="3443904"/>
              <a:chExt cx="2000930" cy="2067068"/>
            </a:xfrm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6004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529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3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5" name="矩形 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3692258120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chemeClr val="accent1">
                  <a:lumMod val="75000"/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chemeClr val="accent1">
                  <a:lumMod val="75000"/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301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50085"/>
              <a:chOff x="1767149" y="1910679"/>
              <a:chExt cx="2964508" cy="850085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831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solidFill>
                      <a:schemeClr val="bg1"/>
                    </a:solidFill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19202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rgbClr val="933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rgbClr val="BBF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1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081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4" name="矩形 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7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chemeClr val="accent1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2700000">
                  <a:schemeClr val="tx1">
                    <a:lumMod val="95000"/>
                    <a:lumOff val="5000"/>
                    <a:alpha val="46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/>
                  <a:t>01</a:t>
                </a:r>
                <a:endParaRPr lang="zh-CN" altLang="en-US" sz="4400" dirty="0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368800" cy="2032681"/>
            <a:chOff x="6096000" y="3709220"/>
            <a:chExt cx="4368800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368800" cy="2032681"/>
              <a:chOff x="6096000" y="3709220"/>
              <a:chExt cx="4368800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chemeClr val="accent5">
                  <a:lumMod val="75000"/>
                  <a:alpha val="84000"/>
                </a:schemeClr>
              </a:solidFill>
              <a:ln>
                <a:noFill/>
              </a:ln>
              <a:effectLst>
                <a:innerShdw blurRad="825500" dist="279400" dir="135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755335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/>
                  <a:t>04</a:t>
                </a:r>
                <a:endParaRPr lang="zh-CN" altLang="en-US" sz="4400" dirty="0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86000"/>
                </a:schemeClr>
              </a:solidFill>
              <a:ln>
                <a:noFill/>
              </a:ln>
              <a:effectLst>
                <a:innerShdw blurRad="825500" dist="279400" dir="189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/>
                  <a:t>03</a:t>
                </a:r>
                <a:endParaRPr lang="zh-CN" altLang="en-US" sz="3200" dirty="0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03221" cy="1478928"/>
            <a:chOff x="6096000" y="2237410"/>
            <a:chExt cx="3203221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03221" cy="1478928"/>
              <a:chOff x="6096000" y="2237410"/>
              <a:chExt cx="3203221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91000"/>
                </a:schemeClr>
              </a:solidFill>
              <a:ln>
                <a:noFill/>
              </a:ln>
              <a:effectLst>
                <a:innerShdw blurRad="825500" dist="279400" dir="8100000">
                  <a:schemeClr val="accent5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014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/>
                  <a:t>02</a:t>
                </a:r>
                <a:endParaRPr lang="zh-CN" altLang="en-US" sz="3200" dirty="0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</p:spTree>
    <p:extLst>
      <p:ext uri="{BB962C8B-B14F-4D97-AF65-F5344CB8AC3E}">
        <p14:creationId xmlns:p14="http://schemas.microsoft.com/office/powerpoint/2010/main" val="4106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  <p:bldP spid="57" grpId="0"/>
      <p:bldP spid="57" grpId="1"/>
      <p:bldP spid="73" grpId="0"/>
      <p:bldP spid="7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点击输入标题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en-US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3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6495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rgbClr val="1E4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rgbClr val="016C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rgbClr val="2E6B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028928"/>
              <a:chOff x="2179772" y="3086460"/>
              <a:chExt cx="7930689" cy="1028928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en-US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2-3</a:t>
                </a:r>
                <a:r>
                  <a:rPr lang="zh-CN" altLang="zh-CN" sz="14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603001" y="5062548"/>
            <a:ext cx="7367812" cy="691419"/>
            <a:chOff x="2603001" y="5062548"/>
            <a:chExt cx="7367812" cy="691419"/>
          </a:xfrm>
        </p:grpSpPr>
        <p:grpSp>
          <p:nvGrpSpPr>
            <p:cNvPr id="224" name="Group 119"/>
            <p:cNvGrpSpPr>
              <a:grpSpLocks noChangeAspect="1"/>
            </p:cNvGrpSpPr>
            <p:nvPr/>
          </p:nvGrpSpPr>
          <p:grpSpPr bwMode="auto">
            <a:xfrm>
              <a:off x="2603001" y="5074672"/>
              <a:ext cx="864596" cy="646776"/>
              <a:chOff x="3502" y="1893"/>
              <a:chExt cx="647" cy="484"/>
            </a:xfrm>
          </p:grpSpPr>
          <p:sp>
            <p:nvSpPr>
              <p:cNvPr id="228" name="Freeform 122"/>
              <p:cNvSpPr>
                <a:spLocks noEditPoints="1"/>
              </p:cNvSpPr>
              <p:nvPr/>
            </p:nvSpPr>
            <p:spPr bwMode="auto">
              <a:xfrm>
                <a:off x="3502" y="1893"/>
                <a:ext cx="647" cy="484"/>
              </a:xfrm>
              <a:custGeom>
                <a:avLst/>
                <a:gdLst>
                  <a:gd name="T0" fmla="*/ 258 w 272"/>
                  <a:gd name="T1" fmla="*/ 175 h 203"/>
                  <a:gd name="T2" fmla="*/ 250 w 272"/>
                  <a:gd name="T3" fmla="*/ 175 h 203"/>
                  <a:gd name="T4" fmla="*/ 250 w 272"/>
                  <a:gd name="T5" fmla="*/ 22 h 203"/>
                  <a:gd name="T6" fmla="*/ 228 w 272"/>
                  <a:gd name="T7" fmla="*/ 0 h 203"/>
                  <a:gd name="T8" fmla="*/ 44 w 272"/>
                  <a:gd name="T9" fmla="*/ 0 h 203"/>
                  <a:gd name="T10" fmla="*/ 22 w 272"/>
                  <a:gd name="T11" fmla="*/ 22 h 203"/>
                  <a:gd name="T12" fmla="*/ 22 w 272"/>
                  <a:gd name="T13" fmla="*/ 175 h 203"/>
                  <a:gd name="T14" fmla="*/ 14 w 272"/>
                  <a:gd name="T15" fmla="*/ 175 h 203"/>
                  <a:gd name="T16" fmla="*/ 0 w 272"/>
                  <a:gd name="T17" fmla="*/ 189 h 203"/>
                  <a:gd name="T18" fmla="*/ 14 w 272"/>
                  <a:gd name="T19" fmla="*/ 203 h 203"/>
                  <a:gd name="T20" fmla="*/ 258 w 272"/>
                  <a:gd name="T21" fmla="*/ 203 h 203"/>
                  <a:gd name="T22" fmla="*/ 272 w 272"/>
                  <a:gd name="T23" fmla="*/ 189 h 203"/>
                  <a:gd name="T24" fmla="*/ 258 w 272"/>
                  <a:gd name="T25" fmla="*/ 175 h 203"/>
                  <a:gd name="T26" fmla="*/ 105 w 272"/>
                  <a:gd name="T27" fmla="*/ 184 h 203"/>
                  <a:gd name="T28" fmla="*/ 105 w 272"/>
                  <a:gd name="T29" fmla="*/ 175 h 203"/>
                  <a:gd name="T30" fmla="*/ 167 w 272"/>
                  <a:gd name="T31" fmla="*/ 175 h 203"/>
                  <a:gd name="T32" fmla="*/ 167 w 272"/>
                  <a:gd name="T33" fmla="*/ 184 h 203"/>
                  <a:gd name="T34" fmla="*/ 105 w 272"/>
                  <a:gd name="T35" fmla="*/ 184 h 203"/>
                  <a:gd name="T36" fmla="*/ 243 w 272"/>
                  <a:gd name="T37" fmla="*/ 196 h 203"/>
                  <a:gd name="T38" fmla="*/ 236 w 272"/>
                  <a:gd name="T39" fmla="*/ 189 h 203"/>
                  <a:gd name="T40" fmla="*/ 243 w 272"/>
                  <a:gd name="T41" fmla="*/ 182 h 203"/>
                  <a:gd name="T42" fmla="*/ 249 w 272"/>
                  <a:gd name="T43" fmla="*/ 189 h 203"/>
                  <a:gd name="T44" fmla="*/ 243 w 272"/>
                  <a:gd name="T45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2" h="203">
                    <a:moveTo>
                      <a:pt x="258" y="175"/>
                    </a:moveTo>
                    <a:cubicBezTo>
                      <a:pt x="250" y="175"/>
                      <a:pt x="250" y="175"/>
                      <a:pt x="250" y="175"/>
                    </a:cubicBezTo>
                    <a:cubicBezTo>
                      <a:pt x="250" y="22"/>
                      <a:pt x="250" y="22"/>
                      <a:pt x="250" y="22"/>
                    </a:cubicBezTo>
                    <a:cubicBezTo>
                      <a:pt x="250" y="10"/>
                      <a:pt x="240" y="0"/>
                      <a:pt x="22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2" y="0"/>
                      <a:pt x="22" y="10"/>
                      <a:pt x="22" y="22"/>
                    </a:cubicBezTo>
                    <a:cubicBezTo>
                      <a:pt x="22" y="175"/>
                      <a:pt x="22" y="175"/>
                      <a:pt x="22" y="175"/>
                    </a:cubicBezTo>
                    <a:cubicBezTo>
                      <a:pt x="14" y="175"/>
                      <a:pt x="14" y="175"/>
                      <a:pt x="14" y="175"/>
                    </a:cubicBezTo>
                    <a:cubicBezTo>
                      <a:pt x="6" y="175"/>
                      <a:pt x="0" y="181"/>
                      <a:pt x="0" y="189"/>
                    </a:cubicBezTo>
                    <a:cubicBezTo>
                      <a:pt x="0" y="197"/>
                      <a:pt x="6" y="203"/>
                      <a:pt x="14" y="203"/>
                    </a:cubicBezTo>
                    <a:cubicBezTo>
                      <a:pt x="258" y="203"/>
                      <a:pt x="258" y="203"/>
                      <a:pt x="258" y="203"/>
                    </a:cubicBezTo>
                    <a:cubicBezTo>
                      <a:pt x="266" y="203"/>
                      <a:pt x="272" y="197"/>
                      <a:pt x="272" y="189"/>
                    </a:cubicBezTo>
                    <a:cubicBezTo>
                      <a:pt x="272" y="181"/>
                      <a:pt x="266" y="175"/>
                      <a:pt x="258" y="175"/>
                    </a:cubicBezTo>
                    <a:close/>
                    <a:moveTo>
                      <a:pt x="105" y="184"/>
                    </a:moveTo>
                    <a:cubicBezTo>
                      <a:pt x="105" y="175"/>
                      <a:pt x="105" y="175"/>
                      <a:pt x="105" y="175"/>
                    </a:cubicBezTo>
                    <a:cubicBezTo>
                      <a:pt x="167" y="175"/>
                      <a:pt x="167" y="175"/>
                      <a:pt x="167" y="175"/>
                    </a:cubicBezTo>
                    <a:cubicBezTo>
                      <a:pt x="167" y="184"/>
                      <a:pt x="167" y="184"/>
                      <a:pt x="167" y="184"/>
                    </a:cubicBezTo>
                    <a:lnTo>
                      <a:pt x="105" y="184"/>
                    </a:lnTo>
                    <a:close/>
                    <a:moveTo>
                      <a:pt x="243" y="196"/>
                    </a:moveTo>
                    <a:cubicBezTo>
                      <a:pt x="239" y="196"/>
                      <a:pt x="236" y="193"/>
                      <a:pt x="236" y="189"/>
                    </a:cubicBezTo>
                    <a:cubicBezTo>
                      <a:pt x="236" y="185"/>
                      <a:pt x="239" y="182"/>
                      <a:pt x="243" y="182"/>
                    </a:cubicBezTo>
                    <a:cubicBezTo>
                      <a:pt x="246" y="182"/>
                      <a:pt x="249" y="185"/>
                      <a:pt x="249" y="189"/>
                    </a:cubicBezTo>
                    <a:cubicBezTo>
                      <a:pt x="249" y="193"/>
                      <a:pt x="246" y="196"/>
                      <a:pt x="243" y="19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Rectangle 123"/>
              <p:cNvSpPr>
                <a:spLocks noChangeArrowheads="1"/>
              </p:cNvSpPr>
              <p:nvPr/>
            </p:nvSpPr>
            <p:spPr bwMode="auto">
              <a:xfrm>
                <a:off x="3607" y="1943"/>
                <a:ext cx="438" cy="326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124"/>
              <p:cNvSpPr>
                <a:spLocks/>
              </p:cNvSpPr>
              <p:nvPr/>
            </p:nvSpPr>
            <p:spPr bwMode="auto">
              <a:xfrm>
                <a:off x="3607" y="1943"/>
                <a:ext cx="438" cy="326"/>
              </a:xfrm>
              <a:custGeom>
                <a:avLst/>
                <a:gdLst>
                  <a:gd name="T0" fmla="*/ 19 w 438"/>
                  <a:gd name="T1" fmla="*/ 20 h 326"/>
                  <a:gd name="T2" fmla="*/ 438 w 438"/>
                  <a:gd name="T3" fmla="*/ 20 h 326"/>
                  <a:gd name="T4" fmla="*/ 438 w 438"/>
                  <a:gd name="T5" fmla="*/ 0 h 326"/>
                  <a:gd name="T6" fmla="*/ 0 w 438"/>
                  <a:gd name="T7" fmla="*/ 0 h 326"/>
                  <a:gd name="T8" fmla="*/ 0 w 438"/>
                  <a:gd name="T9" fmla="*/ 326 h 326"/>
                  <a:gd name="T10" fmla="*/ 19 w 438"/>
                  <a:gd name="T11" fmla="*/ 326 h 326"/>
                  <a:gd name="T12" fmla="*/ 19 w 438"/>
                  <a:gd name="T13" fmla="*/ 2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8" h="326">
                    <a:moveTo>
                      <a:pt x="19" y="20"/>
                    </a:moveTo>
                    <a:lnTo>
                      <a:pt x="438" y="20"/>
                    </a:lnTo>
                    <a:lnTo>
                      <a:pt x="438" y="0"/>
                    </a:lnTo>
                    <a:lnTo>
                      <a:pt x="0" y="0"/>
                    </a:lnTo>
                    <a:lnTo>
                      <a:pt x="0" y="326"/>
                    </a:lnTo>
                    <a:lnTo>
                      <a:pt x="19" y="326"/>
                    </a:lnTo>
                    <a:lnTo>
                      <a:pt x="19" y="20"/>
                    </a:lnTo>
                    <a:close/>
                  </a:path>
                </a:pathLst>
              </a:custGeom>
              <a:solidFill>
                <a:srgbClr val="128A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Oval 125"/>
              <p:cNvSpPr>
                <a:spLocks noChangeArrowheads="1"/>
              </p:cNvSpPr>
              <p:nvPr/>
            </p:nvSpPr>
            <p:spPr bwMode="auto">
              <a:xfrm>
                <a:off x="3814" y="1905"/>
                <a:ext cx="24" cy="24"/>
              </a:xfrm>
              <a:prstGeom prst="ellipse">
                <a:avLst/>
              </a:prstGeom>
              <a:solidFill>
                <a:srgbClr val="554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3" name="Group 128"/>
            <p:cNvGrpSpPr>
              <a:grpSpLocks noChangeAspect="1"/>
            </p:cNvGrpSpPr>
            <p:nvPr/>
          </p:nvGrpSpPr>
          <p:grpSpPr bwMode="auto">
            <a:xfrm>
              <a:off x="4867574" y="5072720"/>
              <a:ext cx="705251" cy="643627"/>
              <a:chOff x="3531" y="1948"/>
              <a:chExt cx="618" cy="564"/>
            </a:xfrm>
          </p:grpSpPr>
          <p:sp>
            <p:nvSpPr>
              <p:cNvPr id="237" name="Freeform 131"/>
              <p:cNvSpPr>
                <a:spLocks/>
              </p:cNvSpPr>
              <p:nvPr/>
            </p:nvSpPr>
            <p:spPr bwMode="auto">
              <a:xfrm>
                <a:off x="3928" y="2341"/>
                <a:ext cx="119" cy="171"/>
              </a:xfrm>
              <a:custGeom>
                <a:avLst/>
                <a:gdLst>
                  <a:gd name="T0" fmla="*/ 30 w 50"/>
                  <a:gd name="T1" fmla="*/ 72 h 72"/>
                  <a:gd name="T2" fmla="*/ 50 w 50"/>
                  <a:gd name="T3" fmla="*/ 72 h 72"/>
                  <a:gd name="T4" fmla="*/ 50 w 50"/>
                  <a:gd name="T5" fmla="*/ 71 h 72"/>
                  <a:gd name="T6" fmla="*/ 18 w 50"/>
                  <a:gd name="T7" fmla="*/ 3 h 72"/>
                  <a:gd name="T8" fmla="*/ 12 w 50"/>
                  <a:gd name="T9" fmla="*/ 1 h 72"/>
                  <a:gd name="T10" fmla="*/ 4 w 50"/>
                  <a:gd name="T11" fmla="*/ 4 h 72"/>
                  <a:gd name="T12" fmla="*/ 1 w 50"/>
                  <a:gd name="T13" fmla="*/ 11 h 72"/>
                  <a:gd name="T14" fmla="*/ 30 w 50"/>
                  <a:gd name="T1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72">
                    <a:moveTo>
                      <a:pt x="30" y="72"/>
                    </a:moveTo>
                    <a:cubicBezTo>
                      <a:pt x="50" y="72"/>
                      <a:pt x="50" y="72"/>
                      <a:pt x="50" y="72"/>
                    </a:cubicBezTo>
                    <a:cubicBezTo>
                      <a:pt x="50" y="72"/>
                      <a:pt x="50" y="71"/>
                      <a:pt x="50" y="7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1"/>
                      <a:pt x="14" y="0"/>
                      <a:pt x="12" y="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1" y="5"/>
                      <a:pt x="0" y="8"/>
                      <a:pt x="1" y="11"/>
                    </a:cubicBezTo>
                    <a:lnTo>
                      <a:pt x="30" y="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32"/>
              <p:cNvSpPr>
                <a:spLocks/>
              </p:cNvSpPr>
              <p:nvPr/>
            </p:nvSpPr>
            <p:spPr bwMode="auto">
              <a:xfrm>
                <a:off x="3819" y="2338"/>
                <a:ext cx="42" cy="174"/>
              </a:xfrm>
              <a:custGeom>
                <a:avLst/>
                <a:gdLst>
                  <a:gd name="T0" fmla="*/ 18 w 18"/>
                  <a:gd name="T1" fmla="*/ 73 h 73"/>
                  <a:gd name="T2" fmla="*/ 18 w 18"/>
                  <a:gd name="T3" fmla="*/ 4 h 73"/>
                  <a:gd name="T4" fmla="*/ 14 w 18"/>
                  <a:gd name="T5" fmla="*/ 0 h 73"/>
                  <a:gd name="T6" fmla="*/ 5 w 18"/>
                  <a:gd name="T7" fmla="*/ 0 h 73"/>
                  <a:gd name="T8" fmla="*/ 0 w 18"/>
                  <a:gd name="T9" fmla="*/ 4 h 73"/>
                  <a:gd name="T10" fmla="*/ 0 w 18"/>
                  <a:gd name="T11" fmla="*/ 73 h 73"/>
                  <a:gd name="T12" fmla="*/ 18 w 18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3">
                    <a:moveTo>
                      <a:pt x="18" y="73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2"/>
                      <a:pt x="16" y="0"/>
                      <a:pt x="1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3"/>
                      <a:pt x="0" y="73"/>
                      <a:pt x="0" y="73"/>
                    </a:cubicBezTo>
                    <a:lnTo>
                      <a:pt x="18" y="7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33"/>
              <p:cNvSpPr>
                <a:spLocks/>
              </p:cNvSpPr>
              <p:nvPr/>
            </p:nvSpPr>
            <p:spPr bwMode="auto">
              <a:xfrm>
                <a:off x="3635" y="2341"/>
                <a:ext cx="117" cy="171"/>
              </a:xfrm>
              <a:custGeom>
                <a:avLst/>
                <a:gdLst>
                  <a:gd name="T0" fmla="*/ 20 w 49"/>
                  <a:gd name="T1" fmla="*/ 72 h 72"/>
                  <a:gd name="T2" fmla="*/ 48 w 49"/>
                  <a:gd name="T3" fmla="*/ 11 h 72"/>
                  <a:gd name="T4" fmla="*/ 46 w 49"/>
                  <a:gd name="T5" fmla="*/ 4 h 72"/>
                  <a:gd name="T6" fmla="*/ 38 w 49"/>
                  <a:gd name="T7" fmla="*/ 1 h 72"/>
                  <a:gd name="T8" fmla="*/ 32 w 49"/>
                  <a:gd name="T9" fmla="*/ 3 h 72"/>
                  <a:gd name="T10" fmla="*/ 0 w 49"/>
                  <a:gd name="T11" fmla="*/ 71 h 72"/>
                  <a:gd name="T12" fmla="*/ 0 w 49"/>
                  <a:gd name="T13" fmla="*/ 72 h 72"/>
                  <a:gd name="T14" fmla="*/ 20 w 49"/>
                  <a:gd name="T1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72">
                    <a:moveTo>
                      <a:pt x="20" y="72"/>
                    </a:moveTo>
                    <a:cubicBezTo>
                      <a:pt x="48" y="11"/>
                      <a:pt x="48" y="11"/>
                      <a:pt x="48" y="11"/>
                    </a:cubicBezTo>
                    <a:cubicBezTo>
                      <a:pt x="49" y="8"/>
                      <a:pt x="48" y="5"/>
                      <a:pt x="46" y="4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6" y="0"/>
                      <a:pt x="33" y="1"/>
                      <a:pt x="32" y="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2"/>
                      <a:pt x="0" y="72"/>
                    </a:cubicBezTo>
                    <a:lnTo>
                      <a:pt x="20" y="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134"/>
              <p:cNvSpPr>
                <a:spLocks noChangeArrowheads="1"/>
              </p:cNvSpPr>
              <p:nvPr/>
            </p:nvSpPr>
            <p:spPr bwMode="auto">
              <a:xfrm>
                <a:off x="3573" y="1974"/>
                <a:ext cx="534" cy="38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889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35"/>
              <p:cNvSpPr>
                <a:spLocks/>
              </p:cNvSpPr>
              <p:nvPr/>
            </p:nvSpPr>
            <p:spPr bwMode="auto">
              <a:xfrm>
                <a:off x="3531" y="1948"/>
                <a:ext cx="618" cy="60"/>
              </a:xfrm>
              <a:custGeom>
                <a:avLst/>
                <a:gdLst>
                  <a:gd name="T0" fmla="*/ 260 w 260"/>
                  <a:gd name="T1" fmla="*/ 15 h 25"/>
                  <a:gd name="T2" fmla="*/ 251 w 260"/>
                  <a:gd name="T3" fmla="*/ 25 h 25"/>
                  <a:gd name="T4" fmla="*/ 10 w 260"/>
                  <a:gd name="T5" fmla="*/ 25 h 25"/>
                  <a:gd name="T6" fmla="*/ 0 w 260"/>
                  <a:gd name="T7" fmla="*/ 15 h 25"/>
                  <a:gd name="T8" fmla="*/ 0 w 260"/>
                  <a:gd name="T9" fmla="*/ 9 h 25"/>
                  <a:gd name="T10" fmla="*/ 10 w 260"/>
                  <a:gd name="T11" fmla="*/ 0 h 25"/>
                  <a:gd name="T12" fmla="*/ 251 w 260"/>
                  <a:gd name="T13" fmla="*/ 0 h 25"/>
                  <a:gd name="T14" fmla="*/ 260 w 260"/>
                  <a:gd name="T15" fmla="*/ 9 h 25"/>
                  <a:gd name="T16" fmla="*/ 260 w 260"/>
                  <a:gd name="T17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0" h="25">
                    <a:moveTo>
                      <a:pt x="260" y="15"/>
                    </a:moveTo>
                    <a:cubicBezTo>
                      <a:pt x="260" y="20"/>
                      <a:pt x="256" y="25"/>
                      <a:pt x="25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5" y="25"/>
                      <a:pt x="0" y="20"/>
                      <a:pt x="0" y="1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251" y="0"/>
                      <a:pt x="251" y="0"/>
                      <a:pt x="251" y="0"/>
                    </a:cubicBezTo>
                    <a:cubicBezTo>
                      <a:pt x="256" y="0"/>
                      <a:pt x="260" y="4"/>
                      <a:pt x="260" y="9"/>
                    </a:cubicBezTo>
                    <a:lnTo>
                      <a:pt x="260" y="1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36"/>
              <p:cNvSpPr>
                <a:spLocks/>
              </p:cNvSpPr>
              <p:nvPr/>
            </p:nvSpPr>
            <p:spPr bwMode="auto">
              <a:xfrm>
                <a:off x="3695" y="2065"/>
                <a:ext cx="59" cy="231"/>
              </a:xfrm>
              <a:custGeom>
                <a:avLst/>
                <a:gdLst>
                  <a:gd name="T0" fmla="*/ 0 w 25"/>
                  <a:gd name="T1" fmla="*/ 4 h 97"/>
                  <a:gd name="T2" fmla="*/ 4 w 25"/>
                  <a:gd name="T3" fmla="*/ 0 h 97"/>
                  <a:gd name="T4" fmla="*/ 21 w 25"/>
                  <a:gd name="T5" fmla="*/ 0 h 97"/>
                  <a:gd name="T6" fmla="*/ 25 w 25"/>
                  <a:gd name="T7" fmla="*/ 4 h 97"/>
                  <a:gd name="T8" fmla="*/ 25 w 25"/>
                  <a:gd name="T9" fmla="*/ 97 h 97"/>
                  <a:gd name="T10" fmla="*/ 0 w 25"/>
                  <a:gd name="T11" fmla="*/ 97 h 97"/>
                  <a:gd name="T12" fmla="*/ 0 w 25"/>
                  <a:gd name="T13" fmla="*/ 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7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0"/>
                      <a:pt x="25" y="2"/>
                      <a:pt x="25" y="4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0" y="97"/>
                      <a:pt x="0" y="97"/>
                      <a:pt x="0" y="97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37"/>
              <p:cNvSpPr>
                <a:spLocks/>
              </p:cNvSpPr>
              <p:nvPr/>
            </p:nvSpPr>
            <p:spPr bwMode="auto">
              <a:xfrm>
                <a:off x="3852" y="2148"/>
                <a:ext cx="62" cy="148"/>
              </a:xfrm>
              <a:custGeom>
                <a:avLst/>
                <a:gdLst>
                  <a:gd name="T0" fmla="*/ 0 w 26"/>
                  <a:gd name="T1" fmla="*/ 4 h 62"/>
                  <a:gd name="T2" fmla="*/ 4 w 26"/>
                  <a:gd name="T3" fmla="*/ 0 h 62"/>
                  <a:gd name="T4" fmla="*/ 22 w 26"/>
                  <a:gd name="T5" fmla="*/ 0 h 62"/>
                  <a:gd name="T6" fmla="*/ 26 w 26"/>
                  <a:gd name="T7" fmla="*/ 4 h 62"/>
                  <a:gd name="T8" fmla="*/ 26 w 26"/>
                  <a:gd name="T9" fmla="*/ 62 h 62"/>
                  <a:gd name="T10" fmla="*/ 0 w 26"/>
                  <a:gd name="T11" fmla="*/ 62 h 62"/>
                  <a:gd name="T12" fmla="*/ 0 w 26"/>
                  <a:gd name="T13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62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0" y="62"/>
                      <a:pt x="0" y="62"/>
                      <a:pt x="0" y="62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8"/>
              <p:cNvSpPr>
                <a:spLocks/>
              </p:cNvSpPr>
              <p:nvPr/>
            </p:nvSpPr>
            <p:spPr bwMode="auto">
              <a:xfrm>
                <a:off x="3926" y="2222"/>
                <a:ext cx="62" cy="74"/>
              </a:xfrm>
              <a:custGeom>
                <a:avLst/>
                <a:gdLst>
                  <a:gd name="T0" fmla="*/ 0 w 26"/>
                  <a:gd name="T1" fmla="*/ 4 h 31"/>
                  <a:gd name="T2" fmla="*/ 4 w 26"/>
                  <a:gd name="T3" fmla="*/ 0 h 31"/>
                  <a:gd name="T4" fmla="*/ 22 w 26"/>
                  <a:gd name="T5" fmla="*/ 0 h 31"/>
                  <a:gd name="T6" fmla="*/ 26 w 26"/>
                  <a:gd name="T7" fmla="*/ 4 h 31"/>
                  <a:gd name="T8" fmla="*/ 26 w 26"/>
                  <a:gd name="T9" fmla="*/ 31 h 31"/>
                  <a:gd name="T10" fmla="*/ 0 w 26"/>
                  <a:gd name="T11" fmla="*/ 31 h 31"/>
                  <a:gd name="T12" fmla="*/ 0 w 26"/>
                  <a:gd name="T13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1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9"/>
              <p:cNvSpPr>
                <a:spLocks/>
              </p:cNvSpPr>
              <p:nvPr/>
            </p:nvSpPr>
            <p:spPr bwMode="auto">
              <a:xfrm>
                <a:off x="3773" y="2103"/>
                <a:ext cx="62" cy="193"/>
              </a:xfrm>
              <a:custGeom>
                <a:avLst/>
                <a:gdLst>
                  <a:gd name="T0" fmla="*/ 0 w 26"/>
                  <a:gd name="T1" fmla="*/ 4 h 81"/>
                  <a:gd name="T2" fmla="*/ 4 w 26"/>
                  <a:gd name="T3" fmla="*/ 0 h 81"/>
                  <a:gd name="T4" fmla="*/ 22 w 26"/>
                  <a:gd name="T5" fmla="*/ 0 h 81"/>
                  <a:gd name="T6" fmla="*/ 26 w 26"/>
                  <a:gd name="T7" fmla="*/ 4 h 81"/>
                  <a:gd name="T8" fmla="*/ 26 w 26"/>
                  <a:gd name="T9" fmla="*/ 81 h 81"/>
                  <a:gd name="T10" fmla="*/ 0 w 26"/>
                  <a:gd name="T11" fmla="*/ 81 h 81"/>
                  <a:gd name="T12" fmla="*/ 0 w 26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81">
                    <a:moveTo>
                      <a:pt x="0" y="4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6" y="2"/>
                      <a:pt x="26" y="4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0" y="81"/>
                      <a:pt x="0" y="81"/>
                      <a:pt x="0" y="8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40"/>
              <p:cNvSpPr>
                <a:spLocks/>
              </p:cNvSpPr>
              <p:nvPr/>
            </p:nvSpPr>
            <p:spPr bwMode="auto">
              <a:xfrm>
                <a:off x="3816" y="2027"/>
                <a:ext cx="122" cy="97"/>
              </a:xfrm>
              <a:custGeom>
                <a:avLst/>
                <a:gdLst>
                  <a:gd name="T0" fmla="*/ 3 w 51"/>
                  <a:gd name="T1" fmla="*/ 0 h 41"/>
                  <a:gd name="T2" fmla="*/ 23 w 51"/>
                  <a:gd name="T3" fmla="*/ 2 h 41"/>
                  <a:gd name="T4" fmla="*/ 24 w 51"/>
                  <a:gd name="T5" fmla="*/ 5 h 41"/>
                  <a:gd name="T6" fmla="*/ 21 w 51"/>
                  <a:gd name="T7" fmla="*/ 8 h 41"/>
                  <a:gd name="T8" fmla="*/ 19 w 51"/>
                  <a:gd name="T9" fmla="*/ 10 h 41"/>
                  <a:gd name="T10" fmla="*/ 18 w 51"/>
                  <a:gd name="T11" fmla="*/ 12 h 41"/>
                  <a:gd name="T12" fmla="*/ 49 w 51"/>
                  <a:gd name="T13" fmla="*/ 36 h 41"/>
                  <a:gd name="T14" fmla="*/ 50 w 51"/>
                  <a:gd name="T15" fmla="*/ 40 h 41"/>
                  <a:gd name="T16" fmla="*/ 47 w 51"/>
                  <a:gd name="T17" fmla="*/ 41 h 41"/>
                  <a:gd name="T18" fmla="*/ 46 w 51"/>
                  <a:gd name="T19" fmla="*/ 41 h 41"/>
                  <a:gd name="T20" fmla="*/ 14 w 51"/>
                  <a:gd name="T21" fmla="*/ 16 h 41"/>
                  <a:gd name="T22" fmla="*/ 12 w 51"/>
                  <a:gd name="T23" fmla="*/ 20 h 41"/>
                  <a:gd name="T24" fmla="*/ 9 w 51"/>
                  <a:gd name="T25" fmla="*/ 22 h 41"/>
                  <a:gd name="T26" fmla="*/ 6 w 51"/>
                  <a:gd name="T27" fmla="*/ 22 h 41"/>
                  <a:gd name="T28" fmla="*/ 0 w 51"/>
                  <a:gd name="T29" fmla="*/ 2 h 41"/>
                  <a:gd name="T30" fmla="*/ 3 w 51"/>
                  <a:gd name="T3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" h="41">
                    <a:moveTo>
                      <a:pt x="3" y="0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4" y="2"/>
                      <a:pt x="25" y="4"/>
                      <a:pt x="24" y="5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51" y="37"/>
                      <a:pt x="51" y="39"/>
                      <a:pt x="50" y="40"/>
                    </a:cubicBezTo>
                    <a:cubicBezTo>
                      <a:pt x="49" y="41"/>
                      <a:pt x="48" y="41"/>
                      <a:pt x="47" y="41"/>
                    </a:cubicBezTo>
                    <a:cubicBezTo>
                      <a:pt x="47" y="41"/>
                      <a:pt x="46" y="41"/>
                      <a:pt x="46" y="41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8" y="24"/>
                      <a:pt x="7" y="23"/>
                      <a:pt x="6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864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8" name="Group 143"/>
            <p:cNvGrpSpPr>
              <a:grpSpLocks noChangeAspect="1"/>
            </p:cNvGrpSpPr>
            <p:nvPr/>
          </p:nvGrpSpPr>
          <p:grpSpPr bwMode="auto">
            <a:xfrm>
              <a:off x="7083130" y="5062548"/>
              <a:ext cx="636804" cy="691419"/>
              <a:chOff x="4612" y="3036"/>
              <a:chExt cx="583" cy="633"/>
            </a:xfrm>
          </p:grpSpPr>
          <p:sp>
            <p:nvSpPr>
              <p:cNvPr id="251" name="Freeform 145"/>
              <p:cNvSpPr>
                <a:spLocks/>
              </p:cNvSpPr>
              <p:nvPr/>
            </p:nvSpPr>
            <p:spPr bwMode="auto">
              <a:xfrm>
                <a:off x="4617" y="3176"/>
                <a:ext cx="105" cy="110"/>
              </a:xfrm>
              <a:custGeom>
                <a:avLst/>
                <a:gdLst>
                  <a:gd name="T0" fmla="*/ 105 w 105"/>
                  <a:gd name="T1" fmla="*/ 110 h 110"/>
                  <a:gd name="T2" fmla="*/ 81 w 105"/>
                  <a:gd name="T3" fmla="*/ 0 h 110"/>
                  <a:gd name="T4" fmla="*/ 0 w 105"/>
                  <a:gd name="T5" fmla="*/ 5 h 110"/>
                  <a:gd name="T6" fmla="*/ 48 w 105"/>
                  <a:gd name="T7" fmla="*/ 53 h 110"/>
                  <a:gd name="T8" fmla="*/ 105 w 105"/>
                  <a:gd name="T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10">
                    <a:moveTo>
                      <a:pt x="105" y="110"/>
                    </a:moveTo>
                    <a:lnTo>
                      <a:pt x="81" y="0"/>
                    </a:lnTo>
                    <a:lnTo>
                      <a:pt x="0" y="5"/>
                    </a:lnTo>
                    <a:lnTo>
                      <a:pt x="48" y="53"/>
                    </a:lnTo>
                    <a:lnTo>
                      <a:pt x="105" y="110"/>
                    </a:lnTo>
                    <a:close/>
                  </a:path>
                </a:pathLst>
              </a:custGeom>
              <a:solidFill>
                <a:srgbClr val="6B4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46"/>
              <p:cNvSpPr>
                <a:spLocks/>
              </p:cNvSpPr>
              <p:nvPr/>
            </p:nvSpPr>
            <p:spPr bwMode="auto">
              <a:xfrm>
                <a:off x="4617" y="3362"/>
                <a:ext cx="105" cy="109"/>
              </a:xfrm>
              <a:custGeom>
                <a:avLst/>
                <a:gdLst>
                  <a:gd name="T0" fmla="*/ 0 w 105"/>
                  <a:gd name="T1" fmla="*/ 5 h 109"/>
                  <a:gd name="T2" fmla="*/ 48 w 105"/>
                  <a:gd name="T3" fmla="*/ 52 h 109"/>
                  <a:gd name="T4" fmla="*/ 105 w 105"/>
                  <a:gd name="T5" fmla="*/ 109 h 109"/>
                  <a:gd name="T6" fmla="*/ 81 w 105"/>
                  <a:gd name="T7" fmla="*/ 0 h 109"/>
                  <a:gd name="T8" fmla="*/ 0 w 105"/>
                  <a:gd name="T9" fmla="*/ 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09">
                    <a:moveTo>
                      <a:pt x="0" y="5"/>
                    </a:moveTo>
                    <a:lnTo>
                      <a:pt x="48" y="52"/>
                    </a:lnTo>
                    <a:lnTo>
                      <a:pt x="105" y="109"/>
                    </a:lnTo>
                    <a:lnTo>
                      <a:pt x="81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B4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47"/>
              <p:cNvSpPr>
                <a:spLocks/>
              </p:cNvSpPr>
              <p:nvPr/>
            </p:nvSpPr>
            <p:spPr bwMode="auto">
              <a:xfrm>
                <a:off x="4617" y="3543"/>
                <a:ext cx="105" cy="107"/>
              </a:xfrm>
              <a:custGeom>
                <a:avLst/>
                <a:gdLst>
                  <a:gd name="T0" fmla="*/ 0 w 105"/>
                  <a:gd name="T1" fmla="*/ 2 h 107"/>
                  <a:gd name="T2" fmla="*/ 48 w 105"/>
                  <a:gd name="T3" fmla="*/ 50 h 107"/>
                  <a:gd name="T4" fmla="*/ 105 w 105"/>
                  <a:gd name="T5" fmla="*/ 107 h 107"/>
                  <a:gd name="T6" fmla="*/ 81 w 105"/>
                  <a:gd name="T7" fmla="*/ 0 h 107"/>
                  <a:gd name="T8" fmla="*/ 0 w 105"/>
                  <a:gd name="T9" fmla="*/ 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07">
                    <a:moveTo>
                      <a:pt x="0" y="2"/>
                    </a:moveTo>
                    <a:lnTo>
                      <a:pt x="48" y="50"/>
                    </a:lnTo>
                    <a:lnTo>
                      <a:pt x="105" y="107"/>
                    </a:lnTo>
                    <a:lnTo>
                      <a:pt x="81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6B49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49"/>
              <p:cNvSpPr>
                <a:spLocks/>
              </p:cNvSpPr>
              <p:nvPr/>
            </p:nvSpPr>
            <p:spPr bwMode="auto">
              <a:xfrm>
                <a:off x="4662" y="3036"/>
                <a:ext cx="533" cy="633"/>
              </a:xfrm>
              <a:custGeom>
                <a:avLst/>
                <a:gdLst>
                  <a:gd name="T0" fmla="*/ 198 w 224"/>
                  <a:gd name="T1" fmla="*/ 0 h 266"/>
                  <a:gd name="T2" fmla="*/ 77 w 224"/>
                  <a:gd name="T3" fmla="*/ 0 h 266"/>
                  <a:gd name="T4" fmla="*/ 26 w 224"/>
                  <a:gd name="T5" fmla="*/ 0 h 266"/>
                  <a:gd name="T6" fmla="*/ 0 w 224"/>
                  <a:gd name="T7" fmla="*/ 27 h 266"/>
                  <a:gd name="T8" fmla="*/ 0 w 224"/>
                  <a:gd name="T9" fmla="*/ 239 h 266"/>
                  <a:gd name="T10" fmla="*/ 26 w 224"/>
                  <a:gd name="T11" fmla="*/ 266 h 266"/>
                  <a:gd name="T12" fmla="*/ 77 w 224"/>
                  <a:gd name="T13" fmla="*/ 266 h 266"/>
                  <a:gd name="T14" fmla="*/ 77 w 224"/>
                  <a:gd name="T15" fmla="*/ 266 h 266"/>
                  <a:gd name="T16" fmla="*/ 198 w 224"/>
                  <a:gd name="T17" fmla="*/ 266 h 266"/>
                  <a:gd name="T18" fmla="*/ 224 w 224"/>
                  <a:gd name="T19" fmla="*/ 239 h 266"/>
                  <a:gd name="T20" fmla="*/ 224 w 224"/>
                  <a:gd name="T21" fmla="*/ 27 h 266"/>
                  <a:gd name="T22" fmla="*/ 198 w 224"/>
                  <a:gd name="T23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266">
                    <a:moveTo>
                      <a:pt x="198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54"/>
                      <a:pt x="12" y="266"/>
                      <a:pt x="26" y="266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77" y="266"/>
                      <a:pt x="77" y="266"/>
                      <a:pt x="77" y="266"/>
                    </a:cubicBezTo>
                    <a:cubicBezTo>
                      <a:pt x="198" y="266"/>
                      <a:pt x="198" y="266"/>
                      <a:pt x="198" y="266"/>
                    </a:cubicBezTo>
                    <a:cubicBezTo>
                      <a:pt x="212" y="266"/>
                      <a:pt x="224" y="254"/>
                      <a:pt x="224" y="239"/>
                    </a:cubicBezTo>
                    <a:cubicBezTo>
                      <a:pt x="224" y="27"/>
                      <a:pt x="224" y="27"/>
                      <a:pt x="224" y="27"/>
                    </a:cubicBezTo>
                    <a:cubicBezTo>
                      <a:pt x="224" y="12"/>
                      <a:pt x="212" y="0"/>
                      <a:pt x="198" y="0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Oval 150"/>
              <p:cNvSpPr>
                <a:spLocks noChangeArrowheads="1"/>
              </p:cNvSpPr>
              <p:nvPr/>
            </p:nvSpPr>
            <p:spPr bwMode="auto">
              <a:xfrm>
                <a:off x="4684" y="3326"/>
                <a:ext cx="57" cy="60"/>
              </a:xfrm>
              <a:prstGeom prst="ellipse">
                <a:avLst/>
              </a:prstGeom>
              <a:solidFill>
                <a:srgbClr val="6F5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151"/>
              <p:cNvSpPr>
                <a:spLocks noChangeArrowheads="1"/>
              </p:cNvSpPr>
              <p:nvPr/>
            </p:nvSpPr>
            <p:spPr bwMode="auto">
              <a:xfrm>
                <a:off x="4693" y="3338"/>
                <a:ext cx="36" cy="36"/>
              </a:xfrm>
              <a:prstGeom prst="ellipse">
                <a:avLst/>
              </a:prstGeom>
              <a:solidFill>
                <a:srgbClr val="503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52"/>
              <p:cNvSpPr>
                <a:spLocks/>
              </p:cNvSpPr>
              <p:nvPr/>
            </p:nvSpPr>
            <p:spPr bwMode="auto">
              <a:xfrm>
                <a:off x="4612" y="3340"/>
                <a:ext cx="105" cy="31"/>
              </a:xfrm>
              <a:custGeom>
                <a:avLst/>
                <a:gdLst>
                  <a:gd name="T0" fmla="*/ 44 w 44"/>
                  <a:gd name="T1" fmla="*/ 6 h 13"/>
                  <a:gd name="T2" fmla="*/ 39 w 44"/>
                  <a:gd name="T3" fmla="*/ 13 h 13"/>
                  <a:gd name="T4" fmla="*/ 5 w 44"/>
                  <a:gd name="T5" fmla="*/ 13 h 13"/>
                  <a:gd name="T6" fmla="*/ 0 w 44"/>
                  <a:gd name="T7" fmla="*/ 6 h 13"/>
                  <a:gd name="T8" fmla="*/ 5 w 44"/>
                  <a:gd name="T9" fmla="*/ 0 h 13"/>
                  <a:gd name="T10" fmla="*/ 39 w 44"/>
                  <a:gd name="T11" fmla="*/ 0 h 13"/>
                  <a:gd name="T12" fmla="*/ 44 w 44"/>
                  <a:gd name="T13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3">
                    <a:moveTo>
                      <a:pt x="44" y="6"/>
                    </a:moveTo>
                    <a:cubicBezTo>
                      <a:pt x="44" y="10"/>
                      <a:pt x="42" y="13"/>
                      <a:pt x="39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2" y="0"/>
                      <a:pt x="44" y="3"/>
                      <a:pt x="44" y="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153"/>
              <p:cNvSpPr>
                <a:spLocks/>
              </p:cNvSpPr>
              <p:nvPr/>
            </p:nvSpPr>
            <p:spPr bwMode="auto">
              <a:xfrm>
                <a:off x="4615" y="3345"/>
                <a:ext cx="100" cy="10"/>
              </a:xfrm>
              <a:custGeom>
                <a:avLst/>
                <a:gdLst>
                  <a:gd name="T0" fmla="*/ 0 w 42"/>
                  <a:gd name="T1" fmla="*/ 4 h 4"/>
                  <a:gd name="T2" fmla="*/ 42 w 42"/>
                  <a:gd name="T3" fmla="*/ 4 h 4"/>
                  <a:gd name="T4" fmla="*/ 38 w 42"/>
                  <a:gd name="T5" fmla="*/ 0 h 4"/>
                  <a:gd name="T6" fmla="*/ 4 w 42"/>
                  <a:gd name="T7" fmla="*/ 0 h 4"/>
                  <a:gd name="T8" fmla="*/ 0 w 4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0" y="4"/>
                    </a:moveTo>
                    <a:cubicBezTo>
                      <a:pt x="42" y="4"/>
                      <a:pt x="42" y="4"/>
                      <a:pt x="42" y="4"/>
                    </a:cubicBezTo>
                    <a:cubicBezTo>
                      <a:pt x="41" y="2"/>
                      <a:pt x="40" y="0"/>
                      <a:pt x="3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2"/>
                      <a:pt x="0" y="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Oval 154"/>
              <p:cNvSpPr>
                <a:spLocks noChangeArrowheads="1"/>
              </p:cNvSpPr>
              <p:nvPr/>
            </p:nvSpPr>
            <p:spPr bwMode="auto">
              <a:xfrm>
                <a:off x="4684" y="3507"/>
                <a:ext cx="57" cy="57"/>
              </a:xfrm>
              <a:prstGeom prst="ellipse">
                <a:avLst/>
              </a:prstGeom>
              <a:solidFill>
                <a:srgbClr val="6F5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Oval 155"/>
              <p:cNvSpPr>
                <a:spLocks noChangeArrowheads="1"/>
              </p:cNvSpPr>
              <p:nvPr/>
            </p:nvSpPr>
            <p:spPr bwMode="auto">
              <a:xfrm>
                <a:off x="4693" y="3519"/>
                <a:ext cx="36" cy="33"/>
              </a:xfrm>
              <a:prstGeom prst="ellipse">
                <a:avLst/>
              </a:prstGeom>
              <a:solidFill>
                <a:srgbClr val="503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56"/>
              <p:cNvSpPr>
                <a:spLocks/>
              </p:cNvSpPr>
              <p:nvPr/>
            </p:nvSpPr>
            <p:spPr bwMode="auto">
              <a:xfrm>
                <a:off x="4612" y="3521"/>
                <a:ext cx="105" cy="29"/>
              </a:xfrm>
              <a:custGeom>
                <a:avLst/>
                <a:gdLst>
                  <a:gd name="T0" fmla="*/ 44 w 44"/>
                  <a:gd name="T1" fmla="*/ 6 h 12"/>
                  <a:gd name="T2" fmla="*/ 39 w 44"/>
                  <a:gd name="T3" fmla="*/ 12 h 12"/>
                  <a:gd name="T4" fmla="*/ 5 w 44"/>
                  <a:gd name="T5" fmla="*/ 12 h 12"/>
                  <a:gd name="T6" fmla="*/ 0 w 44"/>
                  <a:gd name="T7" fmla="*/ 6 h 12"/>
                  <a:gd name="T8" fmla="*/ 5 w 44"/>
                  <a:gd name="T9" fmla="*/ 0 h 12"/>
                  <a:gd name="T10" fmla="*/ 39 w 44"/>
                  <a:gd name="T11" fmla="*/ 0 h 12"/>
                  <a:gd name="T12" fmla="*/ 44 w 44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44" y="6"/>
                    </a:moveTo>
                    <a:cubicBezTo>
                      <a:pt x="44" y="9"/>
                      <a:pt x="42" y="12"/>
                      <a:pt x="39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2" y="0"/>
                      <a:pt x="44" y="3"/>
                      <a:pt x="44" y="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57"/>
              <p:cNvSpPr>
                <a:spLocks/>
              </p:cNvSpPr>
              <p:nvPr/>
            </p:nvSpPr>
            <p:spPr bwMode="auto">
              <a:xfrm>
                <a:off x="4615" y="3526"/>
                <a:ext cx="100" cy="10"/>
              </a:xfrm>
              <a:custGeom>
                <a:avLst/>
                <a:gdLst>
                  <a:gd name="T0" fmla="*/ 0 w 42"/>
                  <a:gd name="T1" fmla="*/ 4 h 4"/>
                  <a:gd name="T2" fmla="*/ 42 w 42"/>
                  <a:gd name="T3" fmla="*/ 4 h 4"/>
                  <a:gd name="T4" fmla="*/ 38 w 42"/>
                  <a:gd name="T5" fmla="*/ 0 h 4"/>
                  <a:gd name="T6" fmla="*/ 4 w 42"/>
                  <a:gd name="T7" fmla="*/ 0 h 4"/>
                  <a:gd name="T8" fmla="*/ 0 w 4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0" y="4"/>
                    </a:moveTo>
                    <a:cubicBezTo>
                      <a:pt x="42" y="4"/>
                      <a:pt x="42" y="4"/>
                      <a:pt x="42" y="4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Oval 158"/>
              <p:cNvSpPr>
                <a:spLocks noChangeArrowheads="1"/>
              </p:cNvSpPr>
              <p:nvPr/>
            </p:nvSpPr>
            <p:spPr bwMode="auto">
              <a:xfrm>
                <a:off x="4684" y="3141"/>
                <a:ext cx="57" cy="57"/>
              </a:xfrm>
              <a:prstGeom prst="ellipse">
                <a:avLst/>
              </a:prstGeom>
              <a:solidFill>
                <a:srgbClr val="6F51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Oval 159"/>
              <p:cNvSpPr>
                <a:spLocks noChangeArrowheads="1"/>
              </p:cNvSpPr>
              <p:nvPr/>
            </p:nvSpPr>
            <p:spPr bwMode="auto">
              <a:xfrm>
                <a:off x="4693" y="3152"/>
                <a:ext cx="36" cy="36"/>
              </a:xfrm>
              <a:prstGeom prst="ellipse">
                <a:avLst/>
              </a:prstGeom>
              <a:solidFill>
                <a:srgbClr val="503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160"/>
              <p:cNvSpPr>
                <a:spLocks/>
              </p:cNvSpPr>
              <p:nvPr/>
            </p:nvSpPr>
            <p:spPr bwMode="auto">
              <a:xfrm>
                <a:off x="4612" y="3155"/>
                <a:ext cx="105" cy="28"/>
              </a:xfrm>
              <a:custGeom>
                <a:avLst/>
                <a:gdLst>
                  <a:gd name="T0" fmla="*/ 44 w 44"/>
                  <a:gd name="T1" fmla="*/ 6 h 12"/>
                  <a:gd name="T2" fmla="*/ 39 w 44"/>
                  <a:gd name="T3" fmla="*/ 12 h 12"/>
                  <a:gd name="T4" fmla="*/ 5 w 44"/>
                  <a:gd name="T5" fmla="*/ 12 h 12"/>
                  <a:gd name="T6" fmla="*/ 0 w 44"/>
                  <a:gd name="T7" fmla="*/ 6 h 12"/>
                  <a:gd name="T8" fmla="*/ 5 w 44"/>
                  <a:gd name="T9" fmla="*/ 0 h 12"/>
                  <a:gd name="T10" fmla="*/ 39 w 44"/>
                  <a:gd name="T11" fmla="*/ 0 h 12"/>
                  <a:gd name="T12" fmla="*/ 44 w 44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44" y="6"/>
                    </a:moveTo>
                    <a:cubicBezTo>
                      <a:pt x="44" y="10"/>
                      <a:pt x="42" y="12"/>
                      <a:pt x="39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2" y="0"/>
                      <a:pt x="44" y="3"/>
                      <a:pt x="44" y="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61"/>
              <p:cNvSpPr>
                <a:spLocks/>
              </p:cNvSpPr>
              <p:nvPr/>
            </p:nvSpPr>
            <p:spPr bwMode="auto">
              <a:xfrm>
                <a:off x="4615" y="3160"/>
                <a:ext cx="100" cy="9"/>
              </a:xfrm>
              <a:custGeom>
                <a:avLst/>
                <a:gdLst>
                  <a:gd name="T0" fmla="*/ 0 w 42"/>
                  <a:gd name="T1" fmla="*/ 4 h 4"/>
                  <a:gd name="T2" fmla="*/ 42 w 42"/>
                  <a:gd name="T3" fmla="*/ 4 h 4"/>
                  <a:gd name="T4" fmla="*/ 38 w 42"/>
                  <a:gd name="T5" fmla="*/ 0 h 4"/>
                  <a:gd name="T6" fmla="*/ 4 w 42"/>
                  <a:gd name="T7" fmla="*/ 0 h 4"/>
                  <a:gd name="T8" fmla="*/ 0 w 4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">
                    <a:moveTo>
                      <a:pt x="0" y="4"/>
                    </a:moveTo>
                    <a:cubicBezTo>
                      <a:pt x="42" y="4"/>
                      <a:pt x="42" y="4"/>
                      <a:pt x="42" y="4"/>
                    </a:cubicBezTo>
                    <a:cubicBezTo>
                      <a:pt x="41" y="1"/>
                      <a:pt x="40" y="0"/>
                      <a:pt x="3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62"/>
              <p:cNvSpPr>
                <a:spLocks/>
              </p:cNvSpPr>
              <p:nvPr/>
            </p:nvSpPr>
            <p:spPr bwMode="auto">
              <a:xfrm>
                <a:off x="4808" y="3212"/>
                <a:ext cx="242" cy="238"/>
              </a:xfrm>
              <a:custGeom>
                <a:avLst/>
                <a:gdLst>
                  <a:gd name="T0" fmla="*/ 102 w 102"/>
                  <a:gd name="T1" fmla="*/ 100 h 100"/>
                  <a:gd name="T2" fmla="*/ 96 w 102"/>
                  <a:gd name="T3" fmla="*/ 84 h 100"/>
                  <a:gd name="T4" fmla="*/ 96 w 102"/>
                  <a:gd name="T5" fmla="*/ 84 h 100"/>
                  <a:gd name="T6" fmla="*/ 74 w 102"/>
                  <a:gd name="T7" fmla="*/ 72 h 100"/>
                  <a:gd name="T8" fmla="*/ 72 w 102"/>
                  <a:gd name="T9" fmla="*/ 71 h 100"/>
                  <a:gd name="T10" fmla="*/ 66 w 102"/>
                  <a:gd name="T11" fmla="*/ 65 h 100"/>
                  <a:gd name="T12" fmla="*/ 64 w 102"/>
                  <a:gd name="T13" fmla="*/ 60 h 100"/>
                  <a:gd name="T14" fmla="*/ 71 w 102"/>
                  <a:gd name="T15" fmla="*/ 49 h 100"/>
                  <a:gd name="T16" fmla="*/ 72 w 102"/>
                  <a:gd name="T17" fmla="*/ 49 h 100"/>
                  <a:gd name="T18" fmla="*/ 74 w 102"/>
                  <a:gd name="T19" fmla="*/ 47 h 100"/>
                  <a:gd name="T20" fmla="*/ 75 w 102"/>
                  <a:gd name="T21" fmla="*/ 43 h 100"/>
                  <a:gd name="T22" fmla="*/ 76 w 102"/>
                  <a:gd name="T23" fmla="*/ 38 h 100"/>
                  <a:gd name="T24" fmla="*/ 74 w 102"/>
                  <a:gd name="T25" fmla="*/ 35 h 100"/>
                  <a:gd name="T26" fmla="*/ 73 w 102"/>
                  <a:gd name="T27" fmla="*/ 35 h 100"/>
                  <a:gd name="T28" fmla="*/ 74 w 102"/>
                  <a:gd name="T29" fmla="*/ 29 h 100"/>
                  <a:gd name="T30" fmla="*/ 75 w 102"/>
                  <a:gd name="T31" fmla="*/ 24 h 100"/>
                  <a:gd name="T32" fmla="*/ 53 w 102"/>
                  <a:gd name="T33" fmla="*/ 0 h 100"/>
                  <a:gd name="T34" fmla="*/ 51 w 102"/>
                  <a:gd name="T35" fmla="*/ 0 h 100"/>
                  <a:gd name="T36" fmla="*/ 49 w 102"/>
                  <a:gd name="T37" fmla="*/ 0 h 100"/>
                  <a:gd name="T38" fmla="*/ 27 w 102"/>
                  <a:gd name="T39" fmla="*/ 24 h 100"/>
                  <a:gd name="T40" fmla="*/ 28 w 102"/>
                  <a:gd name="T41" fmla="*/ 29 h 100"/>
                  <a:gd name="T42" fmla="*/ 29 w 102"/>
                  <a:gd name="T43" fmla="*/ 35 h 100"/>
                  <a:gd name="T44" fmla="*/ 28 w 102"/>
                  <a:gd name="T45" fmla="*/ 35 h 100"/>
                  <a:gd name="T46" fmla="*/ 26 w 102"/>
                  <a:gd name="T47" fmla="*/ 38 h 100"/>
                  <a:gd name="T48" fmla="*/ 27 w 102"/>
                  <a:gd name="T49" fmla="*/ 43 h 100"/>
                  <a:gd name="T50" fmla="*/ 28 w 102"/>
                  <a:gd name="T51" fmla="*/ 47 h 100"/>
                  <a:gd name="T52" fmla="*/ 30 w 102"/>
                  <a:gd name="T53" fmla="*/ 49 h 100"/>
                  <a:gd name="T54" fmla="*/ 31 w 102"/>
                  <a:gd name="T55" fmla="*/ 49 h 100"/>
                  <a:gd name="T56" fmla="*/ 38 w 102"/>
                  <a:gd name="T57" fmla="*/ 60 h 100"/>
                  <a:gd name="T58" fmla="*/ 36 w 102"/>
                  <a:gd name="T59" fmla="*/ 65 h 100"/>
                  <a:gd name="T60" fmla="*/ 30 w 102"/>
                  <a:gd name="T61" fmla="*/ 71 h 100"/>
                  <a:gd name="T62" fmla="*/ 28 w 102"/>
                  <a:gd name="T63" fmla="*/ 72 h 100"/>
                  <a:gd name="T64" fmla="*/ 6 w 102"/>
                  <a:gd name="T65" fmla="*/ 84 h 100"/>
                  <a:gd name="T66" fmla="*/ 6 w 102"/>
                  <a:gd name="T67" fmla="*/ 84 h 100"/>
                  <a:gd name="T68" fmla="*/ 6 w 102"/>
                  <a:gd name="T69" fmla="*/ 84 h 100"/>
                  <a:gd name="T70" fmla="*/ 0 w 102"/>
                  <a:gd name="T71" fmla="*/ 100 h 100"/>
                  <a:gd name="T72" fmla="*/ 102 w 102"/>
                  <a:gd name="T73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100">
                    <a:moveTo>
                      <a:pt x="102" y="100"/>
                    </a:moveTo>
                    <a:cubicBezTo>
                      <a:pt x="101" y="93"/>
                      <a:pt x="99" y="88"/>
                      <a:pt x="96" y="84"/>
                    </a:cubicBezTo>
                    <a:cubicBezTo>
                      <a:pt x="96" y="84"/>
                      <a:pt x="96" y="84"/>
                      <a:pt x="96" y="84"/>
                    </a:cubicBezTo>
                    <a:cubicBezTo>
                      <a:pt x="90" y="77"/>
                      <a:pt x="81" y="75"/>
                      <a:pt x="74" y="72"/>
                    </a:cubicBezTo>
                    <a:cubicBezTo>
                      <a:pt x="73" y="71"/>
                      <a:pt x="73" y="71"/>
                      <a:pt x="72" y="71"/>
                    </a:cubicBezTo>
                    <a:cubicBezTo>
                      <a:pt x="68" y="69"/>
                      <a:pt x="66" y="65"/>
                      <a:pt x="66" y="65"/>
                    </a:cubicBezTo>
                    <a:cubicBezTo>
                      <a:pt x="65" y="63"/>
                      <a:pt x="64" y="60"/>
                      <a:pt x="64" y="60"/>
                    </a:cubicBezTo>
                    <a:cubicBezTo>
                      <a:pt x="67" y="57"/>
                      <a:pt x="69" y="53"/>
                      <a:pt x="71" y="49"/>
                    </a:cubicBezTo>
                    <a:cubicBezTo>
                      <a:pt x="71" y="49"/>
                      <a:pt x="72" y="49"/>
                      <a:pt x="72" y="49"/>
                    </a:cubicBezTo>
                    <a:cubicBezTo>
                      <a:pt x="74" y="50"/>
                      <a:pt x="74" y="48"/>
                      <a:pt x="74" y="47"/>
                    </a:cubicBezTo>
                    <a:cubicBezTo>
                      <a:pt x="74" y="45"/>
                      <a:pt x="75" y="44"/>
                      <a:pt x="75" y="43"/>
                    </a:cubicBezTo>
                    <a:cubicBezTo>
                      <a:pt x="77" y="41"/>
                      <a:pt x="77" y="39"/>
                      <a:pt x="76" y="38"/>
                    </a:cubicBezTo>
                    <a:cubicBezTo>
                      <a:pt x="76" y="35"/>
                      <a:pt x="75" y="34"/>
                      <a:pt x="74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4" y="32"/>
                      <a:pt x="74" y="31"/>
                      <a:pt x="74" y="29"/>
                    </a:cubicBezTo>
                    <a:cubicBezTo>
                      <a:pt x="75" y="27"/>
                      <a:pt x="75" y="26"/>
                      <a:pt x="75" y="24"/>
                    </a:cubicBezTo>
                    <a:cubicBezTo>
                      <a:pt x="75" y="12"/>
                      <a:pt x="65" y="2"/>
                      <a:pt x="53" y="0"/>
                    </a:cubicBezTo>
                    <a:cubicBezTo>
                      <a:pt x="53" y="0"/>
                      <a:pt x="51" y="0"/>
                      <a:pt x="51" y="0"/>
                    </a:cubicBezTo>
                    <a:cubicBezTo>
                      <a:pt x="51" y="0"/>
                      <a:pt x="49" y="0"/>
                      <a:pt x="49" y="0"/>
                    </a:cubicBezTo>
                    <a:cubicBezTo>
                      <a:pt x="37" y="2"/>
                      <a:pt x="27" y="12"/>
                      <a:pt x="27" y="24"/>
                    </a:cubicBezTo>
                    <a:cubicBezTo>
                      <a:pt x="27" y="26"/>
                      <a:pt x="27" y="27"/>
                      <a:pt x="28" y="29"/>
                    </a:cubicBezTo>
                    <a:cubicBezTo>
                      <a:pt x="28" y="31"/>
                      <a:pt x="28" y="32"/>
                      <a:pt x="29" y="35"/>
                    </a:cubicBezTo>
                    <a:cubicBezTo>
                      <a:pt x="29" y="35"/>
                      <a:pt x="29" y="35"/>
                      <a:pt x="28" y="35"/>
                    </a:cubicBezTo>
                    <a:cubicBezTo>
                      <a:pt x="27" y="34"/>
                      <a:pt x="26" y="35"/>
                      <a:pt x="26" y="38"/>
                    </a:cubicBezTo>
                    <a:cubicBezTo>
                      <a:pt x="25" y="39"/>
                      <a:pt x="25" y="41"/>
                      <a:pt x="27" y="43"/>
                    </a:cubicBezTo>
                    <a:cubicBezTo>
                      <a:pt x="27" y="44"/>
                      <a:pt x="28" y="45"/>
                      <a:pt x="28" y="47"/>
                    </a:cubicBezTo>
                    <a:cubicBezTo>
                      <a:pt x="28" y="48"/>
                      <a:pt x="28" y="50"/>
                      <a:pt x="30" y="49"/>
                    </a:cubicBezTo>
                    <a:cubicBezTo>
                      <a:pt x="30" y="49"/>
                      <a:pt x="31" y="49"/>
                      <a:pt x="31" y="49"/>
                    </a:cubicBezTo>
                    <a:cubicBezTo>
                      <a:pt x="33" y="53"/>
                      <a:pt x="35" y="57"/>
                      <a:pt x="38" y="60"/>
                    </a:cubicBezTo>
                    <a:cubicBezTo>
                      <a:pt x="38" y="60"/>
                      <a:pt x="37" y="63"/>
                      <a:pt x="36" y="65"/>
                    </a:cubicBezTo>
                    <a:cubicBezTo>
                      <a:pt x="36" y="65"/>
                      <a:pt x="34" y="69"/>
                      <a:pt x="30" y="71"/>
                    </a:cubicBezTo>
                    <a:cubicBezTo>
                      <a:pt x="29" y="71"/>
                      <a:pt x="29" y="71"/>
                      <a:pt x="28" y="72"/>
                    </a:cubicBezTo>
                    <a:cubicBezTo>
                      <a:pt x="21" y="75"/>
                      <a:pt x="12" y="77"/>
                      <a:pt x="6" y="84"/>
                    </a:cubicBezTo>
                    <a:cubicBezTo>
                      <a:pt x="6" y="84"/>
                      <a:pt x="6" y="84"/>
                      <a:pt x="6" y="84"/>
                    </a:cubicBezTo>
                    <a:cubicBezTo>
                      <a:pt x="6" y="84"/>
                      <a:pt x="6" y="84"/>
                      <a:pt x="6" y="84"/>
                    </a:cubicBezTo>
                    <a:cubicBezTo>
                      <a:pt x="3" y="88"/>
                      <a:pt x="1" y="93"/>
                      <a:pt x="0" y="100"/>
                    </a:cubicBezTo>
                    <a:lnTo>
                      <a:pt x="102" y="100"/>
                    </a:lnTo>
                    <a:close/>
                  </a:path>
                </a:pathLst>
              </a:custGeom>
              <a:solidFill>
                <a:srgbClr val="554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0" name="Group 165"/>
            <p:cNvGrpSpPr>
              <a:grpSpLocks noChangeAspect="1"/>
            </p:cNvGrpSpPr>
            <p:nvPr/>
          </p:nvGrpSpPr>
          <p:grpSpPr bwMode="auto">
            <a:xfrm>
              <a:off x="9305819" y="5077858"/>
              <a:ext cx="664994" cy="655356"/>
              <a:chOff x="5615" y="3531"/>
              <a:chExt cx="276" cy="272"/>
            </a:xfrm>
          </p:grpSpPr>
          <p:sp>
            <p:nvSpPr>
              <p:cNvPr id="274" name="Freeform 168"/>
              <p:cNvSpPr>
                <a:spLocks/>
              </p:cNvSpPr>
              <p:nvPr/>
            </p:nvSpPr>
            <p:spPr bwMode="auto">
              <a:xfrm>
                <a:off x="5615" y="3538"/>
                <a:ext cx="168" cy="174"/>
              </a:xfrm>
              <a:custGeom>
                <a:avLst/>
                <a:gdLst>
                  <a:gd name="T0" fmla="*/ 8 w 70"/>
                  <a:gd name="T1" fmla="*/ 47 h 72"/>
                  <a:gd name="T2" fmla="*/ 8 w 70"/>
                  <a:gd name="T3" fmla="*/ 47 h 72"/>
                  <a:gd name="T4" fmla="*/ 4 w 70"/>
                  <a:gd name="T5" fmla="*/ 33 h 72"/>
                  <a:gd name="T6" fmla="*/ 37 w 70"/>
                  <a:gd name="T7" fmla="*/ 0 h 72"/>
                  <a:gd name="T8" fmla="*/ 70 w 70"/>
                  <a:gd name="T9" fmla="*/ 33 h 72"/>
                  <a:gd name="T10" fmla="*/ 51 w 70"/>
                  <a:gd name="T11" fmla="*/ 63 h 72"/>
                  <a:gd name="T12" fmla="*/ 51 w 70"/>
                  <a:gd name="T13" fmla="*/ 63 h 72"/>
                  <a:gd name="T14" fmla="*/ 0 w 70"/>
                  <a:gd name="T15" fmla="*/ 64 h 72"/>
                  <a:gd name="T16" fmla="*/ 8 w 70"/>
                  <a:gd name="T17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2">
                    <a:moveTo>
                      <a:pt x="8" y="47"/>
                    </a:moveTo>
                    <a:cubicBezTo>
                      <a:pt x="8" y="47"/>
                      <a:pt x="8" y="47"/>
                      <a:pt x="8" y="47"/>
                    </a:cubicBezTo>
                    <a:cubicBezTo>
                      <a:pt x="6" y="43"/>
                      <a:pt x="4" y="38"/>
                      <a:pt x="4" y="33"/>
                    </a:cubicBezTo>
                    <a:cubicBezTo>
                      <a:pt x="4" y="15"/>
                      <a:pt x="19" y="0"/>
                      <a:pt x="37" y="0"/>
                    </a:cubicBezTo>
                    <a:cubicBezTo>
                      <a:pt x="55" y="0"/>
                      <a:pt x="70" y="15"/>
                      <a:pt x="70" y="33"/>
                    </a:cubicBezTo>
                    <a:cubicBezTo>
                      <a:pt x="70" y="46"/>
                      <a:pt x="62" y="57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33" y="72"/>
                      <a:pt x="0" y="64"/>
                    </a:cubicBezTo>
                    <a:cubicBezTo>
                      <a:pt x="0" y="64"/>
                      <a:pt x="13" y="62"/>
                      <a:pt x="8" y="47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9"/>
              <p:cNvSpPr>
                <a:spLocks/>
              </p:cNvSpPr>
              <p:nvPr/>
            </p:nvSpPr>
            <p:spPr bwMode="auto">
              <a:xfrm>
                <a:off x="5619" y="3531"/>
                <a:ext cx="169" cy="173"/>
              </a:xfrm>
              <a:custGeom>
                <a:avLst/>
                <a:gdLst>
                  <a:gd name="T0" fmla="*/ 8 w 70"/>
                  <a:gd name="T1" fmla="*/ 48 h 72"/>
                  <a:gd name="T2" fmla="*/ 8 w 70"/>
                  <a:gd name="T3" fmla="*/ 48 h 72"/>
                  <a:gd name="T4" fmla="*/ 4 w 70"/>
                  <a:gd name="T5" fmla="*/ 33 h 72"/>
                  <a:gd name="T6" fmla="*/ 37 w 70"/>
                  <a:gd name="T7" fmla="*/ 0 h 72"/>
                  <a:gd name="T8" fmla="*/ 70 w 70"/>
                  <a:gd name="T9" fmla="*/ 33 h 72"/>
                  <a:gd name="T10" fmla="*/ 51 w 70"/>
                  <a:gd name="T11" fmla="*/ 63 h 72"/>
                  <a:gd name="T12" fmla="*/ 51 w 70"/>
                  <a:gd name="T13" fmla="*/ 63 h 72"/>
                  <a:gd name="T14" fmla="*/ 0 w 70"/>
                  <a:gd name="T15" fmla="*/ 64 h 72"/>
                  <a:gd name="T16" fmla="*/ 8 w 70"/>
                  <a:gd name="T17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2">
                    <a:moveTo>
                      <a:pt x="8" y="48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6" y="43"/>
                      <a:pt x="4" y="38"/>
                      <a:pt x="4" y="33"/>
                    </a:cubicBezTo>
                    <a:cubicBezTo>
                      <a:pt x="4" y="15"/>
                      <a:pt x="19" y="0"/>
                      <a:pt x="37" y="0"/>
                    </a:cubicBezTo>
                    <a:cubicBezTo>
                      <a:pt x="55" y="0"/>
                      <a:pt x="70" y="15"/>
                      <a:pt x="70" y="33"/>
                    </a:cubicBezTo>
                    <a:cubicBezTo>
                      <a:pt x="70" y="46"/>
                      <a:pt x="62" y="58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33" y="72"/>
                      <a:pt x="0" y="64"/>
                    </a:cubicBezTo>
                    <a:cubicBezTo>
                      <a:pt x="0" y="64"/>
                      <a:pt x="13" y="62"/>
                      <a:pt x="8" y="48"/>
                    </a:cubicBez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70"/>
              <p:cNvSpPr>
                <a:spLocks/>
              </p:cNvSpPr>
              <p:nvPr/>
            </p:nvSpPr>
            <p:spPr bwMode="auto">
              <a:xfrm>
                <a:off x="5723" y="3572"/>
                <a:ext cx="168" cy="173"/>
              </a:xfrm>
              <a:custGeom>
                <a:avLst/>
                <a:gdLst>
                  <a:gd name="T0" fmla="*/ 62 w 70"/>
                  <a:gd name="T1" fmla="*/ 47 h 72"/>
                  <a:gd name="T2" fmla="*/ 62 w 70"/>
                  <a:gd name="T3" fmla="*/ 47 h 72"/>
                  <a:gd name="T4" fmla="*/ 66 w 70"/>
                  <a:gd name="T5" fmla="*/ 32 h 72"/>
                  <a:gd name="T6" fmla="*/ 33 w 70"/>
                  <a:gd name="T7" fmla="*/ 0 h 72"/>
                  <a:gd name="T8" fmla="*/ 0 w 70"/>
                  <a:gd name="T9" fmla="*/ 32 h 72"/>
                  <a:gd name="T10" fmla="*/ 19 w 70"/>
                  <a:gd name="T11" fmla="*/ 62 h 72"/>
                  <a:gd name="T12" fmla="*/ 19 w 70"/>
                  <a:gd name="T13" fmla="*/ 62 h 72"/>
                  <a:gd name="T14" fmla="*/ 70 w 70"/>
                  <a:gd name="T15" fmla="*/ 64 h 72"/>
                  <a:gd name="T16" fmla="*/ 62 w 70"/>
                  <a:gd name="T17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2">
                    <a:moveTo>
                      <a:pt x="62" y="47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4" y="42"/>
                      <a:pt x="66" y="38"/>
                      <a:pt x="66" y="32"/>
                    </a:cubicBezTo>
                    <a:cubicBezTo>
                      <a:pt x="66" y="14"/>
                      <a:pt x="51" y="0"/>
                      <a:pt x="33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6"/>
                      <a:pt x="8" y="57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37" y="72"/>
                      <a:pt x="70" y="64"/>
                    </a:cubicBezTo>
                    <a:cubicBezTo>
                      <a:pt x="70" y="64"/>
                      <a:pt x="57" y="61"/>
                      <a:pt x="62" y="47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71"/>
              <p:cNvSpPr>
                <a:spLocks/>
              </p:cNvSpPr>
              <p:nvPr/>
            </p:nvSpPr>
            <p:spPr bwMode="auto">
              <a:xfrm>
                <a:off x="5716" y="3574"/>
                <a:ext cx="168" cy="174"/>
              </a:xfrm>
              <a:custGeom>
                <a:avLst/>
                <a:gdLst>
                  <a:gd name="T0" fmla="*/ 62 w 70"/>
                  <a:gd name="T1" fmla="*/ 47 h 72"/>
                  <a:gd name="T2" fmla="*/ 62 w 70"/>
                  <a:gd name="T3" fmla="*/ 47 h 72"/>
                  <a:gd name="T4" fmla="*/ 66 w 70"/>
                  <a:gd name="T5" fmla="*/ 33 h 72"/>
                  <a:gd name="T6" fmla="*/ 33 w 70"/>
                  <a:gd name="T7" fmla="*/ 0 h 72"/>
                  <a:gd name="T8" fmla="*/ 0 w 70"/>
                  <a:gd name="T9" fmla="*/ 33 h 72"/>
                  <a:gd name="T10" fmla="*/ 19 w 70"/>
                  <a:gd name="T11" fmla="*/ 62 h 72"/>
                  <a:gd name="T12" fmla="*/ 19 w 70"/>
                  <a:gd name="T13" fmla="*/ 62 h 72"/>
                  <a:gd name="T14" fmla="*/ 70 w 70"/>
                  <a:gd name="T15" fmla="*/ 64 h 72"/>
                  <a:gd name="T16" fmla="*/ 62 w 70"/>
                  <a:gd name="T17" fmla="*/ 4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72">
                    <a:moveTo>
                      <a:pt x="62" y="47"/>
                    </a:moveTo>
                    <a:cubicBezTo>
                      <a:pt x="62" y="47"/>
                      <a:pt x="62" y="47"/>
                      <a:pt x="62" y="47"/>
                    </a:cubicBezTo>
                    <a:cubicBezTo>
                      <a:pt x="65" y="43"/>
                      <a:pt x="66" y="38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46"/>
                      <a:pt x="8" y="57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37" y="72"/>
                      <a:pt x="70" y="64"/>
                    </a:cubicBezTo>
                    <a:cubicBezTo>
                      <a:pt x="70" y="64"/>
                      <a:pt x="57" y="61"/>
                      <a:pt x="62" y="4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Oval 172"/>
              <p:cNvSpPr>
                <a:spLocks noChangeArrowheads="1"/>
              </p:cNvSpPr>
              <p:nvPr/>
            </p:nvSpPr>
            <p:spPr bwMode="auto">
              <a:xfrm>
                <a:off x="5735" y="3642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Oval 173"/>
              <p:cNvSpPr>
                <a:spLocks noChangeArrowheads="1"/>
              </p:cNvSpPr>
              <p:nvPr/>
            </p:nvSpPr>
            <p:spPr bwMode="auto">
              <a:xfrm>
                <a:off x="5778" y="3642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Oval 174"/>
              <p:cNvSpPr>
                <a:spLocks noChangeArrowheads="1"/>
              </p:cNvSpPr>
              <p:nvPr/>
            </p:nvSpPr>
            <p:spPr bwMode="auto">
              <a:xfrm>
                <a:off x="5821" y="3642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Oval 175"/>
              <p:cNvSpPr>
                <a:spLocks noChangeArrowheads="1"/>
              </p:cNvSpPr>
              <p:nvPr/>
            </p:nvSpPr>
            <p:spPr bwMode="auto">
              <a:xfrm>
                <a:off x="5656" y="3704"/>
                <a:ext cx="96" cy="9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76"/>
              <p:cNvSpPr>
                <a:spLocks/>
              </p:cNvSpPr>
              <p:nvPr/>
            </p:nvSpPr>
            <p:spPr bwMode="auto">
              <a:xfrm>
                <a:off x="5663" y="3712"/>
                <a:ext cx="84" cy="84"/>
              </a:xfrm>
              <a:custGeom>
                <a:avLst/>
                <a:gdLst>
                  <a:gd name="T0" fmla="*/ 31 w 35"/>
                  <a:gd name="T1" fmla="*/ 13 h 35"/>
                  <a:gd name="T2" fmla="*/ 22 w 35"/>
                  <a:gd name="T3" fmla="*/ 13 h 35"/>
                  <a:gd name="T4" fmla="*/ 22 w 35"/>
                  <a:gd name="T5" fmla="*/ 4 h 35"/>
                  <a:gd name="T6" fmla="*/ 18 w 35"/>
                  <a:gd name="T7" fmla="*/ 0 h 35"/>
                  <a:gd name="T8" fmla="*/ 16 w 35"/>
                  <a:gd name="T9" fmla="*/ 0 h 35"/>
                  <a:gd name="T10" fmla="*/ 12 w 35"/>
                  <a:gd name="T11" fmla="*/ 4 h 35"/>
                  <a:gd name="T12" fmla="*/ 12 w 35"/>
                  <a:gd name="T13" fmla="*/ 13 h 35"/>
                  <a:gd name="T14" fmla="*/ 3 w 35"/>
                  <a:gd name="T15" fmla="*/ 13 h 35"/>
                  <a:gd name="T16" fmla="*/ 0 w 35"/>
                  <a:gd name="T17" fmla="*/ 16 h 35"/>
                  <a:gd name="T18" fmla="*/ 0 w 35"/>
                  <a:gd name="T19" fmla="*/ 19 h 35"/>
                  <a:gd name="T20" fmla="*/ 3 w 35"/>
                  <a:gd name="T21" fmla="*/ 22 h 35"/>
                  <a:gd name="T22" fmla="*/ 12 w 35"/>
                  <a:gd name="T23" fmla="*/ 22 h 35"/>
                  <a:gd name="T24" fmla="*/ 12 w 35"/>
                  <a:gd name="T25" fmla="*/ 32 h 35"/>
                  <a:gd name="T26" fmla="*/ 16 w 35"/>
                  <a:gd name="T27" fmla="*/ 35 h 35"/>
                  <a:gd name="T28" fmla="*/ 18 w 35"/>
                  <a:gd name="T29" fmla="*/ 35 h 35"/>
                  <a:gd name="T30" fmla="*/ 22 w 35"/>
                  <a:gd name="T31" fmla="*/ 32 h 35"/>
                  <a:gd name="T32" fmla="*/ 22 w 35"/>
                  <a:gd name="T33" fmla="*/ 22 h 35"/>
                  <a:gd name="T34" fmla="*/ 31 w 35"/>
                  <a:gd name="T35" fmla="*/ 22 h 35"/>
                  <a:gd name="T36" fmla="*/ 35 w 35"/>
                  <a:gd name="T37" fmla="*/ 19 h 35"/>
                  <a:gd name="T38" fmla="*/ 35 w 35"/>
                  <a:gd name="T39" fmla="*/ 16 h 35"/>
                  <a:gd name="T40" fmla="*/ 31 w 35"/>
                  <a:gd name="T41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31" y="13"/>
                    </a:move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2"/>
                      <a:pt x="20" y="0"/>
                      <a:pt x="1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2" y="2"/>
                      <a:pt x="12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3"/>
                      <a:pt x="0" y="15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4"/>
                      <a:pt x="14" y="35"/>
                      <a:pt x="16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2" y="34"/>
                      <a:pt x="22" y="3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3" y="22"/>
                      <a:pt x="35" y="21"/>
                      <a:pt x="35" y="19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5"/>
                      <a:pt x="33" y="13"/>
                      <a:pt x="3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126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5187"/>
          <a:stretch/>
        </p:blipFill>
        <p:spPr>
          <a:xfrm>
            <a:off x="-3206" y="2816"/>
            <a:ext cx="6099206" cy="68551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412" y="0"/>
            <a:ext cx="6096000" cy="6858000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57957" y="549275"/>
            <a:ext cx="19904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CONTENTS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6557957" y="113405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目录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338828" cy="953095"/>
            <a:chOff x="8786813" y="2471738"/>
            <a:chExt cx="1338828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请输入标题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338828" cy="953095"/>
            <a:chOff x="8786813" y="2471738"/>
            <a:chExt cx="1338828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3356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540806" cy="953095"/>
            <a:chOff x="8786813" y="2471738"/>
            <a:chExt cx="1540806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请输入标题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540806" cy="953095"/>
            <a:chOff x="8786813" y="2471738"/>
            <a:chExt cx="1540806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5408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请输入标题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6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"/>
                            </p:stCondLst>
                            <p:childTnLst>
                              <p:par>
                                <p:cTn id="8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9" cstate="screen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9" cstate="screen">
                <a:extLst>
                  <a:ext uri="{BEBA8EAE-BF5A-486C-A8C5-ECC9F3942E4B}">
                    <a14:imgProps xmlns:a14="http://schemas.microsoft.com/office/drawing/2010/main">
                      <a14:imgLayer r:embed="rId20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2" cstate="screen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</a:t>
            </a:r>
            <a:r>
              <a:rPr lang="zh-CN" altLang="en-US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gradFill>
            <a:gsLst>
              <a:gs pos="62000">
                <a:srgbClr val="3F81BD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点击输入标题</a:t>
            </a: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60969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小标题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203361"/>
            <a:chOff x="1142715" y="1578323"/>
            <a:chExt cx="9993598" cy="2203361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方正正中黑简体" panose="02000000000000000000" pitchFamily="2" charset="-122"/>
                    <a:ea typeface="方正正中黑简体" panose="02000000000000000000" pitchFamily="2" charset="-122"/>
                  </a:rPr>
                  <a:t>小标题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0415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2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请在此处</a:t>
              </a: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1">
                      <a:lumMod val="75000"/>
                    </a:schemeClr>
                  </a:solidFill>
                </a:rPr>
                <a:t>输入标题</a:t>
              </a:r>
              <a:endParaRPr lang="en-US" altLang="zh-CN" sz="36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</a:t>
            </a: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2-3</a:t>
            </a:r>
            <a:r>
              <a:rPr lang="zh-CN" altLang="zh-CN" sz="16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243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568" grpId="0"/>
      <p:bldP spid="2568" grpId="1"/>
      <p:bldP spid="2569" grpId="0"/>
      <p:bldP spid="256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A</a:t>
                </a:r>
                <a:endParaRPr lang="zh-CN" altLang="en-US" sz="4400" dirty="0"/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B</a:t>
                </a:r>
                <a:endParaRPr lang="zh-CN" altLang="en-US" sz="4400" dirty="0"/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C</a:t>
                </a:r>
                <a:endParaRPr lang="zh-CN" altLang="en-US" sz="4400" dirty="0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/>
                  <a:t>D</a:t>
                </a:r>
                <a:endParaRPr lang="zh-CN" altLang="en-US" sz="4400" dirty="0"/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04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</a:t>
              </a: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666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055688" y="549275"/>
            <a:ext cx="10080625" cy="680174"/>
            <a:chOff x="1055688" y="549275"/>
            <a:chExt cx="10080625" cy="680174"/>
          </a:xfrm>
        </p:grpSpPr>
        <p:grpSp>
          <p:nvGrpSpPr>
            <p:cNvPr id="2" name="组合 1"/>
            <p:cNvGrpSpPr/>
            <p:nvPr/>
          </p:nvGrpSpPr>
          <p:grpSpPr>
            <a:xfrm>
              <a:off x="1055688" y="1126210"/>
              <a:ext cx="10080625" cy="103239"/>
              <a:chOff x="6618518" y="1126210"/>
              <a:chExt cx="10080625" cy="10323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618518" y="1126210"/>
                <a:ext cx="1983307" cy="10323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 flipV="1">
                <a:off x="8601825" y="1204049"/>
                <a:ext cx="8097318" cy="1"/>
              </a:xfrm>
              <a:prstGeom prst="line">
                <a:avLst/>
              </a:prstGeom>
              <a:ln w="254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1058966" y="549275"/>
              <a:ext cx="1980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</a:t>
              </a: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172854222"/>
              </p:ext>
            </p:extLst>
          </p:nvPr>
        </p:nvGraphicFramePr>
        <p:xfrm>
          <a:off x="5456420" y="2602668"/>
          <a:ext cx="5081665" cy="2766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677109"/>
            <a:chOff x="5537600" y="2075944"/>
            <a:chExt cx="4723711" cy="677109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680512"/>
            <a:ext cx="4723711" cy="677109"/>
            <a:chOff x="5537600" y="2075944"/>
            <a:chExt cx="4723711" cy="677109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点击输入标题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499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  <p:bldGraphic spid="36" grpId="1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45523" y="1778191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/>
              <a:t>NO.1</a:t>
            </a:r>
            <a:endParaRPr lang="zh-CN" altLang="en-US" sz="6000" dirty="0"/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/>
              <a:t>NO.2</a:t>
            </a:r>
            <a:endParaRPr lang="zh-CN" altLang="en-US" sz="6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763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/>
              <a:t>NO.3</a:t>
            </a:r>
            <a:endParaRPr lang="zh-CN" altLang="en-US" sz="6000" dirty="0"/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44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5" grpId="0"/>
      <p:bldP spid="15" grpId="1"/>
      <p:bldP spid="16" grpId="0"/>
      <p:bldP spid="16" grpId="1"/>
      <p:bldP spid="17" grpId="0"/>
      <p:bldP spid="17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23718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</a:t>
              </a: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5221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</a:t>
              </a: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</a:t>
              </a: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助力您走向成功。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11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151656"/>
              <a:chOff x="869805" y="4213596"/>
              <a:chExt cx="2220117" cy="1151656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4915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146554"/>
              <a:chOff x="869805" y="4213596"/>
              <a:chExt cx="2220117" cy="1146554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4864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864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sp>
        <p:nvSpPr>
          <p:cNvPr id="176" name="文本框 175"/>
          <p:cNvSpPr txBox="1"/>
          <p:nvPr/>
        </p:nvSpPr>
        <p:spPr>
          <a:xfrm>
            <a:off x="6418154" y="1713432"/>
            <a:ext cx="37638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更多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精彩</a:t>
            </a:r>
            <a:endParaRPr lang="en-US" altLang="zh-CN" dirty="0">
              <a:solidFill>
                <a:schemeClr val="accent1">
                  <a:lumMod val="7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关注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美乐辰旗舰店</a:t>
            </a: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>
                    <a:lumMod val="7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rgbClr val="788F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919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76" grpId="0"/>
      <p:bldP spid="176" grpId="1"/>
      <p:bldP spid="178" grpId="0"/>
      <p:bldP spid="178" grpId="1"/>
      <p:bldP spid="179" grpId="0"/>
      <p:bldP spid="179" grpId="1"/>
      <p:bldP spid="180" grpId="0"/>
      <p:bldP spid="18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32921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助力您走向成功。</a:t>
            </a: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是一家高端品牌演示视觉定制服务提供商，国内各行业演示视觉高端定制，助力企业演讲、产品发布会、报告等工作，</a:t>
            </a:r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359075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"/>
                            </p:stCondLst>
                            <p:childTnLst>
                              <p:par>
                                <p:cTn id="5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220" grpId="0"/>
      <p:bldP spid="220" grpId="1"/>
      <p:bldP spid="221" grpId="0"/>
      <p:bldP spid="22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39534" y="1520785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</a:rPr>
                <a:t>THA</a:t>
              </a:r>
              <a:r>
                <a:rPr lang="en-US" altLang="zh-CN" sz="8800" dirty="0">
                  <a:solidFill>
                    <a:schemeClr val="accent1">
                      <a:lumMod val="75000"/>
                    </a:schemeClr>
                  </a:solidFill>
                </a:rPr>
                <a:t>NKS</a:t>
              </a:r>
              <a:endParaRPr lang="zh-CN" altLang="en-US" sz="88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谢谢</a:t>
              </a:r>
              <a:r>
                <a:rPr lang="zh-CN" altLang="en-US" sz="5400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观赏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93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2812341239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578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Graphic spid="17" grpId="0">
        <p:bldAsOne/>
      </p:bldGraphic>
      <p:bldGraphic spid="17" grpId="1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600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369187"/>
            <a:chOff x="1112220" y="4243220"/>
            <a:chExt cx="1839558" cy="1369187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369187"/>
            <a:chOff x="1112220" y="4243220"/>
            <a:chExt cx="1839558" cy="1369187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369187"/>
            <a:chOff x="1112220" y="4243220"/>
            <a:chExt cx="1839558" cy="1369187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369187"/>
            <a:chOff x="1112220" y="4243220"/>
            <a:chExt cx="1839558" cy="1369187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>
                      <a:lumMod val="75000"/>
                    </a:schemeClr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33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"/>
                            </p:stCondLst>
                            <p:childTnLst>
                              <p:par>
                                <p:cTn id="7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"/>
                            </p:stCondLst>
                            <p:childTnLst>
                              <p:par>
                                <p:cTn id="8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"/>
                            </p:stCondLst>
                            <p:childTnLst>
                              <p:par>
                                <p:cTn id="9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50"/>
                            </p:stCondLst>
                            <p:childTnLst>
                              <p:par>
                                <p:cTn id="10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250"/>
                            </p:stCondLst>
                            <p:childTnLst>
                              <p:par>
                                <p:cTn id="12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rgbClr val="72808B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rgbClr val="1E4A72">
              <a:alpha val="87000"/>
            </a:srgb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20" name="矩形 1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219276"/>
            <a:chOff x="2831659" y="3416850"/>
            <a:chExt cx="1941352" cy="1219276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7497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美乐辰旗舰店</a:t>
            </a:r>
            <a:r>
              <a:rPr lang="zh-CN" altLang="zh-CN" sz="12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是一家高端品牌演示视觉定制服务提供商。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056823" y="2185728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美乐辰</a:t>
            </a:r>
            <a:endParaRPr lang="zh-CN" altLang="en-US" sz="14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226672" cy="685547"/>
            <a:chOff x="7481888" y="4022393"/>
            <a:chExt cx="2226672" cy="685547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868387" y="4400163"/>
              <a:ext cx="8401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endParaRPr lang="zh-CN" altLang="en-US" sz="1400" dirty="0"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054004"/>
            <a:chOff x="2515308" y="1835618"/>
            <a:chExt cx="1593126" cy="1054004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200" kern="100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738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5" grpId="0" animBg="1"/>
      <p:bldP spid="15" grpId="1" animBg="1"/>
      <p:bldP spid="22" grpId="0"/>
      <p:bldP spid="22" grpId="1"/>
      <p:bldP spid="26" grpId="0"/>
      <p:bldP spid="26" grpId="1"/>
      <p:bldP spid="12" grpId="0" animBg="1"/>
      <p:bldP spid="12" grpId="1" animBg="1"/>
      <p:bldP spid="31" grpId="0"/>
      <p:bldP spid="31" grpId="1"/>
      <p:bldP spid="32" grpId="0"/>
      <p:bldP spid="32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solidFill>
              <a:schemeClr val="bg1"/>
            </a:solidFill>
            <a:ln w="508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>
              <a:outerShdw blurRad="127000" dist="127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6096000" y="1622703"/>
            <a:ext cx="2324099" cy="1515117"/>
            <a:chOff x="6096000" y="1622703"/>
            <a:chExt cx="2324099" cy="1515117"/>
          </a:xfrm>
        </p:grpSpPr>
        <p:sp>
          <p:nvSpPr>
            <p:cNvPr id="7" name="矩形 6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53" name="组合 1052"/>
            <p:cNvGrpSpPr/>
            <p:nvPr/>
          </p:nvGrpSpPr>
          <p:grpSpPr>
            <a:xfrm>
              <a:off x="6106626" y="1622704"/>
              <a:ext cx="2313473" cy="1143380"/>
              <a:chOff x="6106626" y="1622704"/>
              <a:chExt cx="2313473" cy="1143380"/>
            </a:xfrm>
          </p:grpSpPr>
          <p:sp>
            <p:nvSpPr>
              <p:cNvPr id="1043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6199982" y="1644272"/>
                <a:ext cx="2220117" cy="1121812"/>
                <a:chOff x="869805" y="4213596"/>
                <a:chExt cx="2220117" cy="1121812"/>
              </a:xfrm>
            </p:grpSpPr>
            <p:sp>
              <p:nvSpPr>
                <p:cNvPr id="65" name="文本框 64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方正正黑简体" panose="02000000000000000000" pitchFamily="2" charset="-122"/>
                      <a:ea typeface="方正正黑简体" panose="02000000000000000000" pitchFamily="2" charset="-122"/>
                    </a:rPr>
                    <a:t>请输入标题</a:t>
                  </a:r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869805" y="4873743"/>
                  <a:ext cx="2220117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美乐辰旗舰店</a:t>
                  </a:r>
                  <a:r>
                    <a:rPr lang="zh-CN" altLang="zh-CN" sz="1200" kern="100" dirty="0">
                      <a:latin typeface="方正兰亭细黑_GBK" panose="02000000000000000000" pitchFamily="2" charset="-122"/>
                      <a:ea typeface="方正兰亭细黑_GBK" panose="02000000000000000000" pitchFamily="2" charset="-122"/>
                      <a:cs typeface="Times New Roman" panose="02020603050405020304" pitchFamily="18" charset="0"/>
                    </a:rPr>
                    <a:t>是一家高端品牌演示视觉定制服务提供商。</a:t>
                  </a:r>
                </a:p>
              </p:txBody>
            </p:sp>
          </p:grpSp>
        </p:grpSp>
      </p:grpSp>
      <p:grpSp>
        <p:nvGrpSpPr>
          <p:cNvPr id="12" name="组合 11"/>
          <p:cNvGrpSpPr/>
          <p:nvPr/>
        </p:nvGrpSpPr>
        <p:grpSpPr>
          <a:xfrm>
            <a:off x="8788947" y="1622704"/>
            <a:ext cx="2324100" cy="1515116"/>
            <a:chOff x="8788947" y="1622704"/>
            <a:chExt cx="2324100" cy="1515116"/>
          </a:xfrm>
        </p:grpSpPr>
        <p:sp>
          <p:nvSpPr>
            <p:cNvPr id="45" name="矩形 44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45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47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892930" y="1622704"/>
              <a:ext cx="2220117" cy="1121812"/>
              <a:chOff x="869805" y="4213596"/>
              <a:chExt cx="2220117" cy="1121812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8840938" y="3979264"/>
            <a:ext cx="2295375" cy="1612066"/>
            <a:chOff x="8840938" y="3979264"/>
            <a:chExt cx="2295375" cy="1612066"/>
          </a:xfrm>
        </p:grpSpPr>
        <p:sp>
          <p:nvSpPr>
            <p:cNvPr id="47" name="矩形 46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26" name="组合 1025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892930" y="4039708"/>
              <a:ext cx="2220117" cy="1121812"/>
              <a:chOff x="869805" y="4213596"/>
              <a:chExt cx="2220117" cy="1121812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131168" y="4007273"/>
            <a:ext cx="2297142" cy="1584057"/>
            <a:chOff x="6131168" y="4007273"/>
            <a:chExt cx="2297142" cy="1584057"/>
          </a:xfrm>
        </p:grpSpPr>
        <p:sp>
          <p:nvSpPr>
            <p:cNvPr id="46" name="矩形 45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6" name="组合 1035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1034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208193" y="4039708"/>
              <a:ext cx="2220117" cy="1121812"/>
              <a:chOff x="869805" y="4213596"/>
              <a:chExt cx="2220117" cy="1121812"/>
            </a:xfrm>
          </p:grpSpPr>
          <p:sp>
            <p:nvSpPr>
              <p:cNvPr id="74" name="文本框 73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请输入标题</a:t>
                </a: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869805" y="4873743"/>
                <a:ext cx="2220117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美乐辰旗舰店</a:t>
                </a:r>
                <a:r>
                  <a:rPr lang="zh-CN" altLang="zh-CN" sz="1200" kern="100" dirty="0">
                    <a:latin typeface="方正兰亭细黑_GBK" panose="02000000000000000000" pitchFamily="2" charset="-122"/>
                    <a:ea typeface="方正兰亭细黑_GBK" panose="02000000000000000000" pitchFamily="2" charset="-122"/>
                    <a:cs typeface="Times New Roman" panose="02020603050405020304" pitchFamily="18" charset="0"/>
                  </a:rPr>
                  <a:t>是一家高端品牌演示视觉定制服务提供商。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73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309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请输入标题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8518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66353" y="1499318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782943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</a:t>
              </a: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782943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美乐辰旗舰店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是一家高端品牌演示视觉定制服务提供商，国内各行业演示视觉高端定制，助力企业演讲、产品发布会、报告等工作，</a:t>
              </a:r>
              <a:r>
                <a:rPr lang="zh-CN" altLang="en-US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美乐辰</a:t>
              </a:r>
              <a:r>
                <a:rPr lang="zh-CN" altLang="zh-CN" sz="1400" kern="100" dirty="0">
                  <a:latin typeface="方正兰亭细黑_GBK" panose="02000000000000000000" pitchFamily="2" charset="-122"/>
                  <a:ea typeface="方正兰亭细黑_GBK" panose="02000000000000000000" pitchFamily="2" charset="-122"/>
                  <a:cs typeface="Times New Roman" panose="02020603050405020304" pitchFamily="18" charset="0"/>
                </a:rPr>
                <a:t>助力您走向成功。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729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</p:bldLst>
  </p:timing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3324</TotalTime>
  <Words>2812</Words>
  <Application>Microsoft Office PowerPoint</Application>
  <PresentationFormat>宽屏</PresentationFormat>
  <Paragraphs>238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2" baseType="lpstr">
      <vt:lpstr>方正大黑简体</vt:lpstr>
      <vt:lpstr>Times New Roman</vt:lpstr>
      <vt:lpstr>方正正中黑简体</vt:lpstr>
      <vt:lpstr>Wingdings</vt:lpstr>
      <vt:lpstr>宋体</vt:lpstr>
      <vt:lpstr>方正正黑简体</vt:lpstr>
      <vt:lpstr>Calibri Light</vt:lpstr>
      <vt:lpstr>Calibri</vt:lpstr>
      <vt:lpstr>Arial</vt:lpstr>
      <vt:lpstr>方正兰亭细黑_GBK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Mcx</dc:creator>
  <cp:lastModifiedBy>Administrator</cp:lastModifiedBy>
  <cp:revision>282</cp:revision>
  <dcterms:created xsi:type="dcterms:W3CDTF">2014-11-23T16:31:18Z</dcterms:created>
  <dcterms:modified xsi:type="dcterms:W3CDTF">2018-07-23T08:28:05Z</dcterms:modified>
</cp:coreProperties>
</file>