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78" r:id="rId2"/>
    <p:sldId id="279" r:id="rId3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55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70" d="100"/>
        <a:sy n="17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979C788D-A84D-4C25-A92C-8BA031350340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 smtClean="0"/>
              <a:t>单击此处编辑母版文本样式</a:t>
            </a:r>
          </a:p>
          <a:p>
            <a:pPr lvl="1"/>
            <a:r>
              <a:rPr lang="zh-CN" altLang="en-US" noProof="0" smtClean="0"/>
              <a:t>第二级</a:t>
            </a:r>
          </a:p>
          <a:p>
            <a:pPr lvl="2"/>
            <a:r>
              <a:rPr lang="zh-CN" altLang="en-US" noProof="0" smtClean="0"/>
              <a:t>第三级</a:t>
            </a:r>
          </a:p>
          <a:p>
            <a:pPr lvl="3"/>
            <a:r>
              <a:rPr lang="zh-CN" altLang="en-US" noProof="0" smtClean="0"/>
              <a:t>第四级</a:t>
            </a:r>
          </a:p>
          <a:p>
            <a:pPr lvl="4"/>
            <a:r>
              <a:rPr lang="zh-CN" altLang="en-US" noProof="0" smtClean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55DC1B9E-54AD-4C03-8716-6BF445D5966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17429375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690A2C-5A22-4780-87B2-C1262CDFB4A8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3421CD-3247-4609-8D8E-B962D28EF21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FA281E-670F-4078-89DF-DBC669BFF53B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3C049A-A723-4538-ACDD-F7C1ECEFCC7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23F3F4-9CAA-4193-A767-243730F2E6CE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08BF9-D0CC-4A4F-8730-F0B5F71333A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F19B65-8D73-4F8E-9D54-A970C3337000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1C1B9B-4B7D-44F9-89AA-4D1BA709E96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AA8AFC-E274-43A6-AD46-88D46756941D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7B0EE5-EBFD-4D48-B9C4-B0C386313E6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A24538-9B7A-47AC-AB9E-E86637925C47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342BE1-2EF7-4490-9D0D-BC48AA51C98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BF23DB-0338-445F-9BB3-645BFAB00772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204FF5-95F5-49CF-9325-BDCA31ED140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F3C286-41BE-4813-B4A6-2B8F48F181CF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457149-450F-44C5-A4D3-A1389234308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8B4B24-8A33-4444-966E-B52C3E42BAEF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50A2F0-0E62-448A-84A6-B36EEA62D6A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73612E-AA49-4FDF-BCEA-71A245581E77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E02C92-467C-4043-B599-707880D6D6F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0F3A77-4BB3-497C-9334-D90A6CA18CE5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148EE1-DA77-4DCA-8DE2-E984BBBB924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12408E5F-31E0-4122-BA1F-089907F462E8}" type="datetimeFigureOut">
              <a:rPr lang="zh-CN" altLang="en-US"/>
              <a:pPr>
                <a:defRPr/>
              </a:pPr>
              <a:t>2016/3/8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8E795DE-0293-4818-BDEB-E269DBDB3ED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Ellipse 9"/>
          <p:cNvSpPr>
            <a:spLocks noChangeArrowheads="1"/>
          </p:cNvSpPr>
          <p:nvPr/>
        </p:nvSpPr>
        <p:spPr bwMode="gray">
          <a:xfrm>
            <a:off x="1600200" y="2085975"/>
            <a:ext cx="6057900" cy="3600450"/>
          </a:xfrm>
          <a:prstGeom prst="ellipse">
            <a:avLst/>
          </a:prstGeom>
          <a:noFill/>
          <a:ln w="12700" algn="ctr">
            <a:solidFill>
              <a:srgbClr val="AEAEAE"/>
            </a:solidFill>
            <a:round/>
            <a:headEnd/>
            <a:tailEnd/>
          </a:ln>
        </p:spPr>
        <p:txBody>
          <a:bodyPr anchor="ctr"/>
          <a:lstStyle/>
          <a:p>
            <a:pPr algn="ctr"/>
            <a:endParaRPr lang="zh-CN" altLang="zh-CN">
              <a:solidFill>
                <a:srgbClr val="FFFFFF"/>
              </a:solidFill>
              <a:latin typeface="Calibri" pitchFamily="34" charset="0"/>
            </a:endParaRPr>
          </a:p>
        </p:txBody>
      </p:sp>
      <p:sp>
        <p:nvSpPr>
          <p:cNvPr id="43011" name="Text Box 13"/>
          <p:cNvSpPr txBox="1">
            <a:spLocks noChangeArrowheads="1"/>
          </p:cNvSpPr>
          <p:nvPr/>
        </p:nvSpPr>
        <p:spPr bwMode="gray">
          <a:xfrm>
            <a:off x="6313488" y="4938713"/>
            <a:ext cx="1616075" cy="73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600" noProof="1">
                <a:solidFill>
                  <a:srgbClr val="080808"/>
                </a:solidFill>
                <a:cs typeface="Arial" charset="0"/>
              </a:rPr>
              <a:t>All phrases can be replaced with your own text.</a:t>
            </a:r>
          </a:p>
        </p:txBody>
      </p:sp>
      <p:sp>
        <p:nvSpPr>
          <p:cNvPr id="43012" name="Line 36"/>
          <p:cNvSpPr>
            <a:spLocks noChangeShapeType="1"/>
          </p:cNvSpPr>
          <p:nvPr/>
        </p:nvSpPr>
        <p:spPr bwMode="gray">
          <a:xfrm rot="420000" flipV="1">
            <a:off x="5883275" y="5308600"/>
            <a:ext cx="363538" cy="46038"/>
          </a:xfrm>
          <a:prstGeom prst="line">
            <a:avLst/>
          </a:prstGeom>
          <a:noFill/>
          <a:ln w="19050">
            <a:solidFill>
              <a:srgbClr val="AEAEAE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43013" name="Text Box 13"/>
          <p:cNvSpPr txBox="1">
            <a:spLocks noChangeArrowheads="1"/>
          </p:cNvSpPr>
          <p:nvPr/>
        </p:nvSpPr>
        <p:spPr bwMode="gray">
          <a:xfrm>
            <a:off x="962025" y="3175000"/>
            <a:ext cx="1616075" cy="73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600" noProof="1">
                <a:solidFill>
                  <a:srgbClr val="080808"/>
                </a:solidFill>
                <a:cs typeface="Arial" charset="0"/>
              </a:rPr>
              <a:t>All phrases can be replaced with your own text.</a:t>
            </a:r>
          </a:p>
        </p:txBody>
      </p:sp>
      <p:sp>
        <p:nvSpPr>
          <p:cNvPr id="43014" name="Line 36"/>
          <p:cNvSpPr>
            <a:spLocks noChangeShapeType="1"/>
          </p:cNvSpPr>
          <p:nvPr/>
        </p:nvSpPr>
        <p:spPr bwMode="gray">
          <a:xfrm rot="420000" flipV="1">
            <a:off x="2528888" y="3521075"/>
            <a:ext cx="363537" cy="46038"/>
          </a:xfrm>
          <a:prstGeom prst="line">
            <a:avLst/>
          </a:prstGeom>
          <a:noFill/>
          <a:ln w="19050">
            <a:solidFill>
              <a:srgbClr val="AEAEAE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43015" name="Text Box 13"/>
          <p:cNvSpPr txBox="1">
            <a:spLocks noChangeArrowheads="1"/>
          </p:cNvSpPr>
          <p:nvPr/>
        </p:nvSpPr>
        <p:spPr bwMode="gray">
          <a:xfrm>
            <a:off x="1446213" y="4811713"/>
            <a:ext cx="1616075" cy="73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600" noProof="1">
                <a:solidFill>
                  <a:srgbClr val="080808"/>
                </a:solidFill>
                <a:cs typeface="Arial" charset="0"/>
              </a:rPr>
              <a:t>All phrases can be replaced with your own text.</a:t>
            </a:r>
          </a:p>
        </p:txBody>
      </p:sp>
      <p:sp>
        <p:nvSpPr>
          <p:cNvPr id="43016" name="Line 36"/>
          <p:cNvSpPr>
            <a:spLocks noChangeShapeType="1"/>
          </p:cNvSpPr>
          <p:nvPr/>
        </p:nvSpPr>
        <p:spPr bwMode="gray">
          <a:xfrm rot="420000" flipV="1">
            <a:off x="3005138" y="5149850"/>
            <a:ext cx="363537" cy="46038"/>
          </a:xfrm>
          <a:prstGeom prst="line">
            <a:avLst/>
          </a:prstGeom>
          <a:noFill/>
          <a:ln w="19050">
            <a:solidFill>
              <a:srgbClr val="AEAEAE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43017" name="Text Box 13"/>
          <p:cNvSpPr txBox="1">
            <a:spLocks noChangeArrowheads="1"/>
          </p:cNvSpPr>
          <p:nvPr/>
        </p:nvSpPr>
        <p:spPr bwMode="gray">
          <a:xfrm>
            <a:off x="6846888" y="3052763"/>
            <a:ext cx="1616075" cy="73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600" noProof="1">
                <a:solidFill>
                  <a:srgbClr val="080808"/>
                </a:solidFill>
                <a:cs typeface="Arial" charset="0"/>
              </a:rPr>
              <a:t>All phrases can be replaced with your own text.</a:t>
            </a:r>
          </a:p>
        </p:txBody>
      </p:sp>
      <p:sp>
        <p:nvSpPr>
          <p:cNvPr id="43018" name="Line 36"/>
          <p:cNvSpPr>
            <a:spLocks noChangeShapeType="1"/>
          </p:cNvSpPr>
          <p:nvPr/>
        </p:nvSpPr>
        <p:spPr bwMode="gray">
          <a:xfrm rot="420000" flipV="1">
            <a:off x="6416675" y="3422650"/>
            <a:ext cx="363538" cy="46038"/>
          </a:xfrm>
          <a:prstGeom prst="line">
            <a:avLst/>
          </a:prstGeom>
          <a:noFill/>
          <a:ln w="19050">
            <a:solidFill>
              <a:srgbClr val="AEAEAE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43019" name="Text Box 13"/>
          <p:cNvSpPr txBox="1">
            <a:spLocks noChangeArrowheads="1"/>
          </p:cNvSpPr>
          <p:nvPr/>
        </p:nvSpPr>
        <p:spPr bwMode="gray">
          <a:xfrm>
            <a:off x="3281363" y="1512888"/>
            <a:ext cx="2722562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en-US" altLang="zh-CN" sz="1600" noProof="1">
                <a:cs typeface="Arial" charset="0"/>
              </a:rPr>
              <a:t>All phrases can be replaced with your own text.</a:t>
            </a:r>
          </a:p>
        </p:txBody>
      </p:sp>
      <p:sp>
        <p:nvSpPr>
          <p:cNvPr id="43020" name="Line 36"/>
          <p:cNvSpPr>
            <a:spLocks noChangeShapeType="1"/>
          </p:cNvSpPr>
          <p:nvPr/>
        </p:nvSpPr>
        <p:spPr bwMode="gray">
          <a:xfrm rot="420000">
            <a:off x="4637088" y="1990725"/>
            <a:ext cx="15875" cy="131763"/>
          </a:xfrm>
          <a:prstGeom prst="line">
            <a:avLst/>
          </a:prstGeom>
          <a:noFill/>
          <a:ln w="19050">
            <a:solidFill>
              <a:srgbClr val="AEAEAE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grpSp>
        <p:nvGrpSpPr>
          <p:cNvPr id="43021" name="Group 16"/>
          <p:cNvGrpSpPr>
            <a:grpSpLocks/>
          </p:cNvGrpSpPr>
          <p:nvPr/>
        </p:nvGrpSpPr>
        <p:grpSpPr bwMode="auto">
          <a:xfrm>
            <a:off x="2828925" y="2132013"/>
            <a:ext cx="3673475" cy="3546475"/>
            <a:chOff x="1782" y="1343"/>
            <a:chExt cx="2314" cy="2234"/>
          </a:xfrm>
        </p:grpSpPr>
        <p:sp>
          <p:nvSpPr>
            <p:cNvPr id="43042" name="Oval 17"/>
            <p:cNvSpPr>
              <a:spLocks noChangeArrowheads="1"/>
            </p:cNvSpPr>
            <p:nvPr/>
          </p:nvSpPr>
          <p:spPr bwMode="gray">
            <a:xfrm rot="5400000">
              <a:off x="2210" y="1612"/>
              <a:ext cx="1425" cy="888"/>
            </a:xfrm>
            <a:prstGeom prst="ellipse">
              <a:avLst/>
            </a:prstGeom>
            <a:solidFill>
              <a:srgbClr val="4C7013">
                <a:alpha val="79999"/>
              </a:srgbClr>
            </a:solidFill>
            <a:ln w="9525">
              <a:solidFill>
                <a:srgbClr val="C9C9C9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zh-CN" altLang="en-US">
                <a:latin typeface="Calibri" pitchFamily="34" charset="0"/>
              </a:endParaRPr>
            </a:p>
          </p:txBody>
        </p:sp>
        <p:sp>
          <p:nvSpPr>
            <p:cNvPr id="43043" name="Oval 18"/>
            <p:cNvSpPr>
              <a:spLocks noChangeArrowheads="1"/>
            </p:cNvSpPr>
            <p:nvPr/>
          </p:nvSpPr>
          <p:spPr bwMode="gray">
            <a:xfrm rot="1447735" flipH="1">
              <a:off x="1782" y="1919"/>
              <a:ext cx="1425" cy="888"/>
            </a:xfrm>
            <a:prstGeom prst="ellipse">
              <a:avLst/>
            </a:prstGeom>
            <a:solidFill>
              <a:srgbClr val="6B9B1A">
                <a:alpha val="79999"/>
              </a:srgbClr>
            </a:solidFill>
            <a:ln w="9525">
              <a:solidFill>
                <a:srgbClr val="C9C9C9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zh-CN" altLang="en-US">
                <a:latin typeface="Calibri" pitchFamily="34" charset="0"/>
              </a:endParaRPr>
            </a:p>
          </p:txBody>
        </p:sp>
        <p:sp>
          <p:nvSpPr>
            <p:cNvPr id="43044" name="Oval 19"/>
            <p:cNvSpPr>
              <a:spLocks noChangeArrowheads="1"/>
            </p:cNvSpPr>
            <p:nvPr/>
          </p:nvSpPr>
          <p:spPr bwMode="gray">
            <a:xfrm rot="18137245" flipH="1">
              <a:off x="1943" y="2417"/>
              <a:ext cx="1425" cy="888"/>
            </a:xfrm>
            <a:prstGeom prst="ellipse">
              <a:avLst/>
            </a:prstGeom>
            <a:solidFill>
              <a:srgbClr val="90BA45">
                <a:alpha val="79999"/>
              </a:srgbClr>
            </a:solidFill>
            <a:ln w="9525">
              <a:solidFill>
                <a:srgbClr val="C9C9C9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zh-CN" altLang="en-US">
                <a:latin typeface="Calibri" pitchFamily="34" charset="0"/>
              </a:endParaRPr>
            </a:p>
          </p:txBody>
        </p:sp>
        <p:sp>
          <p:nvSpPr>
            <p:cNvPr id="43045" name="Oval 20"/>
            <p:cNvSpPr>
              <a:spLocks noChangeArrowheads="1"/>
            </p:cNvSpPr>
            <p:nvPr/>
          </p:nvSpPr>
          <p:spPr bwMode="gray">
            <a:xfrm rot="3462755">
              <a:off x="2489" y="2421"/>
              <a:ext cx="1425" cy="888"/>
            </a:xfrm>
            <a:prstGeom prst="ellipse">
              <a:avLst/>
            </a:prstGeom>
            <a:solidFill>
              <a:srgbClr val="B2CF7D">
                <a:alpha val="79999"/>
              </a:srgbClr>
            </a:solidFill>
            <a:ln w="9525">
              <a:solidFill>
                <a:srgbClr val="C9C9C9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zh-CN" altLang="en-US">
                <a:latin typeface="Calibri" pitchFamily="34" charset="0"/>
              </a:endParaRPr>
            </a:p>
          </p:txBody>
        </p:sp>
        <p:sp>
          <p:nvSpPr>
            <p:cNvPr id="43046" name="Oval 21"/>
            <p:cNvSpPr>
              <a:spLocks noChangeArrowheads="1"/>
            </p:cNvSpPr>
            <p:nvPr/>
          </p:nvSpPr>
          <p:spPr bwMode="gray">
            <a:xfrm rot="-1447735">
              <a:off x="2671" y="1900"/>
              <a:ext cx="1425" cy="888"/>
            </a:xfrm>
            <a:prstGeom prst="ellipse">
              <a:avLst/>
            </a:prstGeom>
            <a:solidFill>
              <a:srgbClr val="C3DA9A">
                <a:alpha val="79999"/>
              </a:srgbClr>
            </a:solidFill>
            <a:ln w="9525">
              <a:solidFill>
                <a:srgbClr val="C9C9C9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zh-CN" altLang="en-US">
                <a:latin typeface="Calibri" pitchFamily="34" charset="0"/>
              </a:endParaRPr>
            </a:p>
          </p:txBody>
        </p:sp>
      </p:grpSp>
      <p:grpSp>
        <p:nvGrpSpPr>
          <p:cNvPr id="43022" name="Group 22"/>
          <p:cNvGrpSpPr>
            <a:grpSpLocks/>
          </p:cNvGrpSpPr>
          <p:nvPr/>
        </p:nvGrpSpPr>
        <p:grpSpPr bwMode="auto">
          <a:xfrm>
            <a:off x="3121025" y="2330450"/>
            <a:ext cx="2722563" cy="3132138"/>
            <a:chOff x="1966" y="1468"/>
            <a:chExt cx="1715" cy="1973"/>
          </a:xfrm>
        </p:grpSpPr>
        <p:sp>
          <p:nvSpPr>
            <p:cNvPr id="43026" name="Text Box 19"/>
            <p:cNvSpPr txBox="1">
              <a:spLocks noChangeArrowheads="1"/>
            </p:cNvSpPr>
            <p:nvPr/>
          </p:nvSpPr>
          <p:spPr bwMode="gray">
            <a:xfrm>
              <a:off x="2610" y="1468"/>
              <a:ext cx="590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27" name="Text Box 19"/>
            <p:cNvSpPr txBox="1">
              <a:spLocks noChangeArrowheads="1"/>
            </p:cNvSpPr>
            <p:nvPr/>
          </p:nvSpPr>
          <p:spPr bwMode="gray">
            <a:xfrm>
              <a:off x="2789" y="1752"/>
              <a:ext cx="590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28" name="Text Box 19"/>
            <p:cNvSpPr txBox="1">
              <a:spLocks noChangeArrowheads="1"/>
            </p:cNvSpPr>
            <p:nvPr/>
          </p:nvSpPr>
          <p:spPr bwMode="gray">
            <a:xfrm>
              <a:off x="2433" y="1746"/>
              <a:ext cx="590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29" name="Text Box 19"/>
            <p:cNvSpPr txBox="1">
              <a:spLocks noChangeArrowheads="1"/>
            </p:cNvSpPr>
            <p:nvPr/>
          </p:nvSpPr>
          <p:spPr bwMode="gray">
            <a:xfrm>
              <a:off x="1973" y="2296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0" name="Text Box 19"/>
            <p:cNvSpPr txBox="1">
              <a:spLocks noChangeArrowheads="1"/>
            </p:cNvSpPr>
            <p:nvPr/>
          </p:nvSpPr>
          <p:spPr bwMode="gray">
            <a:xfrm>
              <a:off x="1966" y="2010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1" name="Text Box 19"/>
            <p:cNvSpPr txBox="1">
              <a:spLocks noChangeArrowheads="1"/>
            </p:cNvSpPr>
            <p:nvPr/>
          </p:nvSpPr>
          <p:spPr bwMode="gray">
            <a:xfrm>
              <a:off x="2290" y="2160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2" name="Text Box 19"/>
            <p:cNvSpPr txBox="1">
              <a:spLocks noChangeArrowheads="1"/>
            </p:cNvSpPr>
            <p:nvPr/>
          </p:nvSpPr>
          <p:spPr bwMode="gray">
            <a:xfrm>
              <a:off x="2290" y="2795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3" name="Text Box 19"/>
            <p:cNvSpPr txBox="1">
              <a:spLocks noChangeArrowheads="1"/>
            </p:cNvSpPr>
            <p:nvPr/>
          </p:nvSpPr>
          <p:spPr bwMode="gray">
            <a:xfrm>
              <a:off x="2452" y="3059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4" name="Text Box 19"/>
            <p:cNvSpPr txBox="1">
              <a:spLocks noChangeArrowheads="1"/>
            </p:cNvSpPr>
            <p:nvPr/>
          </p:nvSpPr>
          <p:spPr bwMode="gray">
            <a:xfrm>
              <a:off x="2242" y="3287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5" name="Text Box 19"/>
            <p:cNvSpPr txBox="1">
              <a:spLocks noChangeArrowheads="1"/>
            </p:cNvSpPr>
            <p:nvPr/>
          </p:nvSpPr>
          <p:spPr bwMode="gray">
            <a:xfrm>
              <a:off x="3243" y="3203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6" name="Text Box 19"/>
            <p:cNvSpPr txBox="1">
              <a:spLocks noChangeArrowheads="1"/>
            </p:cNvSpPr>
            <p:nvPr/>
          </p:nvSpPr>
          <p:spPr bwMode="gray">
            <a:xfrm>
              <a:off x="3334" y="2886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7" name="Text Box 19"/>
            <p:cNvSpPr txBox="1">
              <a:spLocks noChangeArrowheads="1"/>
            </p:cNvSpPr>
            <p:nvPr/>
          </p:nvSpPr>
          <p:spPr bwMode="gray">
            <a:xfrm>
              <a:off x="2843" y="2940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8" name="Text Box 19"/>
            <p:cNvSpPr txBox="1">
              <a:spLocks noChangeArrowheads="1"/>
            </p:cNvSpPr>
            <p:nvPr/>
          </p:nvSpPr>
          <p:spPr bwMode="gray">
            <a:xfrm>
              <a:off x="3379" y="1979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39" name="Text Box 19"/>
            <p:cNvSpPr txBox="1">
              <a:spLocks noChangeArrowheads="1"/>
            </p:cNvSpPr>
            <p:nvPr/>
          </p:nvSpPr>
          <p:spPr bwMode="gray">
            <a:xfrm>
              <a:off x="3424" y="2296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40" name="Text Box 19"/>
            <p:cNvSpPr txBox="1">
              <a:spLocks noChangeArrowheads="1"/>
            </p:cNvSpPr>
            <p:nvPr/>
          </p:nvSpPr>
          <p:spPr bwMode="gray">
            <a:xfrm>
              <a:off x="3061" y="2251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3041" name="Text Box 19"/>
            <p:cNvSpPr txBox="1">
              <a:spLocks noChangeArrowheads="1"/>
            </p:cNvSpPr>
            <p:nvPr/>
          </p:nvSpPr>
          <p:spPr bwMode="gray">
            <a:xfrm>
              <a:off x="2925" y="2523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</p:grpSp>
      <p:sp>
        <p:nvSpPr>
          <p:cNvPr id="43023" name="Line 36"/>
          <p:cNvSpPr>
            <a:spLocks noChangeShapeType="1"/>
          </p:cNvSpPr>
          <p:nvPr/>
        </p:nvSpPr>
        <p:spPr bwMode="gray">
          <a:xfrm rot="420000" flipV="1">
            <a:off x="5883275" y="5308600"/>
            <a:ext cx="363538" cy="46038"/>
          </a:xfrm>
          <a:prstGeom prst="line">
            <a:avLst/>
          </a:prstGeom>
          <a:noFill/>
          <a:ln w="19050">
            <a:solidFill>
              <a:srgbClr val="AEAEAE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43024" name="Textfeld 7"/>
          <p:cNvSpPr txBox="1">
            <a:spLocks noChangeArrowheads="1"/>
          </p:cNvSpPr>
          <p:nvPr/>
        </p:nvSpPr>
        <p:spPr bwMode="gray">
          <a:xfrm>
            <a:off x="155575" y="174625"/>
            <a:ext cx="8988425" cy="1006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de-DE" altLang="zh-CN" sz="6000" b="1" dirty="0">
                <a:solidFill>
                  <a:srgbClr val="6B9B1A"/>
                </a:solidFill>
                <a:cs typeface="Arial" charset="0"/>
              </a:rPr>
              <a:t>OVAL VENN</a:t>
            </a:r>
            <a:r>
              <a:rPr lang="de-DE" altLang="zh-CN" sz="6000" dirty="0">
                <a:solidFill>
                  <a:srgbClr val="595959"/>
                </a:solidFill>
                <a:cs typeface="Arial" charset="0"/>
              </a:rPr>
              <a:t>DIAGRAM</a:t>
            </a:r>
          </a:p>
        </p:txBody>
      </p:sp>
      <p:sp>
        <p:nvSpPr>
          <p:cNvPr id="43025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200" noProof="1">
                <a:solidFill>
                  <a:srgbClr val="7F7F7F"/>
                </a:solidFill>
                <a:cs typeface="Arial" charset="0"/>
              </a:rPr>
              <a:t>For PowerPoint  97-20</a:t>
            </a:r>
            <a:r>
              <a:rPr lang="de-DE" altLang="zh-CN" sz="1200">
                <a:solidFill>
                  <a:srgbClr val="7F7F7F"/>
                </a:solidFill>
                <a:cs typeface="Arial" charset="0"/>
              </a:rPr>
              <a:t>10</a:t>
            </a:r>
            <a:endParaRPr lang="de-DE" altLang="zh-CN" sz="1200" noProof="1">
              <a:solidFill>
                <a:srgbClr val="7F7F7F"/>
              </a:solidFill>
              <a:cs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033" name="Group 10"/>
          <p:cNvGrpSpPr>
            <a:grpSpLocks/>
          </p:cNvGrpSpPr>
          <p:nvPr/>
        </p:nvGrpSpPr>
        <p:grpSpPr bwMode="auto">
          <a:xfrm>
            <a:off x="0" y="-11113"/>
            <a:ext cx="9144000" cy="5948363"/>
            <a:chOff x="0" y="0"/>
            <a:chExt cx="5760" cy="3747"/>
          </a:xfrm>
        </p:grpSpPr>
        <p:sp>
          <p:nvSpPr>
            <p:cNvPr id="44070" name="Rectangle 2"/>
            <p:cNvSpPr>
              <a:spLocks noChangeArrowheads="1"/>
            </p:cNvSpPr>
            <p:nvPr/>
          </p:nvSpPr>
          <p:spPr bwMode="gray">
            <a:xfrm flipV="1">
              <a:off x="0" y="0"/>
              <a:ext cx="5760" cy="1658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 rot="10800000" wrap="none" lIns="90000" tIns="90000" rIns="72000" bIns="90000" anchor="ctr"/>
            <a:lstStyle/>
            <a:p>
              <a:pPr algn="ctr" eaLnBrk="0" hangingPunct="0"/>
              <a:endParaRPr lang="zh-CN" altLang="zh-CN">
                <a:solidFill>
                  <a:schemeClr val="bg1"/>
                </a:solidFill>
                <a:latin typeface="Calibri" pitchFamily="34" charset="0"/>
              </a:endParaRPr>
            </a:p>
          </p:txBody>
        </p:sp>
        <p:sp>
          <p:nvSpPr>
            <p:cNvPr id="44071" name="Rectangle 3"/>
            <p:cNvSpPr>
              <a:spLocks noChangeArrowheads="1"/>
            </p:cNvSpPr>
            <p:nvPr/>
          </p:nvSpPr>
          <p:spPr bwMode="gray">
            <a:xfrm>
              <a:off x="0" y="1842"/>
              <a:ext cx="5760" cy="928"/>
            </a:xfrm>
            <a:prstGeom prst="rect">
              <a:avLst/>
            </a:prstGeom>
            <a:gradFill rotWithShape="1">
              <a:gsLst>
                <a:gs pos="0">
                  <a:srgbClr val="5F5F5F"/>
                </a:gs>
                <a:gs pos="100000">
                  <a:srgbClr val="DDDDDD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lIns="90000" tIns="90000" rIns="72000" bIns="90000" anchor="ctr"/>
            <a:lstStyle/>
            <a:p>
              <a:pPr algn="ctr" eaLnBrk="0" hangingPunct="0"/>
              <a:endParaRPr lang="zh-CN" altLang="zh-CN">
                <a:solidFill>
                  <a:schemeClr val="bg1"/>
                </a:solidFill>
                <a:latin typeface="Calibri" pitchFamily="34" charset="0"/>
              </a:endParaRPr>
            </a:p>
          </p:txBody>
        </p:sp>
        <p:sp>
          <p:nvSpPr>
            <p:cNvPr id="44072" name="Rectangle 8"/>
            <p:cNvSpPr>
              <a:spLocks noChangeArrowheads="1"/>
            </p:cNvSpPr>
            <p:nvPr/>
          </p:nvSpPr>
          <p:spPr bwMode="gray">
            <a:xfrm flipV="1">
              <a:off x="0" y="1603"/>
              <a:ext cx="5760" cy="246"/>
            </a:xfrm>
            <a:prstGeom prst="rect">
              <a:avLst/>
            </a:prstGeom>
            <a:gradFill rotWithShape="1">
              <a:gsLst>
                <a:gs pos="0">
                  <a:srgbClr val="5F5F5F"/>
                </a:gs>
                <a:gs pos="100000">
                  <a:srgbClr val="000000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rot="10800000" wrap="none" lIns="90000" tIns="90000" rIns="72000" bIns="90000" anchor="ctr"/>
            <a:lstStyle/>
            <a:p>
              <a:pPr algn="ctr" eaLnBrk="0" hangingPunct="0"/>
              <a:endParaRPr lang="zh-CN" altLang="zh-CN">
                <a:solidFill>
                  <a:schemeClr val="bg1"/>
                </a:solidFill>
                <a:latin typeface="Calibri" pitchFamily="34" charset="0"/>
              </a:endParaRPr>
            </a:p>
          </p:txBody>
        </p:sp>
        <p:sp>
          <p:nvSpPr>
            <p:cNvPr id="44073" name="Rectangle 5"/>
            <p:cNvSpPr>
              <a:spLocks noChangeArrowheads="1"/>
            </p:cNvSpPr>
            <p:nvPr/>
          </p:nvSpPr>
          <p:spPr bwMode="gray">
            <a:xfrm flipV="1">
              <a:off x="0" y="2762"/>
              <a:ext cx="5760" cy="985"/>
            </a:xfrm>
            <a:prstGeom prst="rect">
              <a:avLst/>
            </a:prstGeom>
            <a:gradFill rotWithShape="1">
              <a:gsLst>
                <a:gs pos="0">
                  <a:srgbClr val="FFFFFF"/>
                </a:gs>
                <a:gs pos="100000">
                  <a:srgbClr val="DDDDDD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rot="10800000" wrap="none" lIns="90000" tIns="90000" rIns="72000" bIns="90000" anchor="ctr"/>
            <a:lstStyle/>
            <a:p>
              <a:pPr algn="ctr" eaLnBrk="0" hangingPunct="0"/>
              <a:endParaRPr lang="zh-CN" altLang="zh-CN">
                <a:solidFill>
                  <a:schemeClr val="bg1"/>
                </a:solidFill>
                <a:latin typeface="Calibri" pitchFamily="34" charset="0"/>
              </a:endParaRPr>
            </a:p>
          </p:txBody>
        </p:sp>
      </p:grpSp>
      <p:sp>
        <p:nvSpPr>
          <p:cNvPr id="44034" name="Ellipse 9"/>
          <p:cNvSpPr>
            <a:spLocks noChangeArrowheads="1"/>
          </p:cNvSpPr>
          <p:nvPr/>
        </p:nvSpPr>
        <p:spPr bwMode="gray">
          <a:xfrm>
            <a:off x="1600200" y="2085975"/>
            <a:ext cx="6057900" cy="3600450"/>
          </a:xfrm>
          <a:prstGeom prst="ellipse">
            <a:avLst/>
          </a:prstGeom>
          <a:noFill/>
          <a:ln w="12700" algn="ctr">
            <a:solidFill>
              <a:srgbClr val="AEAEAE"/>
            </a:solidFill>
            <a:round/>
            <a:headEnd/>
            <a:tailEnd/>
          </a:ln>
        </p:spPr>
        <p:txBody>
          <a:bodyPr anchor="ctr"/>
          <a:lstStyle/>
          <a:p>
            <a:pPr algn="ctr"/>
            <a:endParaRPr lang="zh-CN" altLang="zh-CN">
              <a:solidFill>
                <a:srgbClr val="FFFFFF"/>
              </a:solidFill>
              <a:latin typeface="Calibri" pitchFamily="34" charset="0"/>
            </a:endParaRPr>
          </a:p>
        </p:txBody>
      </p:sp>
      <p:sp>
        <p:nvSpPr>
          <p:cNvPr id="44035" name="Text Box 13"/>
          <p:cNvSpPr txBox="1">
            <a:spLocks noChangeArrowheads="1"/>
          </p:cNvSpPr>
          <p:nvPr/>
        </p:nvSpPr>
        <p:spPr bwMode="gray">
          <a:xfrm>
            <a:off x="6313488" y="4938713"/>
            <a:ext cx="1616075" cy="73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600" noProof="1">
                <a:solidFill>
                  <a:srgbClr val="080808"/>
                </a:solidFill>
                <a:cs typeface="Arial" charset="0"/>
              </a:rPr>
              <a:t>All phrases can be replaced with your own text.</a:t>
            </a:r>
          </a:p>
        </p:txBody>
      </p:sp>
      <p:sp>
        <p:nvSpPr>
          <p:cNvPr id="44036" name="Text Box 13"/>
          <p:cNvSpPr txBox="1">
            <a:spLocks noChangeArrowheads="1"/>
          </p:cNvSpPr>
          <p:nvPr/>
        </p:nvSpPr>
        <p:spPr bwMode="gray">
          <a:xfrm>
            <a:off x="962025" y="3175000"/>
            <a:ext cx="1616075" cy="73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600" noProof="1">
                <a:solidFill>
                  <a:srgbClr val="080808"/>
                </a:solidFill>
                <a:cs typeface="Arial" charset="0"/>
              </a:rPr>
              <a:t>All phrases can be replaced with your own text.</a:t>
            </a:r>
          </a:p>
        </p:txBody>
      </p:sp>
      <p:sp>
        <p:nvSpPr>
          <p:cNvPr id="44037" name="Line 36"/>
          <p:cNvSpPr>
            <a:spLocks noChangeShapeType="1"/>
          </p:cNvSpPr>
          <p:nvPr/>
        </p:nvSpPr>
        <p:spPr bwMode="gray">
          <a:xfrm rot="420000" flipV="1">
            <a:off x="2528888" y="3521075"/>
            <a:ext cx="363537" cy="46038"/>
          </a:xfrm>
          <a:prstGeom prst="line">
            <a:avLst/>
          </a:prstGeom>
          <a:noFill/>
          <a:ln w="19050">
            <a:solidFill>
              <a:schemeClr val="bg1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44038" name="Text Box 13"/>
          <p:cNvSpPr txBox="1">
            <a:spLocks noChangeArrowheads="1"/>
          </p:cNvSpPr>
          <p:nvPr/>
        </p:nvSpPr>
        <p:spPr bwMode="gray">
          <a:xfrm>
            <a:off x="1446213" y="4811713"/>
            <a:ext cx="1616075" cy="73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600" noProof="1">
                <a:solidFill>
                  <a:srgbClr val="080808"/>
                </a:solidFill>
                <a:cs typeface="Arial" charset="0"/>
              </a:rPr>
              <a:t>All phrases can be replaced with your own text.</a:t>
            </a:r>
          </a:p>
        </p:txBody>
      </p:sp>
      <p:sp>
        <p:nvSpPr>
          <p:cNvPr id="44039" name="Line 36"/>
          <p:cNvSpPr>
            <a:spLocks noChangeShapeType="1"/>
          </p:cNvSpPr>
          <p:nvPr/>
        </p:nvSpPr>
        <p:spPr bwMode="gray">
          <a:xfrm rot="420000" flipV="1">
            <a:off x="3005138" y="5149850"/>
            <a:ext cx="363537" cy="46038"/>
          </a:xfrm>
          <a:prstGeom prst="line">
            <a:avLst/>
          </a:prstGeom>
          <a:noFill/>
          <a:ln w="19050">
            <a:solidFill>
              <a:srgbClr val="AEAEAE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44040" name="Text Box 13"/>
          <p:cNvSpPr txBox="1">
            <a:spLocks noChangeArrowheads="1"/>
          </p:cNvSpPr>
          <p:nvPr/>
        </p:nvSpPr>
        <p:spPr bwMode="gray">
          <a:xfrm>
            <a:off x="6846888" y="3052763"/>
            <a:ext cx="1616075" cy="73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600" noProof="1">
                <a:solidFill>
                  <a:srgbClr val="080808"/>
                </a:solidFill>
                <a:cs typeface="Arial" charset="0"/>
              </a:rPr>
              <a:t>All phrases can be replaced with your own text.</a:t>
            </a:r>
          </a:p>
        </p:txBody>
      </p:sp>
      <p:sp>
        <p:nvSpPr>
          <p:cNvPr id="44041" name="Line 36"/>
          <p:cNvSpPr>
            <a:spLocks noChangeShapeType="1"/>
          </p:cNvSpPr>
          <p:nvPr/>
        </p:nvSpPr>
        <p:spPr bwMode="gray">
          <a:xfrm rot="420000" flipV="1">
            <a:off x="6416675" y="3422650"/>
            <a:ext cx="363538" cy="46038"/>
          </a:xfrm>
          <a:prstGeom prst="line">
            <a:avLst/>
          </a:prstGeom>
          <a:noFill/>
          <a:ln w="19050">
            <a:solidFill>
              <a:schemeClr val="bg1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44042" name="Rectangle 2"/>
          <p:cNvSpPr txBox="1">
            <a:spLocks noChangeArrowheads="1"/>
          </p:cNvSpPr>
          <p:nvPr/>
        </p:nvSpPr>
        <p:spPr bwMode="gray">
          <a:xfrm>
            <a:off x="204788" y="58738"/>
            <a:ext cx="8520112" cy="1000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r>
              <a:rPr lang="en-US" altLang="zh-CN" sz="3200" b="1">
                <a:solidFill>
                  <a:schemeClr val="bg1"/>
                </a:solidFill>
                <a:cs typeface="Arial" charset="0"/>
              </a:rPr>
              <a:t>Oval Venn Diagram</a:t>
            </a:r>
          </a:p>
        </p:txBody>
      </p:sp>
      <p:sp>
        <p:nvSpPr>
          <p:cNvPr id="44043" name="Oval 16"/>
          <p:cNvSpPr>
            <a:spLocks noChangeArrowheads="1"/>
          </p:cNvSpPr>
          <p:nvPr/>
        </p:nvSpPr>
        <p:spPr bwMode="gray">
          <a:xfrm rot="5400000">
            <a:off x="3509169" y="2558257"/>
            <a:ext cx="2262187" cy="1409700"/>
          </a:xfrm>
          <a:prstGeom prst="ellipse">
            <a:avLst/>
          </a:prstGeom>
          <a:solidFill>
            <a:srgbClr val="004074">
              <a:alpha val="79999"/>
            </a:srgbClr>
          </a:solidFill>
          <a:ln w="9525">
            <a:solidFill>
              <a:srgbClr val="C9C9C9"/>
            </a:solidFill>
            <a:round/>
            <a:headEnd/>
            <a:tailEnd/>
          </a:ln>
        </p:spPr>
        <p:txBody>
          <a:bodyPr wrap="none" anchor="ctr"/>
          <a:lstStyle/>
          <a:p>
            <a:endParaRPr lang="zh-CN" altLang="en-US">
              <a:latin typeface="Calibri" pitchFamily="34" charset="0"/>
            </a:endParaRPr>
          </a:p>
        </p:txBody>
      </p:sp>
      <p:sp>
        <p:nvSpPr>
          <p:cNvPr id="44044" name="Oval 17"/>
          <p:cNvSpPr>
            <a:spLocks noChangeArrowheads="1"/>
          </p:cNvSpPr>
          <p:nvPr/>
        </p:nvSpPr>
        <p:spPr bwMode="gray">
          <a:xfrm rot="1447735" flipH="1">
            <a:off x="2828925" y="3046413"/>
            <a:ext cx="2262188" cy="1409700"/>
          </a:xfrm>
          <a:prstGeom prst="ellipse">
            <a:avLst/>
          </a:prstGeom>
          <a:solidFill>
            <a:srgbClr val="0061B2">
              <a:alpha val="79999"/>
            </a:srgbClr>
          </a:solidFill>
          <a:ln w="9525">
            <a:solidFill>
              <a:srgbClr val="C9C9C9"/>
            </a:solidFill>
            <a:round/>
            <a:headEnd/>
            <a:tailEnd/>
          </a:ln>
        </p:spPr>
        <p:txBody>
          <a:bodyPr wrap="none" anchor="ctr"/>
          <a:lstStyle/>
          <a:p>
            <a:endParaRPr lang="zh-CN" altLang="en-US">
              <a:latin typeface="Calibri" pitchFamily="34" charset="0"/>
            </a:endParaRPr>
          </a:p>
        </p:txBody>
      </p:sp>
      <p:sp>
        <p:nvSpPr>
          <p:cNvPr id="44045" name="Oval 18"/>
          <p:cNvSpPr>
            <a:spLocks noChangeArrowheads="1"/>
          </p:cNvSpPr>
          <p:nvPr/>
        </p:nvSpPr>
        <p:spPr bwMode="gray">
          <a:xfrm rot="18137245" flipH="1">
            <a:off x="3085306" y="3836194"/>
            <a:ext cx="2262188" cy="1409700"/>
          </a:xfrm>
          <a:prstGeom prst="ellipse">
            <a:avLst/>
          </a:prstGeom>
          <a:solidFill>
            <a:srgbClr val="2A79D0">
              <a:alpha val="79999"/>
            </a:srgbClr>
          </a:solidFill>
          <a:ln w="9525">
            <a:solidFill>
              <a:srgbClr val="C9C9C9"/>
            </a:solidFill>
            <a:round/>
            <a:headEnd/>
            <a:tailEnd/>
          </a:ln>
        </p:spPr>
        <p:txBody>
          <a:bodyPr wrap="none" anchor="ctr"/>
          <a:lstStyle/>
          <a:p>
            <a:endParaRPr lang="zh-CN" altLang="en-US">
              <a:latin typeface="Calibri" pitchFamily="34" charset="0"/>
            </a:endParaRPr>
          </a:p>
        </p:txBody>
      </p:sp>
      <p:sp>
        <p:nvSpPr>
          <p:cNvPr id="44046" name="Oval 19"/>
          <p:cNvSpPr>
            <a:spLocks noChangeArrowheads="1"/>
          </p:cNvSpPr>
          <p:nvPr/>
        </p:nvSpPr>
        <p:spPr bwMode="gray">
          <a:xfrm rot="3462755">
            <a:off x="3952081" y="3842544"/>
            <a:ext cx="2262188" cy="1409700"/>
          </a:xfrm>
          <a:prstGeom prst="ellipse">
            <a:avLst/>
          </a:prstGeom>
          <a:solidFill>
            <a:srgbClr val="69A2E1">
              <a:alpha val="79999"/>
            </a:srgbClr>
          </a:solidFill>
          <a:ln w="9525">
            <a:solidFill>
              <a:srgbClr val="C9C9C9"/>
            </a:solidFill>
            <a:round/>
            <a:headEnd/>
            <a:tailEnd/>
          </a:ln>
        </p:spPr>
        <p:txBody>
          <a:bodyPr wrap="none" anchor="ctr"/>
          <a:lstStyle/>
          <a:p>
            <a:endParaRPr lang="zh-CN" altLang="en-US">
              <a:latin typeface="Calibri" pitchFamily="34" charset="0"/>
            </a:endParaRPr>
          </a:p>
        </p:txBody>
      </p:sp>
      <p:sp>
        <p:nvSpPr>
          <p:cNvPr id="44047" name="Oval 20"/>
          <p:cNvSpPr>
            <a:spLocks noChangeArrowheads="1"/>
          </p:cNvSpPr>
          <p:nvPr/>
        </p:nvSpPr>
        <p:spPr bwMode="gray">
          <a:xfrm rot="-1447735">
            <a:off x="4240213" y="3016250"/>
            <a:ext cx="2262187" cy="1409700"/>
          </a:xfrm>
          <a:prstGeom prst="ellipse">
            <a:avLst/>
          </a:prstGeom>
          <a:solidFill>
            <a:srgbClr val="9DC2EB">
              <a:alpha val="79999"/>
            </a:srgbClr>
          </a:solidFill>
          <a:ln w="9525">
            <a:solidFill>
              <a:srgbClr val="C9C9C9"/>
            </a:solidFill>
            <a:round/>
            <a:headEnd/>
            <a:tailEnd/>
          </a:ln>
        </p:spPr>
        <p:txBody>
          <a:bodyPr wrap="none" anchor="ctr"/>
          <a:lstStyle/>
          <a:p>
            <a:endParaRPr lang="zh-CN" altLang="en-US">
              <a:latin typeface="Calibri" pitchFamily="34" charset="0"/>
            </a:endParaRPr>
          </a:p>
        </p:txBody>
      </p:sp>
      <p:grpSp>
        <p:nvGrpSpPr>
          <p:cNvPr id="44048" name="Group 21"/>
          <p:cNvGrpSpPr>
            <a:grpSpLocks/>
          </p:cNvGrpSpPr>
          <p:nvPr/>
        </p:nvGrpSpPr>
        <p:grpSpPr bwMode="auto">
          <a:xfrm>
            <a:off x="3121025" y="2330450"/>
            <a:ext cx="2722563" cy="3132138"/>
            <a:chOff x="1966" y="1468"/>
            <a:chExt cx="1715" cy="1973"/>
          </a:xfrm>
        </p:grpSpPr>
        <p:sp>
          <p:nvSpPr>
            <p:cNvPr id="44054" name="Text Box 19"/>
            <p:cNvSpPr txBox="1">
              <a:spLocks noChangeArrowheads="1"/>
            </p:cNvSpPr>
            <p:nvPr/>
          </p:nvSpPr>
          <p:spPr bwMode="gray">
            <a:xfrm>
              <a:off x="2610" y="1468"/>
              <a:ext cx="590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solidFill>
                    <a:schemeClr val="bg1"/>
                  </a:solidFill>
                  <a:cs typeface="Arial" charset="0"/>
                </a:rPr>
                <a:t>Text</a:t>
              </a:r>
            </a:p>
          </p:txBody>
        </p:sp>
        <p:sp>
          <p:nvSpPr>
            <p:cNvPr id="44055" name="Text Box 19"/>
            <p:cNvSpPr txBox="1">
              <a:spLocks noChangeArrowheads="1"/>
            </p:cNvSpPr>
            <p:nvPr/>
          </p:nvSpPr>
          <p:spPr bwMode="gray">
            <a:xfrm>
              <a:off x="2789" y="1752"/>
              <a:ext cx="590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solidFill>
                    <a:schemeClr val="bg1"/>
                  </a:solidFill>
                  <a:cs typeface="Arial" charset="0"/>
                </a:rPr>
                <a:t>Text</a:t>
              </a:r>
            </a:p>
          </p:txBody>
        </p:sp>
        <p:sp>
          <p:nvSpPr>
            <p:cNvPr id="44056" name="Text Box 19"/>
            <p:cNvSpPr txBox="1">
              <a:spLocks noChangeArrowheads="1"/>
            </p:cNvSpPr>
            <p:nvPr/>
          </p:nvSpPr>
          <p:spPr bwMode="gray">
            <a:xfrm>
              <a:off x="2433" y="1746"/>
              <a:ext cx="590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solidFill>
                    <a:schemeClr val="bg1"/>
                  </a:solidFill>
                  <a:cs typeface="Arial" charset="0"/>
                </a:rPr>
                <a:t>Text</a:t>
              </a:r>
            </a:p>
          </p:txBody>
        </p:sp>
        <p:sp>
          <p:nvSpPr>
            <p:cNvPr id="44057" name="Text Box 19"/>
            <p:cNvSpPr txBox="1">
              <a:spLocks noChangeArrowheads="1"/>
            </p:cNvSpPr>
            <p:nvPr/>
          </p:nvSpPr>
          <p:spPr bwMode="gray">
            <a:xfrm>
              <a:off x="1973" y="2296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58" name="Text Box 19"/>
            <p:cNvSpPr txBox="1">
              <a:spLocks noChangeArrowheads="1"/>
            </p:cNvSpPr>
            <p:nvPr/>
          </p:nvSpPr>
          <p:spPr bwMode="gray">
            <a:xfrm>
              <a:off x="1966" y="2010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59" name="Text Box 19"/>
            <p:cNvSpPr txBox="1">
              <a:spLocks noChangeArrowheads="1"/>
            </p:cNvSpPr>
            <p:nvPr/>
          </p:nvSpPr>
          <p:spPr bwMode="gray">
            <a:xfrm>
              <a:off x="2290" y="2160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0" name="Text Box 19"/>
            <p:cNvSpPr txBox="1">
              <a:spLocks noChangeArrowheads="1"/>
            </p:cNvSpPr>
            <p:nvPr/>
          </p:nvSpPr>
          <p:spPr bwMode="gray">
            <a:xfrm>
              <a:off x="2290" y="2795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1" name="Text Box 19"/>
            <p:cNvSpPr txBox="1">
              <a:spLocks noChangeArrowheads="1"/>
            </p:cNvSpPr>
            <p:nvPr/>
          </p:nvSpPr>
          <p:spPr bwMode="gray">
            <a:xfrm>
              <a:off x="2452" y="3059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2" name="Text Box 19"/>
            <p:cNvSpPr txBox="1">
              <a:spLocks noChangeArrowheads="1"/>
            </p:cNvSpPr>
            <p:nvPr/>
          </p:nvSpPr>
          <p:spPr bwMode="gray">
            <a:xfrm>
              <a:off x="2242" y="3287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3" name="Text Box 19"/>
            <p:cNvSpPr txBox="1">
              <a:spLocks noChangeArrowheads="1"/>
            </p:cNvSpPr>
            <p:nvPr/>
          </p:nvSpPr>
          <p:spPr bwMode="gray">
            <a:xfrm>
              <a:off x="3243" y="3203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4" name="Text Box 19"/>
            <p:cNvSpPr txBox="1">
              <a:spLocks noChangeArrowheads="1"/>
            </p:cNvSpPr>
            <p:nvPr/>
          </p:nvSpPr>
          <p:spPr bwMode="gray">
            <a:xfrm>
              <a:off x="3334" y="2886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5" name="Text Box 19"/>
            <p:cNvSpPr txBox="1">
              <a:spLocks noChangeArrowheads="1"/>
            </p:cNvSpPr>
            <p:nvPr/>
          </p:nvSpPr>
          <p:spPr bwMode="gray">
            <a:xfrm>
              <a:off x="2843" y="2940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6" name="Text Box 19"/>
            <p:cNvSpPr txBox="1">
              <a:spLocks noChangeArrowheads="1"/>
            </p:cNvSpPr>
            <p:nvPr/>
          </p:nvSpPr>
          <p:spPr bwMode="gray">
            <a:xfrm>
              <a:off x="3379" y="1979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7" name="Text Box 19"/>
            <p:cNvSpPr txBox="1">
              <a:spLocks noChangeArrowheads="1"/>
            </p:cNvSpPr>
            <p:nvPr/>
          </p:nvSpPr>
          <p:spPr bwMode="gray">
            <a:xfrm>
              <a:off x="3424" y="2296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8" name="Text Box 19"/>
            <p:cNvSpPr txBox="1">
              <a:spLocks noChangeArrowheads="1"/>
            </p:cNvSpPr>
            <p:nvPr/>
          </p:nvSpPr>
          <p:spPr bwMode="gray">
            <a:xfrm>
              <a:off x="3061" y="2251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  <p:sp>
          <p:nvSpPr>
            <p:cNvPr id="44069" name="Text Box 19"/>
            <p:cNvSpPr txBox="1">
              <a:spLocks noChangeArrowheads="1"/>
            </p:cNvSpPr>
            <p:nvPr/>
          </p:nvSpPr>
          <p:spPr bwMode="gray">
            <a:xfrm>
              <a:off x="2925" y="2523"/>
              <a:ext cx="257" cy="15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 defTabSz="801688">
                <a:spcAft>
                  <a:spcPct val="40000"/>
                </a:spcAft>
              </a:pPr>
              <a:r>
                <a:rPr lang="en-US" altLang="zh-CN" sz="1600" noProof="1">
                  <a:cs typeface="Arial" charset="0"/>
                </a:rPr>
                <a:t>Text</a:t>
              </a:r>
            </a:p>
          </p:txBody>
        </p:sp>
      </p:grpSp>
      <p:sp>
        <p:nvSpPr>
          <p:cNvPr id="29" name="Rectangle 4"/>
          <p:cNvSpPr>
            <a:spLocks noChangeArrowheads="1"/>
          </p:cNvSpPr>
          <p:nvPr/>
        </p:nvSpPr>
        <p:spPr bwMode="gray">
          <a:xfrm>
            <a:off x="304800" y="827088"/>
            <a:ext cx="5753100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ctr"/>
          <a:lstStyle/>
          <a:p>
            <a:pPr defTabSz="801688" eaLnBrk="0" fontAlgn="auto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000" kern="0" noProof="1">
                <a:solidFill>
                  <a:schemeClr val="bg1"/>
                </a:solidFill>
                <a:latin typeface="Arial" pitchFamily="34" charset="0"/>
                <a:ea typeface="+mn-ea"/>
              </a:rPr>
              <a:t>Placeholder for your own sub headline</a:t>
            </a:r>
          </a:p>
        </p:txBody>
      </p:sp>
      <p:sp>
        <p:nvSpPr>
          <p:cNvPr id="44050" name="Text Box 13"/>
          <p:cNvSpPr txBox="1">
            <a:spLocks noChangeArrowheads="1"/>
          </p:cNvSpPr>
          <p:nvPr/>
        </p:nvSpPr>
        <p:spPr bwMode="gray">
          <a:xfrm>
            <a:off x="323850" y="6146800"/>
            <a:ext cx="2325688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defTabSz="801688">
              <a:spcAft>
                <a:spcPct val="40000"/>
              </a:spcAft>
            </a:pPr>
            <a:r>
              <a:rPr lang="en-US" altLang="zh-CN" sz="1200" noProof="1">
                <a:solidFill>
                  <a:srgbClr val="7F7F7F"/>
                </a:solidFill>
                <a:cs typeface="Arial" charset="0"/>
              </a:rPr>
              <a:t>For PowerPoint  97-20</a:t>
            </a:r>
            <a:r>
              <a:rPr lang="de-DE" altLang="zh-CN" sz="1200">
                <a:solidFill>
                  <a:srgbClr val="7F7F7F"/>
                </a:solidFill>
                <a:cs typeface="Arial" charset="0"/>
              </a:rPr>
              <a:t>10</a:t>
            </a:r>
            <a:endParaRPr lang="de-DE" altLang="zh-CN" sz="1200" noProof="1">
              <a:solidFill>
                <a:srgbClr val="7F7F7F"/>
              </a:solidFill>
              <a:cs typeface="Arial" charset="0"/>
            </a:endParaRPr>
          </a:p>
        </p:txBody>
      </p:sp>
      <p:sp>
        <p:nvSpPr>
          <p:cNvPr id="44051" name="Text Box 13"/>
          <p:cNvSpPr txBox="1">
            <a:spLocks noChangeArrowheads="1"/>
          </p:cNvSpPr>
          <p:nvPr/>
        </p:nvSpPr>
        <p:spPr bwMode="gray">
          <a:xfrm>
            <a:off x="3281363" y="1512888"/>
            <a:ext cx="2722562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defTabSz="801688">
              <a:spcAft>
                <a:spcPct val="40000"/>
              </a:spcAft>
            </a:pPr>
            <a:r>
              <a:rPr lang="en-US" altLang="zh-CN" sz="1600" noProof="1">
                <a:solidFill>
                  <a:schemeClr val="bg1"/>
                </a:solidFill>
                <a:cs typeface="Arial" charset="0"/>
              </a:rPr>
              <a:t>All phrases can be replaced with your own text.</a:t>
            </a:r>
          </a:p>
        </p:txBody>
      </p:sp>
      <p:sp>
        <p:nvSpPr>
          <p:cNvPr id="44052" name="Line 36"/>
          <p:cNvSpPr>
            <a:spLocks noChangeShapeType="1"/>
          </p:cNvSpPr>
          <p:nvPr/>
        </p:nvSpPr>
        <p:spPr bwMode="gray">
          <a:xfrm rot="420000">
            <a:off x="4637088" y="1990725"/>
            <a:ext cx="15875" cy="131763"/>
          </a:xfrm>
          <a:prstGeom prst="line">
            <a:avLst/>
          </a:prstGeom>
          <a:noFill/>
          <a:ln w="19050">
            <a:solidFill>
              <a:srgbClr val="AEAEAE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44053" name="Line 36"/>
          <p:cNvSpPr>
            <a:spLocks noChangeShapeType="1"/>
          </p:cNvSpPr>
          <p:nvPr/>
        </p:nvSpPr>
        <p:spPr bwMode="gray">
          <a:xfrm rot="420000" flipV="1">
            <a:off x="5926138" y="5149850"/>
            <a:ext cx="363537" cy="46038"/>
          </a:xfrm>
          <a:prstGeom prst="line">
            <a:avLst/>
          </a:prstGeom>
          <a:noFill/>
          <a:ln w="19050">
            <a:solidFill>
              <a:srgbClr val="AEAEAE"/>
            </a:solidFill>
            <a:prstDash val="sysDot"/>
            <a:round/>
            <a:headEnd/>
            <a:tailEnd/>
          </a:ln>
        </p:spPr>
        <p:txBody>
          <a:bodyPr wrap="none" anchor="ctr"/>
          <a:lstStyle/>
          <a:p>
            <a:endParaRPr lang="zh-CN" alt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151</Words>
  <Application>Microsoft Office PowerPoint</Application>
  <PresentationFormat>全屏显示(4:3)</PresentationFormat>
  <Paragraphs>47</Paragraphs>
  <Slides>2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3" baseType="lpstr">
      <vt:lpstr>Office 主题</vt:lpstr>
      <vt:lpstr>幻灯片 1</vt:lpstr>
      <vt:lpstr>幻灯片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HsingCheung</dc:creator>
  <cp:lastModifiedBy>PC-Y</cp:lastModifiedBy>
  <cp:revision>7</cp:revision>
  <dcterms:created xsi:type="dcterms:W3CDTF">2011-07-26T12:44:03Z</dcterms:created>
  <dcterms:modified xsi:type="dcterms:W3CDTF">2016-03-08T09:23:15Z</dcterms:modified>
</cp:coreProperties>
</file>

<file path=docProps/thumbnail.jpeg>
</file>