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60" r:id="rId3"/>
    <p:sldId id="256" r:id="rId5"/>
    <p:sldId id="262" r:id="rId6"/>
    <p:sldId id="266" r:id="rId7"/>
    <p:sldId id="273" r:id="rId8"/>
    <p:sldId id="276" r:id="rId9"/>
    <p:sldId id="284" r:id="rId10"/>
    <p:sldId id="269" r:id="rId11"/>
    <p:sldId id="267" r:id="rId12"/>
    <p:sldId id="286" r:id="rId13"/>
    <p:sldId id="270" r:id="rId14"/>
    <p:sldId id="283" r:id="rId15"/>
    <p:sldId id="261" r:id="rId16"/>
    <p:sldId id="274" r:id="rId17"/>
    <p:sldId id="275" r:id="rId18"/>
    <p:sldId id="282" r:id="rId19"/>
    <p:sldId id="285" r:id="rId20"/>
    <p:sldId id="272" r:id="rId21"/>
    <p:sldId id="268" r:id="rId22"/>
    <p:sldId id="271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333B"/>
    <a:srgbClr val="F0839B"/>
    <a:srgbClr val="FC859D"/>
    <a:srgbClr val="691B2B"/>
    <a:srgbClr val="F2E8E9"/>
    <a:srgbClr val="FDFBFC"/>
    <a:srgbClr val="CEA8AF"/>
    <a:srgbClr val="7B55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2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42770" y="1431824"/>
            <a:ext cx="6872756" cy="3865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35830" y="5512523"/>
            <a:ext cx="5886637" cy="45102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242888" y="1431925"/>
            <a:ext cx="6872287" cy="3865563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Click="0" advTm="1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Click="0" advTm="1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Click="0" advTm="1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Click="0" advTm="1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Click="0" advTm="1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Click="0" advTm="1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Click="0" advTm="1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Click="0" advTm="1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Click="0" advTm="1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Click="0" advTm="1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advClick="0" advTm="1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media" Target="file:///D:\My%20Documents\My%20Music\&#33891;&#36126;%20-%20&#32321;&#33457;.mp3" TargetMode="External"/><Relationship Id="rId4" Type="http://schemas.openxmlformats.org/officeDocument/2006/relationships/audio" Target="file:///D:\My%20Documents\My%20Music\&#33891;&#36126;%20-%20&#32321;&#33457;.mp3" TargetMode="Externa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8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4.png"/><Relationship Id="rId6" Type="http://schemas.openxmlformats.org/officeDocument/2006/relationships/image" Target="../media/image2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b9905ec9cff0575f074abf3220e6dda"/>
          <p:cNvPicPr>
            <a:picLocks noChangeAspect="1"/>
          </p:cNvPicPr>
          <p:nvPr/>
        </p:nvPicPr>
        <p:blipFill>
          <a:blip r:embed="rId2">
            <a:lum bright="6000"/>
          </a:blip>
          <a:srcRect b="45242"/>
          <a:stretch>
            <a:fillRect/>
          </a:stretch>
        </p:blipFill>
        <p:spPr>
          <a:xfrm>
            <a:off x="2347595" y="914400"/>
            <a:ext cx="4472940" cy="199136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556635" y="363855"/>
            <a:ext cx="3939540" cy="2820670"/>
            <a:chOff x="5620" y="553"/>
            <a:chExt cx="6204" cy="4442"/>
          </a:xfrm>
        </p:grpSpPr>
        <p:sp>
          <p:nvSpPr>
            <p:cNvPr id="7" name="文本框 6"/>
            <p:cNvSpPr txBox="1"/>
            <p:nvPr/>
          </p:nvSpPr>
          <p:spPr>
            <a:xfrm>
              <a:off x="5870" y="553"/>
              <a:ext cx="5954" cy="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>
                  <a:latin typeface="叶根友行书繁" panose="02010601030101010101" charset="-122"/>
                  <a:ea typeface="叶根友行书繁" panose="02010601030101010101" charset="-122"/>
                </a:rPr>
                <a:t>  </a:t>
              </a:r>
              <a:r>
                <a:rPr lang="zh-CN" altLang="zh-CN" sz="11500">
                  <a:latin typeface="叶根友行书繁" panose="02010601030101010101" charset="-122"/>
                  <a:ea typeface="叶根友行书繁" panose="02010601030101010101" charset="-122"/>
                </a:rPr>
                <a:t>桃</a:t>
              </a:r>
              <a:endParaRPr lang="zh-CN" altLang="zh-CN" sz="11500"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620" y="2091"/>
              <a:ext cx="5954" cy="2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1500" dirty="0">
                  <a:latin typeface="叶根友行书繁" panose="02010601030101010101" charset="-122"/>
                  <a:ea typeface="叶根友行书繁" panose="02010601030101010101" charset="-122"/>
                </a:rPr>
                <a:t>花</a:t>
              </a:r>
              <a:endParaRPr lang="zh-CN" altLang="zh-CN" sz="11500" dirty="0"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064760" y="1915795"/>
            <a:ext cx="1280160" cy="3191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charset="-122"/>
                <a:ea typeface="叶根友行书繁" panose="02010601030101010101" charset="-122"/>
              </a:rPr>
              <a:t>累世情缘，谁捡起，谁抛下，谁忘前尘，谁总牵挂。忆当时年华，谁点相思，谁种桃花。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100070" y="785495"/>
            <a:ext cx="731520" cy="1116330"/>
            <a:chOff x="3471" y="1045"/>
            <a:chExt cx="1152" cy="1758"/>
          </a:xfrm>
        </p:grpSpPr>
        <p:pic>
          <p:nvPicPr>
            <p:cNvPr id="13" name="图片 12" descr="139d7adbda2367d3238dedc1123240b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64" y="1094"/>
              <a:ext cx="908" cy="158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471" y="1045"/>
              <a:ext cx="1152" cy="17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>
                  <a:solidFill>
                    <a:schemeClr val="bg1"/>
                  </a:solidFill>
                  <a:latin typeface="方正汉简简体" panose="03000509000000000000" charset="-122"/>
                  <a:ea typeface="方正汉简简体" panose="03000509000000000000" charset="-122"/>
                </a:rPr>
                <a:t>情缘</a:t>
              </a:r>
              <a:endParaRPr lang="zh-CN" altLang="en-US" sz="3600">
                <a:solidFill>
                  <a:schemeClr val="bg1"/>
                </a:solidFill>
                <a:latin typeface="方正汉简简体" panose="03000509000000000000" charset="-122"/>
                <a:ea typeface="方正汉简简体" panose="03000509000000000000" charset="-122"/>
              </a:endParaRPr>
            </a:p>
          </p:txBody>
        </p:sp>
      </p:grpSp>
      <p:pic>
        <p:nvPicPr>
          <p:cNvPr id="15" name="图片 14" descr="3b9905ec9cff0575f074abf3220e6dda"/>
          <p:cNvPicPr>
            <a:picLocks noChangeAspect="1"/>
          </p:cNvPicPr>
          <p:nvPr/>
        </p:nvPicPr>
        <p:blipFill>
          <a:blip r:embed="rId2"/>
          <a:srcRect b="45242"/>
          <a:stretch>
            <a:fillRect/>
          </a:stretch>
        </p:blipFill>
        <p:spPr>
          <a:xfrm>
            <a:off x="6250305" y="2018030"/>
            <a:ext cx="4472940" cy="1991360"/>
          </a:xfrm>
          <a:prstGeom prst="rect">
            <a:avLst/>
          </a:prstGeom>
        </p:spPr>
      </p:pic>
      <p:pic>
        <p:nvPicPr>
          <p:cNvPr id="5" name="图片 4" descr="3b9905ec9cff0575f074abf3220e6dda"/>
          <p:cNvPicPr>
            <a:picLocks noChangeAspect="1"/>
          </p:cNvPicPr>
          <p:nvPr/>
        </p:nvPicPr>
        <p:blipFill>
          <a:blip r:embed="rId2">
            <a:lum bright="12000"/>
          </a:blip>
          <a:srcRect t="53693" b="332"/>
          <a:stretch>
            <a:fillRect/>
          </a:stretch>
        </p:blipFill>
        <p:spPr>
          <a:xfrm rot="720000">
            <a:off x="5416550" y="1786890"/>
            <a:ext cx="4472940" cy="1671955"/>
          </a:xfrm>
          <a:prstGeom prst="rect">
            <a:avLst/>
          </a:prstGeom>
        </p:spPr>
      </p:pic>
      <p:pic>
        <p:nvPicPr>
          <p:cNvPr id="11" name="董贞 - 繁花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link="rId5">
                  <p14:fade in="1500.000000" out="2000.000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38770" y="1915795"/>
            <a:ext cx="520700" cy="5207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0608" y="6078828"/>
            <a:ext cx="645992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/>
              <a:t>汇报人：学苑君</a:t>
            </a:r>
            <a:r>
              <a:rPr lang="zh-CN" altLang="en-US" sz="2000" b="1" dirty="0"/>
              <a:t>  汇报时间：</a:t>
            </a:r>
            <a:r>
              <a:rPr lang="en-US" altLang="zh-CN" sz="2000" b="1" dirty="0"/>
              <a:t>XX</a:t>
            </a:r>
            <a:r>
              <a:rPr lang="zh-CN" altLang="en-US" sz="2000" b="1" dirty="0"/>
              <a:t>年</a:t>
            </a:r>
            <a:r>
              <a:rPr lang="en-US" altLang="zh-CN" sz="2000" b="1" dirty="0"/>
              <a:t>XX</a:t>
            </a:r>
            <a:r>
              <a:rPr lang="zh-CN" altLang="en-US" sz="2000" b="1" dirty="0"/>
              <a:t>月</a:t>
            </a:r>
            <a:r>
              <a:rPr lang="en-US" altLang="zh-CN" sz="2000" b="1" dirty="0"/>
              <a:t>XX</a:t>
            </a:r>
            <a:r>
              <a:rPr lang="zh-CN" altLang="en-US" sz="2000" b="1" dirty="0"/>
              <a:t>日</a:t>
            </a:r>
            <a:endParaRPr lang="zh-CN" altLang="en-US" sz="2000" b="1" dirty="0"/>
          </a:p>
          <a:p>
            <a:endParaRPr lang="zh-CN" altLang="en-US" sz="2000" b="1" dirty="0"/>
          </a:p>
          <a:p>
            <a:endParaRPr lang="zh-CN" altLang="en-US" sz="2000" b="1" dirty="0"/>
          </a:p>
        </p:txBody>
      </p: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28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8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3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8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 numSld="999" showWhenStopped="0">
                <p:cTn id="34" repeatCount="indefinite" fill="remove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/>
      <p:bldP spid="10" grpId="1"/>
      <p:bldP spid="10" grpId="2"/>
      <p:bldP spid="10" grpId="3"/>
      <p:bldP spid="10" grpId="4"/>
      <p:bldP spid="10" grpId="5"/>
      <p:bldP spid="10" grpId="6"/>
      <p:bldP spid="10" grpId="7"/>
      <p:bldP spid="10" grpId="8"/>
      <p:bldP spid="10" grpId="9"/>
      <p:bldP spid="10" grpId="10"/>
      <p:bldP spid="10" grpId="11"/>
      <p:bldP spid="10" grpId="12"/>
      <p:bldP spid="10" grpId="13"/>
      <p:bldP spid="10" grpId="14"/>
      <p:bldP spid="10" grpId="15"/>
      <p:bldP spid="10" grpId="16"/>
      <p:bldP spid="10" grpId="17"/>
      <p:bldP spid="10" grpId="18"/>
      <p:bldP spid="10" grpId="19"/>
      <p:bldP spid="10" grpId="20"/>
      <p:bldP spid="10" grpId="21"/>
      <p:bldP spid="10" grpId="22"/>
      <p:bldP spid="10" grpId="23"/>
      <p:bldP spid="10" grpId="24"/>
      <p:bldP spid="10" grpId="25"/>
      <p:bldP spid="10" grpId="26"/>
      <p:bldP spid="10" grpId="27"/>
      <p:bldP spid="10" grpId="28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804670" y="1620520"/>
            <a:ext cx="4205605" cy="31572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谁忘了时间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一半青涩一半纯真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数着年月 只为花开那一面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就算来来回回错过又擦肩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你的喜悲哀乐我全都预见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三千繁花只为你一人留恋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遇见你的眉眼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如清风明月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在似曾相识的凡世间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一般青涩一半纯真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055" y="720090"/>
            <a:ext cx="10834370" cy="6069330"/>
            <a:chOff x="93" y="1134"/>
            <a:chExt cx="17062" cy="9558"/>
          </a:xfrm>
        </p:grpSpPr>
        <p:sp>
          <p:nvSpPr>
            <p:cNvPr id="3" name="矩形 2"/>
            <p:cNvSpPr/>
            <p:nvPr/>
          </p:nvSpPr>
          <p:spPr>
            <a:xfrm>
              <a:off x="1899" y="1134"/>
              <a:ext cx="15256" cy="8531"/>
            </a:xfrm>
            <a:prstGeom prst="rect">
              <a:avLst/>
            </a:prstGeom>
            <a:noFill/>
            <a:ln w="28575">
              <a:solidFill>
                <a:srgbClr val="691B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faa92ff9d362402619110769e28108dd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93" y="7390"/>
              <a:ext cx="6757" cy="3302"/>
            </a:xfrm>
            <a:prstGeom prst="rect">
              <a:avLst/>
            </a:prstGeom>
          </p:spPr>
        </p:pic>
      </p:grpSp>
      <p:pic>
        <p:nvPicPr>
          <p:cNvPr id="4" name="图片 3" descr="cf52d83f928cc12432cac76d75bf6e40"/>
          <p:cNvPicPr>
            <a:picLocks noChangeAspect="1"/>
          </p:cNvPicPr>
          <p:nvPr/>
        </p:nvPicPr>
        <p:blipFill>
          <a:blip r:embed="rId2"/>
          <a:srcRect l="20065" t="10401" b="7976"/>
          <a:stretch>
            <a:fillRect/>
          </a:stretch>
        </p:blipFill>
        <p:spPr>
          <a:xfrm flipH="1">
            <a:off x="5453380" y="1547495"/>
            <a:ext cx="4060190" cy="41459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9513570" y="1114425"/>
            <a:ext cx="810260" cy="435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叶根友行书繁" panose="02010601030101010101" charset="-122"/>
                <a:ea typeface="叶根友行书繁" panose="02010601030101010101" charset="-122"/>
              </a:rPr>
              <a:t>桃花凉凉难相忘</a:t>
            </a:r>
            <a:endParaRPr lang="zh-CN" altLang="en-US" sz="40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8" grpId="2"/>
      <p:bldP spid="8" grpId="3"/>
      <p:bldP spid="8" grpId="4"/>
      <p:bldP spid="8" grpId="5"/>
      <p:bldP spid="8" grpId="6"/>
      <p:bldP spid="8" grpId="8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288e6ef88f741450faaf68c2bb4dcb3"/>
          <p:cNvPicPr>
            <a:picLocks noChangeAspect="1"/>
          </p:cNvPicPr>
          <p:nvPr/>
        </p:nvPicPr>
        <p:blipFill>
          <a:blip r:embed="rId1"/>
          <a:srcRect b="14018"/>
          <a:stretch>
            <a:fillRect/>
          </a:stretch>
        </p:blipFill>
        <p:spPr>
          <a:xfrm>
            <a:off x="-12700" y="2534920"/>
            <a:ext cx="12206605" cy="452183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956550" y="1752600"/>
            <a:ext cx="1645920" cy="3931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l"/>
            <a:r>
              <a:rPr lang="zh-CN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            </a:t>
            </a:r>
            <a:r>
              <a:rPr lang="zh-CN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 立春日赏红梅之作</a:t>
            </a:r>
            <a:endParaRPr lang="zh-CN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l"/>
            <a:r>
              <a:rPr lang="zh-CN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               元淮</a:t>
            </a:r>
            <a:endParaRPr lang="zh-CN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作业东风转头杓，陌上杨柳雪才消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晓来一树如繁杏，开向孤村隔小桥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应是化工嫌粉瘦，故将颜色助花娇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青枝绿叶何须辨，万卉丛中夺锦标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11470" y="1752600"/>
            <a:ext cx="1645920" cy="3931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l"/>
            <a:r>
              <a:rPr lang="zh-CN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             </a:t>
            </a:r>
            <a:r>
              <a:rPr lang="zh-CN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立春日赏红梅之作</a:t>
            </a:r>
            <a:endParaRPr lang="zh-CN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l"/>
            <a:r>
              <a:rPr lang="zh-CN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                元淮</a:t>
            </a:r>
            <a:endParaRPr lang="zh-CN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作业东风转头杓，陌上杨柳雪才消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晓来一树如繁杏，开向孤村隔小桥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应是化工嫌粉瘦，故将颜色助花娇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青枝绿叶何须辨，万卉丛中夺锦标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33065" y="1752600"/>
            <a:ext cx="1645920" cy="3931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l"/>
            <a:r>
              <a:rPr lang="zh-CN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              </a:t>
            </a:r>
            <a:r>
              <a:rPr lang="zh-CN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立春日赏红梅之作</a:t>
            </a:r>
            <a:endParaRPr lang="zh-CN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l"/>
            <a:r>
              <a:rPr lang="zh-CN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                元淮</a:t>
            </a:r>
            <a:endParaRPr lang="zh-CN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作业东风转头杓，陌上杨柳雪才消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晓来一树如繁杏，开向孤村隔小桥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应是化工嫌粉瘦，故将颜色助花娇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/>
            <a:r>
              <a:rPr lang="zh-CN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青枝绿叶何须辨，万卉丛中夺锦标</a:t>
            </a:r>
            <a:endParaRPr lang="zh-CN" altLang="zh-CN" sz="1400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</p:txBody>
      </p:sp>
      <p:pic>
        <p:nvPicPr>
          <p:cNvPr id="3" name="图片 2" descr="b8fb679399c9100fcbcc6a1888b895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-16510"/>
            <a:ext cx="5150485" cy="100584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516745" y="740410"/>
            <a:ext cx="1524000" cy="45916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400">
                <a:latin typeface="叶根友行书繁" panose="02010601030101010101" charset="-122"/>
                <a:ea typeface="叶根友行书繁" panose="02010601030101010101" charset="-122"/>
              </a:rPr>
              <a:t>         </a:t>
            </a:r>
            <a:r>
              <a:rPr lang="zh-CN" altLang="en-US" sz="4400">
                <a:latin typeface="叶根友行书繁" panose="02010601030101010101" charset="-122"/>
                <a:ea typeface="叶根友行书繁" panose="02010601030101010101" charset="-122"/>
              </a:rPr>
              <a:t>三生三世</a:t>
            </a:r>
            <a:endParaRPr lang="zh-CN" altLang="en-US" sz="4400">
              <a:latin typeface="叶根友行书繁" panose="02010601030101010101" charset="-122"/>
              <a:ea typeface="叶根友行书繁" panose="02010601030101010101" charset="-122"/>
            </a:endParaRPr>
          </a:p>
          <a:p>
            <a:r>
              <a:rPr lang="zh-CN" altLang="en-US" sz="4400">
                <a:latin typeface="叶根友行书繁" panose="02010601030101010101" charset="-122"/>
                <a:ea typeface="叶根友行书繁" panose="02010601030101010101" charset="-122"/>
              </a:rPr>
              <a:t>十里</a:t>
            </a:r>
            <a:r>
              <a:rPr lang="zh-CN" altLang="en-US" sz="4400">
                <a:solidFill>
                  <a:srgbClr val="E0333B"/>
                </a:solidFill>
                <a:latin typeface="叶根友行书繁" panose="02010601030101010101" charset="-122"/>
                <a:ea typeface="叶根友行书繁" panose="02010601030101010101" charset="-122"/>
              </a:rPr>
              <a:t>桃花</a:t>
            </a:r>
            <a:endParaRPr lang="zh-CN" altLang="en-US" sz="4400">
              <a:solidFill>
                <a:srgbClr val="E0333B"/>
              </a:solidFill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pic>
        <p:nvPicPr>
          <p:cNvPr id="5" name="图片 4" descr="f2b7e79552e447d917fa4b2761196907"/>
          <p:cNvPicPr>
            <a:picLocks noChangeAspect="1"/>
          </p:cNvPicPr>
          <p:nvPr/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9361805" y="1621790"/>
            <a:ext cx="2011045" cy="2514600"/>
          </a:xfrm>
          <a:prstGeom prst="rect">
            <a:avLst/>
          </a:prstGeom>
        </p:spPr>
      </p:pic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8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f2b7e79552e447d917fa4b2761196907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4239260" y="909320"/>
            <a:ext cx="3896995" cy="48710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73980" y="909320"/>
            <a:ext cx="16205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rPr>
              <a:t>第三章节</a:t>
            </a:r>
            <a:endParaRPr lang="zh-CN" altLang="en-US" sz="2800">
              <a:solidFill>
                <a:srgbClr val="691B2B"/>
              </a:solidFill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814060" y="1859280"/>
            <a:ext cx="344170" cy="2786380"/>
            <a:chOff x="9156" y="2928"/>
            <a:chExt cx="542" cy="4388"/>
          </a:xfrm>
        </p:grpSpPr>
        <p:sp>
          <p:nvSpPr>
            <p:cNvPr id="4" name="文本框 3"/>
            <p:cNvSpPr txBox="1"/>
            <p:nvPr/>
          </p:nvSpPr>
          <p:spPr>
            <a:xfrm>
              <a:off x="9156" y="3286"/>
              <a:ext cx="542" cy="3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rPr>
                <a:t>添加您的文本标题</a:t>
              </a:r>
              <a:endParaRPr lang="zh-CN" altLang="en-US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9365" y="2928"/>
              <a:ext cx="280" cy="4388"/>
              <a:chOff x="9365" y="2928"/>
              <a:chExt cx="280" cy="4388"/>
            </a:xfrm>
          </p:grpSpPr>
          <p:sp>
            <p:nvSpPr>
              <p:cNvPr id="11" name="电话"/>
              <p:cNvSpPr/>
              <p:nvPr/>
            </p:nvSpPr>
            <p:spPr>
              <a:xfrm rot="8160000">
                <a:off x="9382" y="2928"/>
                <a:ext cx="208" cy="220"/>
              </a:xfrm>
              <a:custGeom>
                <a:avLst/>
                <a:gdLst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-1" fmla="*/ 608252 w 1978606"/>
                  <a:gd name="connsiteY0-2" fmla="*/ 0 h 3092264"/>
                  <a:gd name="connsiteX1-3" fmla="*/ 720410 w 1978606"/>
                  <a:gd name="connsiteY1-4" fmla="*/ 112000 h 3092264"/>
                  <a:gd name="connsiteX2-5" fmla="*/ 877432 w 1978606"/>
                  <a:gd name="connsiteY2-6" fmla="*/ 672000 h 3092264"/>
                  <a:gd name="connsiteX3-7" fmla="*/ 832568 w 1978606"/>
                  <a:gd name="connsiteY3-8" fmla="*/ 828801 h 3092264"/>
                  <a:gd name="connsiteX4-9" fmla="*/ 563388 w 1978606"/>
                  <a:gd name="connsiteY4-10" fmla="*/ 985601 h 3092264"/>
                  <a:gd name="connsiteX5-11" fmla="*/ 1079317 w 1978606"/>
                  <a:gd name="connsiteY5-12" fmla="*/ 2172802 h 3092264"/>
                  <a:gd name="connsiteX6-13" fmla="*/ 1348497 w 1978606"/>
                  <a:gd name="connsiteY6-14" fmla="*/ 2016002 h 3092264"/>
                  <a:gd name="connsiteX7-15" fmla="*/ 1505519 w 1978606"/>
                  <a:gd name="connsiteY7-16" fmla="*/ 2038402 h 3092264"/>
                  <a:gd name="connsiteX8-17" fmla="*/ 1931721 w 1978606"/>
                  <a:gd name="connsiteY8-18" fmla="*/ 2464003 h 3092264"/>
                  <a:gd name="connsiteX9-19" fmla="*/ 1954153 w 1978606"/>
                  <a:gd name="connsiteY9-20" fmla="*/ 2620803 h 3092264"/>
                  <a:gd name="connsiteX10-21" fmla="*/ 1707404 w 1978606"/>
                  <a:gd name="connsiteY10-22" fmla="*/ 3001603 h 3092264"/>
                  <a:gd name="connsiteX11-23" fmla="*/ 1483087 w 1978606"/>
                  <a:gd name="connsiteY11-24" fmla="*/ 3046403 h 3092264"/>
                  <a:gd name="connsiteX12-25" fmla="*/ 2596 w 1978606"/>
                  <a:gd name="connsiteY12-26" fmla="*/ 179200 h 3092264"/>
                  <a:gd name="connsiteX13-27" fmla="*/ 159618 w 1978606"/>
                  <a:gd name="connsiteY13-28" fmla="*/ 44800 h 3092264"/>
                  <a:gd name="connsiteX14-29" fmla="*/ 608252 w 1978606"/>
                  <a:gd name="connsiteY14-30" fmla="*/ 0 h 3092264"/>
                  <a:gd name="connsiteX0-31" fmla="*/ 608252 w 1978606"/>
                  <a:gd name="connsiteY0-32" fmla="*/ 0 h 3092264"/>
                  <a:gd name="connsiteX1-33" fmla="*/ 720410 w 1978606"/>
                  <a:gd name="connsiteY1-34" fmla="*/ 112000 h 3092264"/>
                  <a:gd name="connsiteX2-35" fmla="*/ 877432 w 1978606"/>
                  <a:gd name="connsiteY2-36" fmla="*/ 672000 h 3092264"/>
                  <a:gd name="connsiteX3-37" fmla="*/ 832568 w 1978606"/>
                  <a:gd name="connsiteY3-38" fmla="*/ 828801 h 3092264"/>
                  <a:gd name="connsiteX4-39" fmla="*/ 563388 w 1978606"/>
                  <a:gd name="connsiteY4-40" fmla="*/ 985601 h 3092264"/>
                  <a:gd name="connsiteX5-41" fmla="*/ 1079317 w 1978606"/>
                  <a:gd name="connsiteY5-42" fmla="*/ 2172802 h 3092264"/>
                  <a:gd name="connsiteX6-43" fmla="*/ 1326200 w 1978606"/>
                  <a:gd name="connsiteY6-44" fmla="*/ 2010428 h 3092264"/>
                  <a:gd name="connsiteX7-45" fmla="*/ 1505519 w 1978606"/>
                  <a:gd name="connsiteY7-46" fmla="*/ 2038402 h 3092264"/>
                  <a:gd name="connsiteX8-47" fmla="*/ 1931721 w 1978606"/>
                  <a:gd name="connsiteY8-48" fmla="*/ 2464003 h 3092264"/>
                  <a:gd name="connsiteX9-49" fmla="*/ 1954153 w 1978606"/>
                  <a:gd name="connsiteY9-50" fmla="*/ 2620803 h 3092264"/>
                  <a:gd name="connsiteX10-51" fmla="*/ 1707404 w 1978606"/>
                  <a:gd name="connsiteY10-52" fmla="*/ 3001603 h 3092264"/>
                  <a:gd name="connsiteX11-53" fmla="*/ 1483087 w 1978606"/>
                  <a:gd name="connsiteY11-54" fmla="*/ 3046403 h 3092264"/>
                  <a:gd name="connsiteX12-55" fmla="*/ 2596 w 1978606"/>
                  <a:gd name="connsiteY12-56" fmla="*/ 179200 h 3092264"/>
                  <a:gd name="connsiteX13-57" fmla="*/ 159618 w 1978606"/>
                  <a:gd name="connsiteY13-58" fmla="*/ 44800 h 3092264"/>
                  <a:gd name="connsiteX14-59" fmla="*/ 608252 w 1978606"/>
                  <a:gd name="connsiteY14-60" fmla="*/ 0 h 3092264"/>
                  <a:gd name="connsiteX0-61" fmla="*/ 608252 w 1978606"/>
                  <a:gd name="connsiteY0-62" fmla="*/ 0 h 3092264"/>
                  <a:gd name="connsiteX1-63" fmla="*/ 720410 w 1978606"/>
                  <a:gd name="connsiteY1-64" fmla="*/ 112000 h 3092264"/>
                  <a:gd name="connsiteX2-65" fmla="*/ 877432 w 1978606"/>
                  <a:gd name="connsiteY2-66" fmla="*/ 672000 h 3092264"/>
                  <a:gd name="connsiteX3-67" fmla="*/ 832568 w 1978606"/>
                  <a:gd name="connsiteY3-68" fmla="*/ 828801 h 3092264"/>
                  <a:gd name="connsiteX4-69" fmla="*/ 563388 w 1978606"/>
                  <a:gd name="connsiteY4-70" fmla="*/ 985601 h 3092264"/>
                  <a:gd name="connsiteX5-71" fmla="*/ 1079317 w 1978606"/>
                  <a:gd name="connsiteY5-72" fmla="*/ 2172802 h 3092264"/>
                  <a:gd name="connsiteX6-73" fmla="*/ 1337349 w 1978606"/>
                  <a:gd name="connsiteY6-74" fmla="*/ 2010428 h 3092264"/>
                  <a:gd name="connsiteX7-75" fmla="*/ 1505519 w 1978606"/>
                  <a:gd name="connsiteY7-76" fmla="*/ 2038402 h 3092264"/>
                  <a:gd name="connsiteX8-77" fmla="*/ 1931721 w 1978606"/>
                  <a:gd name="connsiteY8-78" fmla="*/ 2464003 h 3092264"/>
                  <a:gd name="connsiteX9-79" fmla="*/ 1954153 w 1978606"/>
                  <a:gd name="connsiteY9-80" fmla="*/ 2620803 h 3092264"/>
                  <a:gd name="connsiteX10-81" fmla="*/ 1707404 w 1978606"/>
                  <a:gd name="connsiteY10-82" fmla="*/ 3001603 h 3092264"/>
                  <a:gd name="connsiteX11-83" fmla="*/ 1483087 w 1978606"/>
                  <a:gd name="connsiteY11-84" fmla="*/ 3046403 h 3092264"/>
                  <a:gd name="connsiteX12-85" fmla="*/ 2596 w 1978606"/>
                  <a:gd name="connsiteY12-86" fmla="*/ 179200 h 3092264"/>
                  <a:gd name="connsiteX13-87" fmla="*/ 159618 w 1978606"/>
                  <a:gd name="connsiteY13-88" fmla="*/ 44800 h 3092264"/>
                  <a:gd name="connsiteX14-89" fmla="*/ 608252 w 1978606"/>
                  <a:gd name="connsiteY14-90" fmla="*/ 0 h 3092264"/>
                  <a:gd name="connsiteX0-91" fmla="*/ 608252 w 1978606"/>
                  <a:gd name="connsiteY0-92" fmla="*/ 0 h 3092264"/>
                  <a:gd name="connsiteX1-93" fmla="*/ 720410 w 1978606"/>
                  <a:gd name="connsiteY1-94" fmla="*/ 112000 h 3092264"/>
                  <a:gd name="connsiteX2-95" fmla="*/ 877432 w 1978606"/>
                  <a:gd name="connsiteY2-96" fmla="*/ 672000 h 3092264"/>
                  <a:gd name="connsiteX3-97" fmla="*/ 832568 w 1978606"/>
                  <a:gd name="connsiteY3-98" fmla="*/ 828801 h 3092264"/>
                  <a:gd name="connsiteX4-99" fmla="*/ 563388 w 1978606"/>
                  <a:gd name="connsiteY4-100" fmla="*/ 985601 h 3092264"/>
                  <a:gd name="connsiteX5-101" fmla="*/ 1079317 w 1978606"/>
                  <a:gd name="connsiteY5-102" fmla="*/ 2172802 h 3092264"/>
                  <a:gd name="connsiteX6-103" fmla="*/ 1337349 w 1978606"/>
                  <a:gd name="connsiteY6-104" fmla="*/ 2010428 h 3092264"/>
                  <a:gd name="connsiteX7-105" fmla="*/ 1505519 w 1978606"/>
                  <a:gd name="connsiteY7-106" fmla="*/ 2038402 h 3092264"/>
                  <a:gd name="connsiteX8-107" fmla="*/ 1931721 w 1978606"/>
                  <a:gd name="connsiteY8-108" fmla="*/ 2464003 h 3092264"/>
                  <a:gd name="connsiteX9-109" fmla="*/ 1954153 w 1978606"/>
                  <a:gd name="connsiteY9-110" fmla="*/ 2620803 h 3092264"/>
                  <a:gd name="connsiteX10-111" fmla="*/ 1707404 w 1978606"/>
                  <a:gd name="connsiteY10-112" fmla="*/ 3001603 h 3092264"/>
                  <a:gd name="connsiteX11-113" fmla="*/ 1483087 w 1978606"/>
                  <a:gd name="connsiteY11-114" fmla="*/ 3046403 h 3092264"/>
                  <a:gd name="connsiteX12-115" fmla="*/ 2596 w 1978606"/>
                  <a:gd name="connsiteY12-116" fmla="*/ 179200 h 3092264"/>
                  <a:gd name="connsiteX13-117" fmla="*/ 159618 w 1978606"/>
                  <a:gd name="connsiteY13-118" fmla="*/ 44800 h 3092264"/>
                  <a:gd name="connsiteX14-119" fmla="*/ 608252 w 1978606"/>
                  <a:gd name="connsiteY14-120" fmla="*/ 0 h 3092264"/>
                  <a:gd name="connsiteX0-121" fmla="*/ 608252 w 1978606"/>
                  <a:gd name="connsiteY0-122" fmla="*/ 0 h 3092264"/>
                  <a:gd name="connsiteX1-123" fmla="*/ 720410 w 1978606"/>
                  <a:gd name="connsiteY1-124" fmla="*/ 112000 h 3092264"/>
                  <a:gd name="connsiteX2-125" fmla="*/ 877432 w 1978606"/>
                  <a:gd name="connsiteY2-126" fmla="*/ 672000 h 3092264"/>
                  <a:gd name="connsiteX3-127" fmla="*/ 832568 w 1978606"/>
                  <a:gd name="connsiteY3-128" fmla="*/ 828801 h 3092264"/>
                  <a:gd name="connsiteX4-129" fmla="*/ 563388 w 1978606"/>
                  <a:gd name="connsiteY4-130" fmla="*/ 985601 h 3092264"/>
                  <a:gd name="connsiteX5-131" fmla="*/ 1079317 w 1978606"/>
                  <a:gd name="connsiteY5-132" fmla="*/ 2172802 h 3092264"/>
                  <a:gd name="connsiteX6-133" fmla="*/ 1337349 w 1978606"/>
                  <a:gd name="connsiteY6-134" fmla="*/ 2010428 h 3092264"/>
                  <a:gd name="connsiteX7-135" fmla="*/ 1505519 w 1978606"/>
                  <a:gd name="connsiteY7-136" fmla="*/ 2038402 h 3092264"/>
                  <a:gd name="connsiteX8-137" fmla="*/ 1931721 w 1978606"/>
                  <a:gd name="connsiteY8-138" fmla="*/ 2464003 h 3092264"/>
                  <a:gd name="connsiteX9-139" fmla="*/ 1954153 w 1978606"/>
                  <a:gd name="connsiteY9-140" fmla="*/ 2620803 h 3092264"/>
                  <a:gd name="connsiteX10-141" fmla="*/ 1707404 w 1978606"/>
                  <a:gd name="connsiteY10-142" fmla="*/ 3001603 h 3092264"/>
                  <a:gd name="connsiteX11-143" fmla="*/ 1483087 w 1978606"/>
                  <a:gd name="connsiteY11-144" fmla="*/ 3046403 h 3092264"/>
                  <a:gd name="connsiteX12-145" fmla="*/ 2596 w 1978606"/>
                  <a:gd name="connsiteY12-146" fmla="*/ 179200 h 3092264"/>
                  <a:gd name="connsiteX13-147" fmla="*/ 159618 w 1978606"/>
                  <a:gd name="connsiteY13-148" fmla="*/ 44800 h 3092264"/>
                  <a:gd name="connsiteX14-149" fmla="*/ 608252 w 1978606"/>
                  <a:gd name="connsiteY14-150" fmla="*/ 0 h 30922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978606" h="3092264">
                    <a:moveTo>
                      <a:pt x="608252" y="0"/>
                    </a:moveTo>
                    <a:cubicBezTo>
                      <a:pt x="675547" y="0"/>
                      <a:pt x="697978" y="44800"/>
                      <a:pt x="720410" y="112000"/>
                    </a:cubicBezTo>
                    <a:cubicBezTo>
                      <a:pt x="787705" y="291200"/>
                      <a:pt x="832568" y="492800"/>
                      <a:pt x="877432" y="672000"/>
                    </a:cubicBezTo>
                    <a:cubicBezTo>
                      <a:pt x="899864" y="761601"/>
                      <a:pt x="877432" y="806401"/>
                      <a:pt x="832568" y="828801"/>
                    </a:cubicBezTo>
                    <a:cubicBezTo>
                      <a:pt x="742842" y="896001"/>
                      <a:pt x="653115" y="940801"/>
                      <a:pt x="563388" y="985601"/>
                    </a:cubicBezTo>
                    <a:cubicBezTo>
                      <a:pt x="563388" y="1388801"/>
                      <a:pt x="675547" y="1747202"/>
                      <a:pt x="1079317" y="2172802"/>
                    </a:cubicBezTo>
                    <a:cubicBezTo>
                      <a:pt x="1169044" y="2105602"/>
                      <a:pt x="1270188" y="2055228"/>
                      <a:pt x="1337349" y="2010428"/>
                    </a:cubicBezTo>
                    <a:cubicBezTo>
                      <a:pt x="1404510" y="1965628"/>
                      <a:pt x="1454947" y="1993602"/>
                      <a:pt x="1505519" y="2038402"/>
                    </a:cubicBezTo>
                    <a:cubicBezTo>
                      <a:pt x="1640109" y="2172802"/>
                      <a:pt x="1797131" y="2307202"/>
                      <a:pt x="1931721" y="2464003"/>
                    </a:cubicBezTo>
                    <a:cubicBezTo>
                      <a:pt x="1976584" y="2508803"/>
                      <a:pt x="1999016" y="2576003"/>
                      <a:pt x="1954153" y="2620803"/>
                    </a:cubicBezTo>
                    <a:cubicBezTo>
                      <a:pt x="1864426" y="2755203"/>
                      <a:pt x="1797131" y="2867203"/>
                      <a:pt x="1707404" y="3001603"/>
                    </a:cubicBezTo>
                    <a:cubicBezTo>
                      <a:pt x="1640109" y="3113603"/>
                      <a:pt x="1572814" y="3113603"/>
                      <a:pt x="1483087" y="3046403"/>
                    </a:cubicBezTo>
                    <a:cubicBezTo>
                      <a:pt x="496093" y="2329602"/>
                      <a:pt x="-42267" y="1568002"/>
                      <a:pt x="2596" y="179200"/>
                    </a:cubicBezTo>
                    <a:cubicBezTo>
                      <a:pt x="2596" y="89600"/>
                      <a:pt x="25028" y="44800"/>
                      <a:pt x="159618" y="44800"/>
                    </a:cubicBezTo>
                    <a:cubicBezTo>
                      <a:pt x="294208" y="22400"/>
                      <a:pt x="451230" y="0"/>
                      <a:pt x="608252" y="0"/>
                    </a:cubicBezTo>
                    <a:close/>
                  </a:path>
                </a:pathLst>
              </a:custGeom>
              <a:solidFill>
                <a:srgbClr val="691B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  <p:sp>
            <p:nvSpPr>
              <p:cNvPr id="12" name="电话"/>
              <p:cNvSpPr/>
              <p:nvPr/>
            </p:nvSpPr>
            <p:spPr>
              <a:xfrm rot="13440000" flipV="1">
                <a:off x="9365" y="7018"/>
                <a:ext cx="281" cy="298"/>
              </a:xfrm>
              <a:custGeom>
                <a:avLst/>
                <a:gdLst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-1" fmla="*/ 608252 w 1978606"/>
                  <a:gd name="connsiteY0-2" fmla="*/ 0 h 3092264"/>
                  <a:gd name="connsiteX1-3" fmla="*/ 720410 w 1978606"/>
                  <a:gd name="connsiteY1-4" fmla="*/ 112000 h 3092264"/>
                  <a:gd name="connsiteX2-5" fmla="*/ 877432 w 1978606"/>
                  <a:gd name="connsiteY2-6" fmla="*/ 672000 h 3092264"/>
                  <a:gd name="connsiteX3-7" fmla="*/ 832568 w 1978606"/>
                  <a:gd name="connsiteY3-8" fmla="*/ 828801 h 3092264"/>
                  <a:gd name="connsiteX4-9" fmla="*/ 563388 w 1978606"/>
                  <a:gd name="connsiteY4-10" fmla="*/ 985601 h 3092264"/>
                  <a:gd name="connsiteX5-11" fmla="*/ 1079317 w 1978606"/>
                  <a:gd name="connsiteY5-12" fmla="*/ 2172802 h 3092264"/>
                  <a:gd name="connsiteX6-13" fmla="*/ 1348497 w 1978606"/>
                  <a:gd name="connsiteY6-14" fmla="*/ 2016002 h 3092264"/>
                  <a:gd name="connsiteX7-15" fmla="*/ 1505519 w 1978606"/>
                  <a:gd name="connsiteY7-16" fmla="*/ 2038402 h 3092264"/>
                  <a:gd name="connsiteX8-17" fmla="*/ 1931721 w 1978606"/>
                  <a:gd name="connsiteY8-18" fmla="*/ 2464003 h 3092264"/>
                  <a:gd name="connsiteX9-19" fmla="*/ 1954153 w 1978606"/>
                  <a:gd name="connsiteY9-20" fmla="*/ 2620803 h 3092264"/>
                  <a:gd name="connsiteX10-21" fmla="*/ 1707404 w 1978606"/>
                  <a:gd name="connsiteY10-22" fmla="*/ 3001603 h 3092264"/>
                  <a:gd name="connsiteX11-23" fmla="*/ 1483087 w 1978606"/>
                  <a:gd name="connsiteY11-24" fmla="*/ 3046403 h 3092264"/>
                  <a:gd name="connsiteX12-25" fmla="*/ 2596 w 1978606"/>
                  <a:gd name="connsiteY12-26" fmla="*/ 179200 h 3092264"/>
                  <a:gd name="connsiteX13-27" fmla="*/ 159618 w 1978606"/>
                  <a:gd name="connsiteY13-28" fmla="*/ 44800 h 3092264"/>
                  <a:gd name="connsiteX14-29" fmla="*/ 608252 w 1978606"/>
                  <a:gd name="connsiteY14-30" fmla="*/ 0 h 3092264"/>
                  <a:gd name="connsiteX0-31" fmla="*/ 608252 w 1978606"/>
                  <a:gd name="connsiteY0-32" fmla="*/ 0 h 3092264"/>
                  <a:gd name="connsiteX1-33" fmla="*/ 720410 w 1978606"/>
                  <a:gd name="connsiteY1-34" fmla="*/ 112000 h 3092264"/>
                  <a:gd name="connsiteX2-35" fmla="*/ 877432 w 1978606"/>
                  <a:gd name="connsiteY2-36" fmla="*/ 672000 h 3092264"/>
                  <a:gd name="connsiteX3-37" fmla="*/ 832568 w 1978606"/>
                  <a:gd name="connsiteY3-38" fmla="*/ 828801 h 3092264"/>
                  <a:gd name="connsiteX4-39" fmla="*/ 563388 w 1978606"/>
                  <a:gd name="connsiteY4-40" fmla="*/ 985601 h 3092264"/>
                  <a:gd name="connsiteX5-41" fmla="*/ 1079317 w 1978606"/>
                  <a:gd name="connsiteY5-42" fmla="*/ 2172802 h 3092264"/>
                  <a:gd name="connsiteX6-43" fmla="*/ 1326200 w 1978606"/>
                  <a:gd name="connsiteY6-44" fmla="*/ 2010428 h 3092264"/>
                  <a:gd name="connsiteX7-45" fmla="*/ 1505519 w 1978606"/>
                  <a:gd name="connsiteY7-46" fmla="*/ 2038402 h 3092264"/>
                  <a:gd name="connsiteX8-47" fmla="*/ 1931721 w 1978606"/>
                  <a:gd name="connsiteY8-48" fmla="*/ 2464003 h 3092264"/>
                  <a:gd name="connsiteX9-49" fmla="*/ 1954153 w 1978606"/>
                  <a:gd name="connsiteY9-50" fmla="*/ 2620803 h 3092264"/>
                  <a:gd name="connsiteX10-51" fmla="*/ 1707404 w 1978606"/>
                  <a:gd name="connsiteY10-52" fmla="*/ 3001603 h 3092264"/>
                  <a:gd name="connsiteX11-53" fmla="*/ 1483087 w 1978606"/>
                  <a:gd name="connsiteY11-54" fmla="*/ 3046403 h 3092264"/>
                  <a:gd name="connsiteX12-55" fmla="*/ 2596 w 1978606"/>
                  <a:gd name="connsiteY12-56" fmla="*/ 179200 h 3092264"/>
                  <a:gd name="connsiteX13-57" fmla="*/ 159618 w 1978606"/>
                  <a:gd name="connsiteY13-58" fmla="*/ 44800 h 3092264"/>
                  <a:gd name="connsiteX14-59" fmla="*/ 608252 w 1978606"/>
                  <a:gd name="connsiteY14-60" fmla="*/ 0 h 3092264"/>
                  <a:gd name="connsiteX0-61" fmla="*/ 608252 w 1978606"/>
                  <a:gd name="connsiteY0-62" fmla="*/ 0 h 3092264"/>
                  <a:gd name="connsiteX1-63" fmla="*/ 720410 w 1978606"/>
                  <a:gd name="connsiteY1-64" fmla="*/ 112000 h 3092264"/>
                  <a:gd name="connsiteX2-65" fmla="*/ 877432 w 1978606"/>
                  <a:gd name="connsiteY2-66" fmla="*/ 672000 h 3092264"/>
                  <a:gd name="connsiteX3-67" fmla="*/ 832568 w 1978606"/>
                  <a:gd name="connsiteY3-68" fmla="*/ 828801 h 3092264"/>
                  <a:gd name="connsiteX4-69" fmla="*/ 563388 w 1978606"/>
                  <a:gd name="connsiteY4-70" fmla="*/ 985601 h 3092264"/>
                  <a:gd name="connsiteX5-71" fmla="*/ 1079317 w 1978606"/>
                  <a:gd name="connsiteY5-72" fmla="*/ 2172802 h 3092264"/>
                  <a:gd name="connsiteX6-73" fmla="*/ 1337349 w 1978606"/>
                  <a:gd name="connsiteY6-74" fmla="*/ 2010428 h 3092264"/>
                  <a:gd name="connsiteX7-75" fmla="*/ 1505519 w 1978606"/>
                  <a:gd name="connsiteY7-76" fmla="*/ 2038402 h 3092264"/>
                  <a:gd name="connsiteX8-77" fmla="*/ 1931721 w 1978606"/>
                  <a:gd name="connsiteY8-78" fmla="*/ 2464003 h 3092264"/>
                  <a:gd name="connsiteX9-79" fmla="*/ 1954153 w 1978606"/>
                  <a:gd name="connsiteY9-80" fmla="*/ 2620803 h 3092264"/>
                  <a:gd name="connsiteX10-81" fmla="*/ 1707404 w 1978606"/>
                  <a:gd name="connsiteY10-82" fmla="*/ 3001603 h 3092264"/>
                  <a:gd name="connsiteX11-83" fmla="*/ 1483087 w 1978606"/>
                  <a:gd name="connsiteY11-84" fmla="*/ 3046403 h 3092264"/>
                  <a:gd name="connsiteX12-85" fmla="*/ 2596 w 1978606"/>
                  <a:gd name="connsiteY12-86" fmla="*/ 179200 h 3092264"/>
                  <a:gd name="connsiteX13-87" fmla="*/ 159618 w 1978606"/>
                  <a:gd name="connsiteY13-88" fmla="*/ 44800 h 3092264"/>
                  <a:gd name="connsiteX14-89" fmla="*/ 608252 w 1978606"/>
                  <a:gd name="connsiteY14-90" fmla="*/ 0 h 3092264"/>
                  <a:gd name="connsiteX0-91" fmla="*/ 608252 w 1978606"/>
                  <a:gd name="connsiteY0-92" fmla="*/ 0 h 3092264"/>
                  <a:gd name="connsiteX1-93" fmla="*/ 720410 w 1978606"/>
                  <a:gd name="connsiteY1-94" fmla="*/ 112000 h 3092264"/>
                  <a:gd name="connsiteX2-95" fmla="*/ 877432 w 1978606"/>
                  <a:gd name="connsiteY2-96" fmla="*/ 672000 h 3092264"/>
                  <a:gd name="connsiteX3-97" fmla="*/ 832568 w 1978606"/>
                  <a:gd name="connsiteY3-98" fmla="*/ 828801 h 3092264"/>
                  <a:gd name="connsiteX4-99" fmla="*/ 563388 w 1978606"/>
                  <a:gd name="connsiteY4-100" fmla="*/ 985601 h 3092264"/>
                  <a:gd name="connsiteX5-101" fmla="*/ 1079317 w 1978606"/>
                  <a:gd name="connsiteY5-102" fmla="*/ 2172802 h 3092264"/>
                  <a:gd name="connsiteX6-103" fmla="*/ 1337349 w 1978606"/>
                  <a:gd name="connsiteY6-104" fmla="*/ 2010428 h 3092264"/>
                  <a:gd name="connsiteX7-105" fmla="*/ 1505519 w 1978606"/>
                  <a:gd name="connsiteY7-106" fmla="*/ 2038402 h 3092264"/>
                  <a:gd name="connsiteX8-107" fmla="*/ 1931721 w 1978606"/>
                  <a:gd name="connsiteY8-108" fmla="*/ 2464003 h 3092264"/>
                  <a:gd name="connsiteX9-109" fmla="*/ 1954153 w 1978606"/>
                  <a:gd name="connsiteY9-110" fmla="*/ 2620803 h 3092264"/>
                  <a:gd name="connsiteX10-111" fmla="*/ 1707404 w 1978606"/>
                  <a:gd name="connsiteY10-112" fmla="*/ 3001603 h 3092264"/>
                  <a:gd name="connsiteX11-113" fmla="*/ 1483087 w 1978606"/>
                  <a:gd name="connsiteY11-114" fmla="*/ 3046403 h 3092264"/>
                  <a:gd name="connsiteX12-115" fmla="*/ 2596 w 1978606"/>
                  <a:gd name="connsiteY12-116" fmla="*/ 179200 h 3092264"/>
                  <a:gd name="connsiteX13-117" fmla="*/ 159618 w 1978606"/>
                  <a:gd name="connsiteY13-118" fmla="*/ 44800 h 3092264"/>
                  <a:gd name="connsiteX14-119" fmla="*/ 608252 w 1978606"/>
                  <a:gd name="connsiteY14-120" fmla="*/ 0 h 3092264"/>
                  <a:gd name="connsiteX0-121" fmla="*/ 608252 w 1978606"/>
                  <a:gd name="connsiteY0-122" fmla="*/ 0 h 3092264"/>
                  <a:gd name="connsiteX1-123" fmla="*/ 720410 w 1978606"/>
                  <a:gd name="connsiteY1-124" fmla="*/ 112000 h 3092264"/>
                  <a:gd name="connsiteX2-125" fmla="*/ 877432 w 1978606"/>
                  <a:gd name="connsiteY2-126" fmla="*/ 672000 h 3092264"/>
                  <a:gd name="connsiteX3-127" fmla="*/ 832568 w 1978606"/>
                  <a:gd name="connsiteY3-128" fmla="*/ 828801 h 3092264"/>
                  <a:gd name="connsiteX4-129" fmla="*/ 563388 w 1978606"/>
                  <a:gd name="connsiteY4-130" fmla="*/ 985601 h 3092264"/>
                  <a:gd name="connsiteX5-131" fmla="*/ 1079317 w 1978606"/>
                  <a:gd name="connsiteY5-132" fmla="*/ 2172802 h 3092264"/>
                  <a:gd name="connsiteX6-133" fmla="*/ 1337349 w 1978606"/>
                  <a:gd name="connsiteY6-134" fmla="*/ 2010428 h 3092264"/>
                  <a:gd name="connsiteX7-135" fmla="*/ 1505519 w 1978606"/>
                  <a:gd name="connsiteY7-136" fmla="*/ 2038402 h 3092264"/>
                  <a:gd name="connsiteX8-137" fmla="*/ 1931721 w 1978606"/>
                  <a:gd name="connsiteY8-138" fmla="*/ 2464003 h 3092264"/>
                  <a:gd name="connsiteX9-139" fmla="*/ 1954153 w 1978606"/>
                  <a:gd name="connsiteY9-140" fmla="*/ 2620803 h 3092264"/>
                  <a:gd name="connsiteX10-141" fmla="*/ 1707404 w 1978606"/>
                  <a:gd name="connsiteY10-142" fmla="*/ 3001603 h 3092264"/>
                  <a:gd name="connsiteX11-143" fmla="*/ 1483087 w 1978606"/>
                  <a:gd name="connsiteY11-144" fmla="*/ 3046403 h 3092264"/>
                  <a:gd name="connsiteX12-145" fmla="*/ 2596 w 1978606"/>
                  <a:gd name="connsiteY12-146" fmla="*/ 179200 h 3092264"/>
                  <a:gd name="connsiteX13-147" fmla="*/ 159618 w 1978606"/>
                  <a:gd name="connsiteY13-148" fmla="*/ 44800 h 3092264"/>
                  <a:gd name="connsiteX14-149" fmla="*/ 608252 w 1978606"/>
                  <a:gd name="connsiteY14-150" fmla="*/ 0 h 30922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978606" h="3092264">
                    <a:moveTo>
                      <a:pt x="608252" y="0"/>
                    </a:moveTo>
                    <a:cubicBezTo>
                      <a:pt x="675547" y="0"/>
                      <a:pt x="697978" y="44800"/>
                      <a:pt x="720410" y="112000"/>
                    </a:cubicBezTo>
                    <a:cubicBezTo>
                      <a:pt x="787705" y="291200"/>
                      <a:pt x="832568" y="492800"/>
                      <a:pt x="877432" y="672000"/>
                    </a:cubicBezTo>
                    <a:cubicBezTo>
                      <a:pt x="899864" y="761601"/>
                      <a:pt x="877432" y="806401"/>
                      <a:pt x="832568" y="828801"/>
                    </a:cubicBezTo>
                    <a:cubicBezTo>
                      <a:pt x="742842" y="896001"/>
                      <a:pt x="653115" y="940801"/>
                      <a:pt x="563388" y="985601"/>
                    </a:cubicBezTo>
                    <a:cubicBezTo>
                      <a:pt x="563388" y="1388801"/>
                      <a:pt x="675547" y="1747202"/>
                      <a:pt x="1079317" y="2172802"/>
                    </a:cubicBezTo>
                    <a:cubicBezTo>
                      <a:pt x="1169044" y="2105602"/>
                      <a:pt x="1270188" y="2055228"/>
                      <a:pt x="1337349" y="2010428"/>
                    </a:cubicBezTo>
                    <a:cubicBezTo>
                      <a:pt x="1404510" y="1965628"/>
                      <a:pt x="1454947" y="1993602"/>
                      <a:pt x="1505519" y="2038402"/>
                    </a:cubicBezTo>
                    <a:cubicBezTo>
                      <a:pt x="1640109" y="2172802"/>
                      <a:pt x="1797131" y="2307202"/>
                      <a:pt x="1931721" y="2464003"/>
                    </a:cubicBezTo>
                    <a:cubicBezTo>
                      <a:pt x="1976584" y="2508803"/>
                      <a:pt x="1999016" y="2576003"/>
                      <a:pt x="1954153" y="2620803"/>
                    </a:cubicBezTo>
                    <a:cubicBezTo>
                      <a:pt x="1864426" y="2755203"/>
                      <a:pt x="1797131" y="2867203"/>
                      <a:pt x="1707404" y="3001603"/>
                    </a:cubicBezTo>
                    <a:cubicBezTo>
                      <a:pt x="1640109" y="3113603"/>
                      <a:pt x="1572814" y="3113603"/>
                      <a:pt x="1483087" y="3046403"/>
                    </a:cubicBezTo>
                    <a:cubicBezTo>
                      <a:pt x="496093" y="2329602"/>
                      <a:pt x="-42267" y="1568002"/>
                      <a:pt x="2596" y="179200"/>
                    </a:cubicBezTo>
                    <a:cubicBezTo>
                      <a:pt x="2596" y="89600"/>
                      <a:pt x="25028" y="44800"/>
                      <a:pt x="159618" y="44800"/>
                    </a:cubicBezTo>
                    <a:cubicBezTo>
                      <a:pt x="294208" y="22400"/>
                      <a:pt x="451230" y="0"/>
                      <a:pt x="608252" y="0"/>
                    </a:cubicBezTo>
                    <a:close/>
                  </a:path>
                </a:pathLst>
              </a:custGeom>
              <a:solidFill>
                <a:srgbClr val="691B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</p:grpSp>
      </p:grp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0" y="1598930"/>
            <a:ext cx="10275570" cy="3883660"/>
            <a:chOff x="0" y="2518"/>
            <a:chExt cx="16182" cy="6116"/>
          </a:xfrm>
        </p:grpSpPr>
        <p:sp>
          <p:nvSpPr>
            <p:cNvPr id="7" name="矩形 6"/>
            <p:cNvSpPr/>
            <p:nvPr/>
          </p:nvSpPr>
          <p:spPr>
            <a:xfrm>
              <a:off x="0" y="2544"/>
              <a:ext cx="16182" cy="6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7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1557963996111529934_副本"/>
            <p:cNvPicPr>
              <a:picLocks noChangeAspect="1"/>
            </p:cNvPicPr>
            <p:nvPr/>
          </p:nvPicPr>
          <p:blipFill>
            <a:blip r:embed="rId1"/>
            <a:srcRect b="35571"/>
            <a:stretch>
              <a:fillRect/>
            </a:stretch>
          </p:blipFill>
          <p:spPr>
            <a:xfrm>
              <a:off x="0" y="2518"/>
              <a:ext cx="16182" cy="6089"/>
            </a:xfrm>
            <a:prstGeom prst="rect">
              <a:avLst/>
            </a:prstGeom>
          </p:spPr>
        </p:pic>
      </p:grpSp>
      <p:pic>
        <p:nvPicPr>
          <p:cNvPr id="6" name="图片 5" descr="b5a5228a0e7ffbc41479a88d8295e4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360000">
            <a:off x="8743950" y="1164590"/>
            <a:ext cx="3626485" cy="5144135"/>
          </a:xfrm>
          <a:prstGeom prst="rect">
            <a:avLst/>
          </a:prstGeom>
        </p:spPr>
      </p:pic>
      <p:pic>
        <p:nvPicPr>
          <p:cNvPr id="4" name="图片 3" descr="3b9905ec9cff0575f074abf3220e6dda"/>
          <p:cNvPicPr>
            <a:picLocks noChangeAspect="1"/>
          </p:cNvPicPr>
          <p:nvPr/>
        </p:nvPicPr>
        <p:blipFill>
          <a:blip r:embed="rId3">
            <a:lum bright="18000"/>
          </a:blip>
          <a:srcRect b="45242"/>
          <a:stretch>
            <a:fillRect/>
          </a:stretch>
        </p:blipFill>
        <p:spPr>
          <a:xfrm>
            <a:off x="3130550" y="746125"/>
            <a:ext cx="4472940" cy="1991360"/>
          </a:xfrm>
          <a:prstGeom prst="rect">
            <a:avLst/>
          </a:prstGeom>
        </p:spPr>
      </p:pic>
      <p:pic>
        <p:nvPicPr>
          <p:cNvPr id="15" name="图片 14" descr="3b9905ec9cff0575f074abf3220e6dda"/>
          <p:cNvPicPr>
            <a:picLocks noChangeAspect="1"/>
          </p:cNvPicPr>
          <p:nvPr/>
        </p:nvPicPr>
        <p:blipFill>
          <a:blip r:embed="rId3"/>
          <a:srcRect b="45242"/>
          <a:stretch>
            <a:fillRect/>
          </a:stretch>
        </p:blipFill>
        <p:spPr>
          <a:xfrm>
            <a:off x="6299200" y="1993900"/>
            <a:ext cx="4472940" cy="1991360"/>
          </a:xfrm>
          <a:prstGeom prst="rect">
            <a:avLst/>
          </a:prstGeom>
        </p:spPr>
      </p:pic>
      <p:pic>
        <p:nvPicPr>
          <p:cNvPr id="5" name="图片 4" descr="3b9905ec9cff0575f074abf3220e6dda"/>
          <p:cNvPicPr>
            <a:picLocks noChangeAspect="1"/>
          </p:cNvPicPr>
          <p:nvPr/>
        </p:nvPicPr>
        <p:blipFill>
          <a:blip r:embed="rId3">
            <a:lum bright="30000"/>
          </a:blip>
          <a:srcRect t="53693" b="332"/>
          <a:stretch>
            <a:fillRect/>
          </a:stretch>
        </p:blipFill>
        <p:spPr>
          <a:xfrm rot="720000">
            <a:off x="5772785" y="1774190"/>
            <a:ext cx="4472940" cy="16719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297420" y="2439670"/>
            <a:ext cx="853440" cy="21856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>
                <a:latin typeface="叶根友行书繁" panose="02010601030101010101" charset="-122"/>
                <a:ea typeface="叶根友行书繁" panose="02010601030101010101" charset="-122"/>
              </a:rPr>
              <a:t>桃花醉</a:t>
            </a:r>
            <a:endParaRPr lang="zh-CN" altLang="en-US" sz="44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9610" y="2242185"/>
            <a:ext cx="6766560" cy="2811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无涯荒野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谁忘了时间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一半青涩一半纯真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数着年月 只为花开那一面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就算来来回回错过又擦肩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你的喜悲哀乐我全都预见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三千繁花只为你一人留恋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遇见你的眉眼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如清风明月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在似曾相识的凡世间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顾盼流连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如时光搁浅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是重亦一如初见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梦醒蹁跹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有你的画面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温热仍在心底蔓延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</p:txBody>
      </p: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5ccd4efcf5c9e6d5bed120609a5f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-259080" y="2962275"/>
            <a:ext cx="5822950" cy="424878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01745" y="2195830"/>
            <a:ext cx="8001000" cy="2811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无涯荒野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谁忘了时间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一半青涩一半纯真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数着年月 只为花开那一面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就算来来回回错过又擦肩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你的喜悲哀乐我全都预见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三千繁花只为你一人留恋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遇见你的眉眼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如清风明月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在似曾相识的凡世间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顾盼流连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如时光搁浅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是重亦一如初见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梦醒蹁跹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有你的画面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温热仍在心底蔓延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混沌流年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谁忘了誓言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一半苦涩一半情深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36565" y="1278255"/>
            <a:ext cx="45313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叶根友行书繁" panose="02010601030101010101" charset="-122"/>
                <a:ea typeface="叶根友行书繁" panose="02010601030101010101" charset="-122"/>
              </a:rPr>
              <a:t>幼</a:t>
            </a:r>
            <a:r>
              <a:rPr lang="zh-CN" altLang="en-US" sz="3600">
                <a:solidFill>
                  <a:srgbClr val="FF0000"/>
                </a:solidFill>
                <a:latin typeface="叶根友行书繁" panose="02010601030101010101" charset="-122"/>
                <a:ea typeface="叶根友行书繁" panose="02010601030101010101" charset="-122"/>
              </a:rPr>
              <a:t>莲</a:t>
            </a:r>
            <a:r>
              <a:rPr lang="zh-CN" altLang="en-US" sz="3600">
                <a:latin typeface="叶根友行书繁" panose="02010601030101010101" charset="-122"/>
                <a:ea typeface="叶根友行书繁" panose="02010601030101010101" charset="-122"/>
              </a:rPr>
              <a:t>承恩，三世情缘</a:t>
            </a:r>
            <a:endParaRPr lang="zh-CN" altLang="en-US" sz="36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8ba8f3110c29032441a950819d99ebf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8850" y="-17780"/>
            <a:ext cx="5114925" cy="5233035"/>
          </a:xfrm>
          <a:prstGeom prst="rect">
            <a:avLst/>
          </a:prstGeom>
        </p:spPr>
      </p:pic>
      <p:pic>
        <p:nvPicPr>
          <p:cNvPr id="7" name="图片 6" descr="f2b7e79552e447d917fa4b2761196907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988695" y="2359025"/>
            <a:ext cx="2011045" cy="2514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55090" y="1133475"/>
            <a:ext cx="1524000" cy="45916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>
                <a:latin typeface="叶根友行书繁" panose="02010601030101010101" charset="-122"/>
                <a:ea typeface="叶根友行书繁" panose="02010601030101010101" charset="-122"/>
              </a:rPr>
              <a:t>三生三世</a:t>
            </a:r>
            <a:endParaRPr lang="zh-CN" altLang="en-US" sz="4400">
              <a:latin typeface="叶根友行书繁" panose="02010601030101010101" charset="-122"/>
              <a:ea typeface="叶根友行书繁" panose="02010601030101010101" charset="-122"/>
            </a:endParaRPr>
          </a:p>
          <a:p>
            <a:r>
              <a:rPr lang="zh-CN" altLang="en-US" sz="4400">
                <a:latin typeface="叶根友行书繁" panose="02010601030101010101" charset="-122"/>
                <a:ea typeface="叶根友行书繁" panose="02010601030101010101" charset="-122"/>
              </a:rPr>
              <a:t>         十里</a:t>
            </a:r>
            <a:r>
              <a:rPr lang="zh-CN" altLang="en-US" sz="4400">
                <a:solidFill>
                  <a:srgbClr val="E0333B"/>
                </a:solidFill>
                <a:latin typeface="叶根友行书繁" panose="02010601030101010101" charset="-122"/>
                <a:ea typeface="叶根友行书繁" panose="02010601030101010101" charset="-122"/>
              </a:rPr>
              <a:t>桃花</a:t>
            </a:r>
            <a:endParaRPr lang="zh-CN" altLang="en-US" sz="4400">
              <a:solidFill>
                <a:srgbClr val="E0333B"/>
              </a:solidFill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02610" y="1953260"/>
            <a:ext cx="4206240" cy="3326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遇见你的眉眼   如清风明月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在似曾相识的凡世间  不再流连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如时光搁浅  是重逢 亦如初见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缠绵</a:t>
            </a: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缱绻  </a:t>
            </a: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有你的思念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温暖在我掌心蔓延  无涯荒野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谁忘了时间  一般青涩一半纯真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就算来来回回错过又擦肩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你的喜悲哀乐我全都预见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三千繁花只为你一人留恋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遇见你的眉眼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02610" y="3272155"/>
            <a:ext cx="603885" cy="1006475"/>
            <a:chOff x="4225" y="4902"/>
            <a:chExt cx="951" cy="1585"/>
          </a:xfrm>
        </p:grpSpPr>
        <p:pic>
          <p:nvPicPr>
            <p:cNvPr id="21" name="图片 20" descr="139d7adbda2367d3238dedc1123240b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68" y="4902"/>
              <a:ext cx="908" cy="1585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4225" y="4921"/>
              <a:ext cx="290" cy="1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bg1"/>
                  </a:solidFill>
                  <a:latin typeface="叶根友行书繁" panose="02010601030101010101" charset="-122"/>
                  <a:ea typeface="叶根友行书繁" panose="02010601030101010101" charset="-122"/>
                </a:rPr>
                <a:t>情劫</a:t>
              </a:r>
              <a:endParaRPr lang="zh-CN" altLang="en-US" sz="2800">
                <a:solidFill>
                  <a:schemeClr val="bg1"/>
                </a:solidFill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</p:grp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f2b7e79552e447d917fa4b2761196907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4239260" y="909320"/>
            <a:ext cx="3896995" cy="48710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73980" y="909320"/>
            <a:ext cx="16205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rPr>
              <a:t>第四章节</a:t>
            </a:r>
            <a:endParaRPr lang="zh-CN" altLang="en-US" sz="2800">
              <a:solidFill>
                <a:srgbClr val="691B2B"/>
              </a:solidFill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814060" y="1859280"/>
            <a:ext cx="344170" cy="2786380"/>
            <a:chOff x="9156" y="2928"/>
            <a:chExt cx="542" cy="4388"/>
          </a:xfrm>
        </p:grpSpPr>
        <p:sp>
          <p:nvSpPr>
            <p:cNvPr id="4" name="文本框 3"/>
            <p:cNvSpPr txBox="1"/>
            <p:nvPr/>
          </p:nvSpPr>
          <p:spPr>
            <a:xfrm>
              <a:off x="9156" y="3286"/>
              <a:ext cx="542" cy="3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rPr>
                <a:t>添加您的文本标题</a:t>
              </a:r>
              <a:endParaRPr lang="zh-CN" altLang="en-US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9365" y="2928"/>
              <a:ext cx="280" cy="4388"/>
              <a:chOff x="9365" y="2928"/>
              <a:chExt cx="280" cy="4388"/>
            </a:xfrm>
          </p:grpSpPr>
          <p:sp>
            <p:nvSpPr>
              <p:cNvPr id="11" name="电话"/>
              <p:cNvSpPr/>
              <p:nvPr/>
            </p:nvSpPr>
            <p:spPr>
              <a:xfrm rot="8160000">
                <a:off x="9382" y="2928"/>
                <a:ext cx="208" cy="220"/>
              </a:xfrm>
              <a:custGeom>
                <a:avLst/>
                <a:gdLst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-1" fmla="*/ 608252 w 1978606"/>
                  <a:gd name="connsiteY0-2" fmla="*/ 0 h 3092264"/>
                  <a:gd name="connsiteX1-3" fmla="*/ 720410 w 1978606"/>
                  <a:gd name="connsiteY1-4" fmla="*/ 112000 h 3092264"/>
                  <a:gd name="connsiteX2-5" fmla="*/ 877432 w 1978606"/>
                  <a:gd name="connsiteY2-6" fmla="*/ 672000 h 3092264"/>
                  <a:gd name="connsiteX3-7" fmla="*/ 832568 w 1978606"/>
                  <a:gd name="connsiteY3-8" fmla="*/ 828801 h 3092264"/>
                  <a:gd name="connsiteX4-9" fmla="*/ 563388 w 1978606"/>
                  <a:gd name="connsiteY4-10" fmla="*/ 985601 h 3092264"/>
                  <a:gd name="connsiteX5-11" fmla="*/ 1079317 w 1978606"/>
                  <a:gd name="connsiteY5-12" fmla="*/ 2172802 h 3092264"/>
                  <a:gd name="connsiteX6-13" fmla="*/ 1348497 w 1978606"/>
                  <a:gd name="connsiteY6-14" fmla="*/ 2016002 h 3092264"/>
                  <a:gd name="connsiteX7-15" fmla="*/ 1505519 w 1978606"/>
                  <a:gd name="connsiteY7-16" fmla="*/ 2038402 h 3092264"/>
                  <a:gd name="connsiteX8-17" fmla="*/ 1931721 w 1978606"/>
                  <a:gd name="connsiteY8-18" fmla="*/ 2464003 h 3092264"/>
                  <a:gd name="connsiteX9-19" fmla="*/ 1954153 w 1978606"/>
                  <a:gd name="connsiteY9-20" fmla="*/ 2620803 h 3092264"/>
                  <a:gd name="connsiteX10-21" fmla="*/ 1707404 w 1978606"/>
                  <a:gd name="connsiteY10-22" fmla="*/ 3001603 h 3092264"/>
                  <a:gd name="connsiteX11-23" fmla="*/ 1483087 w 1978606"/>
                  <a:gd name="connsiteY11-24" fmla="*/ 3046403 h 3092264"/>
                  <a:gd name="connsiteX12-25" fmla="*/ 2596 w 1978606"/>
                  <a:gd name="connsiteY12-26" fmla="*/ 179200 h 3092264"/>
                  <a:gd name="connsiteX13-27" fmla="*/ 159618 w 1978606"/>
                  <a:gd name="connsiteY13-28" fmla="*/ 44800 h 3092264"/>
                  <a:gd name="connsiteX14-29" fmla="*/ 608252 w 1978606"/>
                  <a:gd name="connsiteY14-30" fmla="*/ 0 h 3092264"/>
                  <a:gd name="connsiteX0-31" fmla="*/ 608252 w 1978606"/>
                  <a:gd name="connsiteY0-32" fmla="*/ 0 h 3092264"/>
                  <a:gd name="connsiteX1-33" fmla="*/ 720410 w 1978606"/>
                  <a:gd name="connsiteY1-34" fmla="*/ 112000 h 3092264"/>
                  <a:gd name="connsiteX2-35" fmla="*/ 877432 w 1978606"/>
                  <a:gd name="connsiteY2-36" fmla="*/ 672000 h 3092264"/>
                  <a:gd name="connsiteX3-37" fmla="*/ 832568 w 1978606"/>
                  <a:gd name="connsiteY3-38" fmla="*/ 828801 h 3092264"/>
                  <a:gd name="connsiteX4-39" fmla="*/ 563388 w 1978606"/>
                  <a:gd name="connsiteY4-40" fmla="*/ 985601 h 3092264"/>
                  <a:gd name="connsiteX5-41" fmla="*/ 1079317 w 1978606"/>
                  <a:gd name="connsiteY5-42" fmla="*/ 2172802 h 3092264"/>
                  <a:gd name="connsiteX6-43" fmla="*/ 1326200 w 1978606"/>
                  <a:gd name="connsiteY6-44" fmla="*/ 2010428 h 3092264"/>
                  <a:gd name="connsiteX7-45" fmla="*/ 1505519 w 1978606"/>
                  <a:gd name="connsiteY7-46" fmla="*/ 2038402 h 3092264"/>
                  <a:gd name="connsiteX8-47" fmla="*/ 1931721 w 1978606"/>
                  <a:gd name="connsiteY8-48" fmla="*/ 2464003 h 3092264"/>
                  <a:gd name="connsiteX9-49" fmla="*/ 1954153 w 1978606"/>
                  <a:gd name="connsiteY9-50" fmla="*/ 2620803 h 3092264"/>
                  <a:gd name="connsiteX10-51" fmla="*/ 1707404 w 1978606"/>
                  <a:gd name="connsiteY10-52" fmla="*/ 3001603 h 3092264"/>
                  <a:gd name="connsiteX11-53" fmla="*/ 1483087 w 1978606"/>
                  <a:gd name="connsiteY11-54" fmla="*/ 3046403 h 3092264"/>
                  <a:gd name="connsiteX12-55" fmla="*/ 2596 w 1978606"/>
                  <a:gd name="connsiteY12-56" fmla="*/ 179200 h 3092264"/>
                  <a:gd name="connsiteX13-57" fmla="*/ 159618 w 1978606"/>
                  <a:gd name="connsiteY13-58" fmla="*/ 44800 h 3092264"/>
                  <a:gd name="connsiteX14-59" fmla="*/ 608252 w 1978606"/>
                  <a:gd name="connsiteY14-60" fmla="*/ 0 h 3092264"/>
                  <a:gd name="connsiteX0-61" fmla="*/ 608252 w 1978606"/>
                  <a:gd name="connsiteY0-62" fmla="*/ 0 h 3092264"/>
                  <a:gd name="connsiteX1-63" fmla="*/ 720410 w 1978606"/>
                  <a:gd name="connsiteY1-64" fmla="*/ 112000 h 3092264"/>
                  <a:gd name="connsiteX2-65" fmla="*/ 877432 w 1978606"/>
                  <a:gd name="connsiteY2-66" fmla="*/ 672000 h 3092264"/>
                  <a:gd name="connsiteX3-67" fmla="*/ 832568 w 1978606"/>
                  <a:gd name="connsiteY3-68" fmla="*/ 828801 h 3092264"/>
                  <a:gd name="connsiteX4-69" fmla="*/ 563388 w 1978606"/>
                  <a:gd name="connsiteY4-70" fmla="*/ 985601 h 3092264"/>
                  <a:gd name="connsiteX5-71" fmla="*/ 1079317 w 1978606"/>
                  <a:gd name="connsiteY5-72" fmla="*/ 2172802 h 3092264"/>
                  <a:gd name="connsiteX6-73" fmla="*/ 1337349 w 1978606"/>
                  <a:gd name="connsiteY6-74" fmla="*/ 2010428 h 3092264"/>
                  <a:gd name="connsiteX7-75" fmla="*/ 1505519 w 1978606"/>
                  <a:gd name="connsiteY7-76" fmla="*/ 2038402 h 3092264"/>
                  <a:gd name="connsiteX8-77" fmla="*/ 1931721 w 1978606"/>
                  <a:gd name="connsiteY8-78" fmla="*/ 2464003 h 3092264"/>
                  <a:gd name="connsiteX9-79" fmla="*/ 1954153 w 1978606"/>
                  <a:gd name="connsiteY9-80" fmla="*/ 2620803 h 3092264"/>
                  <a:gd name="connsiteX10-81" fmla="*/ 1707404 w 1978606"/>
                  <a:gd name="connsiteY10-82" fmla="*/ 3001603 h 3092264"/>
                  <a:gd name="connsiteX11-83" fmla="*/ 1483087 w 1978606"/>
                  <a:gd name="connsiteY11-84" fmla="*/ 3046403 h 3092264"/>
                  <a:gd name="connsiteX12-85" fmla="*/ 2596 w 1978606"/>
                  <a:gd name="connsiteY12-86" fmla="*/ 179200 h 3092264"/>
                  <a:gd name="connsiteX13-87" fmla="*/ 159618 w 1978606"/>
                  <a:gd name="connsiteY13-88" fmla="*/ 44800 h 3092264"/>
                  <a:gd name="connsiteX14-89" fmla="*/ 608252 w 1978606"/>
                  <a:gd name="connsiteY14-90" fmla="*/ 0 h 3092264"/>
                  <a:gd name="connsiteX0-91" fmla="*/ 608252 w 1978606"/>
                  <a:gd name="connsiteY0-92" fmla="*/ 0 h 3092264"/>
                  <a:gd name="connsiteX1-93" fmla="*/ 720410 w 1978606"/>
                  <a:gd name="connsiteY1-94" fmla="*/ 112000 h 3092264"/>
                  <a:gd name="connsiteX2-95" fmla="*/ 877432 w 1978606"/>
                  <a:gd name="connsiteY2-96" fmla="*/ 672000 h 3092264"/>
                  <a:gd name="connsiteX3-97" fmla="*/ 832568 w 1978606"/>
                  <a:gd name="connsiteY3-98" fmla="*/ 828801 h 3092264"/>
                  <a:gd name="connsiteX4-99" fmla="*/ 563388 w 1978606"/>
                  <a:gd name="connsiteY4-100" fmla="*/ 985601 h 3092264"/>
                  <a:gd name="connsiteX5-101" fmla="*/ 1079317 w 1978606"/>
                  <a:gd name="connsiteY5-102" fmla="*/ 2172802 h 3092264"/>
                  <a:gd name="connsiteX6-103" fmla="*/ 1337349 w 1978606"/>
                  <a:gd name="connsiteY6-104" fmla="*/ 2010428 h 3092264"/>
                  <a:gd name="connsiteX7-105" fmla="*/ 1505519 w 1978606"/>
                  <a:gd name="connsiteY7-106" fmla="*/ 2038402 h 3092264"/>
                  <a:gd name="connsiteX8-107" fmla="*/ 1931721 w 1978606"/>
                  <a:gd name="connsiteY8-108" fmla="*/ 2464003 h 3092264"/>
                  <a:gd name="connsiteX9-109" fmla="*/ 1954153 w 1978606"/>
                  <a:gd name="connsiteY9-110" fmla="*/ 2620803 h 3092264"/>
                  <a:gd name="connsiteX10-111" fmla="*/ 1707404 w 1978606"/>
                  <a:gd name="connsiteY10-112" fmla="*/ 3001603 h 3092264"/>
                  <a:gd name="connsiteX11-113" fmla="*/ 1483087 w 1978606"/>
                  <a:gd name="connsiteY11-114" fmla="*/ 3046403 h 3092264"/>
                  <a:gd name="connsiteX12-115" fmla="*/ 2596 w 1978606"/>
                  <a:gd name="connsiteY12-116" fmla="*/ 179200 h 3092264"/>
                  <a:gd name="connsiteX13-117" fmla="*/ 159618 w 1978606"/>
                  <a:gd name="connsiteY13-118" fmla="*/ 44800 h 3092264"/>
                  <a:gd name="connsiteX14-119" fmla="*/ 608252 w 1978606"/>
                  <a:gd name="connsiteY14-120" fmla="*/ 0 h 3092264"/>
                  <a:gd name="connsiteX0-121" fmla="*/ 608252 w 1978606"/>
                  <a:gd name="connsiteY0-122" fmla="*/ 0 h 3092264"/>
                  <a:gd name="connsiteX1-123" fmla="*/ 720410 w 1978606"/>
                  <a:gd name="connsiteY1-124" fmla="*/ 112000 h 3092264"/>
                  <a:gd name="connsiteX2-125" fmla="*/ 877432 w 1978606"/>
                  <a:gd name="connsiteY2-126" fmla="*/ 672000 h 3092264"/>
                  <a:gd name="connsiteX3-127" fmla="*/ 832568 w 1978606"/>
                  <a:gd name="connsiteY3-128" fmla="*/ 828801 h 3092264"/>
                  <a:gd name="connsiteX4-129" fmla="*/ 563388 w 1978606"/>
                  <a:gd name="connsiteY4-130" fmla="*/ 985601 h 3092264"/>
                  <a:gd name="connsiteX5-131" fmla="*/ 1079317 w 1978606"/>
                  <a:gd name="connsiteY5-132" fmla="*/ 2172802 h 3092264"/>
                  <a:gd name="connsiteX6-133" fmla="*/ 1337349 w 1978606"/>
                  <a:gd name="connsiteY6-134" fmla="*/ 2010428 h 3092264"/>
                  <a:gd name="connsiteX7-135" fmla="*/ 1505519 w 1978606"/>
                  <a:gd name="connsiteY7-136" fmla="*/ 2038402 h 3092264"/>
                  <a:gd name="connsiteX8-137" fmla="*/ 1931721 w 1978606"/>
                  <a:gd name="connsiteY8-138" fmla="*/ 2464003 h 3092264"/>
                  <a:gd name="connsiteX9-139" fmla="*/ 1954153 w 1978606"/>
                  <a:gd name="connsiteY9-140" fmla="*/ 2620803 h 3092264"/>
                  <a:gd name="connsiteX10-141" fmla="*/ 1707404 w 1978606"/>
                  <a:gd name="connsiteY10-142" fmla="*/ 3001603 h 3092264"/>
                  <a:gd name="connsiteX11-143" fmla="*/ 1483087 w 1978606"/>
                  <a:gd name="connsiteY11-144" fmla="*/ 3046403 h 3092264"/>
                  <a:gd name="connsiteX12-145" fmla="*/ 2596 w 1978606"/>
                  <a:gd name="connsiteY12-146" fmla="*/ 179200 h 3092264"/>
                  <a:gd name="connsiteX13-147" fmla="*/ 159618 w 1978606"/>
                  <a:gd name="connsiteY13-148" fmla="*/ 44800 h 3092264"/>
                  <a:gd name="connsiteX14-149" fmla="*/ 608252 w 1978606"/>
                  <a:gd name="connsiteY14-150" fmla="*/ 0 h 30922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978606" h="3092264">
                    <a:moveTo>
                      <a:pt x="608252" y="0"/>
                    </a:moveTo>
                    <a:cubicBezTo>
                      <a:pt x="675547" y="0"/>
                      <a:pt x="697978" y="44800"/>
                      <a:pt x="720410" y="112000"/>
                    </a:cubicBezTo>
                    <a:cubicBezTo>
                      <a:pt x="787705" y="291200"/>
                      <a:pt x="832568" y="492800"/>
                      <a:pt x="877432" y="672000"/>
                    </a:cubicBezTo>
                    <a:cubicBezTo>
                      <a:pt x="899864" y="761601"/>
                      <a:pt x="877432" y="806401"/>
                      <a:pt x="832568" y="828801"/>
                    </a:cubicBezTo>
                    <a:cubicBezTo>
                      <a:pt x="742842" y="896001"/>
                      <a:pt x="653115" y="940801"/>
                      <a:pt x="563388" y="985601"/>
                    </a:cubicBezTo>
                    <a:cubicBezTo>
                      <a:pt x="563388" y="1388801"/>
                      <a:pt x="675547" y="1747202"/>
                      <a:pt x="1079317" y="2172802"/>
                    </a:cubicBezTo>
                    <a:cubicBezTo>
                      <a:pt x="1169044" y="2105602"/>
                      <a:pt x="1270188" y="2055228"/>
                      <a:pt x="1337349" y="2010428"/>
                    </a:cubicBezTo>
                    <a:cubicBezTo>
                      <a:pt x="1404510" y="1965628"/>
                      <a:pt x="1454947" y="1993602"/>
                      <a:pt x="1505519" y="2038402"/>
                    </a:cubicBezTo>
                    <a:cubicBezTo>
                      <a:pt x="1640109" y="2172802"/>
                      <a:pt x="1797131" y="2307202"/>
                      <a:pt x="1931721" y="2464003"/>
                    </a:cubicBezTo>
                    <a:cubicBezTo>
                      <a:pt x="1976584" y="2508803"/>
                      <a:pt x="1999016" y="2576003"/>
                      <a:pt x="1954153" y="2620803"/>
                    </a:cubicBezTo>
                    <a:cubicBezTo>
                      <a:pt x="1864426" y="2755203"/>
                      <a:pt x="1797131" y="2867203"/>
                      <a:pt x="1707404" y="3001603"/>
                    </a:cubicBezTo>
                    <a:cubicBezTo>
                      <a:pt x="1640109" y="3113603"/>
                      <a:pt x="1572814" y="3113603"/>
                      <a:pt x="1483087" y="3046403"/>
                    </a:cubicBezTo>
                    <a:cubicBezTo>
                      <a:pt x="496093" y="2329602"/>
                      <a:pt x="-42267" y="1568002"/>
                      <a:pt x="2596" y="179200"/>
                    </a:cubicBezTo>
                    <a:cubicBezTo>
                      <a:pt x="2596" y="89600"/>
                      <a:pt x="25028" y="44800"/>
                      <a:pt x="159618" y="44800"/>
                    </a:cubicBezTo>
                    <a:cubicBezTo>
                      <a:pt x="294208" y="22400"/>
                      <a:pt x="451230" y="0"/>
                      <a:pt x="608252" y="0"/>
                    </a:cubicBezTo>
                    <a:close/>
                  </a:path>
                </a:pathLst>
              </a:custGeom>
              <a:solidFill>
                <a:srgbClr val="691B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  <p:sp>
            <p:nvSpPr>
              <p:cNvPr id="12" name="电话"/>
              <p:cNvSpPr/>
              <p:nvPr/>
            </p:nvSpPr>
            <p:spPr>
              <a:xfrm rot="13440000" flipV="1">
                <a:off x="9365" y="7018"/>
                <a:ext cx="281" cy="298"/>
              </a:xfrm>
              <a:custGeom>
                <a:avLst/>
                <a:gdLst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-1" fmla="*/ 608252 w 1978606"/>
                  <a:gd name="connsiteY0-2" fmla="*/ 0 h 3092264"/>
                  <a:gd name="connsiteX1-3" fmla="*/ 720410 w 1978606"/>
                  <a:gd name="connsiteY1-4" fmla="*/ 112000 h 3092264"/>
                  <a:gd name="connsiteX2-5" fmla="*/ 877432 w 1978606"/>
                  <a:gd name="connsiteY2-6" fmla="*/ 672000 h 3092264"/>
                  <a:gd name="connsiteX3-7" fmla="*/ 832568 w 1978606"/>
                  <a:gd name="connsiteY3-8" fmla="*/ 828801 h 3092264"/>
                  <a:gd name="connsiteX4-9" fmla="*/ 563388 w 1978606"/>
                  <a:gd name="connsiteY4-10" fmla="*/ 985601 h 3092264"/>
                  <a:gd name="connsiteX5-11" fmla="*/ 1079317 w 1978606"/>
                  <a:gd name="connsiteY5-12" fmla="*/ 2172802 h 3092264"/>
                  <a:gd name="connsiteX6-13" fmla="*/ 1348497 w 1978606"/>
                  <a:gd name="connsiteY6-14" fmla="*/ 2016002 h 3092264"/>
                  <a:gd name="connsiteX7-15" fmla="*/ 1505519 w 1978606"/>
                  <a:gd name="connsiteY7-16" fmla="*/ 2038402 h 3092264"/>
                  <a:gd name="connsiteX8-17" fmla="*/ 1931721 w 1978606"/>
                  <a:gd name="connsiteY8-18" fmla="*/ 2464003 h 3092264"/>
                  <a:gd name="connsiteX9-19" fmla="*/ 1954153 w 1978606"/>
                  <a:gd name="connsiteY9-20" fmla="*/ 2620803 h 3092264"/>
                  <a:gd name="connsiteX10-21" fmla="*/ 1707404 w 1978606"/>
                  <a:gd name="connsiteY10-22" fmla="*/ 3001603 h 3092264"/>
                  <a:gd name="connsiteX11-23" fmla="*/ 1483087 w 1978606"/>
                  <a:gd name="connsiteY11-24" fmla="*/ 3046403 h 3092264"/>
                  <a:gd name="connsiteX12-25" fmla="*/ 2596 w 1978606"/>
                  <a:gd name="connsiteY12-26" fmla="*/ 179200 h 3092264"/>
                  <a:gd name="connsiteX13-27" fmla="*/ 159618 w 1978606"/>
                  <a:gd name="connsiteY13-28" fmla="*/ 44800 h 3092264"/>
                  <a:gd name="connsiteX14-29" fmla="*/ 608252 w 1978606"/>
                  <a:gd name="connsiteY14-30" fmla="*/ 0 h 3092264"/>
                  <a:gd name="connsiteX0-31" fmla="*/ 608252 w 1978606"/>
                  <a:gd name="connsiteY0-32" fmla="*/ 0 h 3092264"/>
                  <a:gd name="connsiteX1-33" fmla="*/ 720410 w 1978606"/>
                  <a:gd name="connsiteY1-34" fmla="*/ 112000 h 3092264"/>
                  <a:gd name="connsiteX2-35" fmla="*/ 877432 w 1978606"/>
                  <a:gd name="connsiteY2-36" fmla="*/ 672000 h 3092264"/>
                  <a:gd name="connsiteX3-37" fmla="*/ 832568 w 1978606"/>
                  <a:gd name="connsiteY3-38" fmla="*/ 828801 h 3092264"/>
                  <a:gd name="connsiteX4-39" fmla="*/ 563388 w 1978606"/>
                  <a:gd name="connsiteY4-40" fmla="*/ 985601 h 3092264"/>
                  <a:gd name="connsiteX5-41" fmla="*/ 1079317 w 1978606"/>
                  <a:gd name="connsiteY5-42" fmla="*/ 2172802 h 3092264"/>
                  <a:gd name="connsiteX6-43" fmla="*/ 1326200 w 1978606"/>
                  <a:gd name="connsiteY6-44" fmla="*/ 2010428 h 3092264"/>
                  <a:gd name="connsiteX7-45" fmla="*/ 1505519 w 1978606"/>
                  <a:gd name="connsiteY7-46" fmla="*/ 2038402 h 3092264"/>
                  <a:gd name="connsiteX8-47" fmla="*/ 1931721 w 1978606"/>
                  <a:gd name="connsiteY8-48" fmla="*/ 2464003 h 3092264"/>
                  <a:gd name="connsiteX9-49" fmla="*/ 1954153 w 1978606"/>
                  <a:gd name="connsiteY9-50" fmla="*/ 2620803 h 3092264"/>
                  <a:gd name="connsiteX10-51" fmla="*/ 1707404 w 1978606"/>
                  <a:gd name="connsiteY10-52" fmla="*/ 3001603 h 3092264"/>
                  <a:gd name="connsiteX11-53" fmla="*/ 1483087 w 1978606"/>
                  <a:gd name="connsiteY11-54" fmla="*/ 3046403 h 3092264"/>
                  <a:gd name="connsiteX12-55" fmla="*/ 2596 w 1978606"/>
                  <a:gd name="connsiteY12-56" fmla="*/ 179200 h 3092264"/>
                  <a:gd name="connsiteX13-57" fmla="*/ 159618 w 1978606"/>
                  <a:gd name="connsiteY13-58" fmla="*/ 44800 h 3092264"/>
                  <a:gd name="connsiteX14-59" fmla="*/ 608252 w 1978606"/>
                  <a:gd name="connsiteY14-60" fmla="*/ 0 h 3092264"/>
                  <a:gd name="connsiteX0-61" fmla="*/ 608252 w 1978606"/>
                  <a:gd name="connsiteY0-62" fmla="*/ 0 h 3092264"/>
                  <a:gd name="connsiteX1-63" fmla="*/ 720410 w 1978606"/>
                  <a:gd name="connsiteY1-64" fmla="*/ 112000 h 3092264"/>
                  <a:gd name="connsiteX2-65" fmla="*/ 877432 w 1978606"/>
                  <a:gd name="connsiteY2-66" fmla="*/ 672000 h 3092264"/>
                  <a:gd name="connsiteX3-67" fmla="*/ 832568 w 1978606"/>
                  <a:gd name="connsiteY3-68" fmla="*/ 828801 h 3092264"/>
                  <a:gd name="connsiteX4-69" fmla="*/ 563388 w 1978606"/>
                  <a:gd name="connsiteY4-70" fmla="*/ 985601 h 3092264"/>
                  <a:gd name="connsiteX5-71" fmla="*/ 1079317 w 1978606"/>
                  <a:gd name="connsiteY5-72" fmla="*/ 2172802 h 3092264"/>
                  <a:gd name="connsiteX6-73" fmla="*/ 1337349 w 1978606"/>
                  <a:gd name="connsiteY6-74" fmla="*/ 2010428 h 3092264"/>
                  <a:gd name="connsiteX7-75" fmla="*/ 1505519 w 1978606"/>
                  <a:gd name="connsiteY7-76" fmla="*/ 2038402 h 3092264"/>
                  <a:gd name="connsiteX8-77" fmla="*/ 1931721 w 1978606"/>
                  <a:gd name="connsiteY8-78" fmla="*/ 2464003 h 3092264"/>
                  <a:gd name="connsiteX9-79" fmla="*/ 1954153 w 1978606"/>
                  <a:gd name="connsiteY9-80" fmla="*/ 2620803 h 3092264"/>
                  <a:gd name="connsiteX10-81" fmla="*/ 1707404 w 1978606"/>
                  <a:gd name="connsiteY10-82" fmla="*/ 3001603 h 3092264"/>
                  <a:gd name="connsiteX11-83" fmla="*/ 1483087 w 1978606"/>
                  <a:gd name="connsiteY11-84" fmla="*/ 3046403 h 3092264"/>
                  <a:gd name="connsiteX12-85" fmla="*/ 2596 w 1978606"/>
                  <a:gd name="connsiteY12-86" fmla="*/ 179200 h 3092264"/>
                  <a:gd name="connsiteX13-87" fmla="*/ 159618 w 1978606"/>
                  <a:gd name="connsiteY13-88" fmla="*/ 44800 h 3092264"/>
                  <a:gd name="connsiteX14-89" fmla="*/ 608252 w 1978606"/>
                  <a:gd name="connsiteY14-90" fmla="*/ 0 h 3092264"/>
                  <a:gd name="connsiteX0-91" fmla="*/ 608252 w 1978606"/>
                  <a:gd name="connsiteY0-92" fmla="*/ 0 h 3092264"/>
                  <a:gd name="connsiteX1-93" fmla="*/ 720410 w 1978606"/>
                  <a:gd name="connsiteY1-94" fmla="*/ 112000 h 3092264"/>
                  <a:gd name="connsiteX2-95" fmla="*/ 877432 w 1978606"/>
                  <a:gd name="connsiteY2-96" fmla="*/ 672000 h 3092264"/>
                  <a:gd name="connsiteX3-97" fmla="*/ 832568 w 1978606"/>
                  <a:gd name="connsiteY3-98" fmla="*/ 828801 h 3092264"/>
                  <a:gd name="connsiteX4-99" fmla="*/ 563388 w 1978606"/>
                  <a:gd name="connsiteY4-100" fmla="*/ 985601 h 3092264"/>
                  <a:gd name="connsiteX5-101" fmla="*/ 1079317 w 1978606"/>
                  <a:gd name="connsiteY5-102" fmla="*/ 2172802 h 3092264"/>
                  <a:gd name="connsiteX6-103" fmla="*/ 1337349 w 1978606"/>
                  <a:gd name="connsiteY6-104" fmla="*/ 2010428 h 3092264"/>
                  <a:gd name="connsiteX7-105" fmla="*/ 1505519 w 1978606"/>
                  <a:gd name="connsiteY7-106" fmla="*/ 2038402 h 3092264"/>
                  <a:gd name="connsiteX8-107" fmla="*/ 1931721 w 1978606"/>
                  <a:gd name="connsiteY8-108" fmla="*/ 2464003 h 3092264"/>
                  <a:gd name="connsiteX9-109" fmla="*/ 1954153 w 1978606"/>
                  <a:gd name="connsiteY9-110" fmla="*/ 2620803 h 3092264"/>
                  <a:gd name="connsiteX10-111" fmla="*/ 1707404 w 1978606"/>
                  <a:gd name="connsiteY10-112" fmla="*/ 3001603 h 3092264"/>
                  <a:gd name="connsiteX11-113" fmla="*/ 1483087 w 1978606"/>
                  <a:gd name="connsiteY11-114" fmla="*/ 3046403 h 3092264"/>
                  <a:gd name="connsiteX12-115" fmla="*/ 2596 w 1978606"/>
                  <a:gd name="connsiteY12-116" fmla="*/ 179200 h 3092264"/>
                  <a:gd name="connsiteX13-117" fmla="*/ 159618 w 1978606"/>
                  <a:gd name="connsiteY13-118" fmla="*/ 44800 h 3092264"/>
                  <a:gd name="connsiteX14-119" fmla="*/ 608252 w 1978606"/>
                  <a:gd name="connsiteY14-120" fmla="*/ 0 h 3092264"/>
                  <a:gd name="connsiteX0-121" fmla="*/ 608252 w 1978606"/>
                  <a:gd name="connsiteY0-122" fmla="*/ 0 h 3092264"/>
                  <a:gd name="connsiteX1-123" fmla="*/ 720410 w 1978606"/>
                  <a:gd name="connsiteY1-124" fmla="*/ 112000 h 3092264"/>
                  <a:gd name="connsiteX2-125" fmla="*/ 877432 w 1978606"/>
                  <a:gd name="connsiteY2-126" fmla="*/ 672000 h 3092264"/>
                  <a:gd name="connsiteX3-127" fmla="*/ 832568 w 1978606"/>
                  <a:gd name="connsiteY3-128" fmla="*/ 828801 h 3092264"/>
                  <a:gd name="connsiteX4-129" fmla="*/ 563388 w 1978606"/>
                  <a:gd name="connsiteY4-130" fmla="*/ 985601 h 3092264"/>
                  <a:gd name="connsiteX5-131" fmla="*/ 1079317 w 1978606"/>
                  <a:gd name="connsiteY5-132" fmla="*/ 2172802 h 3092264"/>
                  <a:gd name="connsiteX6-133" fmla="*/ 1337349 w 1978606"/>
                  <a:gd name="connsiteY6-134" fmla="*/ 2010428 h 3092264"/>
                  <a:gd name="connsiteX7-135" fmla="*/ 1505519 w 1978606"/>
                  <a:gd name="connsiteY7-136" fmla="*/ 2038402 h 3092264"/>
                  <a:gd name="connsiteX8-137" fmla="*/ 1931721 w 1978606"/>
                  <a:gd name="connsiteY8-138" fmla="*/ 2464003 h 3092264"/>
                  <a:gd name="connsiteX9-139" fmla="*/ 1954153 w 1978606"/>
                  <a:gd name="connsiteY9-140" fmla="*/ 2620803 h 3092264"/>
                  <a:gd name="connsiteX10-141" fmla="*/ 1707404 w 1978606"/>
                  <a:gd name="connsiteY10-142" fmla="*/ 3001603 h 3092264"/>
                  <a:gd name="connsiteX11-143" fmla="*/ 1483087 w 1978606"/>
                  <a:gd name="connsiteY11-144" fmla="*/ 3046403 h 3092264"/>
                  <a:gd name="connsiteX12-145" fmla="*/ 2596 w 1978606"/>
                  <a:gd name="connsiteY12-146" fmla="*/ 179200 h 3092264"/>
                  <a:gd name="connsiteX13-147" fmla="*/ 159618 w 1978606"/>
                  <a:gd name="connsiteY13-148" fmla="*/ 44800 h 3092264"/>
                  <a:gd name="connsiteX14-149" fmla="*/ 608252 w 1978606"/>
                  <a:gd name="connsiteY14-150" fmla="*/ 0 h 30922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978606" h="3092264">
                    <a:moveTo>
                      <a:pt x="608252" y="0"/>
                    </a:moveTo>
                    <a:cubicBezTo>
                      <a:pt x="675547" y="0"/>
                      <a:pt x="697978" y="44800"/>
                      <a:pt x="720410" y="112000"/>
                    </a:cubicBezTo>
                    <a:cubicBezTo>
                      <a:pt x="787705" y="291200"/>
                      <a:pt x="832568" y="492800"/>
                      <a:pt x="877432" y="672000"/>
                    </a:cubicBezTo>
                    <a:cubicBezTo>
                      <a:pt x="899864" y="761601"/>
                      <a:pt x="877432" y="806401"/>
                      <a:pt x="832568" y="828801"/>
                    </a:cubicBezTo>
                    <a:cubicBezTo>
                      <a:pt x="742842" y="896001"/>
                      <a:pt x="653115" y="940801"/>
                      <a:pt x="563388" y="985601"/>
                    </a:cubicBezTo>
                    <a:cubicBezTo>
                      <a:pt x="563388" y="1388801"/>
                      <a:pt x="675547" y="1747202"/>
                      <a:pt x="1079317" y="2172802"/>
                    </a:cubicBezTo>
                    <a:cubicBezTo>
                      <a:pt x="1169044" y="2105602"/>
                      <a:pt x="1270188" y="2055228"/>
                      <a:pt x="1337349" y="2010428"/>
                    </a:cubicBezTo>
                    <a:cubicBezTo>
                      <a:pt x="1404510" y="1965628"/>
                      <a:pt x="1454947" y="1993602"/>
                      <a:pt x="1505519" y="2038402"/>
                    </a:cubicBezTo>
                    <a:cubicBezTo>
                      <a:pt x="1640109" y="2172802"/>
                      <a:pt x="1797131" y="2307202"/>
                      <a:pt x="1931721" y="2464003"/>
                    </a:cubicBezTo>
                    <a:cubicBezTo>
                      <a:pt x="1976584" y="2508803"/>
                      <a:pt x="1999016" y="2576003"/>
                      <a:pt x="1954153" y="2620803"/>
                    </a:cubicBezTo>
                    <a:cubicBezTo>
                      <a:pt x="1864426" y="2755203"/>
                      <a:pt x="1797131" y="2867203"/>
                      <a:pt x="1707404" y="3001603"/>
                    </a:cubicBezTo>
                    <a:cubicBezTo>
                      <a:pt x="1640109" y="3113603"/>
                      <a:pt x="1572814" y="3113603"/>
                      <a:pt x="1483087" y="3046403"/>
                    </a:cubicBezTo>
                    <a:cubicBezTo>
                      <a:pt x="496093" y="2329602"/>
                      <a:pt x="-42267" y="1568002"/>
                      <a:pt x="2596" y="179200"/>
                    </a:cubicBezTo>
                    <a:cubicBezTo>
                      <a:pt x="2596" y="89600"/>
                      <a:pt x="25028" y="44800"/>
                      <a:pt x="159618" y="44800"/>
                    </a:cubicBezTo>
                    <a:cubicBezTo>
                      <a:pt x="294208" y="22400"/>
                      <a:pt x="451230" y="0"/>
                      <a:pt x="608252" y="0"/>
                    </a:cubicBezTo>
                    <a:close/>
                  </a:path>
                </a:pathLst>
              </a:custGeom>
              <a:solidFill>
                <a:srgbClr val="691B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</p:grpSp>
      </p:grp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720215" y="-1010920"/>
            <a:ext cx="13912850" cy="8879840"/>
            <a:chOff x="-2728" y="-1592"/>
            <a:chExt cx="21910" cy="13984"/>
          </a:xfrm>
        </p:grpSpPr>
        <p:pic>
          <p:nvPicPr>
            <p:cNvPr id="2" name="图片 1" descr="bdb801a4390ff93cd06217b8051b533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728" y="-1592"/>
              <a:ext cx="14274" cy="13985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0" y="2518"/>
              <a:ext cx="19183" cy="6116"/>
              <a:chOff x="0" y="2518"/>
              <a:chExt cx="16182" cy="6116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0" y="2544"/>
                <a:ext cx="16182" cy="609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7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8" name="图片 7" descr="1557963996111529934_副本"/>
              <p:cNvPicPr>
                <a:picLocks noChangeAspect="1"/>
              </p:cNvPicPr>
              <p:nvPr/>
            </p:nvPicPr>
            <p:blipFill>
              <a:blip r:embed="rId2"/>
              <a:srcRect b="35571"/>
              <a:stretch>
                <a:fillRect/>
              </a:stretch>
            </p:blipFill>
            <p:spPr>
              <a:xfrm>
                <a:off x="0" y="2518"/>
                <a:ext cx="16182" cy="6089"/>
              </a:xfrm>
              <a:prstGeom prst="rect">
                <a:avLst/>
              </a:prstGeom>
            </p:spPr>
          </p:pic>
        </p:grpSp>
      </p:grpSp>
      <p:pic>
        <p:nvPicPr>
          <p:cNvPr id="3" name="图片 2" descr="3b9905ec9cff0575f074abf3220e6dda"/>
          <p:cNvPicPr>
            <a:picLocks noChangeAspect="1"/>
          </p:cNvPicPr>
          <p:nvPr/>
        </p:nvPicPr>
        <p:blipFill>
          <a:blip r:embed="rId3">
            <a:lum bright="30000"/>
          </a:blip>
          <a:stretch>
            <a:fillRect/>
          </a:stretch>
        </p:blipFill>
        <p:spPr>
          <a:xfrm>
            <a:off x="3853180" y="333375"/>
            <a:ext cx="3749040" cy="3048000"/>
          </a:xfrm>
          <a:prstGeom prst="rect">
            <a:avLst/>
          </a:prstGeom>
        </p:spPr>
      </p:pic>
      <p:pic>
        <p:nvPicPr>
          <p:cNvPr id="4" name="图片 3" descr="3b9905ec9cff0575f074abf3220e6dda"/>
          <p:cNvPicPr>
            <a:picLocks noChangeAspect="1"/>
          </p:cNvPicPr>
          <p:nvPr/>
        </p:nvPicPr>
        <p:blipFill>
          <a:blip r:embed="rId3">
            <a:lum bright="30000"/>
          </a:blip>
          <a:stretch>
            <a:fillRect/>
          </a:stretch>
        </p:blipFill>
        <p:spPr>
          <a:xfrm>
            <a:off x="9119870" y="3493135"/>
            <a:ext cx="3749040" cy="3048000"/>
          </a:xfrm>
          <a:prstGeom prst="rect">
            <a:avLst/>
          </a:prstGeom>
        </p:spPr>
      </p:pic>
      <p:pic>
        <p:nvPicPr>
          <p:cNvPr id="5" name="图片 4" descr="3b9905ec9cff0575f074abf3220e6dda"/>
          <p:cNvPicPr>
            <a:picLocks noChangeAspect="1"/>
          </p:cNvPicPr>
          <p:nvPr/>
        </p:nvPicPr>
        <p:blipFill>
          <a:blip r:embed="rId3">
            <a:lum bright="30000"/>
          </a:blip>
          <a:stretch>
            <a:fillRect/>
          </a:stretch>
        </p:blipFill>
        <p:spPr>
          <a:xfrm>
            <a:off x="-1123315" y="-611505"/>
            <a:ext cx="3749040" cy="3048000"/>
          </a:xfrm>
          <a:prstGeom prst="rect">
            <a:avLst/>
          </a:prstGeom>
        </p:spPr>
      </p:pic>
      <p:pic>
        <p:nvPicPr>
          <p:cNvPr id="6" name="图片 5" descr="49eb0ab5a805b4c24b09d060f48e175e"/>
          <p:cNvPicPr>
            <a:picLocks noChangeAspect="1"/>
          </p:cNvPicPr>
          <p:nvPr/>
        </p:nvPicPr>
        <p:blipFill>
          <a:blip r:embed="rId4"/>
          <a:srcRect l="9045" t="5133" r="484" b="3126"/>
          <a:stretch>
            <a:fillRect/>
          </a:stretch>
        </p:blipFill>
        <p:spPr>
          <a:xfrm flipH="1">
            <a:off x="-570230" y="1317625"/>
            <a:ext cx="5751830" cy="42233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653405" y="1885950"/>
            <a:ext cx="4206240" cy="3326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遇见你的眉眼   如清风明月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在似曾相识的凡世间  不再流连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如时光搁浅  是重逢 亦如初见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缠绵</a:t>
            </a: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缱绻  </a:t>
            </a: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有你的思念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温暖在我掌心蔓延  无涯荒野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谁忘了时间  一般青涩一半纯真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就算来来回回错过又擦肩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你的喜悲哀乐我全都预见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三千繁花只为你一人留恋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遇见你的眉眼</a:t>
            </a: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600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31450" y="1751330"/>
            <a:ext cx="687070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叶根友行书繁" panose="02010601030101010101" charset="-122"/>
                <a:ea typeface="叶根友行书繁" panose="02010601030101010101" charset="-122"/>
              </a:rPr>
              <a:t>诛仙台香陨</a:t>
            </a:r>
            <a:endParaRPr lang="zh-CN" altLang="en-US" sz="44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0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1"/>
      <p:bldP spid="11" grpId="0"/>
      <p:bldP spid="11" grpId="1"/>
      <p:bldP spid="11" grpId="2"/>
      <p:bldP spid="11" grpId="3"/>
      <p:bldP spid="11" grpId="4"/>
      <p:bldP spid="11" grpId="5"/>
      <p:bldP spid="11" grpId="6"/>
      <p:bldP spid="11" grpId="8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f2b7e79552e447d917fa4b27611969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4865" y="2254250"/>
            <a:ext cx="2654935" cy="331978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21485" y="1856740"/>
            <a:ext cx="6664960" cy="4114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入夜渐微凉  繁花落地成霜   </a:t>
            </a: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你在远方眺望 耗尽所有暮光</a:t>
            </a: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不思量  自难相忘  夭夭桃花凉 </a:t>
            </a: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 前世你怎舍下这一海心茫茫 </a:t>
            </a: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还故作不痛不痒不牵强都是假象</a:t>
            </a: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凉凉夜色 为你思念成河</a:t>
            </a: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化作春泥 呵护着我浅浅岁月 拂满爱人袖</a:t>
            </a: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片片芳菲 入水流凉凉天意 潋滟一身花色</a:t>
            </a: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落入凡尘 伤情着我生劫易渡 情劫难了</a:t>
            </a: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折旧的心 还有几分前生的恨</a:t>
            </a: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600">
              <a:latin typeface="锐字云字库行楷体1.0" panose="02010604000000000000" charset="-122"/>
              <a:ea typeface="锐字云字库行楷体1.0" panose="02010604000000000000" charset="-122"/>
            </a:endParaRPr>
          </a:p>
        </p:txBody>
      </p:sp>
      <p:pic>
        <p:nvPicPr>
          <p:cNvPr id="15" name="图片 14" descr="f2b7e79552e447d917fa4b27611969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1485" y="1769110"/>
            <a:ext cx="2654935" cy="3319780"/>
          </a:xfrm>
          <a:prstGeom prst="rect">
            <a:avLst/>
          </a:prstGeom>
        </p:spPr>
      </p:pic>
      <p:pic>
        <p:nvPicPr>
          <p:cNvPr id="16" name="图片 15" descr="f2b7e79552e447d917fa4b27611969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9800" y="1276985"/>
            <a:ext cx="2654935" cy="3319780"/>
          </a:xfrm>
          <a:prstGeom prst="rect">
            <a:avLst/>
          </a:prstGeom>
        </p:spPr>
      </p:pic>
      <p:pic>
        <p:nvPicPr>
          <p:cNvPr id="2" name="图片 1" descr="7f50fec609ef9c73cd358315b93507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8430" y="8255"/>
            <a:ext cx="4398010" cy="5857240"/>
          </a:xfrm>
          <a:prstGeom prst="rect">
            <a:avLst/>
          </a:prstGeom>
        </p:spPr>
      </p:pic>
      <p:pic>
        <p:nvPicPr>
          <p:cNvPr id="9" name="图片 8" descr="faa92ff9d362402619110769e28108d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115" y="4274820"/>
            <a:ext cx="4290695" cy="2096770"/>
          </a:xfrm>
          <a:prstGeom prst="rect">
            <a:avLst/>
          </a:prstGeom>
        </p:spPr>
      </p:pic>
      <p:pic>
        <p:nvPicPr>
          <p:cNvPr id="4" name="图片 3" descr="647d5706bc70bdc8854bb3a0f43099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3429000"/>
            <a:ext cx="0" cy="0"/>
          </a:xfrm>
          <a:prstGeom prst="rect">
            <a:avLst/>
          </a:prstGeom>
        </p:spPr>
      </p:pic>
      <p:pic>
        <p:nvPicPr>
          <p:cNvPr id="7" name="图片 6" descr="b12f20b92039dc2544f9c6d0af6726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2655" y="609600"/>
            <a:ext cx="5212080" cy="2295525"/>
          </a:xfrm>
          <a:prstGeom prst="rect">
            <a:avLst/>
          </a:prstGeom>
        </p:spPr>
      </p:pic>
      <p:pic>
        <p:nvPicPr>
          <p:cNvPr id="8" name="图片 7" descr="f2b7e79552e447d917fa4b27611969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115" y="-184785"/>
            <a:ext cx="3342640" cy="4178935"/>
          </a:xfrm>
          <a:prstGeom prst="rect">
            <a:avLst/>
          </a:prstGeom>
        </p:spPr>
      </p:pic>
      <p:pic>
        <p:nvPicPr>
          <p:cNvPr id="11" name="图片 10" descr="3b9905ec9cff0575f074abf3220e6dda"/>
          <p:cNvPicPr>
            <a:picLocks noChangeAspect="1"/>
          </p:cNvPicPr>
          <p:nvPr/>
        </p:nvPicPr>
        <p:blipFill>
          <a:blip r:embed="rId6">
            <a:lum bright="6000"/>
          </a:blip>
          <a:srcRect b="45242"/>
          <a:stretch>
            <a:fillRect/>
          </a:stretch>
        </p:blipFill>
        <p:spPr>
          <a:xfrm>
            <a:off x="1721485" y="459105"/>
            <a:ext cx="4472940" cy="199136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4106545" y="824865"/>
            <a:ext cx="198945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>
                <a:latin typeface="叶根友行书繁" panose="02010601030101010101" charset="-122"/>
                <a:ea typeface="叶根友行书繁" panose="02010601030101010101" charset="-122"/>
              </a:rPr>
              <a:t>结魄灯</a:t>
            </a:r>
            <a:endParaRPr lang="zh-CN" altLang="zh-CN" sz="44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pic>
        <p:nvPicPr>
          <p:cNvPr id="3" name="图片 2" descr="79b585fdf7e7902e2f92d7b4c6d1d2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" y="4168140"/>
            <a:ext cx="3773170" cy="3773170"/>
          </a:xfrm>
          <a:prstGeom prst="rect">
            <a:avLst/>
          </a:prstGeom>
        </p:spPr>
      </p:pic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7" presetClass="entr" presetSubtype="4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2" grpId="3"/>
      <p:bldP spid="12" grpId="4"/>
      <p:bldP spid="12" grpId="5"/>
      <p:bldP spid="12" grpId="6"/>
      <p:bldP spid="12" grpId="7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e0cee267f1ee9feed0c653156ff6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0385" y="2754630"/>
            <a:ext cx="5416550" cy="43072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1980" y="931545"/>
            <a:ext cx="8412480" cy="4469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入夜渐微凉  繁花落地成霜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你在远方眺望  耗尽所有暮光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不思量  自难相忘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夭夭桃花凉 前世你怎舍下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这一海心茫茫  还故作不痛不痒不牵强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都是假象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凉凉夜色  为你思念成河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化作春泥  呵护着我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浅浅岁月  拂满爱人袖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片片芳菲入水流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凉凉天意  潋滟一身花色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落入凡尘  伤情着我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生劫易渡  情劫难了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折旧的心  还有几分前生的恨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也曾鬓微霜  也曾因你回光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悠悠岁月漫长  怎能浪费时光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无流浪  去换成长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灼灼桃花凉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今生愈渐滚烫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zh-CN">
                <a:latin typeface="锐字云字库行楷体1.0" panose="02010604000000000000" charset="-122"/>
                <a:ea typeface="锐字云字库行楷体1.0" panose="02010604000000000000" charset="-122"/>
              </a:rPr>
              <a:t>一朵已放心上  足够三生三世背影成双</a:t>
            </a:r>
            <a:endParaRPr lang="zh-CN" altLang="zh-CN">
              <a:latin typeface="锐字云字库行楷体1.0" panose="02010604000000000000" charset="-122"/>
              <a:ea typeface="锐字云字库行楷体1.0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82505" y="931545"/>
            <a:ext cx="515620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叶根友行书繁" panose="02010601030101010101" charset="-122"/>
                <a:ea typeface="叶根友行书繁" panose="02010601030101010101" charset="-122"/>
              </a:rPr>
              <a:t>凉凉桃花夭</a:t>
            </a:r>
            <a:endParaRPr lang="zh-CN" altLang="en-US" sz="44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0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8" grpId="1"/>
      <p:bldP spid="8" grpId="2"/>
      <p:bldP spid="8" grpId="3"/>
      <p:bldP spid="8" grpId="4"/>
      <p:bldP spid="8" grpId="5"/>
      <p:bldP spid="8" grpId="6"/>
      <p:bldP spid="8" grpId="7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5715" y="1245870"/>
            <a:ext cx="12203430" cy="424053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4f491ff5f49ccc6dd4dfa1ef968b278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80000" flipH="1">
            <a:off x="8475980" y="-425450"/>
            <a:ext cx="4134485" cy="5078095"/>
          </a:xfrm>
          <a:prstGeom prst="rect">
            <a:avLst/>
          </a:prstGeom>
        </p:spPr>
      </p:pic>
      <p:pic>
        <p:nvPicPr>
          <p:cNvPr id="15" name="图片 14" descr="3b9905ec9cff0575f074abf3220e6dda"/>
          <p:cNvPicPr>
            <a:picLocks noChangeAspect="1"/>
          </p:cNvPicPr>
          <p:nvPr/>
        </p:nvPicPr>
        <p:blipFill>
          <a:blip r:embed="rId3"/>
          <a:srcRect b="45242"/>
          <a:stretch>
            <a:fillRect/>
          </a:stretch>
        </p:blipFill>
        <p:spPr>
          <a:xfrm rot="6420000">
            <a:off x="8526145" y="3338830"/>
            <a:ext cx="4472940" cy="1991360"/>
          </a:xfrm>
          <a:prstGeom prst="rect">
            <a:avLst/>
          </a:prstGeom>
        </p:spPr>
      </p:pic>
      <p:pic>
        <p:nvPicPr>
          <p:cNvPr id="6" name="图片 5" descr="3b9905ec9cff0575f074abf3220e6dda"/>
          <p:cNvPicPr>
            <a:picLocks noChangeAspect="1"/>
          </p:cNvPicPr>
          <p:nvPr/>
        </p:nvPicPr>
        <p:blipFill>
          <a:blip r:embed="rId3">
            <a:lum bright="6000"/>
          </a:blip>
          <a:srcRect t="53693" b="332"/>
          <a:stretch>
            <a:fillRect/>
          </a:stretch>
        </p:blipFill>
        <p:spPr>
          <a:xfrm rot="18060000" flipH="1" flipV="1">
            <a:off x="7315200" y="3172460"/>
            <a:ext cx="4472940" cy="16719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53490" y="1733550"/>
            <a:ext cx="914400" cy="28797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latin typeface="叶根友行书繁" panose="02010601030101010101" charset="-122"/>
                <a:ea typeface="叶根友行书繁" panose="02010601030101010101" charset="-122"/>
              </a:rPr>
              <a:t>四大篇章</a:t>
            </a:r>
            <a:endParaRPr lang="zh-CN" altLang="en-US" sz="48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014210" y="1482090"/>
            <a:ext cx="553720" cy="3164205"/>
            <a:chOff x="11046" y="2334"/>
            <a:chExt cx="872" cy="4983"/>
          </a:xfrm>
        </p:grpSpPr>
        <p:grpSp>
          <p:nvGrpSpPr>
            <p:cNvPr id="32" name="组合 31"/>
            <p:cNvGrpSpPr/>
            <p:nvPr/>
          </p:nvGrpSpPr>
          <p:grpSpPr>
            <a:xfrm>
              <a:off x="11046" y="2334"/>
              <a:ext cx="872" cy="872"/>
              <a:chOff x="11046" y="2334"/>
              <a:chExt cx="872" cy="87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1046" y="2334"/>
                <a:ext cx="873" cy="873"/>
              </a:xfrm>
              <a:prstGeom prst="ellipse">
                <a:avLst/>
              </a:prstGeom>
              <a:noFill/>
              <a:ln w="19050">
                <a:solidFill>
                  <a:srgbClr val="7B554E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11071" y="2341"/>
                <a:ext cx="588" cy="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srgbClr val="691B2B"/>
                    </a:solidFill>
                    <a:latin typeface="叶根友行书繁" panose="02010601030101010101" charset="-122"/>
                    <a:ea typeface="叶根友行书繁" panose="02010601030101010101" charset="-122"/>
                  </a:rPr>
                  <a:t>壹</a:t>
                </a:r>
                <a:endParaRPr lang="zh-CN" altLang="en-US" sz="2800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11173" y="3285"/>
              <a:ext cx="542" cy="4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rPr>
                <a:t>添加章节标题</a:t>
              </a:r>
              <a:endParaRPr lang="zh-CN" altLang="en-US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734050" y="1482090"/>
            <a:ext cx="553720" cy="3164205"/>
            <a:chOff x="9030" y="2334"/>
            <a:chExt cx="872" cy="4983"/>
          </a:xfrm>
        </p:grpSpPr>
        <p:grpSp>
          <p:nvGrpSpPr>
            <p:cNvPr id="31" name="组合 30"/>
            <p:cNvGrpSpPr/>
            <p:nvPr/>
          </p:nvGrpSpPr>
          <p:grpSpPr>
            <a:xfrm>
              <a:off x="9030" y="2334"/>
              <a:ext cx="872" cy="872"/>
              <a:chOff x="9030" y="2334"/>
              <a:chExt cx="872" cy="872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9030" y="2334"/>
                <a:ext cx="873" cy="873"/>
              </a:xfrm>
              <a:prstGeom prst="ellipse">
                <a:avLst/>
              </a:prstGeom>
              <a:noFill/>
              <a:ln w="19050">
                <a:solidFill>
                  <a:srgbClr val="7B554E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9046" y="2341"/>
                <a:ext cx="588" cy="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srgbClr val="691B2B"/>
                    </a:solidFill>
                    <a:latin typeface="叶根友行书繁" panose="02010601030101010101" charset="-122"/>
                    <a:ea typeface="叶根友行书繁" panose="02010601030101010101" charset="-122"/>
                  </a:rPr>
                  <a:t>贰</a:t>
                </a:r>
                <a:endParaRPr lang="zh-CN" altLang="en-US" sz="2800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9170" y="3285"/>
              <a:ext cx="542" cy="4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rPr>
                <a:t>添加章节标题</a:t>
              </a:r>
              <a:endParaRPr lang="zh-CN" altLang="en-US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453890" y="1482090"/>
            <a:ext cx="553720" cy="3164205"/>
            <a:chOff x="7014" y="2334"/>
            <a:chExt cx="872" cy="4983"/>
          </a:xfrm>
        </p:grpSpPr>
        <p:grpSp>
          <p:nvGrpSpPr>
            <p:cNvPr id="30" name="组合 29"/>
            <p:cNvGrpSpPr/>
            <p:nvPr/>
          </p:nvGrpSpPr>
          <p:grpSpPr>
            <a:xfrm>
              <a:off x="7014" y="2334"/>
              <a:ext cx="872" cy="872"/>
              <a:chOff x="7014" y="2334"/>
              <a:chExt cx="872" cy="87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7014" y="2334"/>
                <a:ext cx="873" cy="873"/>
              </a:xfrm>
              <a:prstGeom prst="ellipse">
                <a:avLst/>
              </a:prstGeom>
              <a:noFill/>
              <a:ln w="19050">
                <a:solidFill>
                  <a:srgbClr val="7B554E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7014" y="2341"/>
                <a:ext cx="588" cy="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srgbClr val="691B2B"/>
                    </a:solidFill>
                    <a:latin typeface="叶根友行书繁" panose="02010601030101010101" charset="-122"/>
                    <a:ea typeface="叶根友行书繁" panose="02010601030101010101" charset="-122"/>
                  </a:rPr>
                  <a:t>叁</a:t>
                </a:r>
                <a:endParaRPr lang="zh-CN" altLang="en-US" sz="2800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7167" y="3285"/>
              <a:ext cx="542" cy="4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rPr>
                <a:t>添加章节标题</a:t>
              </a:r>
              <a:endParaRPr lang="zh-CN" altLang="en-US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61665" y="1482090"/>
            <a:ext cx="553720" cy="3164205"/>
            <a:chOff x="4979" y="2334"/>
            <a:chExt cx="872" cy="4983"/>
          </a:xfrm>
        </p:grpSpPr>
        <p:grpSp>
          <p:nvGrpSpPr>
            <p:cNvPr id="29" name="组合 28"/>
            <p:cNvGrpSpPr/>
            <p:nvPr/>
          </p:nvGrpSpPr>
          <p:grpSpPr>
            <a:xfrm>
              <a:off x="4979" y="2334"/>
              <a:ext cx="872" cy="872"/>
              <a:chOff x="4998" y="2334"/>
              <a:chExt cx="872" cy="87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4998" y="2334"/>
                <a:ext cx="873" cy="873"/>
              </a:xfrm>
              <a:prstGeom prst="ellipse">
                <a:avLst/>
              </a:prstGeom>
              <a:noFill/>
              <a:ln w="19050">
                <a:solidFill>
                  <a:srgbClr val="7B554E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5051" y="2341"/>
                <a:ext cx="588" cy="8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solidFill>
                      <a:srgbClr val="691B2B"/>
                    </a:solidFill>
                    <a:latin typeface="叶根友行书繁" panose="02010601030101010101" charset="-122"/>
                    <a:ea typeface="叶根友行书繁" panose="02010601030101010101" charset="-122"/>
                  </a:rPr>
                  <a:t>肆</a:t>
                </a:r>
                <a:endParaRPr lang="zh-CN" altLang="en-US" sz="2800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5145" y="3285"/>
              <a:ext cx="542" cy="4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rPr>
                <a:t>添加章节标题</a:t>
              </a:r>
              <a:endParaRPr lang="zh-CN" altLang="en-US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83920" y="3914775"/>
            <a:ext cx="576580" cy="1006475"/>
            <a:chOff x="1392" y="6165"/>
            <a:chExt cx="908" cy="1585"/>
          </a:xfrm>
        </p:grpSpPr>
        <p:pic>
          <p:nvPicPr>
            <p:cNvPr id="21" name="图片 20" descr="139d7adbda2367d3238dedc1123240b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92" y="6165"/>
              <a:ext cx="908" cy="158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499" y="6454"/>
              <a:ext cx="580" cy="1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latin typeface="叶根友行书繁" panose="02010601030101010101" charset="-122"/>
                  <a:ea typeface="叶根友行书繁" panose="02010601030101010101" charset="-122"/>
                </a:rPr>
                <a:t>生劫</a:t>
              </a:r>
              <a:endParaRPr lang="zh-CN" altLang="en-US">
                <a:solidFill>
                  <a:schemeClr val="bg1"/>
                </a:solidFill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</p:grp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b9905ec9cff0575f074abf3220e6dda"/>
          <p:cNvPicPr>
            <a:picLocks noChangeAspect="1"/>
          </p:cNvPicPr>
          <p:nvPr/>
        </p:nvPicPr>
        <p:blipFill>
          <a:blip r:embed="rId2"/>
          <a:srcRect b="45242"/>
          <a:stretch>
            <a:fillRect/>
          </a:stretch>
        </p:blipFill>
        <p:spPr>
          <a:xfrm>
            <a:off x="1663065" y="2053590"/>
            <a:ext cx="4472940" cy="19913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043420" y="2640330"/>
            <a:ext cx="670560" cy="1150620"/>
            <a:chOff x="5853" y="929"/>
            <a:chExt cx="1056" cy="1812"/>
          </a:xfrm>
        </p:grpSpPr>
        <p:pic>
          <p:nvPicPr>
            <p:cNvPr id="13" name="图片 12" descr="139d7adbda2367d3238dedc1123240b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870" y="929"/>
              <a:ext cx="908" cy="158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5853" y="983"/>
              <a:ext cx="1056" cy="175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>
                  <a:solidFill>
                    <a:schemeClr val="bg1"/>
                  </a:solidFill>
                  <a:latin typeface="方正汉简简体" panose="03000509000000000000" charset="-122"/>
                  <a:ea typeface="方正汉简简体" panose="03000509000000000000" charset="-122"/>
                </a:rPr>
                <a:t>情缘</a:t>
              </a:r>
              <a:endParaRPr lang="zh-CN" altLang="en-US" sz="3200">
                <a:solidFill>
                  <a:schemeClr val="bg1"/>
                </a:solidFill>
                <a:latin typeface="方正汉简简体" panose="03000509000000000000" charset="-122"/>
                <a:ea typeface="方正汉简简体" panose="03000509000000000000" charset="-122"/>
              </a:endParaRPr>
            </a:p>
          </p:txBody>
        </p:sp>
      </p:grpSp>
      <p:pic>
        <p:nvPicPr>
          <p:cNvPr id="15" name="图片 14" descr="3b9905ec9cff0575f074abf3220e6dda"/>
          <p:cNvPicPr>
            <a:picLocks noChangeAspect="1"/>
          </p:cNvPicPr>
          <p:nvPr/>
        </p:nvPicPr>
        <p:blipFill>
          <a:blip r:embed="rId2"/>
          <a:srcRect b="45242"/>
          <a:stretch>
            <a:fillRect/>
          </a:stretch>
        </p:blipFill>
        <p:spPr>
          <a:xfrm>
            <a:off x="5596890" y="1655445"/>
            <a:ext cx="4472940" cy="1991360"/>
          </a:xfrm>
          <a:prstGeom prst="rect">
            <a:avLst/>
          </a:prstGeom>
        </p:spPr>
      </p:pic>
      <p:pic>
        <p:nvPicPr>
          <p:cNvPr id="5" name="图片 4" descr="3b9905ec9cff0575f074abf3220e6dda"/>
          <p:cNvPicPr>
            <a:picLocks noChangeAspect="1"/>
          </p:cNvPicPr>
          <p:nvPr/>
        </p:nvPicPr>
        <p:blipFill>
          <a:blip r:embed="rId2"/>
          <a:srcRect t="53693" b="332"/>
          <a:stretch>
            <a:fillRect/>
          </a:stretch>
        </p:blipFill>
        <p:spPr>
          <a:xfrm rot="720000">
            <a:off x="5262880" y="3418205"/>
            <a:ext cx="4472940" cy="16719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87545" y="1929130"/>
            <a:ext cx="282384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叶根友行书繁" panose="02010601030101010101" charset="-122"/>
                <a:ea typeface="叶根友行书繁" panose="02010601030101010101" charset="-122"/>
              </a:rPr>
              <a:t>感谢</a:t>
            </a:r>
            <a:endParaRPr lang="zh-CN" altLang="en-US" sz="96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f2b7e79552e447d917fa4b2761196907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4239260" y="909320"/>
            <a:ext cx="3896995" cy="48710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73980" y="909320"/>
            <a:ext cx="16205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rPr>
              <a:t>第一章节</a:t>
            </a:r>
            <a:endParaRPr lang="zh-CN" altLang="en-US" sz="2800">
              <a:solidFill>
                <a:srgbClr val="691B2B"/>
              </a:solidFill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814060" y="1859280"/>
            <a:ext cx="344170" cy="2786380"/>
            <a:chOff x="9156" y="2928"/>
            <a:chExt cx="542" cy="4388"/>
          </a:xfrm>
        </p:grpSpPr>
        <p:sp>
          <p:nvSpPr>
            <p:cNvPr id="4" name="文本框 3"/>
            <p:cNvSpPr txBox="1"/>
            <p:nvPr/>
          </p:nvSpPr>
          <p:spPr>
            <a:xfrm>
              <a:off x="9156" y="3286"/>
              <a:ext cx="542" cy="3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rPr>
                <a:t>添加您的文本标题</a:t>
              </a:r>
              <a:endParaRPr lang="zh-CN" altLang="en-US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9365" y="2928"/>
              <a:ext cx="280" cy="4388"/>
              <a:chOff x="9365" y="2928"/>
              <a:chExt cx="280" cy="4388"/>
            </a:xfrm>
          </p:grpSpPr>
          <p:sp>
            <p:nvSpPr>
              <p:cNvPr id="11" name="电话"/>
              <p:cNvSpPr/>
              <p:nvPr/>
            </p:nvSpPr>
            <p:spPr>
              <a:xfrm rot="8160000">
                <a:off x="9382" y="2928"/>
                <a:ext cx="208" cy="220"/>
              </a:xfrm>
              <a:custGeom>
                <a:avLst/>
                <a:gdLst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-1" fmla="*/ 608252 w 1978606"/>
                  <a:gd name="connsiteY0-2" fmla="*/ 0 h 3092264"/>
                  <a:gd name="connsiteX1-3" fmla="*/ 720410 w 1978606"/>
                  <a:gd name="connsiteY1-4" fmla="*/ 112000 h 3092264"/>
                  <a:gd name="connsiteX2-5" fmla="*/ 877432 w 1978606"/>
                  <a:gd name="connsiteY2-6" fmla="*/ 672000 h 3092264"/>
                  <a:gd name="connsiteX3-7" fmla="*/ 832568 w 1978606"/>
                  <a:gd name="connsiteY3-8" fmla="*/ 828801 h 3092264"/>
                  <a:gd name="connsiteX4-9" fmla="*/ 563388 w 1978606"/>
                  <a:gd name="connsiteY4-10" fmla="*/ 985601 h 3092264"/>
                  <a:gd name="connsiteX5-11" fmla="*/ 1079317 w 1978606"/>
                  <a:gd name="connsiteY5-12" fmla="*/ 2172802 h 3092264"/>
                  <a:gd name="connsiteX6-13" fmla="*/ 1348497 w 1978606"/>
                  <a:gd name="connsiteY6-14" fmla="*/ 2016002 h 3092264"/>
                  <a:gd name="connsiteX7-15" fmla="*/ 1505519 w 1978606"/>
                  <a:gd name="connsiteY7-16" fmla="*/ 2038402 h 3092264"/>
                  <a:gd name="connsiteX8-17" fmla="*/ 1931721 w 1978606"/>
                  <a:gd name="connsiteY8-18" fmla="*/ 2464003 h 3092264"/>
                  <a:gd name="connsiteX9-19" fmla="*/ 1954153 w 1978606"/>
                  <a:gd name="connsiteY9-20" fmla="*/ 2620803 h 3092264"/>
                  <a:gd name="connsiteX10-21" fmla="*/ 1707404 w 1978606"/>
                  <a:gd name="connsiteY10-22" fmla="*/ 3001603 h 3092264"/>
                  <a:gd name="connsiteX11-23" fmla="*/ 1483087 w 1978606"/>
                  <a:gd name="connsiteY11-24" fmla="*/ 3046403 h 3092264"/>
                  <a:gd name="connsiteX12-25" fmla="*/ 2596 w 1978606"/>
                  <a:gd name="connsiteY12-26" fmla="*/ 179200 h 3092264"/>
                  <a:gd name="connsiteX13-27" fmla="*/ 159618 w 1978606"/>
                  <a:gd name="connsiteY13-28" fmla="*/ 44800 h 3092264"/>
                  <a:gd name="connsiteX14-29" fmla="*/ 608252 w 1978606"/>
                  <a:gd name="connsiteY14-30" fmla="*/ 0 h 3092264"/>
                  <a:gd name="connsiteX0-31" fmla="*/ 608252 w 1978606"/>
                  <a:gd name="connsiteY0-32" fmla="*/ 0 h 3092264"/>
                  <a:gd name="connsiteX1-33" fmla="*/ 720410 w 1978606"/>
                  <a:gd name="connsiteY1-34" fmla="*/ 112000 h 3092264"/>
                  <a:gd name="connsiteX2-35" fmla="*/ 877432 w 1978606"/>
                  <a:gd name="connsiteY2-36" fmla="*/ 672000 h 3092264"/>
                  <a:gd name="connsiteX3-37" fmla="*/ 832568 w 1978606"/>
                  <a:gd name="connsiteY3-38" fmla="*/ 828801 h 3092264"/>
                  <a:gd name="connsiteX4-39" fmla="*/ 563388 w 1978606"/>
                  <a:gd name="connsiteY4-40" fmla="*/ 985601 h 3092264"/>
                  <a:gd name="connsiteX5-41" fmla="*/ 1079317 w 1978606"/>
                  <a:gd name="connsiteY5-42" fmla="*/ 2172802 h 3092264"/>
                  <a:gd name="connsiteX6-43" fmla="*/ 1326200 w 1978606"/>
                  <a:gd name="connsiteY6-44" fmla="*/ 2010428 h 3092264"/>
                  <a:gd name="connsiteX7-45" fmla="*/ 1505519 w 1978606"/>
                  <a:gd name="connsiteY7-46" fmla="*/ 2038402 h 3092264"/>
                  <a:gd name="connsiteX8-47" fmla="*/ 1931721 w 1978606"/>
                  <a:gd name="connsiteY8-48" fmla="*/ 2464003 h 3092264"/>
                  <a:gd name="connsiteX9-49" fmla="*/ 1954153 w 1978606"/>
                  <a:gd name="connsiteY9-50" fmla="*/ 2620803 h 3092264"/>
                  <a:gd name="connsiteX10-51" fmla="*/ 1707404 w 1978606"/>
                  <a:gd name="connsiteY10-52" fmla="*/ 3001603 h 3092264"/>
                  <a:gd name="connsiteX11-53" fmla="*/ 1483087 w 1978606"/>
                  <a:gd name="connsiteY11-54" fmla="*/ 3046403 h 3092264"/>
                  <a:gd name="connsiteX12-55" fmla="*/ 2596 w 1978606"/>
                  <a:gd name="connsiteY12-56" fmla="*/ 179200 h 3092264"/>
                  <a:gd name="connsiteX13-57" fmla="*/ 159618 w 1978606"/>
                  <a:gd name="connsiteY13-58" fmla="*/ 44800 h 3092264"/>
                  <a:gd name="connsiteX14-59" fmla="*/ 608252 w 1978606"/>
                  <a:gd name="connsiteY14-60" fmla="*/ 0 h 3092264"/>
                  <a:gd name="connsiteX0-61" fmla="*/ 608252 w 1978606"/>
                  <a:gd name="connsiteY0-62" fmla="*/ 0 h 3092264"/>
                  <a:gd name="connsiteX1-63" fmla="*/ 720410 w 1978606"/>
                  <a:gd name="connsiteY1-64" fmla="*/ 112000 h 3092264"/>
                  <a:gd name="connsiteX2-65" fmla="*/ 877432 w 1978606"/>
                  <a:gd name="connsiteY2-66" fmla="*/ 672000 h 3092264"/>
                  <a:gd name="connsiteX3-67" fmla="*/ 832568 w 1978606"/>
                  <a:gd name="connsiteY3-68" fmla="*/ 828801 h 3092264"/>
                  <a:gd name="connsiteX4-69" fmla="*/ 563388 w 1978606"/>
                  <a:gd name="connsiteY4-70" fmla="*/ 985601 h 3092264"/>
                  <a:gd name="connsiteX5-71" fmla="*/ 1079317 w 1978606"/>
                  <a:gd name="connsiteY5-72" fmla="*/ 2172802 h 3092264"/>
                  <a:gd name="connsiteX6-73" fmla="*/ 1337349 w 1978606"/>
                  <a:gd name="connsiteY6-74" fmla="*/ 2010428 h 3092264"/>
                  <a:gd name="connsiteX7-75" fmla="*/ 1505519 w 1978606"/>
                  <a:gd name="connsiteY7-76" fmla="*/ 2038402 h 3092264"/>
                  <a:gd name="connsiteX8-77" fmla="*/ 1931721 w 1978606"/>
                  <a:gd name="connsiteY8-78" fmla="*/ 2464003 h 3092264"/>
                  <a:gd name="connsiteX9-79" fmla="*/ 1954153 w 1978606"/>
                  <a:gd name="connsiteY9-80" fmla="*/ 2620803 h 3092264"/>
                  <a:gd name="connsiteX10-81" fmla="*/ 1707404 w 1978606"/>
                  <a:gd name="connsiteY10-82" fmla="*/ 3001603 h 3092264"/>
                  <a:gd name="connsiteX11-83" fmla="*/ 1483087 w 1978606"/>
                  <a:gd name="connsiteY11-84" fmla="*/ 3046403 h 3092264"/>
                  <a:gd name="connsiteX12-85" fmla="*/ 2596 w 1978606"/>
                  <a:gd name="connsiteY12-86" fmla="*/ 179200 h 3092264"/>
                  <a:gd name="connsiteX13-87" fmla="*/ 159618 w 1978606"/>
                  <a:gd name="connsiteY13-88" fmla="*/ 44800 h 3092264"/>
                  <a:gd name="connsiteX14-89" fmla="*/ 608252 w 1978606"/>
                  <a:gd name="connsiteY14-90" fmla="*/ 0 h 3092264"/>
                  <a:gd name="connsiteX0-91" fmla="*/ 608252 w 1978606"/>
                  <a:gd name="connsiteY0-92" fmla="*/ 0 h 3092264"/>
                  <a:gd name="connsiteX1-93" fmla="*/ 720410 w 1978606"/>
                  <a:gd name="connsiteY1-94" fmla="*/ 112000 h 3092264"/>
                  <a:gd name="connsiteX2-95" fmla="*/ 877432 w 1978606"/>
                  <a:gd name="connsiteY2-96" fmla="*/ 672000 h 3092264"/>
                  <a:gd name="connsiteX3-97" fmla="*/ 832568 w 1978606"/>
                  <a:gd name="connsiteY3-98" fmla="*/ 828801 h 3092264"/>
                  <a:gd name="connsiteX4-99" fmla="*/ 563388 w 1978606"/>
                  <a:gd name="connsiteY4-100" fmla="*/ 985601 h 3092264"/>
                  <a:gd name="connsiteX5-101" fmla="*/ 1079317 w 1978606"/>
                  <a:gd name="connsiteY5-102" fmla="*/ 2172802 h 3092264"/>
                  <a:gd name="connsiteX6-103" fmla="*/ 1337349 w 1978606"/>
                  <a:gd name="connsiteY6-104" fmla="*/ 2010428 h 3092264"/>
                  <a:gd name="connsiteX7-105" fmla="*/ 1505519 w 1978606"/>
                  <a:gd name="connsiteY7-106" fmla="*/ 2038402 h 3092264"/>
                  <a:gd name="connsiteX8-107" fmla="*/ 1931721 w 1978606"/>
                  <a:gd name="connsiteY8-108" fmla="*/ 2464003 h 3092264"/>
                  <a:gd name="connsiteX9-109" fmla="*/ 1954153 w 1978606"/>
                  <a:gd name="connsiteY9-110" fmla="*/ 2620803 h 3092264"/>
                  <a:gd name="connsiteX10-111" fmla="*/ 1707404 w 1978606"/>
                  <a:gd name="connsiteY10-112" fmla="*/ 3001603 h 3092264"/>
                  <a:gd name="connsiteX11-113" fmla="*/ 1483087 w 1978606"/>
                  <a:gd name="connsiteY11-114" fmla="*/ 3046403 h 3092264"/>
                  <a:gd name="connsiteX12-115" fmla="*/ 2596 w 1978606"/>
                  <a:gd name="connsiteY12-116" fmla="*/ 179200 h 3092264"/>
                  <a:gd name="connsiteX13-117" fmla="*/ 159618 w 1978606"/>
                  <a:gd name="connsiteY13-118" fmla="*/ 44800 h 3092264"/>
                  <a:gd name="connsiteX14-119" fmla="*/ 608252 w 1978606"/>
                  <a:gd name="connsiteY14-120" fmla="*/ 0 h 3092264"/>
                  <a:gd name="connsiteX0-121" fmla="*/ 608252 w 1978606"/>
                  <a:gd name="connsiteY0-122" fmla="*/ 0 h 3092264"/>
                  <a:gd name="connsiteX1-123" fmla="*/ 720410 w 1978606"/>
                  <a:gd name="connsiteY1-124" fmla="*/ 112000 h 3092264"/>
                  <a:gd name="connsiteX2-125" fmla="*/ 877432 w 1978606"/>
                  <a:gd name="connsiteY2-126" fmla="*/ 672000 h 3092264"/>
                  <a:gd name="connsiteX3-127" fmla="*/ 832568 w 1978606"/>
                  <a:gd name="connsiteY3-128" fmla="*/ 828801 h 3092264"/>
                  <a:gd name="connsiteX4-129" fmla="*/ 563388 w 1978606"/>
                  <a:gd name="connsiteY4-130" fmla="*/ 985601 h 3092264"/>
                  <a:gd name="connsiteX5-131" fmla="*/ 1079317 w 1978606"/>
                  <a:gd name="connsiteY5-132" fmla="*/ 2172802 h 3092264"/>
                  <a:gd name="connsiteX6-133" fmla="*/ 1337349 w 1978606"/>
                  <a:gd name="connsiteY6-134" fmla="*/ 2010428 h 3092264"/>
                  <a:gd name="connsiteX7-135" fmla="*/ 1505519 w 1978606"/>
                  <a:gd name="connsiteY7-136" fmla="*/ 2038402 h 3092264"/>
                  <a:gd name="connsiteX8-137" fmla="*/ 1931721 w 1978606"/>
                  <a:gd name="connsiteY8-138" fmla="*/ 2464003 h 3092264"/>
                  <a:gd name="connsiteX9-139" fmla="*/ 1954153 w 1978606"/>
                  <a:gd name="connsiteY9-140" fmla="*/ 2620803 h 3092264"/>
                  <a:gd name="connsiteX10-141" fmla="*/ 1707404 w 1978606"/>
                  <a:gd name="connsiteY10-142" fmla="*/ 3001603 h 3092264"/>
                  <a:gd name="connsiteX11-143" fmla="*/ 1483087 w 1978606"/>
                  <a:gd name="connsiteY11-144" fmla="*/ 3046403 h 3092264"/>
                  <a:gd name="connsiteX12-145" fmla="*/ 2596 w 1978606"/>
                  <a:gd name="connsiteY12-146" fmla="*/ 179200 h 3092264"/>
                  <a:gd name="connsiteX13-147" fmla="*/ 159618 w 1978606"/>
                  <a:gd name="connsiteY13-148" fmla="*/ 44800 h 3092264"/>
                  <a:gd name="connsiteX14-149" fmla="*/ 608252 w 1978606"/>
                  <a:gd name="connsiteY14-150" fmla="*/ 0 h 30922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978606" h="3092264">
                    <a:moveTo>
                      <a:pt x="608252" y="0"/>
                    </a:moveTo>
                    <a:cubicBezTo>
                      <a:pt x="675547" y="0"/>
                      <a:pt x="697978" y="44800"/>
                      <a:pt x="720410" y="112000"/>
                    </a:cubicBezTo>
                    <a:cubicBezTo>
                      <a:pt x="787705" y="291200"/>
                      <a:pt x="832568" y="492800"/>
                      <a:pt x="877432" y="672000"/>
                    </a:cubicBezTo>
                    <a:cubicBezTo>
                      <a:pt x="899864" y="761601"/>
                      <a:pt x="877432" y="806401"/>
                      <a:pt x="832568" y="828801"/>
                    </a:cubicBezTo>
                    <a:cubicBezTo>
                      <a:pt x="742842" y="896001"/>
                      <a:pt x="653115" y="940801"/>
                      <a:pt x="563388" y="985601"/>
                    </a:cubicBezTo>
                    <a:cubicBezTo>
                      <a:pt x="563388" y="1388801"/>
                      <a:pt x="675547" y="1747202"/>
                      <a:pt x="1079317" y="2172802"/>
                    </a:cubicBezTo>
                    <a:cubicBezTo>
                      <a:pt x="1169044" y="2105602"/>
                      <a:pt x="1270188" y="2055228"/>
                      <a:pt x="1337349" y="2010428"/>
                    </a:cubicBezTo>
                    <a:cubicBezTo>
                      <a:pt x="1404510" y="1965628"/>
                      <a:pt x="1454947" y="1993602"/>
                      <a:pt x="1505519" y="2038402"/>
                    </a:cubicBezTo>
                    <a:cubicBezTo>
                      <a:pt x="1640109" y="2172802"/>
                      <a:pt x="1797131" y="2307202"/>
                      <a:pt x="1931721" y="2464003"/>
                    </a:cubicBezTo>
                    <a:cubicBezTo>
                      <a:pt x="1976584" y="2508803"/>
                      <a:pt x="1999016" y="2576003"/>
                      <a:pt x="1954153" y="2620803"/>
                    </a:cubicBezTo>
                    <a:cubicBezTo>
                      <a:pt x="1864426" y="2755203"/>
                      <a:pt x="1797131" y="2867203"/>
                      <a:pt x="1707404" y="3001603"/>
                    </a:cubicBezTo>
                    <a:cubicBezTo>
                      <a:pt x="1640109" y="3113603"/>
                      <a:pt x="1572814" y="3113603"/>
                      <a:pt x="1483087" y="3046403"/>
                    </a:cubicBezTo>
                    <a:cubicBezTo>
                      <a:pt x="496093" y="2329602"/>
                      <a:pt x="-42267" y="1568002"/>
                      <a:pt x="2596" y="179200"/>
                    </a:cubicBezTo>
                    <a:cubicBezTo>
                      <a:pt x="2596" y="89600"/>
                      <a:pt x="25028" y="44800"/>
                      <a:pt x="159618" y="44800"/>
                    </a:cubicBezTo>
                    <a:cubicBezTo>
                      <a:pt x="294208" y="22400"/>
                      <a:pt x="451230" y="0"/>
                      <a:pt x="608252" y="0"/>
                    </a:cubicBezTo>
                    <a:close/>
                  </a:path>
                </a:pathLst>
              </a:custGeom>
              <a:solidFill>
                <a:srgbClr val="691B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  <p:sp>
            <p:nvSpPr>
              <p:cNvPr id="12" name="电话"/>
              <p:cNvSpPr/>
              <p:nvPr/>
            </p:nvSpPr>
            <p:spPr>
              <a:xfrm rot="13440000" flipV="1">
                <a:off x="9365" y="7018"/>
                <a:ext cx="281" cy="298"/>
              </a:xfrm>
              <a:custGeom>
                <a:avLst/>
                <a:gdLst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-1" fmla="*/ 608252 w 1978606"/>
                  <a:gd name="connsiteY0-2" fmla="*/ 0 h 3092264"/>
                  <a:gd name="connsiteX1-3" fmla="*/ 720410 w 1978606"/>
                  <a:gd name="connsiteY1-4" fmla="*/ 112000 h 3092264"/>
                  <a:gd name="connsiteX2-5" fmla="*/ 877432 w 1978606"/>
                  <a:gd name="connsiteY2-6" fmla="*/ 672000 h 3092264"/>
                  <a:gd name="connsiteX3-7" fmla="*/ 832568 w 1978606"/>
                  <a:gd name="connsiteY3-8" fmla="*/ 828801 h 3092264"/>
                  <a:gd name="connsiteX4-9" fmla="*/ 563388 w 1978606"/>
                  <a:gd name="connsiteY4-10" fmla="*/ 985601 h 3092264"/>
                  <a:gd name="connsiteX5-11" fmla="*/ 1079317 w 1978606"/>
                  <a:gd name="connsiteY5-12" fmla="*/ 2172802 h 3092264"/>
                  <a:gd name="connsiteX6-13" fmla="*/ 1348497 w 1978606"/>
                  <a:gd name="connsiteY6-14" fmla="*/ 2016002 h 3092264"/>
                  <a:gd name="connsiteX7-15" fmla="*/ 1505519 w 1978606"/>
                  <a:gd name="connsiteY7-16" fmla="*/ 2038402 h 3092264"/>
                  <a:gd name="connsiteX8-17" fmla="*/ 1931721 w 1978606"/>
                  <a:gd name="connsiteY8-18" fmla="*/ 2464003 h 3092264"/>
                  <a:gd name="connsiteX9-19" fmla="*/ 1954153 w 1978606"/>
                  <a:gd name="connsiteY9-20" fmla="*/ 2620803 h 3092264"/>
                  <a:gd name="connsiteX10-21" fmla="*/ 1707404 w 1978606"/>
                  <a:gd name="connsiteY10-22" fmla="*/ 3001603 h 3092264"/>
                  <a:gd name="connsiteX11-23" fmla="*/ 1483087 w 1978606"/>
                  <a:gd name="connsiteY11-24" fmla="*/ 3046403 h 3092264"/>
                  <a:gd name="connsiteX12-25" fmla="*/ 2596 w 1978606"/>
                  <a:gd name="connsiteY12-26" fmla="*/ 179200 h 3092264"/>
                  <a:gd name="connsiteX13-27" fmla="*/ 159618 w 1978606"/>
                  <a:gd name="connsiteY13-28" fmla="*/ 44800 h 3092264"/>
                  <a:gd name="connsiteX14-29" fmla="*/ 608252 w 1978606"/>
                  <a:gd name="connsiteY14-30" fmla="*/ 0 h 3092264"/>
                  <a:gd name="connsiteX0-31" fmla="*/ 608252 w 1978606"/>
                  <a:gd name="connsiteY0-32" fmla="*/ 0 h 3092264"/>
                  <a:gd name="connsiteX1-33" fmla="*/ 720410 w 1978606"/>
                  <a:gd name="connsiteY1-34" fmla="*/ 112000 h 3092264"/>
                  <a:gd name="connsiteX2-35" fmla="*/ 877432 w 1978606"/>
                  <a:gd name="connsiteY2-36" fmla="*/ 672000 h 3092264"/>
                  <a:gd name="connsiteX3-37" fmla="*/ 832568 w 1978606"/>
                  <a:gd name="connsiteY3-38" fmla="*/ 828801 h 3092264"/>
                  <a:gd name="connsiteX4-39" fmla="*/ 563388 w 1978606"/>
                  <a:gd name="connsiteY4-40" fmla="*/ 985601 h 3092264"/>
                  <a:gd name="connsiteX5-41" fmla="*/ 1079317 w 1978606"/>
                  <a:gd name="connsiteY5-42" fmla="*/ 2172802 h 3092264"/>
                  <a:gd name="connsiteX6-43" fmla="*/ 1326200 w 1978606"/>
                  <a:gd name="connsiteY6-44" fmla="*/ 2010428 h 3092264"/>
                  <a:gd name="connsiteX7-45" fmla="*/ 1505519 w 1978606"/>
                  <a:gd name="connsiteY7-46" fmla="*/ 2038402 h 3092264"/>
                  <a:gd name="connsiteX8-47" fmla="*/ 1931721 w 1978606"/>
                  <a:gd name="connsiteY8-48" fmla="*/ 2464003 h 3092264"/>
                  <a:gd name="connsiteX9-49" fmla="*/ 1954153 w 1978606"/>
                  <a:gd name="connsiteY9-50" fmla="*/ 2620803 h 3092264"/>
                  <a:gd name="connsiteX10-51" fmla="*/ 1707404 w 1978606"/>
                  <a:gd name="connsiteY10-52" fmla="*/ 3001603 h 3092264"/>
                  <a:gd name="connsiteX11-53" fmla="*/ 1483087 w 1978606"/>
                  <a:gd name="connsiteY11-54" fmla="*/ 3046403 h 3092264"/>
                  <a:gd name="connsiteX12-55" fmla="*/ 2596 w 1978606"/>
                  <a:gd name="connsiteY12-56" fmla="*/ 179200 h 3092264"/>
                  <a:gd name="connsiteX13-57" fmla="*/ 159618 w 1978606"/>
                  <a:gd name="connsiteY13-58" fmla="*/ 44800 h 3092264"/>
                  <a:gd name="connsiteX14-59" fmla="*/ 608252 w 1978606"/>
                  <a:gd name="connsiteY14-60" fmla="*/ 0 h 3092264"/>
                  <a:gd name="connsiteX0-61" fmla="*/ 608252 w 1978606"/>
                  <a:gd name="connsiteY0-62" fmla="*/ 0 h 3092264"/>
                  <a:gd name="connsiteX1-63" fmla="*/ 720410 w 1978606"/>
                  <a:gd name="connsiteY1-64" fmla="*/ 112000 h 3092264"/>
                  <a:gd name="connsiteX2-65" fmla="*/ 877432 w 1978606"/>
                  <a:gd name="connsiteY2-66" fmla="*/ 672000 h 3092264"/>
                  <a:gd name="connsiteX3-67" fmla="*/ 832568 w 1978606"/>
                  <a:gd name="connsiteY3-68" fmla="*/ 828801 h 3092264"/>
                  <a:gd name="connsiteX4-69" fmla="*/ 563388 w 1978606"/>
                  <a:gd name="connsiteY4-70" fmla="*/ 985601 h 3092264"/>
                  <a:gd name="connsiteX5-71" fmla="*/ 1079317 w 1978606"/>
                  <a:gd name="connsiteY5-72" fmla="*/ 2172802 h 3092264"/>
                  <a:gd name="connsiteX6-73" fmla="*/ 1337349 w 1978606"/>
                  <a:gd name="connsiteY6-74" fmla="*/ 2010428 h 3092264"/>
                  <a:gd name="connsiteX7-75" fmla="*/ 1505519 w 1978606"/>
                  <a:gd name="connsiteY7-76" fmla="*/ 2038402 h 3092264"/>
                  <a:gd name="connsiteX8-77" fmla="*/ 1931721 w 1978606"/>
                  <a:gd name="connsiteY8-78" fmla="*/ 2464003 h 3092264"/>
                  <a:gd name="connsiteX9-79" fmla="*/ 1954153 w 1978606"/>
                  <a:gd name="connsiteY9-80" fmla="*/ 2620803 h 3092264"/>
                  <a:gd name="connsiteX10-81" fmla="*/ 1707404 w 1978606"/>
                  <a:gd name="connsiteY10-82" fmla="*/ 3001603 h 3092264"/>
                  <a:gd name="connsiteX11-83" fmla="*/ 1483087 w 1978606"/>
                  <a:gd name="connsiteY11-84" fmla="*/ 3046403 h 3092264"/>
                  <a:gd name="connsiteX12-85" fmla="*/ 2596 w 1978606"/>
                  <a:gd name="connsiteY12-86" fmla="*/ 179200 h 3092264"/>
                  <a:gd name="connsiteX13-87" fmla="*/ 159618 w 1978606"/>
                  <a:gd name="connsiteY13-88" fmla="*/ 44800 h 3092264"/>
                  <a:gd name="connsiteX14-89" fmla="*/ 608252 w 1978606"/>
                  <a:gd name="connsiteY14-90" fmla="*/ 0 h 3092264"/>
                  <a:gd name="connsiteX0-91" fmla="*/ 608252 w 1978606"/>
                  <a:gd name="connsiteY0-92" fmla="*/ 0 h 3092264"/>
                  <a:gd name="connsiteX1-93" fmla="*/ 720410 w 1978606"/>
                  <a:gd name="connsiteY1-94" fmla="*/ 112000 h 3092264"/>
                  <a:gd name="connsiteX2-95" fmla="*/ 877432 w 1978606"/>
                  <a:gd name="connsiteY2-96" fmla="*/ 672000 h 3092264"/>
                  <a:gd name="connsiteX3-97" fmla="*/ 832568 w 1978606"/>
                  <a:gd name="connsiteY3-98" fmla="*/ 828801 h 3092264"/>
                  <a:gd name="connsiteX4-99" fmla="*/ 563388 w 1978606"/>
                  <a:gd name="connsiteY4-100" fmla="*/ 985601 h 3092264"/>
                  <a:gd name="connsiteX5-101" fmla="*/ 1079317 w 1978606"/>
                  <a:gd name="connsiteY5-102" fmla="*/ 2172802 h 3092264"/>
                  <a:gd name="connsiteX6-103" fmla="*/ 1337349 w 1978606"/>
                  <a:gd name="connsiteY6-104" fmla="*/ 2010428 h 3092264"/>
                  <a:gd name="connsiteX7-105" fmla="*/ 1505519 w 1978606"/>
                  <a:gd name="connsiteY7-106" fmla="*/ 2038402 h 3092264"/>
                  <a:gd name="connsiteX8-107" fmla="*/ 1931721 w 1978606"/>
                  <a:gd name="connsiteY8-108" fmla="*/ 2464003 h 3092264"/>
                  <a:gd name="connsiteX9-109" fmla="*/ 1954153 w 1978606"/>
                  <a:gd name="connsiteY9-110" fmla="*/ 2620803 h 3092264"/>
                  <a:gd name="connsiteX10-111" fmla="*/ 1707404 w 1978606"/>
                  <a:gd name="connsiteY10-112" fmla="*/ 3001603 h 3092264"/>
                  <a:gd name="connsiteX11-113" fmla="*/ 1483087 w 1978606"/>
                  <a:gd name="connsiteY11-114" fmla="*/ 3046403 h 3092264"/>
                  <a:gd name="connsiteX12-115" fmla="*/ 2596 w 1978606"/>
                  <a:gd name="connsiteY12-116" fmla="*/ 179200 h 3092264"/>
                  <a:gd name="connsiteX13-117" fmla="*/ 159618 w 1978606"/>
                  <a:gd name="connsiteY13-118" fmla="*/ 44800 h 3092264"/>
                  <a:gd name="connsiteX14-119" fmla="*/ 608252 w 1978606"/>
                  <a:gd name="connsiteY14-120" fmla="*/ 0 h 3092264"/>
                  <a:gd name="connsiteX0-121" fmla="*/ 608252 w 1978606"/>
                  <a:gd name="connsiteY0-122" fmla="*/ 0 h 3092264"/>
                  <a:gd name="connsiteX1-123" fmla="*/ 720410 w 1978606"/>
                  <a:gd name="connsiteY1-124" fmla="*/ 112000 h 3092264"/>
                  <a:gd name="connsiteX2-125" fmla="*/ 877432 w 1978606"/>
                  <a:gd name="connsiteY2-126" fmla="*/ 672000 h 3092264"/>
                  <a:gd name="connsiteX3-127" fmla="*/ 832568 w 1978606"/>
                  <a:gd name="connsiteY3-128" fmla="*/ 828801 h 3092264"/>
                  <a:gd name="connsiteX4-129" fmla="*/ 563388 w 1978606"/>
                  <a:gd name="connsiteY4-130" fmla="*/ 985601 h 3092264"/>
                  <a:gd name="connsiteX5-131" fmla="*/ 1079317 w 1978606"/>
                  <a:gd name="connsiteY5-132" fmla="*/ 2172802 h 3092264"/>
                  <a:gd name="connsiteX6-133" fmla="*/ 1337349 w 1978606"/>
                  <a:gd name="connsiteY6-134" fmla="*/ 2010428 h 3092264"/>
                  <a:gd name="connsiteX7-135" fmla="*/ 1505519 w 1978606"/>
                  <a:gd name="connsiteY7-136" fmla="*/ 2038402 h 3092264"/>
                  <a:gd name="connsiteX8-137" fmla="*/ 1931721 w 1978606"/>
                  <a:gd name="connsiteY8-138" fmla="*/ 2464003 h 3092264"/>
                  <a:gd name="connsiteX9-139" fmla="*/ 1954153 w 1978606"/>
                  <a:gd name="connsiteY9-140" fmla="*/ 2620803 h 3092264"/>
                  <a:gd name="connsiteX10-141" fmla="*/ 1707404 w 1978606"/>
                  <a:gd name="connsiteY10-142" fmla="*/ 3001603 h 3092264"/>
                  <a:gd name="connsiteX11-143" fmla="*/ 1483087 w 1978606"/>
                  <a:gd name="connsiteY11-144" fmla="*/ 3046403 h 3092264"/>
                  <a:gd name="connsiteX12-145" fmla="*/ 2596 w 1978606"/>
                  <a:gd name="connsiteY12-146" fmla="*/ 179200 h 3092264"/>
                  <a:gd name="connsiteX13-147" fmla="*/ 159618 w 1978606"/>
                  <a:gd name="connsiteY13-148" fmla="*/ 44800 h 3092264"/>
                  <a:gd name="connsiteX14-149" fmla="*/ 608252 w 1978606"/>
                  <a:gd name="connsiteY14-150" fmla="*/ 0 h 30922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978606" h="3092264">
                    <a:moveTo>
                      <a:pt x="608252" y="0"/>
                    </a:moveTo>
                    <a:cubicBezTo>
                      <a:pt x="675547" y="0"/>
                      <a:pt x="697978" y="44800"/>
                      <a:pt x="720410" y="112000"/>
                    </a:cubicBezTo>
                    <a:cubicBezTo>
                      <a:pt x="787705" y="291200"/>
                      <a:pt x="832568" y="492800"/>
                      <a:pt x="877432" y="672000"/>
                    </a:cubicBezTo>
                    <a:cubicBezTo>
                      <a:pt x="899864" y="761601"/>
                      <a:pt x="877432" y="806401"/>
                      <a:pt x="832568" y="828801"/>
                    </a:cubicBezTo>
                    <a:cubicBezTo>
                      <a:pt x="742842" y="896001"/>
                      <a:pt x="653115" y="940801"/>
                      <a:pt x="563388" y="985601"/>
                    </a:cubicBezTo>
                    <a:cubicBezTo>
                      <a:pt x="563388" y="1388801"/>
                      <a:pt x="675547" y="1747202"/>
                      <a:pt x="1079317" y="2172802"/>
                    </a:cubicBezTo>
                    <a:cubicBezTo>
                      <a:pt x="1169044" y="2105602"/>
                      <a:pt x="1270188" y="2055228"/>
                      <a:pt x="1337349" y="2010428"/>
                    </a:cubicBezTo>
                    <a:cubicBezTo>
                      <a:pt x="1404510" y="1965628"/>
                      <a:pt x="1454947" y="1993602"/>
                      <a:pt x="1505519" y="2038402"/>
                    </a:cubicBezTo>
                    <a:cubicBezTo>
                      <a:pt x="1640109" y="2172802"/>
                      <a:pt x="1797131" y="2307202"/>
                      <a:pt x="1931721" y="2464003"/>
                    </a:cubicBezTo>
                    <a:cubicBezTo>
                      <a:pt x="1976584" y="2508803"/>
                      <a:pt x="1999016" y="2576003"/>
                      <a:pt x="1954153" y="2620803"/>
                    </a:cubicBezTo>
                    <a:cubicBezTo>
                      <a:pt x="1864426" y="2755203"/>
                      <a:pt x="1797131" y="2867203"/>
                      <a:pt x="1707404" y="3001603"/>
                    </a:cubicBezTo>
                    <a:cubicBezTo>
                      <a:pt x="1640109" y="3113603"/>
                      <a:pt x="1572814" y="3113603"/>
                      <a:pt x="1483087" y="3046403"/>
                    </a:cubicBezTo>
                    <a:cubicBezTo>
                      <a:pt x="496093" y="2329602"/>
                      <a:pt x="-42267" y="1568002"/>
                      <a:pt x="2596" y="179200"/>
                    </a:cubicBezTo>
                    <a:cubicBezTo>
                      <a:pt x="2596" y="89600"/>
                      <a:pt x="25028" y="44800"/>
                      <a:pt x="159618" y="44800"/>
                    </a:cubicBezTo>
                    <a:cubicBezTo>
                      <a:pt x="294208" y="22400"/>
                      <a:pt x="451230" y="0"/>
                      <a:pt x="608252" y="0"/>
                    </a:cubicBezTo>
                    <a:close/>
                  </a:path>
                </a:pathLst>
              </a:custGeom>
              <a:solidFill>
                <a:srgbClr val="691B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</p:grpSp>
      </p:grp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743960" y="1120140"/>
            <a:ext cx="7686040" cy="4297680"/>
            <a:chOff x="5896" y="1764"/>
            <a:chExt cx="12104" cy="6768"/>
          </a:xfrm>
        </p:grpSpPr>
        <p:sp>
          <p:nvSpPr>
            <p:cNvPr id="3" name="矩形 2"/>
            <p:cNvSpPr/>
            <p:nvPr/>
          </p:nvSpPr>
          <p:spPr>
            <a:xfrm>
              <a:off x="5896" y="1764"/>
              <a:ext cx="12104" cy="6769"/>
            </a:xfrm>
            <a:prstGeom prst="rect">
              <a:avLst/>
            </a:prstGeom>
            <a:noFill/>
            <a:ln w="28575">
              <a:solidFill>
                <a:srgbClr val="691B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348" y="2903"/>
              <a:ext cx="7200" cy="39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遇见你的眉眼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如清风明月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在似曾相识的凡世间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不再流连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如时光搁浅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是重逢 亦如初见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缠绵</a:t>
              </a: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缱绻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有你的思念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温暖在我掌心蔓延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无涯荒野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谁忘了时间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>
                  <a:solidFill>
                    <a:srgbClr val="691B2B"/>
                  </a:solidFill>
                  <a:latin typeface="锐字云字库行楷体1.0" panose="02010604000000000000" charset="-122"/>
                  <a:ea typeface="锐字云字库行楷体1.0" panose="02010604000000000000" charset="-122"/>
                </a:rPr>
                <a:t>一般青涩一半纯真</a:t>
              </a:r>
              <a:endParaRPr lang="zh-CN" altLang="en-US" sz="1600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871855" y="677545"/>
            <a:ext cx="3817620" cy="3670935"/>
          </a:xfrm>
          <a:prstGeom prst="ellipse">
            <a:avLst/>
          </a:prstGeom>
          <a:blipFill rotWithShape="1">
            <a:blip r:embed="rId1"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27f2ab5806dc42af6ab4eb85008d0ca5"/>
          <p:cNvPicPr>
            <a:picLocks noChangeAspect="1"/>
          </p:cNvPicPr>
          <p:nvPr/>
        </p:nvPicPr>
        <p:blipFill>
          <a:blip r:embed="rId2"/>
          <a:srcRect l="47199" r="25758"/>
          <a:stretch>
            <a:fillRect/>
          </a:stretch>
        </p:blipFill>
        <p:spPr>
          <a:xfrm>
            <a:off x="1861820" y="700405"/>
            <a:ext cx="1647190" cy="59188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263505" y="1574800"/>
            <a:ext cx="515620" cy="277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叶根友行书繁" panose="02010601030101010101" charset="-122"/>
                <a:ea typeface="叶根友行书繁" panose="02010601030101010101" charset="-122"/>
              </a:rPr>
              <a:t>繁花三千</a:t>
            </a:r>
            <a:endParaRPr lang="zh-CN" altLang="en-US" sz="44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pic>
        <p:nvPicPr>
          <p:cNvPr id="9" name="图片 8" descr="faa92ff9d362402619110769e28108d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5585" y="4189095"/>
            <a:ext cx="4290695" cy="2096770"/>
          </a:xfrm>
          <a:prstGeom prst="rect">
            <a:avLst/>
          </a:prstGeom>
        </p:spPr>
      </p:pic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7aa877e96a2aa9c48c0cbeaab5efbb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76225" y="960120"/>
            <a:ext cx="6840855" cy="59016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10380" y="2743200"/>
            <a:ext cx="6455410" cy="1371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入夜渐微凉 繁花落地成霜你在远方眺望 耗尽所有暮光 不思量 自难相忘夭夭桃花凉 前世你怎舍下这一海心茫茫 还故作不痛不痒不牵强都是假象</a:t>
            </a:r>
            <a:endParaRPr lang="zh-CN" altLang="en-US" sz="1400"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凉凉夜色 为你思念成河化作春泥 呵护着我浅浅岁月 拂满爱人袖片片芳菲 入水流凉凉天意 潋滟一身花色</a:t>
            </a:r>
            <a:endParaRPr lang="zh-CN" altLang="en-US" sz="1400"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61815" y="4204335"/>
            <a:ext cx="3307080" cy="2743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2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难相忘夭夭桃花凉 前世你怎舍下这一海心茫茫</a:t>
            </a:r>
            <a:endParaRPr lang="zh-CN" altLang="en-US" sz="1200">
              <a:latin typeface="锐字云字库行楷体1.0" panose="02010604000000000000" charset="-122"/>
              <a:ea typeface="锐字云字库行楷体1.0" panose="02010604000000000000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1280" y="2004695"/>
            <a:ext cx="45313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叶根友行书繁" panose="02010601030101010101" charset="-122"/>
                <a:ea typeface="叶根友行书繁" panose="02010601030101010101" charset="-122"/>
              </a:rPr>
              <a:t>一恩难了，三</a:t>
            </a:r>
            <a:r>
              <a:rPr lang="zh-CN" altLang="en-US" sz="3600">
                <a:solidFill>
                  <a:srgbClr val="E0333B"/>
                </a:solidFill>
                <a:latin typeface="叶根友行书繁" panose="02010601030101010101" charset="-122"/>
                <a:ea typeface="叶根友行书繁" panose="02010601030101010101" charset="-122"/>
              </a:rPr>
              <a:t>世</a:t>
            </a:r>
            <a:r>
              <a:rPr lang="zh-CN" altLang="en-US" sz="3600">
                <a:latin typeface="叶根友行书繁" panose="02010601030101010101" charset="-122"/>
                <a:ea typeface="叶根友行书繁" panose="02010601030101010101" charset="-122"/>
              </a:rPr>
              <a:t>情缘</a:t>
            </a:r>
            <a:endParaRPr lang="zh-CN" altLang="en-US" sz="36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pic>
        <p:nvPicPr>
          <p:cNvPr id="6" name="图片 5" descr="fe1ccaa480584728a4dad7debc99d9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52915" y="4966335"/>
            <a:ext cx="2929255" cy="1895475"/>
          </a:xfrm>
          <a:prstGeom prst="rect">
            <a:avLst/>
          </a:prstGeom>
        </p:spPr>
      </p:pic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52658e735955773d9772b576e937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5740" y="-7620"/>
            <a:ext cx="6910070" cy="678243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95120" y="2093595"/>
            <a:ext cx="5110480" cy="1151890"/>
            <a:chOff x="2512" y="3297"/>
            <a:chExt cx="8048" cy="1814"/>
          </a:xfrm>
        </p:grpSpPr>
        <p:sp>
          <p:nvSpPr>
            <p:cNvPr id="6" name="文本框 5"/>
            <p:cNvSpPr txBox="1"/>
            <p:nvPr/>
          </p:nvSpPr>
          <p:spPr>
            <a:xfrm>
              <a:off x="2548" y="3959"/>
              <a:ext cx="8012" cy="11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入夜渐微凉 繁花落地成霜你在远方眺望 耗尽所有暮光</a:t>
              </a:r>
              <a:endParaRPr lang="zh-CN" altLang="en-US" sz="14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不思量 自难相忘夭夭桃花凉 前世你怎舍下这一海心茫茫 </a:t>
              </a:r>
              <a:endParaRPr lang="zh-CN" altLang="en-US" sz="14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512" y="3297"/>
              <a:ext cx="2243" cy="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叶根友行书繁" panose="02010601030101010101" charset="-122"/>
                  <a:ea typeface="叶根友行书繁" panose="02010601030101010101" charset="-122"/>
                </a:rPr>
                <a:t>添加标题</a:t>
              </a:r>
              <a:endParaRPr lang="zh-CN" altLang="en-US" sz="2000"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95120" y="3281680"/>
            <a:ext cx="4739640" cy="1151890"/>
            <a:chOff x="2512" y="5168"/>
            <a:chExt cx="7464" cy="1814"/>
          </a:xfrm>
        </p:grpSpPr>
        <p:sp>
          <p:nvSpPr>
            <p:cNvPr id="7" name="文本框 6"/>
            <p:cNvSpPr txBox="1"/>
            <p:nvPr/>
          </p:nvSpPr>
          <p:spPr>
            <a:xfrm>
              <a:off x="2548" y="5830"/>
              <a:ext cx="7428" cy="115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入夜渐微凉 繁花落地成霜你在远方眺望 耗尽所有暮光</a:t>
              </a:r>
              <a:endParaRPr lang="zh-CN" altLang="en-US" sz="14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不思量 自难相忘夭夭桃花凉 前世你怎舍下这一海心茫茫 </a:t>
              </a:r>
              <a:endParaRPr lang="zh-CN" altLang="en-US" sz="14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12" y="5168"/>
              <a:ext cx="2243" cy="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叶根友行书繁" panose="02010601030101010101" charset="-122"/>
                  <a:ea typeface="叶根友行书繁" panose="02010601030101010101" charset="-122"/>
                </a:rPr>
                <a:t>添加标题</a:t>
              </a:r>
              <a:endParaRPr lang="zh-CN" altLang="en-US" sz="2000"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595120" y="4591685"/>
            <a:ext cx="4650740" cy="1151890"/>
            <a:chOff x="2512" y="7231"/>
            <a:chExt cx="7324" cy="1814"/>
          </a:xfrm>
        </p:grpSpPr>
        <p:sp>
          <p:nvSpPr>
            <p:cNvPr id="5" name="文本框 4"/>
            <p:cNvSpPr txBox="1"/>
            <p:nvPr/>
          </p:nvSpPr>
          <p:spPr>
            <a:xfrm>
              <a:off x="2548" y="7893"/>
              <a:ext cx="7288" cy="1152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入夜渐微凉 繁花落地成霜你在远方眺望 耗尽所有暮光</a:t>
              </a:r>
              <a:endParaRPr lang="zh-CN" altLang="en-US" sz="14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不思量 自难相忘夭夭桃花凉 前世你怎舍下这一海心茫茫</a:t>
              </a:r>
              <a:endParaRPr lang="zh-CN" altLang="en-US" sz="1400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512" y="7231"/>
              <a:ext cx="2243" cy="6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>
                  <a:latin typeface="叶根友行书繁" panose="02010601030101010101" charset="-122"/>
                  <a:ea typeface="叶根友行书繁" panose="02010601030101010101" charset="-122"/>
                </a:rPr>
                <a:t>添加标题</a:t>
              </a:r>
              <a:endParaRPr lang="zh-CN" altLang="en-US" sz="2000"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595120" y="582930"/>
            <a:ext cx="3952875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叶根友行书繁" panose="02010601030101010101" charset="-122"/>
                <a:ea typeface="叶根友行书繁" panose="02010601030101010101" charset="-122"/>
              </a:rPr>
              <a:t>前世情缘</a:t>
            </a:r>
            <a:endParaRPr lang="zh-CN" altLang="en-US" sz="4000">
              <a:latin typeface="叶根友行书繁" panose="02010601030101010101" charset="-122"/>
              <a:ea typeface="叶根友行书繁" panose="02010601030101010101" charset="-122"/>
            </a:endParaRPr>
          </a:p>
          <a:p>
            <a:r>
              <a:rPr lang="zh-CN" altLang="en-US" sz="4000">
                <a:latin typeface="叶根友行书繁" panose="02010601030101010101" charset="-122"/>
                <a:ea typeface="叶根友行书繁" panose="02010601030101010101" charset="-122"/>
              </a:rPr>
              <a:t>    今生</a:t>
            </a:r>
            <a:r>
              <a:rPr lang="zh-CN" altLang="en-US" sz="5400" baseline="30000">
                <a:solidFill>
                  <a:srgbClr val="E0333B"/>
                </a:solidFill>
                <a:latin typeface="叶根友行书繁" panose="02010601030101010101" charset="-122"/>
                <a:ea typeface="叶根友行书繁" panose="02010601030101010101" charset="-122"/>
              </a:rPr>
              <a:t>劫</a:t>
            </a:r>
            <a:endParaRPr lang="zh-CN" altLang="en-US" sz="5400" baseline="30000">
              <a:solidFill>
                <a:srgbClr val="E0333B"/>
              </a:solidFill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f2b7e79552e447d917fa4b2761196907"/>
          <p:cNvPicPr>
            <a:picLocks noChangeAspect="1"/>
          </p:cNvPicPr>
          <p:nvPr/>
        </p:nvPicPr>
        <p:blipFill>
          <a:blip r:embed="rId2">
            <a:lum bright="12000"/>
          </a:blip>
          <a:stretch>
            <a:fillRect/>
          </a:stretch>
        </p:blipFill>
        <p:spPr>
          <a:xfrm>
            <a:off x="4239260" y="909320"/>
            <a:ext cx="3896995" cy="48710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73980" y="909320"/>
            <a:ext cx="16205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rPr>
              <a:t>第二章节</a:t>
            </a:r>
            <a:endParaRPr lang="zh-CN" altLang="en-US" sz="2800">
              <a:solidFill>
                <a:srgbClr val="691B2B"/>
              </a:solidFill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814060" y="1859280"/>
            <a:ext cx="344170" cy="2786380"/>
            <a:chOff x="9156" y="2928"/>
            <a:chExt cx="542" cy="4388"/>
          </a:xfrm>
        </p:grpSpPr>
        <p:sp>
          <p:nvSpPr>
            <p:cNvPr id="4" name="文本框 3"/>
            <p:cNvSpPr txBox="1"/>
            <p:nvPr/>
          </p:nvSpPr>
          <p:spPr>
            <a:xfrm>
              <a:off x="9156" y="3286"/>
              <a:ext cx="542" cy="36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rgbClr val="691B2B"/>
                  </a:solidFill>
                  <a:latin typeface="叶根友行书繁" panose="02010601030101010101" charset="-122"/>
                  <a:ea typeface="叶根友行书繁" panose="02010601030101010101" charset="-122"/>
                </a:rPr>
                <a:t>添加您的文本标题</a:t>
              </a:r>
              <a:endParaRPr lang="zh-CN" altLang="en-US">
                <a:solidFill>
                  <a:srgbClr val="691B2B"/>
                </a:solidFill>
                <a:latin typeface="叶根友行书繁" panose="02010601030101010101" charset="-122"/>
                <a:ea typeface="叶根友行书繁" panose="02010601030101010101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9365" y="2928"/>
              <a:ext cx="280" cy="4388"/>
              <a:chOff x="9365" y="2928"/>
              <a:chExt cx="280" cy="4388"/>
            </a:xfrm>
          </p:grpSpPr>
          <p:sp>
            <p:nvSpPr>
              <p:cNvPr id="11" name="电话"/>
              <p:cNvSpPr/>
              <p:nvPr/>
            </p:nvSpPr>
            <p:spPr>
              <a:xfrm rot="8160000">
                <a:off x="9382" y="2928"/>
                <a:ext cx="208" cy="220"/>
              </a:xfrm>
              <a:custGeom>
                <a:avLst/>
                <a:gdLst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-1" fmla="*/ 608252 w 1978606"/>
                  <a:gd name="connsiteY0-2" fmla="*/ 0 h 3092264"/>
                  <a:gd name="connsiteX1-3" fmla="*/ 720410 w 1978606"/>
                  <a:gd name="connsiteY1-4" fmla="*/ 112000 h 3092264"/>
                  <a:gd name="connsiteX2-5" fmla="*/ 877432 w 1978606"/>
                  <a:gd name="connsiteY2-6" fmla="*/ 672000 h 3092264"/>
                  <a:gd name="connsiteX3-7" fmla="*/ 832568 w 1978606"/>
                  <a:gd name="connsiteY3-8" fmla="*/ 828801 h 3092264"/>
                  <a:gd name="connsiteX4-9" fmla="*/ 563388 w 1978606"/>
                  <a:gd name="connsiteY4-10" fmla="*/ 985601 h 3092264"/>
                  <a:gd name="connsiteX5-11" fmla="*/ 1079317 w 1978606"/>
                  <a:gd name="connsiteY5-12" fmla="*/ 2172802 h 3092264"/>
                  <a:gd name="connsiteX6-13" fmla="*/ 1348497 w 1978606"/>
                  <a:gd name="connsiteY6-14" fmla="*/ 2016002 h 3092264"/>
                  <a:gd name="connsiteX7-15" fmla="*/ 1505519 w 1978606"/>
                  <a:gd name="connsiteY7-16" fmla="*/ 2038402 h 3092264"/>
                  <a:gd name="connsiteX8-17" fmla="*/ 1931721 w 1978606"/>
                  <a:gd name="connsiteY8-18" fmla="*/ 2464003 h 3092264"/>
                  <a:gd name="connsiteX9-19" fmla="*/ 1954153 w 1978606"/>
                  <a:gd name="connsiteY9-20" fmla="*/ 2620803 h 3092264"/>
                  <a:gd name="connsiteX10-21" fmla="*/ 1707404 w 1978606"/>
                  <a:gd name="connsiteY10-22" fmla="*/ 3001603 h 3092264"/>
                  <a:gd name="connsiteX11-23" fmla="*/ 1483087 w 1978606"/>
                  <a:gd name="connsiteY11-24" fmla="*/ 3046403 h 3092264"/>
                  <a:gd name="connsiteX12-25" fmla="*/ 2596 w 1978606"/>
                  <a:gd name="connsiteY12-26" fmla="*/ 179200 h 3092264"/>
                  <a:gd name="connsiteX13-27" fmla="*/ 159618 w 1978606"/>
                  <a:gd name="connsiteY13-28" fmla="*/ 44800 h 3092264"/>
                  <a:gd name="connsiteX14-29" fmla="*/ 608252 w 1978606"/>
                  <a:gd name="connsiteY14-30" fmla="*/ 0 h 3092264"/>
                  <a:gd name="connsiteX0-31" fmla="*/ 608252 w 1978606"/>
                  <a:gd name="connsiteY0-32" fmla="*/ 0 h 3092264"/>
                  <a:gd name="connsiteX1-33" fmla="*/ 720410 w 1978606"/>
                  <a:gd name="connsiteY1-34" fmla="*/ 112000 h 3092264"/>
                  <a:gd name="connsiteX2-35" fmla="*/ 877432 w 1978606"/>
                  <a:gd name="connsiteY2-36" fmla="*/ 672000 h 3092264"/>
                  <a:gd name="connsiteX3-37" fmla="*/ 832568 w 1978606"/>
                  <a:gd name="connsiteY3-38" fmla="*/ 828801 h 3092264"/>
                  <a:gd name="connsiteX4-39" fmla="*/ 563388 w 1978606"/>
                  <a:gd name="connsiteY4-40" fmla="*/ 985601 h 3092264"/>
                  <a:gd name="connsiteX5-41" fmla="*/ 1079317 w 1978606"/>
                  <a:gd name="connsiteY5-42" fmla="*/ 2172802 h 3092264"/>
                  <a:gd name="connsiteX6-43" fmla="*/ 1326200 w 1978606"/>
                  <a:gd name="connsiteY6-44" fmla="*/ 2010428 h 3092264"/>
                  <a:gd name="connsiteX7-45" fmla="*/ 1505519 w 1978606"/>
                  <a:gd name="connsiteY7-46" fmla="*/ 2038402 h 3092264"/>
                  <a:gd name="connsiteX8-47" fmla="*/ 1931721 w 1978606"/>
                  <a:gd name="connsiteY8-48" fmla="*/ 2464003 h 3092264"/>
                  <a:gd name="connsiteX9-49" fmla="*/ 1954153 w 1978606"/>
                  <a:gd name="connsiteY9-50" fmla="*/ 2620803 h 3092264"/>
                  <a:gd name="connsiteX10-51" fmla="*/ 1707404 w 1978606"/>
                  <a:gd name="connsiteY10-52" fmla="*/ 3001603 h 3092264"/>
                  <a:gd name="connsiteX11-53" fmla="*/ 1483087 w 1978606"/>
                  <a:gd name="connsiteY11-54" fmla="*/ 3046403 h 3092264"/>
                  <a:gd name="connsiteX12-55" fmla="*/ 2596 w 1978606"/>
                  <a:gd name="connsiteY12-56" fmla="*/ 179200 h 3092264"/>
                  <a:gd name="connsiteX13-57" fmla="*/ 159618 w 1978606"/>
                  <a:gd name="connsiteY13-58" fmla="*/ 44800 h 3092264"/>
                  <a:gd name="connsiteX14-59" fmla="*/ 608252 w 1978606"/>
                  <a:gd name="connsiteY14-60" fmla="*/ 0 h 3092264"/>
                  <a:gd name="connsiteX0-61" fmla="*/ 608252 w 1978606"/>
                  <a:gd name="connsiteY0-62" fmla="*/ 0 h 3092264"/>
                  <a:gd name="connsiteX1-63" fmla="*/ 720410 w 1978606"/>
                  <a:gd name="connsiteY1-64" fmla="*/ 112000 h 3092264"/>
                  <a:gd name="connsiteX2-65" fmla="*/ 877432 w 1978606"/>
                  <a:gd name="connsiteY2-66" fmla="*/ 672000 h 3092264"/>
                  <a:gd name="connsiteX3-67" fmla="*/ 832568 w 1978606"/>
                  <a:gd name="connsiteY3-68" fmla="*/ 828801 h 3092264"/>
                  <a:gd name="connsiteX4-69" fmla="*/ 563388 w 1978606"/>
                  <a:gd name="connsiteY4-70" fmla="*/ 985601 h 3092264"/>
                  <a:gd name="connsiteX5-71" fmla="*/ 1079317 w 1978606"/>
                  <a:gd name="connsiteY5-72" fmla="*/ 2172802 h 3092264"/>
                  <a:gd name="connsiteX6-73" fmla="*/ 1337349 w 1978606"/>
                  <a:gd name="connsiteY6-74" fmla="*/ 2010428 h 3092264"/>
                  <a:gd name="connsiteX7-75" fmla="*/ 1505519 w 1978606"/>
                  <a:gd name="connsiteY7-76" fmla="*/ 2038402 h 3092264"/>
                  <a:gd name="connsiteX8-77" fmla="*/ 1931721 w 1978606"/>
                  <a:gd name="connsiteY8-78" fmla="*/ 2464003 h 3092264"/>
                  <a:gd name="connsiteX9-79" fmla="*/ 1954153 w 1978606"/>
                  <a:gd name="connsiteY9-80" fmla="*/ 2620803 h 3092264"/>
                  <a:gd name="connsiteX10-81" fmla="*/ 1707404 w 1978606"/>
                  <a:gd name="connsiteY10-82" fmla="*/ 3001603 h 3092264"/>
                  <a:gd name="connsiteX11-83" fmla="*/ 1483087 w 1978606"/>
                  <a:gd name="connsiteY11-84" fmla="*/ 3046403 h 3092264"/>
                  <a:gd name="connsiteX12-85" fmla="*/ 2596 w 1978606"/>
                  <a:gd name="connsiteY12-86" fmla="*/ 179200 h 3092264"/>
                  <a:gd name="connsiteX13-87" fmla="*/ 159618 w 1978606"/>
                  <a:gd name="connsiteY13-88" fmla="*/ 44800 h 3092264"/>
                  <a:gd name="connsiteX14-89" fmla="*/ 608252 w 1978606"/>
                  <a:gd name="connsiteY14-90" fmla="*/ 0 h 3092264"/>
                  <a:gd name="connsiteX0-91" fmla="*/ 608252 w 1978606"/>
                  <a:gd name="connsiteY0-92" fmla="*/ 0 h 3092264"/>
                  <a:gd name="connsiteX1-93" fmla="*/ 720410 w 1978606"/>
                  <a:gd name="connsiteY1-94" fmla="*/ 112000 h 3092264"/>
                  <a:gd name="connsiteX2-95" fmla="*/ 877432 w 1978606"/>
                  <a:gd name="connsiteY2-96" fmla="*/ 672000 h 3092264"/>
                  <a:gd name="connsiteX3-97" fmla="*/ 832568 w 1978606"/>
                  <a:gd name="connsiteY3-98" fmla="*/ 828801 h 3092264"/>
                  <a:gd name="connsiteX4-99" fmla="*/ 563388 w 1978606"/>
                  <a:gd name="connsiteY4-100" fmla="*/ 985601 h 3092264"/>
                  <a:gd name="connsiteX5-101" fmla="*/ 1079317 w 1978606"/>
                  <a:gd name="connsiteY5-102" fmla="*/ 2172802 h 3092264"/>
                  <a:gd name="connsiteX6-103" fmla="*/ 1337349 w 1978606"/>
                  <a:gd name="connsiteY6-104" fmla="*/ 2010428 h 3092264"/>
                  <a:gd name="connsiteX7-105" fmla="*/ 1505519 w 1978606"/>
                  <a:gd name="connsiteY7-106" fmla="*/ 2038402 h 3092264"/>
                  <a:gd name="connsiteX8-107" fmla="*/ 1931721 w 1978606"/>
                  <a:gd name="connsiteY8-108" fmla="*/ 2464003 h 3092264"/>
                  <a:gd name="connsiteX9-109" fmla="*/ 1954153 w 1978606"/>
                  <a:gd name="connsiteY9-110" fmla="*/ 2620803 h 3092264"/>
                  <a:gd name="connsiteX10-111" fmla="*/ 1707404 w 1978606"/>
                  <a:gd name="connsiteY10-112" fmla="*/ 3001603 h 3092264"/>
                  <a:gd name="connsiteX11-113" fmla="*/ 1483087 w 1978606"/>
                  <a:gd name="connsiteY11-114" fmla="*/ 3046403 h 3092264"/>
                  <a:gd name="connsiteX12-115" fmla="*/ 2596 w 1978606"/>
                  <a:gd name="connsiteY12-116" fmla="*/ 179200 h 3092264"/>
                  <a:gd name="connsiteX13-117" fmla="*/ 159618 w 1978606"/>
                  <a:gd name="connsiteY13-118" fmla="*/ 44800 h 3092264"/>
                  <a:gd name="connsiteX14-119" fmla="*/ 608252 w 1978606"/>
                  <a:gd name="connsiteY14-120" fmla="*/ 0 h 3092264"/>
                  <a:gd name="connsiteX0-121" fmla="*/ 608252 w 1978606"/>
                  <a:gd name="connsiteY0-122" fmla="*/ 0 h 3092264"/>
                  <a:gd name="connsiteX1-123" fmla="*/ 720410 w 1978606"/>
                  <a:gd name="connsiteY1-124" fmla="*/ 112000 h 3092264"/>
                  <a:gd name="connsiteX2-125" fmla="*/ 877432 w 1978606"/>
                  <a:gd name="connsiteY2-126" fmla="*/ 672000 h 3092264"/>
                  <a:gd name="connsiteX3-127" fmla="*/ 832568 w 1978606"/>
                  <a:gd name="connsiteY3-128" fmla="*/ 828801 h 3092264"/>
                  <a:gd name="connsiteX4-129" fmla="*/ 563388 w 1978606"/>
                  <a:gd name="connsiteY4-130" fmla="*/ 985601 h 3092264"/>
                  <a:gd name="connsiteX5-131" fmla="*/ 1079317 w 1978606"/>
                  <a:gd name="connsiteY5-132" fmla="*/ 2172802 h 3092264"/>
                  <a:gd name="connsiteX6-133" fmla="*/ 1337349 w 1978606"/>
                  <a:gd name="connsiteY6-134" fmla="*/ 2010428 h 3092264"/>
                  <a:gd name="connsiteX7-135" fmla="*/ 1505519 w 1978606"/>
                  <a:gd name="connsiteY7-136" fmla="*/ 2038402 h 3092264"/>
                  <a:gd name="connsiteX8-137" fmla="*/ 1931721 w 1978606"/>
                  <a:gd name="connsiteY8-138" fmla="*/ 2464003 h 3092264"/>
                  <a:gd name="connsiteX9-139" fmla="*/ 1954153 w 1978606"/>
                  <a:gd name="connsiteY9-140" fmla="*/ 2620803 h 3092264"/>
                  <a:gd name="connsiteX10-141" fmla="*/ 1707404 w 1978606"/>
                  <a:gd name="connsiteY10-142" fmla="*/ 3001603 h 3092264"/>
                  <a:gd name="connsiteX11-143" fmla="*/ 1483087 w 1978606"/>
                  <a:gd name="connsiteY11-144" fmla="*/ 3046403 h 3092264"/>
                  <a:gd name="connsiteX12-145" fmla="*/ 2596 w 1978606"/>
                  <a:gd name="connsiteY12-146" fmla="*/ 179200 h 3092264"/>
                  <a:gd name="connsiteX13-147" fmla="*/ 159618 w 1978606"/>
                  <a:gd name="connsiteY13-148" fmla="*/ 44800 h 3092264"/>
                  <a:gd name="connsiteX14-149" fmla="*/ 608252 w 1978606"/>
                  <a:gd name="connsiteY14-150" fmla="*/ 0 h 30922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978606" h="3092264">
                    <a:moveTo>
                      <a:pt x="608252" y="0"/>
                    </a:moveTo>
                    <a:cubicBezTo>
                      <a:pt x="675547" y="0"/>
                      <a:pt x="697978" y="44800"/>
                      <a:pt x="720410" y="112000"/>
                    </a:cubicBezTo>
                    <a:cubicBezTo>
                      <a:pt x="787705" y="291200"/>
                      <a:pt x="832568" y="492800"/>
                      <a:pt x="877432" y="672000"/>
                    </a:cubicBezTo>
                    <a:cubicBezTo>
                      <a:pt x="899864" y="761601"/>
                      <a:pt x="877432" y="806401"/>
                      <a:pt x="832568" y="828801"/>
                    </a:cubicBezTo>
                    <a:cubicBezTo>
                      <a:pt x="742842" y="896001"/>
                      <a:pt x="653115" y="940801"/>
                      <a:pt x="563388" y="985601"/>
                    </a:cubicBezTo>
                    <a:cubicBezTo>
                      <a:pt x="563388" y="1388801"/>
                      <a:pt x="675547" y="1747202"/>
                      <a:pt x="1079317" y="2172802"/>
                    </a:cubicBezTo>
                    <a:cubicBezTo>
                      <a:pt x="1169044" y="2105602"/>
                      <a:pt x="1270188" y="2055228"/>
                      <a:pt x="1337349" y="2010428"/>
                    </a:cubicBezTo>
                    <a:cubicBezTo>
                      <a:pt x="1404510" y="1965628"/>
                      <a:pt x="1454947" y="1993602"/>
                      <a:pt x="1505519" y="2038402"/>
                    </a:cubicBezTo>
                    <a:cubicBezTo>
                      <a:pt x="1640109" y="2172802"/>
                      <a:pt x="1797131" y="2307202"/>
                      <a:pt x="1931721" y="2464003"/>
                    </a:cubicBezTo>
                    <a:cubicBezTo>
                      <a:pt x="1976584" y="2508803"/>
                      <a:pt x="1999016" y="2576003"/>
                      <a:pt x="1954153" y="2620803"/>
                    </a:cubicBezTo>
                    <a:cubicBezTo>
                      <a:pt x="1864426" y="2755203"/>
                      <a:pt x="1797131" y="2867203"/>
                      <a:pt x="1707404" y="3001603"/>
                    </a:cubicBezTo>
                    <a:cubicBezTo>
                      <a:pt x="1640109" y="3113603"/>
                      <a:pt x="1572814" y="3113603"/>
                      <a:pt x="1483087" y="3046403"/>
                    </a:cubicBezTo>
                    <a:cubicBezTo>
                      <a:pt x="496093" y="2329602"/>
                      <a:pt x="-42267" y="1568002"/>
                      <a:pt x="2596" y="179200"/>
                    </a:cubicBezTo>
                    <a:cubicBezTo>
                      <a:pt x="2596" y="89600"/>
                      <a:pt x="25028" y="44800"/>
                      <a:pt x="159618" y="44800"/>
                    </a:cubicBezTo>
                    <a:cubicBezTo>
                      <a:pt x="294208" y="22400"/>
                      <a:pt x="451230" y="0"/>
                      <a:pt x="608252" y="0"/>
                    </a:cubicBezTo>
                    <a:close/>
                  </a:path>
                </a:pathLst>
              </a:custGeom>
              <a:solidFill>
                <a:srgbClr val="691B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  <p:sp>
            <p:nvSpPr>
              <p:cNvPr id="12" name="电话"/>
              <p:cNvSpPr/>
              <p:nvPr/>
            </p:nvSpPr>
            <p:spPr>
              <a:xfrm rot="13440000" flipV="1">
                <a:off x="9365" y="7018"/>
                <a:ext cx="281" cy="298"/>
              </a:xfrm>
              <a:custGeom>
                <a:avLst/>
                <a:gdLst>
                  <a:gd name="connsiteX0" fmla="*/ 608252 w 1978606"/>
                  <a:gd name="connsiteY0" fmla="*/ 0 h 3092264"/>
                  <a:gd name="connsiteX1" fmla="*/ 720410 w 1978606"/>
                  <a:gd name="connsiteY1" fmla="*/ 112000 h 3092264"/>
                  <a:gd name="connsiteX2" fmla="*/ 877432 w 1978606"/>
                  <a:gd name="connsiteY2" fmla="*/ 672000 h 3092264"/>
                  <a:gd name="connsiteX3" fmla="*/ 832568 w 1978606"/>
                  <a:gd name="connsiteY3" fmla="*/ 828801 h 3092264"/>
                  <a:gd name="connsiteX4" fmla="*/ 563388 w 1978606"/>
                  <a:gd name="connsiteY4" fmla="*/ 985601 h 3092264"/>
                  <a:gd name="connsiteX5" fmla="*/ 1079317 w 1978606"/>
                  <a:gd name="connsiteY5" fmla="*/ 2172802 h 3092264"/>
                  <a:gd name="connsiteX6" fmla="*/ 1348497 w 1978606"/>
                  <a:gd name="connsiteY6" fmla="*/ 2016002 h 3092264"/>
                  <a:gd name="connsiteX7" fmla="*/ 1505519 w 1978606"/>
                  <a:gd name="connsiteY7" fmla="*/ 2038402 h 3092264"/>
                  <a:gd name="connsiteX8" fmla="*/ 1931721 w 1978606"/>
                  <a:gd name="connsiteY8" fmla="*/ 2464003 h 3092264"/>
                  <a:gd name="connsiteX9" fmla="*/ 1954153 w 1978606"/>
                  <a:gd name="connsiteY9" fmla="*/ 2620803 h 3092264"/>
                  <a:gd name="connsiteX10" fmla="*/ 1707404 w 1978606"/>
                  <a:gd name="connsiteY10" fmla="*/ 3001603 h 3092264"/>
                  <a:gd name="connsiteX11" fmla="*/ 1483087 w 1978606"/>
                  <a:gd name="connsiteY11" fmla="*/ 3046403 h 3092264"/>
                  <a:gd name="connsiteX12" fmla="*/ 2596 w 1978606"/>
                  <a:gd name="connsiteY12" fmla="*/ 179200 h 3092264"/>
                  <a:gd name="connsiteX13" fmla="*/ 159618 w 1978606"/>
                  <a:gd name="connsiteY13" fmla="*/ 44800 h 3092264"/>
                  <a:gd name="connsiteX14" fmla="*/ 608252 w 1978606"/>
                  <a:gd name="connsiteY14" fmla="*/ 0 h 3092264"/>
                  <a:gd name="connsiteX0-1" fmla="*/ 608252 w 1978606"/>
                  <a:gd name="connsiteY0-2" fmla="*/ 0 h 3092264"/>
                  <a:gd name="connsiteX1-3" fmla="*/ 720410 w 1978606"/>
                  <a:gd name="connsiteY1-4" fmla="*/ 112000 h 3092264"/>
                  <a:gd name="connsiteX2-5" fmla="*/ 877432 w 1978606"/>
                  <a:gd name="connsiteY2-6" fmla="*/ 672000 h 3092264"/>
                  <a:gd name="connsiteX3-7" fmla="*/ 832568 w 1978606"/>
                  <a:gd name="connsiteY3-8" fmla="*/ 828801 h 3092264"/>
                  <a:gd name="connsiteX4-9" fmla="*/ 563388 w 1978606"/>
                  <a:gd name="connsiteY4-10" fmla="*/ 985601 h 3092264"/>
                  <a:gd name="connsiteX5-11" fmla="*/ 1079317 w 1978606"/>
                  <a:gd name="connsiteY5-12" fmla="*/ 2172802 h 3092264"/>
                  <a:gd name="connsiteX6-13" fmla="*/ 1348497 w 1978606"/>
                  <a:gd name="connsiteY6-14" fmla="*/ 2016002 h 3092264"/>
                  <a:gd name="connsiteX7-15" fmla="*/ 1505519 w 1978606"/>
                  <a:gd name="connsiteY7-16" fmla="*/ 2038402 h 3092264"/>
                  <a:gd name="connsiteX8-17" fmla="*/ 1931721 w 1978606"/>
                  <a:gd name="connsiteY8-18" fmla="*/ 2464003 h 3092264"/>
                  <a:gd name="connsiteX9-19" fmla="*/ 1954153 w 1978606"/>
                  <a:gd name="connsiteY9-20" fmla="*/ 2620803 h 3092264"/>
                  <a:gd name="connsiteX10-21" fmla="*/ 1707404 w 1978606"/>
                  <a:gd name="connsiteY10-22" fmla="*/ 3001603 h 3092264"/>
                  <a:gd name="connsiteX11-23" fmla="*/ 1483087 w 1978606"/>
                  <a:gd name="connsiteY11-24" fmla="*/ 3046403 h 3092264"/>
                  <a:gd name="connsiteX12-25" fmla="*/ 2596 w 1978606"/>
                  <a:gd name="connsiteY12-26" fmla="*/ 179200 h 3092264"/>
                  <a:gd name="connsiteX13-27" fmla="*/ 159618 w 1978606"/>
                  <a:gd name="connsiteY13-28" fmla="*/ 44800 h 3092264"/>
                  <a:gd name="connsiteX14-29" fmla="*/ 608252 w 1978606"/>
                  <a:gd name="connsiteY14-30" fmla="*/ 0 h 3092264"/>
                  <a:gd name="connsiteX0-31" fmla="*/ 608252 w 1978606"/>
                  <a:gd name="connsiteY0-32" fmla="*/ 0 h 3092264"/>
                  <a:gd name="connsiteX1-33" fmla="*/ 720410 w 1978606"/>
                  <a:gd name="connsiteY1-34" fmla="*/ 112000 h 3092264"/>
                  <a:gd name="connsiteX2-35" fmla="*/ 877432 w 1978606"/>
                  <a:gd name="connsiteY2-36" fmla="*/ 672000 h 3092264"/>
                  <a:gd name="connsiteX3-37" fmla="*/ 832568 w 1978606"/>
                  <a:gd name="connsiteY3-38" fmla="*/ 828801 h 3092264"/>
                  <a:gd name="connsiteX4-39" fmla="*/ 563388 w 1978606"/>
                  <a:gd name="connsiteY4-40" fmla="*/ 985601 h 3092264"/>
                  <a:gd name="connsiteX5-41" fmla="*/ 1079317 w 1978606"/>
                  <a:gd name="connsiteY5-42" fmla="*/ 2172802 h 3092264"/>
                  <a:gd name="connsiteX6-43" fmla="*/ 1326200 w 1978606"/>
                  <a:gd name="connsiteY6-44" fmla="*/ 2010428 h 3092264"/>
                  <a:gd name="connsiteX7-45" fmla="*/ 1505519 w 1978606"/>
                  <a:gd name="connsiteY7-46" fmla="*/ 2038402 h 3092264"/>
                  <a:gd name="connsiteX8-47" fmla="*/ 1931721 w 1978606"/>
                  <a:gd name="connsiteY8-48" fmla="*/ 2464003 h 3092264"/>
                  <a:gd name="connsiteX9-49" fmla="*/ 1954153 w 1978606"/>
                  <a:gd name="connsiteY9-50" fmla="*/ 2620803 h 3092264"/>
                  <a:gd name="connsiteX10-51" fmla="*/ 1707404 w 1978606"/>
                  <a:gd name="connsiteY10-52" fmla="*/ 3001603 h 3092264"/>
                  <a:gd name="connsiteX11-53" fmla="*/ 1483087 w 1978606"/>
                  <a:gd name="connsiteY11-54" fmla="*/ 3046403 h 3092264"/>
                  <a:gd name="connsiteX12-55" fmla="*/ 2596 w 1978606"/>
                  <a:gd name="connsiteY12-56" fmla="*/ 179200 h 3092264"/>
                  <a:gd name="connsiteX13-57" fmla="*/ 159618 w 1978606"/>
                  <a:gd name="connsiteY13-58" fmla="*/ 44800 h 3092264"/>
                  <a:gd name="connsiteX14-59" fmla="*/ 608252 w 1978606"/>
                  <a:gd name="connsiteY14-60" fmla="*/ 0 h 3092264"/>
                  <a:gd name="connsiteX0-61" fmla="*/ 608252 w 1978606"/>
                  <a:gd name="connsiteY0-62" fmla="*/ 0 h 3092264"/>
                  <a:gd name="connsiteX1-63" fmla="*/ 720410 w 1978606"/>
                  <a:gd name="connsiteY1-64" fmla="*/ 112000 h 3092264"/>
                  <a:gd name="connsiteX2-65" fmla="*/ 877432 w 1978606"/>
                  <a:gd name="connsiteY2-66" fmla="*/ 672000 h 3092264"/>
                  <a:gd name="connsiteX3-67" fmla="*/ 832568 w 1978606"/>
                  <a:gd name="connsiteY3-68" fmla="*/ 828801 h 3092264"/>
                  <a:gd name="connsiteX4-69" fmla="*/ 563388 w 1978606"/>
                  <a:gd name="connsiteY4-70" fmla="*/ 985601 h 3092264"/>
                  <a:gd name="connsiteX5-71" fmla="*/ 1079317 w 1978606"/>
                  <a:gd name="connsiteY5-72" fmla="*/ 2172802 h 3092264"/>
                  <a:gd name="connsiteX6-73" fmla="*/ 1337349 w 1978606"/>
                  <a:gd name="connsiteY6-74" fmla="*/ 2010428 h 3092264"/>
                  <a:gd name="connsiteX7-75" fmla="*/ 1505519 w 1978606"/>
                  <a:gd name="connsiteY7-76" fmla="*/ 2038402 h 3092264"/>
                  <a:gd name="connsiteX8-77" fmla="*/ 1931721 w 1978606"/>
                  <a:gd name="connsiteY8-78" fmla="*/ 2464003 h 3092264"/>
                  <a:gd name="connsiteX9-79" fmla="*/ 1954153 w 1978606"/>
                  <a:gd name="connsiteY9-80" fmla="*/ 2620803 h 3092264"/>
                  <a:gd name="connsiteX10-81" fmla="*/ 1707404 w 1978606"/>
                  <a:gd name="connsiteY10-82" fmla="*/ 3001603 h 3092264"/>
                  <a:gd name="connsiteX11-83" fmla="*/ 1483087 w 1978606"/>
                  <a:gd name="connsiteY11-84" fmla="*/ 3046403 h 3092264"/>
                  <a:gd name="connsiteX12-85" fmla="*/ 2596 w 1978606"/>
                  <a:gd name="connsiteY12-86" fmla="*/ 179200 h 3092264"/>
                  <a:gd name="connsiteX13-87" fmla="*/ 159618 w 1978606"/>
                  <a:gd name="connsiteY13-88" fmla="*/ 44800 h 3092264"/>
                  <a:gd name="connsiteX14-89" fmla="*/ 608252 w 1978606"/>
                  <a:gd name="connsiteY14-90" fmla="*/ 0 h 3092264"/>
                  <a:gd name="connsiteX0-91" fmla="*/ 608252 w 1978606"/>
                  <a:gd name="connsiteY0-92" fmla="*/ 0 h 3092264"/>
                  <a:gd name="connsiteX1-93" fmla="*/ 720410 w 1978606"/>
                  <a:gd name="connsiteY1-94" fmla="*/ 112000 h 3092264"/>
                  <a:gd name="connsiteX2-95" fmla="*/ 877432 w 1978606"/>
                  <a:gd name="connsiteY2-96" fmla="*/ 672000 h 3092264"/>
                  <a:gd name="connsiteX3-97" fmla="*/ 832568 w 1978606"/>
                  <a:gd name="connsiteY3-98" fmla="*/ 828801 h 3092264"/>
                  <a:gd name="connsiteX4-99" fmla="*/ 563388 w 1978606"/>
                  <a:gd name="connsiteY4-100" fmla="*/ 985601 h 3092264"/>
                  <a:gd name="connsiteX5-101" fmla="*/ 1079317 w 1978606"/>
                  <a:gd name="connsiteY5-102" fmla="*/ 2172802 h 3092264"/>
                  <a:gd name="connsiteX6-103" fmla="*/ 1337349 w 1978606"/>
                  <a:gd name="connsiteY6-104" fmla="*/ 2010428 h 3092264"/>
                  <a:gd name="connsiteX7-105" fmla="*/ 1505519 w 1978606"/>
                  <a:gd name="connsiteY7-106" fmla="*/ 2038402 h 3092264"/>
                  <a:gd name="connsiteX8-107" fmla="*/ 1931721 w 1978606"/>
                  <a:gd name="connsiteY8-108" fmla="*/ 2464003 h 3092264"/>
                  <a:gd name="connsiteX9-109" fmla="*/ 1954153 w 1978606"/>
                  <a:gd name="connsiteY9-110" fmla="*/ 2620803 h 3092264"/>
                  <a:gd name="connsiteX10-111" fmla="*/ 1707404 w 1978606"/>
                  <a:gd name="connsiteY10-112" fmla="*/ 3001603 h 3092264"/>
                  <a:gd name="connsiteX11-113" fmla="*/ 1483087 w 1978606"/>
                  <a:gd name="connsiteY11-114" fmla="*/ 3046403 h 3092264"/>
                  <a:gd name="connsiteX12-115" fmla="*/ 2596 w 1978606"/>
                  <a:gd name="connsiteY12-116" fmla="*/ 179200 h 3092264"/>
                  <a:gd name="connsiteX13-117" fmla="*/ 159618 w 1978606"/>
                  <a:gd name="connsiteY13-118" fmla="*/ 44800 h 3092264"/>
                  <a:gd name="connsiteX14-119" fmla="*/ 608252 w 1978606"/>
                  <a:gd name="connsiteY14-120" fmla="*/ 0 h 3092264"/>
                  <a:gd name="connsiteX0-121" fmla="*/ 608252 w 1978606"/>
                  <a:gd name="connsiteY0-122" fmla="*/ 0 h 3092264"/>
                  <a:gd name="connsiteX1-123" fmla="*/ 720410 w 1978606"/>
                  <a:gd name="connsiteY1-124" fmla="*/ 112000 h 3092264"/>
                  <a:gd name="connsiteX2-125" fmla="*/ 877432 w 1978606"/>
                  <a:gd name="connsiteY2-126" fmla="*/ 672000 h 3092264"/>
                  <a:gd name="connsiteX3-127" fmla="*/ 832568 w 1978606"/>
                  <a:gd name="connsiteY3-128" fmla="*/ 828801 h 3092264"/>
                  <a:gd name="connsiteX4-129" fmla="*/ 563388 w 1978606"/>
                  <a:gd name="connsiteY4-130" fmla="*/ 985601 h 3092264"/>
                  <a:gd name="connsiteX5-131" fmla="*/ 1079317 w 1978606"/>
                  <a:gd name="connsiteY5-132" fmla="*/ 2172802 h 3092264"/>
                  <a:gd name="connsiteX6-133" fmla="*/ 1337349 w 1978606"/>
                  <a:gd name="connsiteY6-134" fmla="*/ 2010428 h 3092264"/>
                  <a:gd name="connsiteX7-135" fmla="*/ 1505519 w 1978606"/>
                  <a:gd name="connsiteY7-136" fmla="*/ 2038402 h 3092264"/>
                  <a:gd name="connsiteX8-137" fmla="*/ 1931721 w 1978606"/>
                  <a:gd name="connsiteY8-138" fmla="*/ 2464003 h 3092264"/>
                  <a:gd name="connsiteX9-139" fmla="*/ 1954153 w 1978606"/>
                  <a:gd name="connsiteY9-140" fmla="*/ 2620803 h 3092264"/>
                  <a:gd name="connsiteX10-141" fmla="*/ 1707404 w 1978606"/>
                  <a:gd name="connsiteY10-142" fmla="*/ 3001603 h 3092264"/>
                  <a:gd name="connsiteX11-143" fmla="*/ 1483087 w 1978606"/>
                  <a:gd name="connsiteY11-144" fmla="*/ 3046403 h 3092264"/>
                  <a:gd name="connsiteX12-145" fmla="*/ 2596 w 1978606"/>
                  <a:gd name="connsiteY12-146" fmla="*/ 179200 h 3092264"/>
                  <a:gd name="connsiteX13-147" fmla="*/ 159618 w 1978606"/>
                  <a:gd name="connsiteY13-148" fmla="*/ 44800 h 3092264"/>
                  <a:gd name="connsiteX14-149" fmla="*/ 608252 w 1978606"/>
                  <a:gd name="connsiteY14-150" fmla="*/ 0 h 309226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1978606" h="3092264">
                    <a:moveTo>
                      <a:pt x="608252" y="0"/>
                    </a:moveTo>
                    <a:cubicBezTo>
                      <a:pt x="675547" y="0"/>
                      <a:pt x="697978" y="44800"/>
                      <a:pt x="720410" y="112000"/>
                    </a:cubicBezTo>
                    <a:cubicBezTo>
                      <a:pt x="787705" y="291200"/>
                      <a:pt x="832568" y="492800"/>
                      <a:pt x="877432" y="672000"/>
                    </a:cubicBezTo>
                    <a:cubicBezTo>
                      <a:pt x="899864" y="761601"/>
                      <a:pt x="877432" y="806401"/>
                      <a:pt x="832568" y="828801"/>
                    </a:cubicBezTo>
                    <a:cubicBezTo>
                      <a:pt x="742842" y="896001"/>
                      <a:pt x="653115" y="940801"/>
                      <a:pt x="563388" y="985601"/>
                    </a:cubicBezTo>
                    <a:cubicBezTo>
                      <a:pt x="563388" y="1388801"/>
                      <a:pt x="675547" y="1747202"/>
                      <a:pt x="1079317" y="2172802"/>
                    </a:cubicBezTo>
                    <a:cubicBezTo>
                      <a:pt x="1169044" y="2105602"/>
                      <a:pt x="1270188" y="2055228"/>
                      <a:pt x="1337349" y="2010428"/>
                    </a:cubicBezTo>
                    <a:cubicBezTo>
                      <a:pt x="1404510" y="1965628"/>
                      <a:pt x="1454947" y="1993602"/>
                      <a:pt x="1505519" y="2038402"/>
                    </a:cubicBezTo>
                    <a:cubicBezTo>
                      <a:pt x="1640109" y="2172802"/>
                      <a:pt x="1797131" y="2307202"/>
                      <a:pt x="1931721" y="2464003"/>
                    </a:cubicBezTo>
                    <a:cubicBezTo>
                      <a:pt x="1976584" y="2508803"/>
                      <a:pt x="1999016" y="2576003"/>
                      <a:pt x="1954153" y="2620803"/>
                    </a:cubicBezTo>
                    <a:cubicBezTo>
                      <a:pt x="1864426" y="2755203"/>
                      <a:pt x="1797131" y="2867203"/>
                      <a:pt x="1707404" y="3001603"/>
                    </a:cubicBezTo>
                    <a:cubicBezTo>
                      <a:pt x="1640109" y="3113603"/>
                      <a:pt x="1572814" y="3113603"/>
                      <a:pt x="1483087" y="3046403"/>
                    </a:cubicBezTo>
                    <a:cubicBezTo>
                      <a:pt x="496093" y="2329602"/>
                      <a:pt x="-42267" y="1568002"/>
                      <a:pt x="2596" y="179200"/>
                    </a:cubicBezTo>
                    <a:cubicBezTo>
                      <a:pt x="2596" y="89600"/>
                      <a:pt x="25028" y="44800"/>
                      <a:pt x="159618" y="44800"/>
                    </a:cubicBezTo>
                    <a:cubicBezTo>
                      <a:pt x="294208" y="22400"/>
                      <a:pt x="451230" y="0"/>
                      <a:pt x="608252" y="0"/>
                    </a:cubicBezTo>
                    <a:close/>
                  </a:path>
                </a:pathLst>
              </a:custGeom>
              <a:solidFill>
                <a:srgbClr val="691B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  <a:latin typeface="叶根友行书繁" panose="02010601030101010101" charset="-122"/>
                  <a:ea typeface="叶根友行书繁" panose="02010601030101010101" charset="-122"/>
                </a:endParaRPr>
              </a:p>
            </p:txBody>
          </p:sp>
        </p:grpSp>
      </p:grp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43b4d7ee6d4ca7df6edd416f82b3a5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70" y="861060"/>
            <a:ext cx="7455535" cy="60039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316480" y="1345565"/>
            <a:ext cx="8001000" cy="28111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无涯荒野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谁忘了时间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一半青涩一半纯真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数着年月 只为花开那一面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就算来来回回错过又擦肩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你的喜悲哀乐我全都预见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三千繁花只为你一人留恋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遇见你的眉眼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如清风明月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在似曾相识的凡世间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顾盼流连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如时光搁浅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是重亦一如初见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梦醒蹁跹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有你的画面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</a:rPr>
              <a:t>温热仍在心底蔓延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混沌流年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谁忘了誓言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691B2B"/>
                </a:solidFill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rPr>
              <a:t>一半苦涩一半情深</a:t>
            </a:r>
            <a:endParaRPr lang="zh-CN" altLang="en-US">
              <a:solidFill>
                <a:srgbClr val="691B2B"/>
              </a:solidFill>
              <a:latin typeface="锐字云字库行楷体1.0" panose="02010604000000000000" charset="-122"/>
              <a:ea typeface="锐字云字库行楷体1.0" panose="0201060400000000000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0471785" y="1028700"/>
            <a:ext cx="810260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叶根友行书繁" panose="02010601030101010101" charset="-122"/>
                <a:ea typeface="叶根友行书繁" panose="02010601030101010101" charset="-122"/>
              </a:rPr>
              <a:t>凉凉桃花夭</a:t>
            </a:r>
            <a:endParaRPr lang="zh-CN" altLang="en-US" sz="44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8" grpId="0"/>
      <p:bldP spid="8" grpId="1"/>
      <p:bldP spid="8" grpId="2"/>
      <p:bldP spid="8" grpId="3"/>
      <p:bldP spid="8" grpId="4"/>
      <p:bldP spid="8" grpId="5"/>
      <p:bldP spid="8" grpId="6"/>
      <p:bldP spid="8" grpId="7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77620" y="2367280"/>
            <a:ext cx="9808210" cy="3126105"/>
            <a:chOff x="2012" y="3728"/>
            <a:chExt cx="15446" cy="4923"/>
          </a:xfrm>
        </p:grpSpPr>
        <p:sp>
          <p:nvSpPr>
            <p:cNvPr id="5" name="文本框 4"/>
            <p:cNvSpPr txBox="1"/>
            <p:nvPr/>
          </p:nvSpPr>
          <p:spPr>
            <a:xfrm>
              <a:off x="2012" y="3728"/>
              <a:ext cx="3091" cy="46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入夜渐微凉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  <a:sym typeface="+mn-ea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 繁花落地成霜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你在远方眺望 耗尽所有暮光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不思量 自难相忘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夭夭桃花凉 前世你怎舍下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150" y="3971"/>
              <a:ext cx="4308" cy="46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这一海心茫茫 还故作不痛不痒不牵强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都是假象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凉凉夜色 为你思念成河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化作春泥 呵护着我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浅浅岁月 拂满爱人袖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>
                  <a:latin typeface="锐字云字库行楷体1.0" panose="02010604000000000000" charset="-122"/>
                  <a:ea typeface="锐字云字库行楷体1.0" panose="02010604000000000000" charset="-122"/>
                  <a:sym typeface="+mn-ea"/>
                </a:rPr>
                <a:t>片片芳菲 入水流</a:t>
              </a:r>
              <a:endParaRPr lang="zh-CN" altLang="en-US">
                <a:latin typeface="锐字云字库行楷体1.0" panose="02010604000000000000" charset="-122"/>
                <a:ea typeface="锐字云字库行楷体1.0" panose="02010604000000000000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6025" y="1797050"/>
            <a:ext cx="4167505" cy="4161790"/>
            <a:chOff x="5915" y="1474"/>
            <a:chExt cx="6563" cy="6554"/>
          </a:xfrm>
        </p:grpSpPr>
        <p:sp>
          <p:nvSpPr>
            <p:cNvPr id="2" name="椭圆 1"/>
            <p:cNvSpPr/>
            <p:nvPr/>
          </p:nvSpPr>
          <p:spPr>
            <a:xfrm>
              <a:off x="5915" y="1474"/>
              <a:ext cx="6554" cy="6554"/>
            </a:xfrm>
            <a:prstGeom prst="ellipse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924" y="1474"/>
              <a:ext cx="6554" cy="6554"/>
            </a:xfrm>
            <a:prstGeom prst="ellipse">
              <a:avLst/>
            </a:prstGeom>
            <a:blipFill rotWithShape="1"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944110" y="739140"/>
            <a:ext cx="198945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叶根友行书繁" panose="02010601030101010101" charset="-122"/>
                <a:ea typeface="叶根友行书繁" panose="02010601030101010101" charset="-122"/>
              </a:rPr>
              <a:t>落地霜</a:t>
            </a:r>
            <a:endParaRPr lang="zh-CN" altLang="en-US" sz="4400">
              <a:latin typeface="叶根友行书繁" panose="02010601030101010101" charset="-122"/>
              <a:ea typeface="叶根友行书繁" panose="02010601030101010101" charset="-122"/>
            </a:endParaRPr>
          </a:p>
        </p:txBody>
      </p:sp>
    </p:spTree>
  </p:cSld>
  <p:clrMapOvr>
    <a:masterClrMapping/>
  </p:clrMapOvr>
  <p:transition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2120</Words>
  <Application>WPS 演示</Application>
  <PresentationFormat>宽屏</PresentationFormat>
  <Paragraphs>275</Paragraphs>
  <Slides>20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方正书宋_GBK</vt:lpstr>
      <vt:lpstr>Wingdings</vt:lpstr>
      <vt:lpstr>叶根友行书繁</vt:lpstr>
      <vt:lpstr>方正汉简简体</vt:lpstr>
      <vt:lpstr>锐字云字库行楷体1.0</vt:lpstr>
      <vt:lpstr>宋体-简</vt:lpstr>
      <vt:lpstr>宋体</vt:lpstr>
      <vt:lpstr>Calibri</vt:lpstr>
      <vt:lpstr>Helvetica Neue</vt:lpstr>
      <vt:lpstr>微软雅黑</vt:lpstr>
      <vt:lpstr>黑体-简</vt:lpstr>
      <vt:lpstr>Arial Unicode MS</vt:lpstr>
      <vt:lpstr>苹方-简</vt:lpstr>
      <vt:lpstr>Calibri Light</vt:lpstr>
      <vt:lpstr>Apple SD Gothic Neo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adothraki</cp:lastModifiedBy>
  <cp:revision>3</cp:revision>
  <dcterms:created xsi:type="dcterms:W3CDTF">2018-11-29T10:01:39Z</dcterms:created>
  <dcterms:modified xsi:type="dcterms:W3CDTF">2018-11-29T10:01:39Z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