
<file path=[Content_Types].xml><?xml version="1.0" encoding="utf-8"?>
<Types xmlns="http://schemas.openxmlformats.org/package/2006/content-types">
  <Default Extension="mp3" ContentType="audio/mpeg"/>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78" r:id="rId11"/>
    <p:sldId id="265" r:id="rId12"/>
    <p:sldId id="266" r:id="rId13"/>
    <p:sldId id="267" r:id="rId14"/>
    <p:sldId id="268" r:id="rId15"/>
    <p:sldId id="279" r:id="rId16"/>
    <p:sldId id="269" r:id="rId17"/>
    <p:sldId id="270" r:id="rId18"/>
    <p:sldId id="271" r:id="rId19"/>
    <p:sldId id="272" r:id="rId20"/>
    <p:sldId id="280" r:id="rId21"/>
    <p:sldId id="273" r:id="rId22"/>
    <p:sldId id="274" r:id="rId23"/>
    <p:sldId id="275" r:id="rId24"/>
    <p:sldId id="276" r:id="rId25"/>
    <p:sldId id="277" r:id="rId26"/>
    <p:sldId id="281"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D09B"/>
    <a:srgbClr val="B4C0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116" d="100"/>
          <a:sy n="116" d="100"/>
        </p:scale>
        <p:origin x="276" y="8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B2A8274-E8EA-4FE2-8CAC-E9B814271F6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217A95C6-827B-4C8E-B528-F8A420732B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F0D96A03-AF70-41F8-AFBF-15DBB7D3F2B2}"/>
              </a:ext>
            </a:extLst>
          </p:cNvPr>
          <p:cNvSpPr>
            <a:spLocks noGrp="1"/>
          </p:cNvSpPr>
          <p:nvPr>
            <p:ph type="dt" sz="half" idx="10"/>
          </p:nvPr>
        </p:nvSpPr>
        <p:spPr/>
        <p:txBody>
          <a:bodyPr/>
          <a:lstStyle/>
          <a:p>
            <a:fld id="{B587B153-FDAD-4F42-B5DD-3074AED2CA14}" type="datetimeFigureOut">
              <a:rPr lang="zh-CN" altLang="en-US" smtClean="0"/>
              <a:t>2018/4/3</a:t>
            </a:fld>
            <a:endParaRPr lang="zh-CN" altLang="en-US"/>
          </a:p>
        </p:txBody>
      </p:sp>
      <p:sp>
        <p:nvSpPr>
          <p:cNvPr id="5" name="页脚占位符 4">
            <a:extLst>
              <a:ext uri="{FF2B5EF4-FFF2-40B4-BE49-F238E27FC236}">
                <a16:creationId xmlns:a16="http://schemas.microsoft.com/office/drawing/2014/main" xmlns="" id="{9C497559-7C06-4A8C-BCAD-5448CF99E0E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A259073-8FB1-4072-9D05-1DDEC4374067}"/>
              </a:ext>
            </a:extLst>
          </p:cNvPr>
          <p:cNvSpPr>
            <a:spLocks noGrp="1"/>
          </p:cNvSpPr>
          <p:nvPr>
            <p:ph type="sldNum" sz="quarter" idx="12"/>
          </p:nvPr>
        </p:nvSpPr>
        <p:spPr/>
        <p:txBody>
          <a:bodyPr/>
          <a:lstStyle/>
          <a:p>
            <a:fld id="{5E5A817A-D6AD-40D7-8E18-BB3D17A66E35}" type="slidenum">
              <a:rPr lang="zh-CN" altLang="en-US" smtClean="0"/>
              <a:t>‹#›</a:t>
            </a:fld>
            <a:endParaRPr lang="zh-CN" altLang="en-US"/>
          </a:p>
        </p:txBody>
      </p:sp>
    </p:spTree>
    <p:extLst>
      <p:ext uri="{BB962C8B-B14F-4D97-AF65-F5344CB8AC3E}">
        <p14:creationId xmlns:p14="http://schemas.microsoft.com/office/powerpoint/2010/main" val="9874389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82A6C8C-8EC3-4DAF-A398-EDC1C4D0D47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F2925DFD-3DF0-4C23-97B5-8B72B5EC6C7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F767690-8AFA-47D3-9B82-4DDEA7DF980D}"/>
              </a:ext>
            </a:extLst>
          </p:cNvPr>
          <p:cNvSpPr>
            <a:spLocks noGrp="1"/>
          </p:cNvSpPr>
          <p:nvPr>
            <p:ph type="dt" sz="half" idx="10"/>
          </p:nvPr>
        </p:nvSpPr>
        <p:spPr/>
        <p:txBody>
          <a:bodyPr/>
          <a:lstStyle/>
          <a:p>
            <a:fld id="{B587B153-FDAD-4F42-B5DD-3074AED2CA14}" type="datetimeFigureOut">
              <a:rPr lang="zh-CN" altLang="en-US" smtClean="0"/>
              <a:t>2018/4/3</a:t>
            </a:fld>
            <a:endParaRPr lang="zh-CN" altLang="en-US"/>
          </a:p>
        </p:txBody>
      </p:sp>
      <p:sp>
        <p:nvSpPr>
          <p:cNvPr id="5" name="页脚占位符 4">
            <a:extLst>
              <a:ext uri="{FF2B5EF4-FFF2-40B4-BE49-F238E27FC236}">
                <a16:creationId xmlns:a16="http://schemas.microsoft.com/office/drawing/2014/main" xmlns="" id="{7B9A019C-50A6-43E8-A07B-A9FC45EF478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1342721-6FAD-4E5A-AFF7-2109FDB8CD8D}"/>
              </a:ext>
            </a:extLst>
          </p:cNvPr>
          <p:cNvSpPr>
            <a:spLocks noGrp="1"/>
          </p:cNvSpPr>
          <p:nvPr>
            <p:ph type="sldNum" sz="quarter" idx="12"/>
          </p:nvPr>
        </p:nvSpPr>
        <p:spPr/>
        <p:txBody>
          <a:bodyPr/>
          <a:lstStyle/>
          <a:p>
            <a:fld id="{5E5A817A-D6AD-40D7-8E18-BB3D17A66E35}" type="slidenum">
              <a:rPr lang="zh-CN" altLang="en-US" smtClean="0"/>
              <a:t>‹#›</a:t>
            </a:fld>
            <a:endParaRPr lang="zh-CN" altLang="en-US"/>
          </a:p>
        </p:txBody>
      </p:sp>
    </p:spTree>
    <p:extLst>
      <p:ext uri="{BB962C8B-B14F-4D97-AF65-F5344CB8AC3E}">
        <p14:creationId xmlns:p14="http://schemas.microsoft.com/office/powerpoint/2010/main" val="215527937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BDDEF190-96D2-4058-B872-07FAF773393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F91BAC19-1998-4F57-B088-C0EE22C1A736}"/>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1505D4A-A5EA-4530-958F-DFBCA5C0B767}"/>
              </a:ext>
            </a:extLst>
          </p:cNvPr>
          <p:cNvSpPr>
            <a:spLocks noGrp="1"/>
          </p:cNvSpPr>
          <p:nvPr>
            <p:ph type="dt" sz="half" idx="10"/>
          </p:nvPr>
        </p:nvSpPr>
        <p:spPr/>
        <p:txBody>
          <a:bodyPr/>
          <a:lstStyle/>
          <a:p>
            <a:fld id="{B587B153-FDAD-4F42-B5DD-3074AED2CA14}" type="datetimeFigureOut">
              <a:rPr lang="zh-CN" altLang="en-US" smtClean="0"/>
              <a:t>2018/4/3</a:t>
            </a:fld>
            <a:endParaRPr lang="zh-CN" altLang="en-US"/>
          </a:p>
        </p:txBody>
      </p:sp>
      <p:sp>
        <p:nvSpPr>
          <p:cNvPr id="5" name="页脚占位符 4">
            <a:extLst>
              <a:ext uri="{FF2B5EF4-FFF2-40B4-BE49-F238E27FC236}">
                <a16:creationId xmlns:a16="http://schemas.microsoft.com/office/drawing/2014/main" xmlns="" id="{C760FC93-927B-4D36-A9F9-499437520D0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5028B9E-A020-4E7D-B75E-6ED30EFD260B}"/>
              </a:ext>
            </a:extLst>
          </p:cNvPr>
          <p:cNvSpPr>
            <a:spLocks noGrp="1"/>
          </p:cNvSpPr>
          <p:nvPr>
            <p:ph type="sldNum" sz="quarter" idx="12"/>
          </p:nvPr>
        </p:nvSpPr>
        <p:spPr/>
        <p:txBody>
          <a:bodyPr/>
          <a:lstStyle/>
          <a:p>
            <a:fld id="{5E5A817A-D6AD-40D7-8E18-BB3D17A66E35}" type="slidenum">
              <a:rPr lang="zh-CN" altLang="en-US" smtClean="0"/>
              <a:t>‹#›</a:t>
            </a:fld>
            <a:endParaRPr lang="zh-CN" altLang="en-US"/>
          </a:p>
        </p:txBody>
      </p:sp>
    </p:spTree>
    <p:extLst>
      <p:ext uri="{BB962C8B-B14F-4D97-AF65-F5344CB8AC3E}">
        <p14:creationId xmlns:p14="http://schemas.microsoft.com/office/powerpoint/2010/main" val="8496084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C56D5CA0-3F28-41FB-87F7-F41AF84406FA}"/>
              </a:ext>
            </a:extLst>
          </p:cNvPr>
          <p:cNvPicPr>
            <a:picLocks noChangeAspect="1"/>
          </p:cNvPicPr>
          <p:nvPr userDrawn="1"/>
        </p:nvPicPr>
        <p:blipFill rotWithShape="1">
          <a:blip r:embed="rId2"/>
          <a:srcRect t="9864" b="9864"/>
          <a:stretch/>
        </p:blipFill>
        <p:spPr>
          <a:xfrm>
            <a:off x="0" y="-1"/>
            <a:ext cx="12192000" cy="6858001"/>
          </a:xfrm>
          <a:prstGeom prst="rect">
            <a:avLst/>
          </a:prstGeom>
        </p:spPr>
      </p:pic>
      <p:sp>
        <p:nvSpPr>
          <p:cNvPr id="8" name="矩形: 对角圆角 7">
            <a:extLst>
              <a:ext uri="{FF2B5EF4-FFF2-40B4-BE49-F238E27FC236}">
                <a16:creationId xmlns:a16="http://schemas.microsoft.com/office/drawing/2014/main" xmlns="" id="{AAF6E6F0-8A8A-4602-B96C-E999DC22E97B}"/>
              </a:ext>
            </a:extLst>
          </p:cNvPr>
          <p:cNvSpPr/>
          <p:nvPr userDrawn="1"/>
        </p:nvSpPr>
        <p:spPr>
          <a:xfrm>
            <a:off x="431800" y="279400"/>
            <a:ext cx="11315700" cy="6286500"/>
          </a:xfrm>
          <a:prstGeom prst="round2DiagRect">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921222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3F785CF-BEB9-4694-8993-B69F7D5979D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FA197BE-1762-4479-8840-DE5335B7956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87C1F73E-E236-4C2F-8F44-2A4587122EB9}"/>
              </a:ext>
            </a:extLst>
          </p:cNvPr>
          <p:cNvSpPr>
            <a:spLocks noGrp="1"/>
          </p:cNvSpPr>
          <p:nvPr>
            <p:ph type="dt" sz="half" idx="10"/>
          </p:nvPr>
        </p:nvSpPr>
        <p:spPr/>
        <p:txBody>
          <a:bodyPr/>
          <a:lstStyle/>
          <a:p>
            <a:fld id="{B587B153-FDAD-4F42-B5DD-3074AED2CA14}" type="datetimeFigureOut">
              <a:rPr lang="zh-CN" altLang="en-US" smtClean="0"/>
              <a:t>2018/4/3</a:t>
            </a:fld>
            <a:endParaRPr lang="zh-CN" altLang="en-US"/>
          </a:p>
        </p:txBody>
      </p:sp>
      <p:sp>
        <p:nvSpPr>
          <p:cNvPr id="5" name="页脚占位符 4">
            <a:extLst>
              <a:ext uri="{FF2B5EF4-FFF2-40B4-BE49-F238E27FC236}">
                <a16:creationId xmlns:a16="http://schemas.microsoft.com/office/drawing/2014/main" xmlns="" id="{3E9EA76A-14F1-4D62-9C05-7BD02470695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2A2975E-2C07-460C-A3F4-9D38222EDBD2}"/>
              </a:ext>
            </a:extLst>
          </p:cNvPr>
          <p:cNvSpPr>
            <a:spLocks noGrp="1"/>
          </p:cNvSpPr>
          <p:nvPr>
            <p:ph type="sldNum" sz="quarter" idx="12"/>
          </p:nvPr>
        </p:nvSpPr>
        <p:spPr/>
        <p:txBody>
          <a:bodyPr/>
          <a:lstStyle/>
          <a:p>
            <a:fld id="{5E5A817A-D6AD-40D7-8E18-BB3D17A66E35}" type="slidenum">
              <a:rPr lang="zh-CN" altLang="en-US" smtClean="0"/>
              <a:t>‹#›</a:t>
            </a:fld>
            <a:endParaRPr lang="zh-CN" altLang="en-US"/>
          </a:p>
        </p:txBody>
      </p:sp>
    </p:spTree>
    <p:extLst>
      <p:ext uri="{BB962C8B-B14F-4D97-AF65-F5344CB8AC3E}">
        <p14:creationId xmlns:p14="http://schemas.microsoft.com/office/powerpoint/2010/main" val="364077250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2EB18F3-A767-4E88-8F1B-C283D8EB4EF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BB19363C-18FC-4FCD-A8B0-C4E59FF9F03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CFC3AC0B-3B07-48FD-A58C-8EA18DAF177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0BEFDD7-D5BB-4CF6-88AE-A09BC160F9C5}"/>
              </a:ext>
            </a:extLst>
          </p:cNvPr>
          <p:cNvSpPr>
            <a:spLocks noGrp="1"/>
          </p:cNvSpPr>
          <p:nvPr>
            <p:ph type="dt" sz="half" idx="10"/>
          </p:nvPr>
        </p:nvSpPr>
        <p:spPr/>
        <p:txBody>
          <a:bodyPr/>
          <a:lstStyle/>
          <a:p>
            <a:fld id="{B587B153-FDAD-4F42-B5DD-3074AED2CA14}" type="datetimeFigureOut">
              <a:rPr lang="zh-CN" altLang="en-US" smtClean="0"/>
              <a:t>2018/4/3</a:t>
            </a:fld>
            <a:endParaRPr lang="zh-CN" altLang="en-US"/>
          </a:p>
        </p:txBody>
      </p:sp>
      <p:sp>
        <p:nvSpPr>
          <p:cNvPr id="6" name="页脚占位符 5">
            <a:extLst>
              <a:ext uri="{FF2B5EF4-FFF2-40B4-BE49-F238E27FC236}">
                <a16:creationId xmlns:a16="http://schemas.microsoft.com/office/drawing/2014/main" xmlns="" id="{DA5FBCF0-01B9-4575-B1DB-4F32164DE24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56F5F3A-02C2-4BFE-A72A-1A2518D6C6F9}"/>
              </a:ext>
            </a:extLst>
          </p:cNvPr>
          <p:cNvSpPr>
            <a:spLocks noGrp="1"/>
          </p:cNvSpPr>
          <p:nvPr>
            <p:ph type="sldNum" sz="quarter" idx="12"/>
          </p:nvPr>
        </p:nvSpPr>
        <p:spPr/>
        <p:txBody>
          <a:bodyPr/>
          <a:lstStyle/>
          <a:p>
            <a:fld id="{5E5A817A-D6AD-40D7-8E18-BB3D17A66E35}" type="slidenum">
              <a:rPr lang="zh-CN" altLang="en-US" smtClean="0"/>
              <a:t>‹#›</a:t>
            </a:fld>
            <a:endParaRPr lang="zh-CN" altLang="en-US"/>
          </a:p>
        </p:txBody>
      </p:sp>
    </p:spTree>
    <p:extLst>
      <p:ext uri="{BB962C8B-B14F-4D97-AF65-F5344CB8AC3E}">
        <p14:creationId xmlns:p14="http://schemas.microsoft.com/office/powerpoint/2010/main" val="96387811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8B5EDD1-5DAE-43A2-9CE4-FD088FA7E41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82B0523-23ED-454B-A9C9-9A2129C1D9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D620E22D-3F8C-4524-9764-40D5F016167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195E2FE5-1778-413C-9CAB-EF74A055F4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0EBB5E50-88DE-4D31-ADFC-940537E6F4D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AF9FA8BB-E714-485A-9187-89411CC39486}"/>
              </a:ext>
            </a:extLst>
          </p:cNvPr>
          <p:cNvSpPr>
            <a:spLocks noGrp="1"/>
          </p:cNvSpPr>
          <p:nvPr>
            <p:ph type="dt" sz="half" idx="10"/>
          </p:nvPr>
        </p:nvSpPr>
        <p:spPr/>
        <p:txBody>
          <a:bodyPr/>
          <a:lstStyle/>
          <a:p>
            <a:fld id="{B587B153-FDAD-4F42-B5DD-3074AED2CA14}" type="datetimeFigureOut">
              <a:rPr lang="zh-CN" altLang="en-US" smtClean="0"/>
              <a:t>2018/4/3</a:t>
            </a:fld>
            <a:endParaRPr lang="zh-CN" altLang="en-US"/>
          </a:p>
        </p:txBody>
      </p:sp>
      <p:sp>
        <p:nvSpPr>
          <p:cNvPr id="8" name="页脚占位符 7">
            <a:extLst>
              <a:ext uri="{FF2B5EF4-FFF2-40B4-BE49-F238E27FC236}">
                <a16:creationId xmlns:a16="http://schemas.microsoft.com/office/drawing/2014/main" xmlns="" id="{98F5245F-9335-4393-A71C-03495120586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925DDC40-31F4-4FE5-83C5-69A2C0464407}"/>
              </a:ext>
            </a:extLst>
          </p:cNvPr>
          <p:cNvSpPr>
            <a:spLocks noGrp="1"/>
          </p:cNvSpPr>
          <p:nvPr>
            <p:ph type="sldNum" sz="quarter" idx="12"/>
          </p:nvPr>
        </p:nvSpPr>
        <p:spPr/>
        <p:txBody>
          <a:bodyPr/>
          <a:lstStyle/>
          <a:p>
            <a:fld id="{5E5A817A-D6AD-40D7-8E18-BB3D17A66E35}" type="slidenum">
              <a:rPr lang="zh-CN" altLang="en-US" smtClean="0"/>
              <a:t>‹#›</a:t>
            </a:fld>
            <a:endParaRPr lang="zh-CN" altLang="en-US"/>
          </a:p>
        </p:txBody>
      </p:sp>
    </p:spTree>
    <p:extLst>
      <p:ext uri="{BB962C8B-B14F-4D97-AF65-F5344CB8AC3E}">
        <p14:creationId xmlns:p14="http://schemas.microsoft.com/office/powerpoint/2010/main" val="130219935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B30E61B-2545-40BC-8AA7-80EAD7E82C1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46E66047-575D-47A5-8B41-DFDADA989E2B}"/>
              </a:ext>
            </a:extLst>
          </p:cNvPr>
          <p:cNvSpPr>
            <a:spLocks noGrp="1"/>
          </p:cNvSpPr>
          <p:nvPr>
            <p:ph type="dt" sz="half" idx="10"/>
          </p:nvPr>
        </p:nvSpPr>
        <p:spPr/>
        <p:txBody>
          <a:bodyPr/>
          <a:lstStyle/>
          <a:p>
            <a:fld id="{B587B153-FDAD-4F42-B5DD-3074AED2CA14}" type="datetimeFigureOut">
              <a:rPr lang="zh-CN" altLang="en-US" smtClean="0"/>
              <a:t>2018/4/3</a:t>
            </a:fld>
            <a:endParaRPr lang="zh-CN" altLang="en-US"/>
          </a:p>
        </p:txBody>
      </p:sp>
      <p:sp>
        <p:nvSpPr>
          <p:cNvPr id="4" name="页脚占位符 3">
            <a:extLst>
              <a:ext uri="{FF2B5EF4-FFF2-40B4-BE49-F238E27FC236}">
                <a16:creationId xmlns:a16="http://schemas.microsoft.com/office/drawing/2014/main" xmlns="" id="{880B39EB-AFFC-466D-A64C-29FF8A543EA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88A2FCE-F329-48E3-91E4-FA360116DE32}"/>
              </a:ext>
            </a:extLst>
          </p:cNvPr>
          <p:cNvSpPr>
            <a:spLocks noGrp="1"/>
          </p:cNvSpPr>
          <p:nvPr>
            <p:ph type="sldNum" sz="quarter" idx="12"/>
          </p:nvPr>
        </p:nvSpPr>
        <p:spPr/>
        <p:txBody>
          <a:bodyPr/>
          <a:lstStyle/>
          <a:p>
            <a:fld id="{5E5A817A-D6AD-40D7-8E18-BB3D17A66E35}" type="slidenum">
              <a:rPr lang="zh-CN" altLang="en-US" smtClean="0"/>
              <a:t>‹#›</a:t>
            </a:fld>
            <a:endParaRPr lang="zh-CN" altLang="en-US"/>
          </a:p>
        </p:txBody>
      </p:sp>
    </p:spTree>
    <p:extLst>
      <p:ext uri="{BB962C8B-B14F-4D97-AF65-F5344CB8AC3E}">
        <p14:creationId xmlns:p14="http://schemas.microsoft.com/office/powerpoint/2010/main" val="418957221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AAA747B9-2904-4E79-96D8-3E96D7A46E0D}"/>
              </a:ext>
            </a:extLst>
          </p:cNvPr>
          <p:cNvSpPr>
            <a:spLocks noGrp="1"/>
          </p:cNvSpPr>
          <p:nvPr>
            <p:ph type="dt" sz="half" idx="10"/>
          </p:nvPr>
        </p:nvSpPr>
        <p:spPr/>
        <p:txBody>
          <a:bodyPr/>
          <a:lstStyle/>
          <a:p>
            <a:fld id="{B587B153-FDAD-4F42-B5DD-3074AED2CA14}" type="datetimeFigureOut">
              <a:rPr lang="zh-CN" altLang="en-US" smtClean="0"/>
              <a:t>2018/4/3</a:t>
            </a:fld>
            <a:endParaRPr lang="zh-CN" altLang="en-US"/>
          </a:p>
        </p:txBody>
      </p:sp>
      <p:sp>
        <p:nvSpPr>
          <p:cNvPr id="3" name="页脚占位符 2">
            <a:extLst>
              <a:ext uri="{FF2B5EF4-FFF2-40B4-BE49-F238E27FC236}">
                <a16:creationId xmlns:a16="http://schemas.microsoft.com/office/drawing/2014/main" xmlns="" id="{8289777A-598E-4BCD-830D-C7B632624F1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DF734DD6-B9F4-4C0C-8B83-6196DBB38C28}"/>
              </a:ext>
            </a:extLst>
          </p:cNvPr>
          <p:cNvSpPr>
            <a:spLocks noGrp="1"/>
          </p:cNvSpPr>
          <p:nvPr>
            <p:ph type="sldNum" sz="quarter" idx="12"/>
          </p:nvPr>
        </p:nvSpPr>
        <p:spPr/>
        <p:txBody>
          <a:bodyPr/>
          <a:lstStyle/>
          <a:p>
            <a:fld id="{5E5A817A-D6AD-40D7-8E18-BB3D17A66E35}" type="slidenum">
              <a:rPr lang="zh-CN" altLang="en-US" smtClean="0"/>
              <a:t>‹#›</a:t>
            </a:fld>
            <a:endParaRPr lang="zh-CN" altLang="en-US"/>
          </a:p>
        </p:txBody>
      </p:sp>
    </p:spTree>
    <p:extLst>
      <p:ext uri="{BB962C8B-B14F-4D97-AF65-F5344CB8AC3E}">
        <p14:creationId xmlns:p14="http://schemas.microsoft.com/office/powerpoint/2010/main" val="25995621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C9D2D2B-C05D-48AD-81F3-920174B0F58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56610B84-DAE8-4768-A537-B1BD14ADC1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E865EB98-7671-4845-ADB3-490E37345C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687C1C55-CD95-4796-8262-AABB88312278}"/>
              </a:ext>
            </a:extLst>
          </p:cNvPr>
          <p:cNvSpPr>
            <a:spLocks noGrp="1"/>
          </p:cNvSpPr>
          <p:nvPr>
            <p:ph type="dt" sz="half" idx="10"/>
          </p:nvPr>
        </p:nvSpPr>
        <p:spPr/>
        <p:txBody>
          <a:bodyPr/>
          <a:lstStyle/>
          <a:p>
            <a:fld id="{B587B153-FDAD-4F42-B5DD-3074AED2CA14}" type="datetimeFigureOut">
              <a:rPr lang="zh-CN" altLang="en-US" smtClean="0"/>
              <a:t>2018/4/3</a:t>
            </a:fld>
            <a:endParaRPr lang="zh-CN" altLang="en-US"/>
          </a:p>
        </p:txBody>
      </p:sp>
      <p:sp>
        <p:nvSpPr>
          <p:cNvPr id="6" name="页脚占位符 5">
            <a:extLst>
              <a:ext uri="{FF2B5EF4-FFF2-40B4-BE49-F238E27FC236}">
                <a16:creationId xmlns:a16="http://schemas.microsoft.com/office/drawing/2014/main" xmlns="" id="{CA76E296-F075-42AB-9B7F-19A9C85341D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372332B-1894-44A6-82CA-66004C5B7A89}"/>
              </a:ext>
            </a:extLst>
          </p:cNvPr>
          <p:cNvSpPr>
            <a:spLocks noGrp="1"/>
          </p:cNvSpPr>
          <p:nvPr>
            <p:ph type="sldNum" sz="quarter" idx="12"/>
          </p:nvPr>
        </p:nvSpPr>
        <p:spPr/>
        <p:txBody>
          <a:bodyPr/>
          <a:lstStyle/>
          <a:p>
            <a:fld id="{5E5A817A-D6AD-40D7-8E18-BB3D17A66E35}" type="slidenum">
              <a:rPr lang="zh-CN" altLang="en-US" smtClean="0"/>
              <a:t>‹#›</a:t>
            </a:fld>
            <a:endParaRPr lang="zh-CN" altLang="en-US"/>
          </a:p>
        </p:txBody>
      </p:sp>
    </p:spTree>
    <p:extLst>
      <p:ext uri="{BB962C8B-B14F-4D97-AF65-F5344CB8AC3E}">
        <p14:creationId xmlns:p14="http://schemas.microsoft.com/office/powerpoint/2010/main" val="29882556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1A2C351-F3E1-431A-B7F0-8305C65774B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2B29AD8F-87CF-4A69-9174-E60B3A3BEF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3BF95377-A910-4C69-BFB8-74FC4C787E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AA1BFC26-47A8-4AD1-A9F6-E6A1D6922EF3}"/>
              </a:ext>
            </a:extLst>
          </p:cNvPr>
          <p:cNvSpPr>
            <a:spLocks noGrp="1"/>
          </p:cNvSpPr>
          <p:nvPr>
            <p:ph type="dt" sz="half" idx="10"/>
          </p:nvPr>
        </p:nvSpPr>
        <p:spPr/>
        <p:txBody>
          <a:bodyPr/>
          <a:lstStyle/>
          <a:p>
            <a:fld id="{B587B153-FDAD-4F42-B5DD-3074AED2CA14}" type="datetimeFigureOut">
              <a:rPr lang="zh-CN" altLang="en-US" smtClean="0"/>
              <a:t>2018/4/3</a:t>
            </a:fld>
            <a:endParaRPr lang="zh-CN" altLang="en-US"/>
          </a:p>
        </p:txBody>
      </p:sp>
      <p:sp>
        <p:nvSpPr>
          <p:cNvPr id="6" name="页脚占位符 5">
            <a:extLst>
              <a:ext uri="{FF2B5EF4-FFF2-40B4-BE49-F238E27FC236}">
                <a16:creationId xmlns:a16="http://schemas.microsoft.com/office/drawing/2014/main" xmlns="" id="{73DC23F1-B407-42AE-9906-6EB6DA63C7D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A22CDFE-7A2E-4767-80E9-3C173555AA72}"/>
              </a:ext>
            </a:extLst>
          </p:cNvPr>
          <p:cNvSpPr>
            <a:spLocks noGrp="1"/>
          </p:cNvSpPr>
          <p:nvPr>
            <p:ph type="sldNum" sz="quarter" idx="12"/>
          </p:nvPr>
        </p:nvSpPr>
        <p:spPr/>
        <p:txBody>
          <a:bodyPr/>
          <a:lstStyle/>
          <a:p>
            <a:fld id="{5E5A817A-D6AD-40D7-8E18-BB3D17A66E35}" type="slidenum">
              <a:rPr lang="zh-CN" altLang="en-US" smtClean="0"/>
              <a:t>‹#›</a:t>
            </a:fld>
            <a:endParaRPr lang="zh-CN" altLang="en-US"/>
          </a:p>
        </p:txBody>
      </p:sp>
    </p:spTree>
    <p:extLst>
      <p:ext uri="{BB962C8B-B14F-4D97-AF65-F5344CB8AC3E}">
        <p14:creationId xmlns:p14="http://schemas.microsoft.com/office/powerpoint/2010/main" val="242186542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236F0C7F-A2E0-421D-AD19-01D1457C80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6A089A2-797C-42D8-AE08-F741AC0DAC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B15A032-F33E-4FF8-A057-4EF5F6CCB4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87B153-FDAD-4F42-B5DD-3074AED2CA14}" type="datetimeFigureOut">
              <a:rPr lang="zh-CN" altLang="en-US" smtClean="0"/>
              <a:t>2018/4/3</a:t>
            </a:fld>
            <a:endParaRPr lang="zh-CN" altLang="en-US"/>
          </a:p>
        </p:txBody>
      </p:sp>
      <p:sp>
        <p:nvSpPr>
          <p:cNvPr id="5" name="页脚占位符 4">
            <a:extLst>
              <a:ext uri="{FF2B5EF4-FFF2-40B4-BE49-F238E27FC236}">
                <a16:creationId xmlns:a16="http://schemas.microsoft.com/office/drawing/2014/main" xmlns="" id="{FC0CDF82-F378-4C3C-AA85-F3D4F7994D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1996F5FD-A158-48D3-82FA-9021BD07B2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5A817A-D6AD-40D7-8E18-BB3D17A66E35}" type="slidenum">
              <a:rPr lang="zh-CN" altLang="en-US" smtClean="0"/>
              <a:t>‹#›</a:t>
            </a:fld>
            <a:endParaRPr lang="zh-CN" altLang="en-US"/>
          </a:p>
        </p:txBody>
      </p:sp>
    </p:spTree>
    <p:extLst>
      <p:ext uri="{BB962C8B-B14F-4D97-AF65-F5344CB8AC3E}">
        <p14:creationId xmlns:p14="http://schemas.microsoft.com/office/powerpoint/2010/main" val="27430387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emf"/><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emf"/><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emf"/><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emf"/><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2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slideLayout" Target="../slideLayouts/slideLayout2.xml"/><Relationship Id="rId5" Type="http://schemas.openxmlformats.org/officeDocument/2006/relationships/image" Target="../media/image13.gif"/><Relationship Id="rId4" Type="http://schemas.openxmlformats.org/officeDocument/2006/relationships/image" Target="../media/image12.gif"/></Relationships>
</file>

<file path=ppt/slides/_rels/slide22.xml.rels><?xml version="1.0" encoding="UTF-8" standalone="yes"?>
<Relationships xmlns="http://schemas.openxmlformats.org/package/2006/relationships"><Relationship Id="rId3" Type="http://schemas.openxmlformats.org/officeDocument/2006/relationships/image" Target="../media/image15.gif"/><Relationship Id="rId7" Type="http://schemas.openxmlformats.org/officeDocument/2006/relationships/image" Target="../media/image19.gif"/><Relationship Id="rId2" Type="http://schemas.openxmlformats.org/officeDocument/2006/relationships/image" Target="../media/image14.gif"/><Relationship Id="rId1" Type="http://schemas.openxmlformats.org/officeDocument/2006/relationships/slideLayout" Target="../slideLayouts/slideLayout2.xml"/><Relationship Id="rId6" Type="http://schemas.openxmlformats.org/officeDocument/2006/relationships/image" Target="../media/image18.gif"/><Relationship Id="rId5" Type="http://schemas.openxmlformats.org/officeDocument/2006/relationships/image" Target="../media/image17.gif"/><Relationship Id="rId4" Type="http://schemas.openxmlformats.org/officeDocument/2006/relationships/image" Target="../media/image16.gif"/></Relationships>
</file>

<file path=ppt/slides/_rels/slide2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2.xml"/><Relationship Id="rId5" Type="http://schemas.openxmlformats.org/officeDocument/2006/relationships/image" Target="../media/image23.emf"/><Relationship Id="rId4" Type="http://schemas.openxmlformats.org/officeDocument/2006/relationships/image" Target="../media/image22.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emf"/><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2F9CAE25-14FB-43D8-A500-E32E0A5DFE44}"/>
              </a:ext>
            </a:extLst>
          </p:cNvPr>
          <p:cNvPicPr>
            <a:picLocks noChangeAspect="1"/>
          </p:cNvPicPr>
          <p:nvPr/>
        </p:nvPicPr>
        <p:blipFill>
          <a:blip r:embed="rId4"/>
          <a:stretch>
            <a:fillRect/>
          </a:stretch>
        </p:blipFill>
        <p:spPr>
          <a:xfrm>
            <a:off x="1190172" y="-1368740"/>
            <a:ext cx="9985828" cy="10002260"/>
          </a:xfrm>
          <a:prstGeom prst="rect">
            <a:avLst/>
          </a:prstGeom>
          <a:effectLst>
            <a:outerShdw blurRad="50800" dist="38100" dir="5400000" algn="t" rotWithShape="0">
              <a:prstClr val="black">
                <a:alpha val="40000"/>
              </a:prstClr>
            </a:outerShdw>
          </a:effectLst>
        </p:spPr>
      </p:pic>
      <p:pic>
        <p:nvPicPr>
          <p:cNvPr id="5" name="图片 4">
            <a:extLst>
              <a:ext uri="{FF2B5EF4-FFF2-40B4-BE49-F238E27FC236}">
                <a16:creationId xmlns:a16="http://schemas.microsoft.com/office/drawing/2014/main" xmlns="" id="{50D595CA-B058-4952-A5B8-A6D5066DF5C6}"/>
              </a:ext>
            </a:extLst>
          </p:cNvPr>
          <p:cNvPicPr>
            <a:picLocks noChangeAspect="1"/>
          </p:cNvPicPr>
          <p:nvPr/>
        </p:nvPicPr>
        <p:blipFill>
          <a:blip r:embed="rId5"/>
          <a:stretch>
            <a:fillRect/>
          </a:stretch>
        </p:blipFill>
        <p:spPr>
          <a:xfrm>
            <a:off x="3971953" y="1531697"/>
            <a:ext cx="4422265" cy="4424192"/>
          </a:xfrm>
          <a:prstGeom prst="rect">
            <a:avLst/>
          </a:prstGeom>
          <a:effectLst>
            <a:outerShdw blurRad="50800" dist="38100" dir="5400000" algn="t" rotWithShape="0">
              <a:prstClr val="black">
                <a:alpha val="40000"/>
              </a:prstClr>
            </a:outerShdw>
          </a:effectLst>
        </p:spPr>
      </p:pic>
      <p:sp>
        <p:nvSpPr>
          <p:cNvPr id="6" name="文本框 5">
            <a:extLst>
              <a:ext uri="{FF2B5EF4-FFF2-40B4-BE49-F238E27FC236}">
                <a16:creationId xmlns:a16="http://schemas.microsoft.com/office/drawing/2014/main" xmlns="" id="{21DCC188-8895-4B77-8296-FFEECA3FBCDA}"/>
              </a:ext>
            </a:extLst>
          </p:cNvPr>
          <p:cNvSpPr txBox="1"/>
          <p:nvPr/>
        </p:nvSpPr>
        <p:spPr>
          <a:xfrm>
            <a:off x="4263328" y="2667000"/>
            <a:ext cx="3839513" cy="1569660"/>
          </a:xfrm>
          <a:prstGeom prst="rect">
            <a:avLst/>
          </a:prstGeom>
          <a:noFill/>
        </p:spPr>
        <p:txBody>
          <a:bodyPr wrap="none" rtlCol="0">
            <a:spAutoFit/>
          </a:bodyPr>
          <a:lstStyle/>
          <a:p>
            <a:pPr algn="ctr"/>
            <a:r>
              <a:rPr lang="zh-CN" altLang="en-US" sz="4800" b="1" dirty="0">
                <a:solidFill>
                  <a:schemeClr val="bg1">
                    <a:lumMod val="50000"/>
                  </a:schemeClr>
                </a:solidFill>
                <a:latin typeface="微软雅黑" panose="020B0503020204020204" pitchFamily="34" charset="-122"/>
                <a:ea typeface="微软雅黑" panose="020B0503020204020204" pitchFamily="34" charset="-122"/>
              </a:rPr>
              <a:t>民族风花纹</a:t>
            </a:r>
            <a:endParaRPr lang="en-US" altLang="zh-CN" sz="4800" b="1"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4800" b="1" dirty="0">
                <a:solidFill>
                  <a:schemeClr val="bg1">
                    <a:lumMod val="50000"/>
                  </a:schemeClr>
                </a:solidFill>
                <a:latin typeface="微软雅黑" panose="020B0503020204020204" pitchFamily="34" charset="-122"/>
                <a:ea typeface="微软雅黑" panose="020B0503020204020204" pitchFamily="34" charset="-122"/>
              </a:rPr>
              <a:t>动态</a:t>
            </a:r>
            <a:r>
              <a:rPr lang="en-US" altLang="zh-CN" sz="4800" b="1"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4800" b="1" dirty="0">
                <a:solidFill>
                  <a:schemeClr val="bg1">
                    <a:lumMod val="50000"/>
                  </a:schemeClr>
                </a:solidFill>
                <a:latin typeface="微软雅黑" panose="020B0503020204020204" pitchFamily="34" charset="-122"/>
                <a:ea typeface="微软雅黑" panose="020B0503020204020204" pitchFamily="34" charset="-122"/>
              </a:rPr>
              <a:t>模板</a:t>
            </a:r>
          </a:p>
        </p:txBody>
      </p:sp>
      <p:sp>
        <p:nvSpPr>
          <p:cNvPr id="2" name="矩形 1">
            <a:extLst>
              <a:ext uri="{FF2B5EF4-FFF2-40B4-BE49-F238E27FC236}">
                <a16:creationId xmlns:a16="http://schemas.microsoft.com/office/drawing/2014/main" xmlns="" id="{CDCDC4B1-8256-4951-A138-9CD0C39E3726}"/>
              </a:ext>
            </a:extLst>
          </p:cNvPr>
          <p:cNvSpPr/>
          <p:nvPr/>
        </p:nvSpPr>
        <p:spPr>
          <a:xfrm>
            <a:off x="5089218" y="4236660"/>
            <a:ext cx="2187731" cy="830997"/>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rPr>
              <a:t>Loem ipsum dolor sameman tanam casectetur adipiscing elit tamam dalam qoue sampe.</a:t>
            </a:r>
          </a:p>
        </p:txBody>
      </p:sp>
      <p:pic>
        <p:nvPicPr>
          <p:cNvPr id="3" name="Brian Crain - Butterfly Waltz">
            <a:hlinkClick r:id="" action="ppaction://media"/>
            <a:extLst>
              <a:ext uri="{FF2B5EF4-FFF2-40B4-BE49-F238E27FC236}">
                <a16:creationId xmlns:a16="http://schemas.microsoft.com/office/drawing/2014/main" xmlns="" id="{6D2D2786-6869-416C-8178-05A60221F96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878283" y="5067657"/>
            <a:ext cx="609600" cy="609600"/>
          </a:xfrm>
          <a:prstGeom prst="rect">
            <a:avLst/>
          </a:prstGeom>
        </p:spPr>
      </p:pic>
    </p:spTree>
    <p:extLst>
      <p:ext uri="{BB962C8B-B14F-4D97-AF65-F5344CB8AC3E}">
        <p14:creationId xmlns:p14="http://schemas.microsoft.com/office/powerpoint/2010/main" val="35277621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fltVal val="0"/>
                                          </p:val>
                                        </p:tav>
                                        <p:tav tm="100000">
                                          <p:val>
                                            <p:strVal val="#ppt_w"/>
                                          </p:val>
                                        </p:tav>
                                      </p:tavLst>
                                    </p:anim>
                                    <p:anim calcmode="lin" valueType="num">
                                      <p:cBhvr>
                                        <p:cTn id="12" dur="1000" fill="hold"/>
                                        <p:tgtEl>
                                          <p:spTgt spid="4"/>
                                        </p:tgtEl>
                                        <p:attrNameLst>
                                          <p:attrName>ppt_h</p:attrName>
                                        </p:attrNameLst>
                                      </p:cBhvr>
                                      <p:tavLst>
                                        <p:tav tm="0">
                                          <p:val>
                                            <p:fltVal val="0"/>
                                          </p:val>
                                        </p:tav>
                                        <p:tav tm="100000">
                                          <p:val>
                                            <p:strVal val="#ppt_h"/>
                                          </p:val>
                                        </p:tav>
                                      </p:tavLst>
                                    </p:anim>
                                    <p:anim calcmode="lin" valueType="num">
                                      <p:cBhvr>
                                        <p:cTn id="13" dur="1000" fill="hold"/>
                                        <p:tgtEl>
                                          <p:spTgt spid="4"/>
                                        </p:tgtEl>
                                        <p:attrNameLst>
                                          <p:attrName>style.rotation</p:attrName>
                                        </p:attrNameLst>
                                      </p:cBhvr>
                                      <p:tavLst>
                                        <p:tav tm="0">
                                          <p:val>
                                            <p:fltVal val="90"/>
                                          </p:val>
                                        </p:tav>
                                        <p:tav tm="100000">
                                          <p:val>
                                            <p:fltVal val="0"/>
                                          </p:val>
                                        </p:tav>
                                      </p:tavLst>
                                    </p:anim>
                                    <p:animEffect transition="in" filter="fade">
                                      <p:cBhvr>
                                        <p:cTn id="14" dur="1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by="(-#ppt_w*2)" calcmode="lin" valueType="num">
                                      <p:cBhvr rctx="PPT">
                                        <p:cTn id="25" dur="500" autoRev="1" fill="hold">
                                          <p:stCondLst>
                                            <p:cond delay="0"/>
                                          </p:stCondLst>
                                        </p:cTn>
                                        <p:tgtEl>
                                          <p:spTgt spid="6"/>
                                        </p:tgtEl>
                                        <p:attrNameLst>
                                          <p:attrName>ppt_w</p:attrName>
                                        </p:attrNameLst>
                                      </p:cBhvr>
                                    </p:anim>
                                    <p:anim by="(#ppt_w*0.50)" calcmode="lin" valueType="num">
                                      <p:cBhvr>
                                        <p:cTn id="26" dur="500" decel="50000" autoRev="1" fill="hold">
                                          <p:stCondLst>
                                            <p:cond delay="0"/>
                                          </p:stCondLst>
                                        </p:cTn>
                                        <p:tgtEl>
                                          <p:spTgt spid="6"/>
                                        </p:tgtEl>
                                        <p:attrNameLst>
                                          <p:attrName>ppt_x</p:attrName>
                                        </p:attrNameLst>
                                      </p:cBhvr>
                                    </p:anim>
                                    <p:anim from="(-#ppt_h/2)" to="(#ppt_y)" calcmode="lin" valueType="num">
                                      <p:cBhvr>
                                        <p:cTn id="27" dur="1000" fill="hold">
                                          <p:stCondLst>
                                            <p:cond delay="0"/>
                                          </p:stCondLst>
                                        </p:cTn>
                                        <p:tgtEl>
                                          <p:spTgt spid="6"/>
                                        </p:tgtEl>
                                        <p:attrNameLst>
                                          <p:attrName>ppt_y</p:attrName>
                                        </p:attrNameLst>
                                      </p:cBhvr>
                                    </p:anim>
                                    <p:animRot by="21600000">
                                      <p:cBhvr>
                                        <p:cTn id="28" dur="1000" fill="hold">
                                          <p:stCondLst>
                                            <p:cond delay="0"/>
                                          </p:stCondLst>
                                        </p:cTn>
                                        <p:tgtEl>
                                          <p:spTgt spid="6"/>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hold" display="0">
                  <p:stCondLst>
                    <p:cond delay="indefinite"/>
                  </p:stCondLst>
                  <p:endCondLst>
                    <p:cond evt="onStopAudio" delay="0">
                      <p:tgtEl>
                        <p:sldTgt/>
                      </p:tgtEl>
                    </p:cond>
                  </p:endCondLst>
                </p:cTn>
                <p:tgtEl>
                  <p:spTgt spid="3"/>
                </p:tgtEl>
              </p:cMediaNode>
            </p:audio>
          </p:childTnLst>
        </p:cTn>
      </p:par>
    </p:tnLst>
    <p:bldLst>
      <p:bldP spid="6"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642BDD23-81C4-436F-B2FC-20F9F30F9F10}"/>
              </a:ext>
            </a:extLst>
          </p:cNvPr>
          <p:cNvPicPr>
            <a:picLocks noChangeAspect="1"/>
          </p:cNvPicPr>
          <p:nvPr/>
        </p:nvPicPr>
        <p:blipFill>
          <a:blip r:embed="rId2"/>
          <a:stretch>
            <a:fillRect/>
          </a:stretch>
        </p:blipFill>
        <p:spPr>
          <a:xfrm rot="16200000">
            <a:off x="5231308" y="-2642694"/>
            <a:ext cx="1735299" cy="12186088"/>
          </a:xfrm>
          <a:prstGeom prst="rect">
            <a:avLst/>
          </a:prstGeom>
          <a:effectLst>
            <a:outerShdw blurRad="50800" dist="38100" dir="5400000" algn="t" rotWithShape="0">
              <a:prstClr val="black">
                <a:alpha val="40000"/>
              </a:prstClr>
            </a:outerShdw>
          </a:effectLst>
        </p:spPr>
      </p:pic>
      <p:grpSp>
        <p:nvGrpSpPr>
          <p:cNvPr id="2" name="组合 1">
            <a:extLst>
              <a:ext uri="{FF2B5EF4-FFF2-40B4-BE49-F238E27FC236}">
                <a16:creationId xmlns:a16="http://schemas.microsoft.com/office/drawing/2014/main" xmlns="" id="{D8B33965-7928-4759-B7B5-3A411B0F5FF9}"/>
              </a:ext>
            </a:extLst>
          </p:cNvPr>
          <p:cNvGrpSpPr/>
          <p:nvPr/>
        </p:nvGrpSpPr>
        <p:grpSpPr>
          <a:xfrm>
            <a:off x="3879178" y="883690"/>
            <a:ext cx="4629821" cy="4637440"/>
            <a:chOff x="3879178" y="883690"/>
            <a:chExt cx="4629821" cy="4637440"/>
          </a:xfrm>
        </p:grpSpPr>
        <p:grpSp>
          <p:nvGrpSpPr>
            <p:cNvPr id="5" name="组合 4">
              <a:extLst>
                <a:ext uri="{FF2B5EF4-FFF2-40B4-BE49-F238E27FC236}">
                  <a16:creationId xmlns:a16="http://schemas.microsoft.com/office/drawing/2014/main" xmlns="" id="{4EAC41E4-DFEE-4BC5-AEB8-071D5459DD1B}"/>
                </a:ext>
              </a:extLst>
            </p:cNvPr>
            <p:cNvGrpSpPr/>
            <p:nvPr/>
          </p:nvGrpSpPr>
          <p:grpSpPr>
            <a:xfrm>
              <a:off x="3879178" y="883690"/>
              <a:ext cx="4629821" cy="4637440"/>
              <a:chOff x="957944" y="2467429"/>
              <a:chExt cx="2315993" cy="2319804"/>
            </a:xfrm>
          </p:grpSpPr>
          <p:pic>
            <p:nvPicPr>
              <p:cNvPr id="6" name="图片 5">
                <a:extLst>
                  <a:ext uri="{FF2B5EF4-FFF2-40B4-BE49-F238E27FC236}">
                    <a16:creationId xmlns:a16="http://schemas.microsoft.com/office/drawing/2014/main" xmlns="" id="{7E9E52AF-7F8D-40D3-9752-4A8E2F11AF6B}"/>
                  </a:ext>
                </a:extLst>
              </p:cNvPr>
              <p:cNvPicPr>
                <a:picLocks noChangeAspect="1"/>
              </p:cNvPicPr>
              <p:nvPr/>
            </p:nvPicPr>
            <p:blipFill>
              <a:blip r:embed="rId3"/>
              <a:stretch>
                <a:fillRect/>
              </a:stretch>
            </p:blipFill>
            <p:spPr>
              <a:xfrm>
                <a:off x="957944" y="2467429"/>
                <a:ext cx="2315993" cy="2319804"/>
              </a:xfrm>
              <a:prstGeom prst="rect">
                <a:avLst/>
              </a:prstGeom>
              <a:effectLst>
                <a:outerShdw blurRad="50800" dist="38100" dir="5400000" algn="t" rotWithShape="0">
                  <a:prstClr val="black">
                    <a:alpha val="40000"/>
                  </a:prstClr>
                </a:outerShdw>
              </a:effectLst>
            </p:spPr>
          </p:pic>
          <p:pic>
            <p:nvPicPr>
              <p:cNvPr id="7" name="图片 6">
                <a:extLst>
                  <a:ext uri="{FF2B5EF4-FFF2-40B4-BE49-F238E27FC236}">
                    <a16:creationId xmlns:a16="http://schemas.microsoft.com/office/drawing/2014/main" xmlns="" id="{04A9328E-0386-44F3-8444-3AEEC044B705}"/>
                  </a:ext>
                </a:extLst>
              </p:cNvPr>
              <p:cNvPicPr>
                <a:picLocks noChangeAspect="1"/>
              </p:cNvPicPr>
              <p:nvPr/>
            </p:nvPicPr>
            <p:blipFill>
              <a:blip r:embed="rId4"/>
              <a:stretch>
                <a:fillRect/>
              </a:stretch>
            </p:blipFill>
            <p:spPr>
              <a:xfrm>
                <a:off x="1199256" y="2713402"/>
                <a:ext cx="1833503" cy="1834302"/>
              </a:xfrm>
              <a:prstGeom prst="rect">
                <a:avLst/>
              </a:prstGeom>
              <a:effectLst>
                <a:outerShdw blurRad="50800" dist="38100" dir="5400000" algn="t" rotWithShape="0">
                  <a:prstClr val="black">
                    <a:alpha val="40000"/>
                  </a:prstClr>
                </a:outerShdw>
              </a:effectLst>
            </p:spPr>
          </p:pic>
        </p:grpSp>
        <p:sp>
          <p:nvSpPr>
            <p:cNvPr id="8" name="矩形 7">
              <a:extLst>
                <a:ext uri="{FF2B5EF4-FFF2-40B4-BE49-F238E27FC236}">
                  <a16:creationId xmlns:a16="http://schemas.microsoft.com/office/drawing/2014/main" xmlns="" id="{70FA80C1-76E8-4AA1-94F3-46187B24CABF}"/>
                </a:ext>
              </a:extLst>
            </p:cNvPr>
            <p:cNvSpPr/>
            <p:nvPr/>
          </p:nvSpPr>
          <p:spPr>
            <a:xfrm>
              <a:off x="5002147" y="2249848"/>
              <a:ext cx="2383882" cy="461665"/>
            </a:xfrm>
            <a:prstGeom prst="rect">
              <a:avLst/>
            </a:prstGeom>
          </p:spPr>
          <p:txBody>
            <a:bodyPr wrap="square">
              <a:spAutoFit/>
            </a:bodyPr>
            <a:lstStyle/>
            <a:p>
              <a:pPr algn="ctr"/>
              <a:r>
                <a:rPr lang="zh-CN" altLang="en-US" sz="2400"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9" name="文本框 8">
              <a:extLst>
                <a:ext uri="{FF2B5EF4-FFF2-40B4-BE49-F238E27FC236}">
                  <a16:creationId xmlns:a16="http://schemas.microsoft.com/office/drawing/2014/main" xmlns="" id="{AEDD10C6-3F46-4941-AA72-3FB3D31BF533}"/>
                </a:ext>
              </a:extLst>
            </p:cNvPr>
            <p:cNvSpPr txBox="1"/>
            <p:nvPr/>
          </p:nvSpPr>
          <p:spPr>
            <a:xfrm>
              <a:off x="5753903" y="1567401"/>
              <a:ext cx="880369" cy="769441"/>
            </a:xfrm>
            <a:prstGeom prst="rect">
              <a:avLst/>
            </a:prstGeom>
            <a:noFill/>
          </p:spPr>
          <p:txBody>
            <a:bodyPr wrap="none" rtlCol="0">
              <a:spAutoFit/>
            </a:bodyPr>
            <a:lstStyle/>
            <a:p>
              <a:r>
                <a:rPr lang="en-US" altLang="zh-CN" sz="44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4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xmlns="" id="{FDB0DFD4-C7FD-4419-8665-4501F9A7612B}"/>
                </a:ext>
              </a:extLst>
            </p:cNvPr>
            <p:cNvSpPr/>
            <p:nvPr/>
          </p:nvSpPr>
          <p:spPr>
            <a:xfrm>
              <a:off x="4752637" y="2879655"/>
              <a:ext cx="2882900" cy="1200329"/>
            </a:xfrm>
            <a:prstGeom prst="rect">
              <a:avLst/>
            </a:prstGeom>
          </p:spPr>
          <p:txBody>
            <a:bodyPr wrap="square">
              <a:spAutoFit/>
            </a:bodyPr>
            <a:lstStyle/>
            <a:p>
              <a:pPr algn="ctr"/>
              <a:r>
                <a:rPr lang="zh-CN" altLang="en-US" dirty="0">
                  <a:solidFill>
                    <a:schemeClr val="bg1">
                      <a:lumMod val="50000"/>
                    </a:schemeClr>
                  </a:solidFill>
                </a:rPr>
                <a:t>请在此处添加详细描述文本，尽量与标题文本语言风格相符合，语言描述尽量简洁生动。</a:t>
              </a:r>
            </a:p>
          </p:txBody>
        </p:sp>
      </p:grpSp>
    </p:spTree>
    <p:extLst>
      <p:ext uri="{BB962C8B-B14F-4D97-AF65-F5344CB8AC3E}">
        <p14:creationId xmlns:p14="http://schemas.microsoft.com/office/powerpoint/2010/main" val="41111783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4*#ppt_w"/>
                                          </p:val>
                                        </p:tav>
                                        <p:tav tm="100000">
                                          <p:val>
                                            <p:strVal val="#ppt_w"/>
                                          </p:val>
                                        </p:tav>
                                      </p:tavLst>
                                    </p:anim>
                                    <p:anim calcmode="lin" valueType="num">
                                      <p:cBhvr>
                                        <p:cTn id="13"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D38A90F1-E92B-4CF5-8FAC-E703647D1ABC}"/>
              </a:ext>
            </a:extLst>
          </p:cNvPr>
          <p:cNvGrpSpPr/>
          <p:nvPr/>
        </p:nvGrpSpPr>
        <p:grpSpPr>
          <a:xfrm>
            <a:off x="1292920" y="3018072"/>
            <a:ext cx="8712968" cy="328532"/>
            <a:chOff x="534438" y="3368953"/>
            <a:chExt cx="10944224" cy="438144"/>
          </a:xfrm>
          <a:solidFill>
            <a:schemeClr val="bg1">
              <a:lumMod val="65000"/>
            </a:schemeClr>
          </a:solidFill>
        </p:grpSpPr>
        <p:sp>
          <p:nvSpPr>
            <p:cNvPr id="3" name="矩形 2">
              <a:extLst>
                <a:ext uri="{FF2B5EF4-FFF2-40B4-BE49-F238E27FC236}">
                  <a16:creationId xmlns:a16="http://schemas.microsoft.com/office/drawing/2014/main" xmlns="" id="{E84ED818-7F4A-4D23-BA0C-1BFD85A53237}"/>
                </a:ext>
              </a:extLst>
            </p:cNvPr>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grpSp>
          <p:nvGrpSpPr>
            <p:cNvPr id="4" name="组合 3">
              <a:extLst>
                <a:ext uri="{FF2B5EF4-FFF2-40B4-BE49-F238E27FC236}">
                  <a16:creationId xmlns:a16="http://schemas.microsoft.com/office/drawing/2014/main" xmlns="" id="{B3B20C45-22A1-47DB-ADAF-92BC6600FA35}"/>
                </a:ext>
              </a:extLst>
            </p:cNvPr>
            <p:cNvGrpSpPr/>
            <p:nvPr/>
          </p:nvGrpSpPr>
          <p:grpSpPr>
            <a:xfrm>
              <a:off x="534438" y="3368953"/>
              <a:ext cx="10944224" cy="438144"/>
              <a:chOff x="623889" y="3209929"/>
              <a:chExt cx="10944224" cy="438144"/>
            </a:xfrm>
            <a:grpFill/>
          </p:grpSpPr>
          <p:sp>
            <p:nvSpPr>
              <p:cNvPr id="5" name="矩形 4">
                <a:extLst>
                  <a:ext uri="{FF2B5EF4-FFF2-40B4-BE49-F238E27FC236}">
                    <a16:creationId xmlns:a16="http://schemas.microsoft.com/office/drawing/2014/main" xmlns="" id="{0AE024F0-FB9F-41D4-9825-6FA7C9C2A137}"/>
                  </a:ext>
                </a:extLst>
              </p:cNvPr>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6" name="矩形 5">
                <a:extLst>
                  <a:ext uri="{FF2B5EF4-FFF2-40B4-BE49-F238E27FC236}">
                    <a16:creationId xmlns:a16="http://schemas.microsoft.com/office/drawing/2014/main" xmlns="" id="{90266268-EB04-4C34-A41D-3100879F8899}"/>
                  </a:ext>
                </a:extLst>
              </p:cNvPr>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7" name="矩形 6">
                <a:extLst>
                  <a:ext uri="{FF2B5EF4-FFF2-40B4-BE49-F238E27FC236}">
                    <a16:creationId xmlns:a16="http://schemas.microsoft.com/office/drawing/2014/main" xmlns="" id="{F5DB4A73-251F-4F66-A5DB-48ADF05549CF}"/>
                  </a:ext>
                </a:extLst>
              </p:cNvPr>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8" name="矩形 7">
                <a:extLst>
                  <a:ext uri="{FF2B5EF4-FFF2-40B4-BE49-F238E27FC236}">
                    <a16:creationId xmlns:a16="http://schemas.microsoft.com/office/drawing/2014/main" xmlns="" id="{17B83BAF-EA38-4AF7-AF94-1F3062ADB77A}"/>
                  </a:ext>
                </a:extLst>
              </p:cNvPr>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9" name="矩形 8">
                <a:extLst>
                  <a:ext uri="{FF2B5EF4-FFF2-40B4-BE49-F238E27FC236}">
                    <a16:creationId xmlns:a16="http://schemas.microsoft.com/office/drawing/2014/main" xmlns="" id="{B7F16B22-958F-4E49-B2B6-DA7E186D971A}"/>
                  </a:ext>
                </a:extLst>
              </p:cNvPr>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10" name="矩形 9">
                <a:extLst>
                  <a:ext uri="{FF2B5EF4-FFF2-40B4-BE49-F238E27FC236}">
                    <a16:creationId xmlns:a16="http://schemas.microsoft.com/office/drawing/2014/main" xmlns="" id="{0607D721-E2C9-4B38-8EF7-C8FCC9E7F3BB}"/>
                  </a:ext>
                </a:extLst>
              </p:cNvPr>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11" name="等腰三角形 10">
                <a:extLst>
                  <a:ext uri="{FF2B5EF4-FFF2-40B4-BE49-F238E27FC236}">
                    <a16:creationId xmlns:a16="http://schemas.microsoft.com/office/drawing/2014/main" xmlns="" id="{D2F6D950-EA18-4AB5-9B6C-8810AA2F4165}"/>
                  </a:ext>
                </a:extLst>
              </p:cNvPr>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grpSp>
      </p:grpSp>
      <p:cxnSp>
        <p:nvCxnSpPr>
          <p:cNvPr id="12" name="肘形连接符 13">
            <a:extLst>
              <a:ext uri="{FF2B5EF4-FFF2-40B4-BE49-F238E27FC236}">
                <a16:creationId xmlns:a16="http://schemas.microsoft.com/office/drawing/2014/main" xmlns="" id="{EEE88CEE-2031-4155-8BB5-F0E5BE8CFE23}"/>
              </a:ext>
            </a:extLst>
          </p:cNvPr>
          <p:cNvCxnSpPr>
            <a:stCxn id="14" idx="3"/>
            <a:endCxn id="17" idx="1"/>
          </p:cNvCxnSpPr>
          <p:nvPr/>
        </p:nvCxnSpPr>
        <p:spPr>
          <a:xfrm rot="5400000" flipH="1" flipV="1">
            <a:off x="1882639" y="2497671"/>
            <a:ext cx="646842" cy="21854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xmlns="" id="{D5BF426E-D727-4FFC-82F8-C02FC8917DAE}"/>
              </a:ext>
            </a:extLst>
          </p:cNvPr>
          <p:cNvGrpSpPr/>
          <p:nvPr/>
        </p:nvGrpSpPr>
        <p:grpSpPr>
          <a:xfrm>
            <a:off x="1878239" y="2930364"/>
            <a:ext cx="437094" cy="507177"/>
            <a:chOff x="1109756" y="3090803"/>
            <a:chExt cx="583096" cy="676392"/>
          </a:xfrm>
          <a:solidFill>
            <a:srgbClr val="F4D09B"/>
          </a:solidFill>
        </p:grpSpPr>
        <p:sp>
          <p:nvSpPr>
            <p:cNvPr id="14" name="六边形 13">
              <a:extLst>
                <a:ext uri="{FF2B5EF4-FFF2-40B4-BE49-F238E27FC236}">
                  <a16:creationId xmlns:a16="http://schemas.microsoft.com/office/drawing/2014/main" xmlns="" id="{1BC69244-B517-4457-8C8D-BD29270FBB38}"/>
                </a:ext>
              </a:extLst>
            </p:cNvPr>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15" name="文本框 64">
              <a:extLst>
                <a:ext uri="{FF2B5EF4-FFF2-40B4-BE49-F238E27FC236}">
                  <a16:creationId xmlns:a16="http://schemas.microsoft.com/office/drawing/2014/main" xmlns="" id="{45DCC9F8-8BF7-4817-B829-7BFCB74A8A47}"/>
                </a:ext>
              </a:extLst>
            </p:cNvPr>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4</a:t>
              </a:r>
              <a:r>
                <a:rPr lang="zh-CN" altLang="en-US" sz="1200" b="1" dirty="0">
                  <a:solidFill>
                    <a:schemeClr val="bg1"/>
                  </a:solidFill>
                  <a:latin typeface="+mn-ea"/>
                </a:rPr>
                <a:t>月</a:t>
              </a:r>
            </a:p>
          </p:txBody>
        </p:sp>
      </p:grpSp>
      <p:grpSp>
        <p:nvGrpSpPr>
          <p:cNvPr id="16" name="组合 15">
            <a:extLst>
              <a:ext uri="{FF2B5EF4-FFF2-40B4-BE49-F238E27FC236}">
                <a16:creationId xmlns:a16="http://schemas.microsoft.com/office/drawing/2014/main" xmlns="" id="{DA2DD80F-CCFB-48F6-A86E-C3AA9AC25058}"/>
              </a:ext>
            </a:extLst>
          </p:cNvPr>
          <p:cNvGrpSpPr/>
          <p:nvPr/>
        </p:nvGrpSpPr>
        <p:grpSpPr>
          <a:xfrm>
            <a:off x="2315333" y="1955001"/>
            <a:ext cx="1059449" cy="864924"/>
            <a:chOff x="1853741" y="1952625"/>
            <a:chExt cx="1413335" cy="1153499"/>
          </a:xfrm>
          <a:solidFill>
            <a:schemeClr val="bg2"/>
          </a:solidFill>
        </p:grpSpPr>
        <p:sp>
          <p:nvSpPr>
            <p:cNvPr id="17" name="矩形 16">
              <a:extLst>
                <a:ext uri="{FF2B5EF4-FFF2-40B4-BE49-F238E27FC236}">
                  <a16:creationId xmlns:a16="http://schemas.microsoft.com/office/drawing/2014/main" xmlns="" id="{1FD7719F-0AF0-406D-95FF-F77D229DB06F}"/>
                </a:ext>
              </a:extLst>
            </p:cNvPr>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18" name="文本框 66">
              <a:extLst>
                <a:ext uri="{FF2B5EF4-FFF2-40B4-BE49-F238E27FC236}">
                  <a16:creationId xmlns:a16="http://schemas.microsoft.com/office/drawing/2014/main" xmlns="" id="{2FA3C80C-000E-4655-8F75-32AF476974E9}"/>
                </a:ext>
              </a:extLst>
            </p:cNvPr>
            <p:cNvSpPr txBox="1"/>
            <p:nvPr/>
          </p:nvSpPr>
          <p:spPr>
            <a:xfrm>
              <a:off x="1853742" y="1997871"/>
              <a:ext cx="1413334" cy="1108253"/>
            </a:xfrm>
            <a:prstGeom prst="rect">
              <a:avLst/>
            </a:prstGeom>
            <a:grpFill/>
          </p:spPr>
          <p:txBody>
            <a:bodyPr wrap="square" rtlCol="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在这里添加你的文字内容或者在此处插入图片</a:t>
              </a:r>
            </a:p>
          </p:txBody>
        </p:sp>
      </p:grpSp>
      <p:cxnSp>
        <p:nvCxnSpPr>
          <p:cNvPr id="19" name="肘形连接符 20">
            <a:extLst>
              <a:ext uri="{FF2B5EF4-FFF2-40B4-BE49-F238E27FC236}">
                <a16:creationId xmlns:a16="http://schemas.microsoft.com/office/drawing/2014/main" xmlns="" id="{CAE07C58-1FB8-4E7D-8B8C-DE14B16A38A9}"/>
              </a:ext>
            </a:extLst>
          </p:cNvPr>
          <p:cNvCxnSpPr>
            <a:stCxn id="21" idx="3"/>
            <a:endCxn id="24" idx="1"/>
          </p:cNvCxnSpPr>
          <p:nvPr/>
        </p:nvCxnSpPr>
        <p:spPr>
          <a:xfrm rot="5400000" flipH="1" flipV="1">
            <a:off x="3816925" y="2497671"/>
            <a:ext cx="646842"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xmlns="" id="{D00C6AAE-F5FB-41A2-ACE7-8C6A1D7855E6}"/>
              </a:ext>
            </a:extLst>
          </p:cNvPr>
          <p:cNvGrpSpPr/>
          <p:nvPr/>
        </p:nvGrpSpPr>
        <p:grpSpPr>
          <a:xfrm>
            <a:off x="3812525" y="2930364"/>
            <a:ext cx="437094" cy="507177"/>
            <a:chOff x="1109756" y="3090803"/>
            <a:chExt cx="583096" cy="676392"/>
          </a:xfrm>
          <a:solidFill>
            <a:srgbClr val="F4D09B"/>
          </a:solidFill>
        </p:grpSpPr>
        <p:sp>
          <p:nvSpPr>
            <p:cNvPr id="21" name="六边形 20">
              <a:extLst>
                <a:ext uri="{FF2B5EF4-FFF2-40B4-BE49-F238E27FC236}">
                  <a16:creationId xmlns:a16="http://schemas.microsoft.com/office/drawing/2014/main" xmlns="" id="{00283DAB-6476-45CF-BCBD-AD19AD91F29E}"/>
                </a:ext>
              </a:extLst>
            </p:cNvPr>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2" name="文本框 72">
              <a:extLst>
                <a:ext uri="{FF2B5EF4-FFF2-40B4-BE49-F238E27FC236}">
                  <a16:creationId xmlns:a16="http://schemas.microsoft.com/office/drawing/2014/main" xmlns="" id="{6EF23113-DF0B-44CB-9E0E-F726A271D53E}"/>
                </a:ext>
              </a:extLst>
            </p:cNvPr>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6</a:t>
              </a:r>
              <a:r>
                <a:rPr lang="zh-CN" altLang="en-US" sz="1200" b="1" dirty="0">
                  <a:solidFill>
                    <a:schemeClr val="bg1"/>
                  </a:solidFill>
                  <a:latin typeface="+mn-ea"/>
                </a:rPr>
                <a:t>月</a:t>
              </a:r>
            </a:p>
          </p:txBody>
        </p:sp>
      </p:grpSp>
      <p:grpSp>
        <p:nvGrpSpPr>
          <p:cNvPr id="23" name="组合 22">
            <a:extLst>
              <a:ext uri="{FF2B5EF4-FFF2-40B4-BE49-F238E27FC236}">
                <a16:creationId xmlns:a16="http://schemas.microsoft.com/office/drawing/2014/main" xmlns="" id="{A9B3D63D-B196-45BA-8226-028DE78A11B4}"/>
              </a:ext>
            </a:extLst>
          </p:cNvPr>
          <p:cNvGrpSpPr/>
          <p:nvPr/>
        </p:nvGrpSpPr>
        <p:grpSpPr>
          <a:xfrm>
            <a:off x="4249620" y="1955001"/>
            <a:ext cx="1059449" cy="864924"/>
            <a:chOff x="1853741" y="1952625"/>
            <a:chExt cx="1413335" cy="1153499"/>
          </a:xfrm>
          <a:solidFill>
            <a:schemeClr val="bg2"/>
          </a:solidFill>
        </p:grpSpPr>
        <p:sp>
          <p:nvSpPr>
            <p:cNvPr id="24" name="矩形 23">
              <a:extLst>
                <a:ext uri="{FF2B5EF4-FFF2-40B4-BE49-F238E27FC236}">
                  <a16:creationId xmlns:a16="http://schemas.microsoft.com/office/drawing/2014/main" xmlns="" id="{6BA19505-FAE7-4822-A5F9-7F4864F551D5}"/>
                </a:ext>
              </a:extLst>
            </p:cNvPr>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25" name="文本框 75">
              <a:extLst>
                <a:ext uri="{FF2B5EF4-FFF2-40B4-BE49-F238E27FC236}">
                  <a16:creationId xmlns:a16="http://schemas.microsoft.com/office/drawing/2014/main" xmlns="" id="{3C3F5EE0-879B-4309-9C54-0529C081E1E2}"/>
                </a:ext>
              </a:extLst>
            </p:cNvPr>
            <p:cNvSpPr txBox="1"/>
            <p:nvPr/>
          </p:nvSpPr>
          <p:spPr>
            <a:xfrm>
              <a:off x="1853742" y="1997871"/>
              <a:ext cx="1413334" cy="1108253"/>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26" name="肘形连接符 27">
            <a:extLst>
              <a:ext uri="{FF2B5EF4-FFF2-40B4-BE49-F238E27FC236}">
                <a16:creationId xmlns:a16="http://schemas.microsoft.com/office/drawing/2014/main" xmlns="" id="{EAB4C6EA-1F6B-43C9-A4E7-C094D0B8599A}"/>
              </a:ext>
            </a:extLst>
          </p:cNvPr>
          <p:cNvCxnSpPr>
            <a:stCxn id="28" idx="3"/>
            <a:endCxn id="31" idx="1"/>
          </p:cNvCxnSpPr>
          <p:nvPr/>
        </p:nvCxnSpPr>
        <p:spPr>
          <a:xfrm rot="5400000" flipH="1" flipV="1">
            <a:off x="5751212" y="2497671"/>
            <a:ext cx="646842" cy="21854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xmlns="" id="{A941014C-3873-4071-ADC3-AA7CFC70ADC3}"/>
              </a:ext>
            </a:extLst>
          </p:cNvPr>
          <p:cNvGrpSpPr/>
          <p:nvPr/>
        </p:nvGrpSpPr>
        <p:grpSpPr>
          <a:xfrm>
            <a:off x="5746812" y="2930364"/>
            <a:ext cx="437094" cy="507177"/>
            <a:chOff x="1109756" y="3090803"/>
            <a:chExt cx="583096" cy="676392"/>
          </a:xfrm>
          <a:solidFill>
            <a:srgbClr val="F4D09B"/>
          </a:solidFill>
        </p:grpSpPr>
        <p:sp>
          <p:nvSpPr>
            <p:cNvPr id="28" name="六边形 27">
              <a:extLst>
                <a:ext uri="{FF2B5EF4-FFF2-40B4-BE49-F238E27FC236}">
                  <a16:creationId xmlns:a16="http://schemas.microsoft.com/office/drawing/2014/main" xmlns="" id="{FEB36864-653E-4E2F-812A-24C6B3CC43C3}"/>
                </a:ext>
              </a:extLst>
            </p:cNvPr>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9" name="文本框 79">
              <a:extLst>
                <a:ext uri="{FF2B5EF4-FFF2-40B4-BE49-F238E27FC236}">
                  <a16:creationId xmlns:a16="http://schemas.microsoft.com/office/drawing/2014/main" xmlns="" id="{C1056334-A4BD-4C0A-80E6-DC6B95BEE125}"/>
                </a:ext>
              </a:extLst>
            </p:cNvPr>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8</a:t>
              </a:r>
              <a:r>
                <a:rPr lang="zh-CN" altLang="en-US" sz="1200" b="1" dirty="0">
                  <a:solidFill>
                    <a:schemeClr val="bg1"/>
                  </a:solidFill>
                  <a:latin typeface="+mn-ea"/>
                </a:rPr>
                <a:t>月</a:t>
              </a:r>
            </a:p>
          </p:txBody>
        </p:sp>
      </p:grpSp>
      <p:grpSp>
        <p:nvGrpSpPr>
          <p:cNvPr id="30" name="组合 29">
            <a:extLst>
              <a:ext uri="{FF2B5EF4-FFF2-40B4-BE49-F238E27FC236}">
                <a16:creationId xmlns:a16="http://schemas.microsoft.com/office/drawing/2014/main" xmlns="" id="{957961A4-4677-4BDF-BEE8-B8A86C4548DF}"/>
              </a:ext>
            </a:extLst>
          </p:cNvPr>
          <p:cNvGrpSpPr/>
          <p:nvPr/>
        </p:nvGrpSpPr>
        <p:grpSpPr>
          <a:xfrm>
            <a:off x="6183906" y="1955001"/>
            <a:ext cx="1059449" cy="864924"/>
            <a:chOff x="1853741" y="1952625"/>
            <a:chExt cx="1413335" cy="1153499"/>
          </a:xfrm>
          <a:solidFill>
            <a:schemeClr val="bg2"/>
          </a:solidFill>
        </p:grpSpPr>
        <p:sp>
          <p:nvSpPr>
            <p:cNvPr id="31" name="矩形 30">
              <a:extLst>
                <a:ext uri="{FF2B5EF4-FFF2-40B4-BE49-F238E27FC236}">
                  <a16:creationId xmlns:a16="http://schemas.microsoft.com/office/drawing/2014/main" xmlns="" id="{F9C0F06D-CE21-4BB7-B58A-40F8556C7C5E}"/>
                </a:ext>
              </a:extLst>
            </p:cNvPr>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32" name="文本框 82">
              <a:extLst>
                <a:ext uri="{FF2B5EF4-FFF2-40B4-BE49-F238E27FC236}">
                  <a16:creationId xmlns:a16="http://schemas.microsoft.com/office/drawing/2014/main" xmlns="" id="{5DBDCE8D-F88C-434A-9D16-580E788BC595}"/>
                </a:ext>
              </a:extLst>
            </p:cNvPr>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33" name="肘形连接符 34">
            <a:extLst>
              <a:ext uri="{FF2B5EF4-FFF2-40B4-BE49-F238E27FC236}">
                <a16:creationId xmlns:a16="http://schemas.microsoft.com/office/drawing/2014/main" xmlns="" id="{39945173-B665-49CB-99F5-4B1935AE8AE1}"/>
              </a:ext>
            </a:extLst>
          </p:cNvPr>
          <p:cNvCxnSpPr>
            <a:stCxn id="35" idx="3"/>
            <a:endCxn id="38" idx="1"/>
          </p:cNvCxnSpPr>
          <p:nvPr/>
        </p:nvCxnSpPr>
        <p:spPr>
          <a:xfrm rot="5400000" flipH="1" flipV="1">
            <a:off x="7685499" y="2497671"/>
            <a:ext cx="64684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a16="http://schemas.microsoft.com/office/drawing/2014/main" xmlns="" id="{67DEB823-F41D-4DF4-A28D-9C2348BAEEEE}"/>
              </a:ext>
            </a:extLst>
          </p:cNvPr>
          <p:cNvGrpSpPr/>
          <p:nvPr/>
        </p:nvGrpSpPr>
        <p:grpSpPr>
          <a:xfrm>
            <a:off x="7628612" y="2930364"/>
            <a:ext cx="539779" cy="507177"/>
            <a:chOff x="1039738" y="3090803"/>
            <a:chExt cx="720080" cy="676392"/>
          </a:xfrm>
          <a:solidFill>
            <a:srgbClr val="F4D09B"/>
          </a:solidFill>
        </p:grpSpPr>
        <p:sp>
          <p:nvSpPr>
            <p:cNvPr id="35" name="六边形 34">
              <a:extLst>
                <a:ext uri="{FF2B5EF4-FFF2-40B4-BE49-F238E27FC236}">
                  <a16:creationId xmlns:a16="http://schemas.microsoft.com/office/drawing/2014/main" xmlns="" id="{9281907E-2C48-4241-8646-7569E83A64EA}"/>
                </a:ext>
              </a:extLst>
            </p:cNvPr>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36" name="文本框 86">
              <a:extLst>
                <a:ext uri="{FF2B5EF4-FFF2-40B4-BE49-F238E27FC236}">
                  <a16:creationId xmlns:a16="http://schemas.microsoft.com/office/drawing/2014/main" xmlns="" id="{5223AD0C-9246-4921-9BCE-5A0F10A18F11}"/>
                </a:ext>
              </a:extLst>
            </p:cNvPr>
            <p:cNvSpPr txBox="1"/>
            <p:nvPr/>
          </p:nvSpPr>
          <p:spPr>
            <a:xfrm>
              <a:off x="1039738" y="3231615"/>
              <a:ext cx="720080" cy="369417"/>
            </a:xfrm>
            <a:prstGeom prst="rect">
              <a:avLst/>
            </a:prstGeom>
            <a:noFill/>
          </p:spPr>
          <p:txBody>
            <a:bodyPr wrap="square" rtlCol="0">
              <a:spAutoFit/>
            </a:bodyPr>
            <a:lstStyle/>
            <a:p>
              <a:pPr algn="ctr"/>
              <a:r>
                <a:rPr lang="en-US" altLang="zh-CN" sz="1200" b="1" dirty="0">
                  <a:solidFill>
                    <a:schemeClr val="bg1"/>
                  </a:solidFill>
                  <a:latin typeface="+mn-ea"/>
                </a:rPr>
                <a:t>10</a:t>
              </a:r>
              <a:r>
                <a:rPr lang="zh-CN" altLang="en-US" sz="1200" b="1" dirty="0">
                  <a:solidFill>
                    <a:schemeClr val="bg1"/>
                  </a:solidFill>
                  <a:latin typeface="+mn-ea"/>
                </a:rPr>
                <a:t>月</a:t>
              </a:r>
            </a:p>
          </p:txBody>
        </p:sp>
      </p:grpSp>
      <p:grpSp>
        <p:nvGrpSpPr>
          <p:cNvPr id="37" name="组合 36">
            <a:extLst>
              <a:ext uri="{FF2B5EF4-FFF2-40B4-BE49-F238E27FC236}">
                <a16:creationId xmlns:a16="http://schemas.microsoft.com/office/drawing/2014/main" xmlns="" id="{FEEB4EBF-F1B7-4333-AEE3-5832CE748C47}"/>
              </a:ext>
            </a:extLst>
          </p:cNvPr>
          <p:cNvGrpSpPr/>
          <p:nvPr/>
        </p:nvGrpSpPr>
        <p:grpSpPr>
          <a:xfrm>
            <a:off x="8118193" y="1955001"/>
            <a:ext cx="1059449" cy="864924"/>
            <a:chOff x="1853741" y="1952625"/>
            <a:chExt cx="1413335" cy="1153499"/>
          </a:xfrm>
          <a:solidFill>
            <a:schemeClr val="bg2"/>
          </a:solidFill>
        </p:grpSpPr>
        <p:sp>
          <p:nvSpPr>
            <p:cNvPr id="38" name="矩形 37">
              <a:extLst>
                <a:ext uri="{FF2B5EF4-FFF2-40B4-BE49-F238E27FC236}">
                  <a16:creationId xmlns:a16="http://schemas.microsoft.com/office/drawing/2014/main" xmlns="" id="{348ADAF5-C231-4992-8C4D-1D4BDE94BF80}"/>
                </a:ext>
              </a:extLst>
            </p:cNvPr>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39" name="文本框 89">
              <a:extLst>
                <a:ext uri="{FF2B5EF4-FFF2-40B4-BE49-F238E27FC236}">
                  <a16:creationId xmlns:a16="http://schemas.microsoft.com/office/drawing/2014/main" xmlns="" id="{6695F0BE-6330-449A-BC36-651D52CB78DA}"/>
                </a:ext>
              </a:extLst>
            </p:cNvPr>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40" name="肘形连接符 41">
            <a:extLst>
              <a:ext uri="{FF2B5EF4-FFF2-40B4-BE49-F238E27FC236}">
                <a16:creationId xmlns:a16="http://schemas.microsoft.com/office/drawing/2014/main" xmlns="" id="{CE5795D8-1A7D-4101-891C-0D0683469A88}"/>
              </a:ext>
            </a:extLst>
          </p:cNvPr>
          <p:cNvCxnSpPr>
            <a:stCxn id="42" idx="0"/>
            <a:endCxn id="45" idx="1"/>
          </p:cNvCxnSpPr>
          <p:nvPr/>
        </p:nvCxnSpPr>
        <p:spPr>
          <a:xfrm rot="16200000" flipH="1">
            <a:off x="2850113" y="36513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1" name="组合 40">
            <a:extLst>
              <a:ext uri="{FF2B5EF4-FFF2-40B4-BE49-F238E27FC236}">
                <a16:creationId xmlns:a16="http://schemas.microsoft.com/office/drawing/2014/main" xmlns="" id="{5B703E46-813D-4FC2-B603-42B749007269}"/>
              </a:ext>
            </a:extLst>
          </p:cNvPr>
          <p:cNvGrpSpPr/>
          <p:nvPr/>
        </p:nvGrpSpPr>
        <p:grpSpPr>
          <a:xfrm>
            <a:off x="2845382" y="2930364"/>
            <a:ext cx="437094" cy="507177"/>
            <a:chOff x="1109756" y="3090803"/>
            <a:chExt cx="583096" cy="676392"/>
          </a:xfrm>
          <a:solidFill>
            <a:srgbClr val="B4C0D2"/>
          </a:solidFill>
        </p:grpSpPr>
        <p:sp>
          <p:nvSpPr>
            <p:cNvPr id="42" name="六边形 41">
              <a:extLst>
                <a:ext uri="{FF2B5EF4-FFF2-40B4-BE49-F238E27FC236}">
                  <a16:creationId xmlns:a16="http://schemas.microsoft.com/office/drawing/2014/main" xmlns="" id="{765E33A4-0A0E-4938-8DEF-EC9C824E9C80}"/>
                </a:ext>
              </a:extLst>
            </p:cNvPr>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43" name="文本框 93">
              <a:extLst>
                <a:ext uri="{FF2B5EF4-FFF2-40B4-BE49-F238E27FC236}">
                  <a16:creationId xmlns:a16="http://schemas.microsoft.com/office/drawing/2014/main" xmlns="" id="{5FDCFC8E-C078-4DA7-A62F-39881232915A}"/>
                </a:ext>
              </a:extLst>
            </p:cNvPr>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5</a:t>
              </a:r>
              <a:r>
                <a:rPr lang="zh-CN" altLang="en-US" sz="1200" b="1" dirty="0">
                  <a:solidFill>
                    <a:schemeClr val="bg1"/>
                  </a:solidFill>
                  <a:latin typeface="+mn-ea"/>
                </a:rPr>
                <a:t>月</a:t>
              </a:r>
            </a:p>
          </p:txBody>
        </p:sp>
      </p:grpSp>
      <p:grpSp>
        <p:nvGrpSpPr>
          <p:cNvPr id="44" name="组合 43">
            <a:extLst>
              <a:ext uri="{FF2B5EF4-FFF2-40B4-BE49-F238E27FC236}">
                <a16:creationId xmlns:a16="http://schemas.microsoft.com/office/drawing/2014/main" xmlns="" id="{B7AC7255-4508-4D4E-B080-F7D25092B593}"/>
              </a:ext>
            </a:extLst>
          </p:cNvPr>
          <p:cNvGrpSpPr/>
          <p:nvPr/>
        </p:nvGrpSpPr>
        <p:grpSpPr>
          <a:xfrm>
            <a:off x="3282477" y="3755201"/>
            <a:ext cx="1059449" cy="864924"/>
            <a:chOff x="1853741" y="1952625"/>
            <a:chExt cx="1413335" cy="1153499"/>
          </a:xfrm>
          <a:solidFill>
            <a:schemeClr val="bg2"/>
          </a:solidFill>
        </p:grpSpPr>
        <p:sp>
          <p:nvSpPr>
            <p:cNvPr id="45" name="矩形 44">
              <a:extLst>
                <a:ext uri="{FF2B5EF4-FFF2-40B4-BE49-F238E27FC236}">
                  <a16:creationId xmlns:a16="http://schemas.microsoft.com/office/drawing/2014/main" xmlns="" id="{8FD90270-8B12-42C9-B8D5-254E6CCA8BA9}"/>
                </a:ext>
              </a:extLst>
            </p:cNvPr>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46" name="文本框 96">
              <a:extLst>
                <a:ext uri="{FF2B5EF4-FFF2-40B4-BE49-F238E27FC236}">
                  <a16:creationId xmlns:a16="http://schemas.microsoft.com/office/drawing/2014/main" xmlns="" id="{7B2999DD-D29E-4E19-A45B-D0E9F697EA8A}"/>
                </a:ext>
              </a:extLst>
            </p:cNvPr>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47" name="肘形连接符 48">
            <a:extLst>
              <a:ext uri="{FF2B5EF4-FFF2-40B4-BE49-F238E27FC236}">
                <a16:creationId xmlns:a16="http://schemas.microsoft.com/office/drawing/2014/main" xmlns="" id="{652DF1DC-6EE7-47A2-8F82-0863B9C5DE12}"/>
              </a:ext>
            </a:extLst>
          </p:cNvPr>
          <p:cNvCxnSpPr>
            <a:stCxn id="49" idx="0"/>
            <a:endCxn id="52" idx="1"/>
          </p:cNvCxnSpPr>
          <p:nvPr/>
        </p:nvCxnSpPr>
        <p:spPr>
          <a:xfrm rot="16200000" flipH="1">
            <a:off x="4784399" y="36513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8" name="组合 47">
            <a:extLst>
              <a:ext uri="{FF2B5EF4-FFF2-40B4-BE49-F238E27FC236}">
                <a16:creationId xmlns:a16="http://schemas.microsoft.com/office/drawing/2014/main" xmlns="" id="{6B9FC9A0-CED1-45A4-958C-6BC237241ABF}"/>
              </a:ext>
            </a:extLst>
          </p:cNvPr>
          <p:cNvGrpSpPr/>
          <p:nvPr/>
        </p:nvGrpSpPr>
        <p:grpSpPr>
          <a:xfrm>
            <a:off x="4779668" y="2930364"/>
            <a:ext cx="437094" cy="507177"/>
            <a:chOff x="1109756" y="3090803"/>
            <a:chExt cx="583096" cy="676392"/>
          </a:xfrm>
          <a:solidFill>
            <a:srgbClr val="B4C0D2"/>
          </a:solidFill>
        </p:grpSpPr>
        <p:sp>
          <p:nvSpPr>
            <p:cNvPr id="49" name="六边形 48">
              <a:extLst>
                <a:ext uri="{FF2B5EF4-FFF2-40B4-BE49-F238E27FC236}">
                  <a16:creationId xmlns:a16="http://schemas.microsoft.com/office/drawing/2014/main" xmlns="" id="{50037D68-F884-453E-AC6F-F83A225C9DFD}"/>
                </a:ext>
              </a:extLst>
            </p:cNvPr>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50" name="文本框 101">
              <a:extLst>
                <a:ext uri="{FF2B5EF4-FFF2-40B4-BE49-F238E27FC236}">
                  <a16:creationId xmlns:a16="http://schemas.microsoft.com/office/drawing/2014/main" xmlns="" id="{2B1F08C4-3F50-4B13-8011-B5CED348B2BA}"/>
                </a:ext>
              </a:extLst>
            </p:cNvPr>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7</a:t>
              </a:r>
              <a:r>
                <a:rPr lang="zh-CN" altLang="en-US" sz="1200" b="1" dirty="0">
                  <a:solidFill>
                    <a:schemeClr val="bg1"/>
                  </a:solidFill>
                  <a:latin typeface="+mn-ea"/>
                </a:rPr>
                <a:t>月</a:t>
              </a:r>
            </a:p>
          </p:txBody>
        </p:sp>
      </p:grpSp>
      <p:grpSp>
        <p:nvGrpSpPr>
          <p:cNvPr id="51" name="组合 50">
            <a:extLst>
              <a:ext uri="{FF2B5EF4-FFF2-40B4-BE49-F238E27FC236}">
                <a16:creationId xmlns:a16="http://schemas.microsoft.com/office/drawing/2014/main" xmlns="" id="{AB4DC0E1-D33D-4339-8440-9721C5E7E1F2}"/>
              </a:ext>
            </a:extLst>
          </p:cNvPr>
          <p:cNvGrpSpPr/>
          <p:nvPr/>
        </p:nvGrpSpPr>
        <p:grpSpPr>
          <a:xfrm>
            <a:off x="5216763" y="3755201"/>
            <a:ext cx="1059449" cy="864924"/>
            <a:chOff x="1853741" y="1952625"/>
            <a:chExt cx="1413335" cy="1153499"/>
          </a:xfrm>
          <a:solidFill>
            <a:schemeClr val="bg2"/>
          </a:solidFill>
        </p:grpSpPr>
        <p:sp>
          <p:nvSpPr>
            <p:cNvPr id="52" name="矩形 51">
              <a:extLst>
                <a:ext uri="{FF2B5EF4-FFF2-40B4-BE49-F238E27FC236}">
                  <a16:creationId xmlns:a16="http://schemas.microsoft.com/office/drawing/2014/main" xmlns="" id="{8E1B0DFA-BCAE-435D-B526-14E893949E5D}"/>
                </a:ext>
              </a:extLst>
            </p:cNvPr>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53" name="文本框 104">
              <a:extLst>
                <a:ext uri="{FF2B5EF4-FFF2-40B4-BE49-F238E27FC236}">
                  <a16:creationId xmlns:a16="http://schemas.microsoft.com/office/drawing/2014/main" xmlns="" id="{2B5D13F7-1742-458A-8DE6-8F1F130F7784}"/>
                </a:ext>
              </a:extLst>
            </p:cNvPr>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54" name="肘形连接符 55">
            <a:extLst>
              <a:ext uri="{FF2B5EF4-FFF2-40B4-BE49-F238E27FC236}">
                <a16:creationId xmlns:a16="http://schemas.microsoft.com/office/drawing/2014/main" xmlns="" id="{C68C3938-5902-42F7-A869-92F3CB2E9D7A}"/>
              </a:ext>
            </a:extLst>
          </p:cNvPr>
          <p:cNvCxnSpPr>
            <a:stCxn id="56" idx="0"/>
            <a:endCxn id="59" idx="1"/>
          </p:cNvCxnSpPr>
          <p:nvPr/>
        </p:nvCxnSpPr>
        <p:spPr>
          <a:xfrm rot="16200000" flipH="1">
            <a:off x="6706824" y="3639497"/>
            <a:ext cx="669904"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5" name="组合 54">
            <a:extLst>
              <a:ext uri="{FF2B5EF4-FFF2-40B4-BE49-F238E27FC236}">
                <a16:creationId xmlns:a16="http://schemas.microsoft.com/office/drawing/2014/main" xmlns="" id="{C237CCFD-6794-4684-9C19-C1591806AD53}"/>
              </a:ext>
            </a:extLst>
          </p:cNvPr>
          <p:cNvGrpSpPr/>
          <p:nvPr/>
        </p:nvGrpSpPr>
        <p:grpSpPr>
          <a:xfrm>
            <a:off x="6713955" y="2906641"/>
            <a:ext cx="437094" cy="507177"/>
            <a:chOff x="1109756" y="3090803"/>
            <a:chExt cx="583096" cy="676392"/>
          </a:xfrm>
          <a:solidFill>
            <a:srgbClr val="B4C0D2"/>
          </a:solidFill>
        </p:grpSpPr>
        <p:sp>
          <p:nvSpPr>
            <p:cNvPr id="56" name="六边形 55">
              <a:extLst>
                <a:ext uri="{FF2B5EF4-FFF2-40B4-BE49-F238E27FC236}">
                  <a16:creationId xmlns:a16="http://schemas.microsoft.com/office/drawing/2014/main" xmlns="" id="{4C904C75-20D7-4032-A44B-6835C67A146D}"/>
                </a:ext>
              </a:extLst>
            </p:cNvPr>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57" name="文本框 108">
              <a:extLst>
                <a:ext uri="{FF2B5EF4-FFF2-40B4-BE49-F238E27FC236}">
                  <a16:creationId xmlns:a16="http://schemas.microsoft.com/office/drawing/2014/main" xmlns="" id="{DBB47015-B795-4021-BD16-21D492946D2E}"/>
                </a:ext>
              </a:extLst>
            </p:cNvPr>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9</a:t>
              </a:r>
              <a:r>
                <a:rPr lang="zh-CN" altLang="en-US" sz="1200" b="1" dirty="0">
                  <a:solidFill>
                    <a:schemeClr val="bg1"/>
                  </a:solidFill>
                  <a:latin typeface="+mn-ea"/>
                </a:rPr>
                <a:t>月</a:t>
              </a:r>
            </a:p>
          </p:txBody>
        </p:sp>
      </p:grpSp>
      <p:grpSp>
        <p:nvGrpSpPr>
          <p:cNvPr id="58" name="组合 57">
            <a:extLst>
              <a:ext uri="{FF2B5EF4-FFF2-40B4-BE49-F238E27FC236}">
                <a16:creationId xmlns:a16="http://schemas.microsoft.com/office/drawing/2014/main" xmlns="" id="{2EE80A4D-E949-41ED-8979-90B03347AA73}"/>
              </a:ext>
            </a:extLst>
          </p:cNvPr>
          <p:cNvGrpSpPr/>
          <p:nvPr/>
        </p:nvGrpSpPr>
        <p:grpSpPr>
          <a:xfrm>
            <a:off x="7151050" y="3755201"/>
            <a:ext cx="1059449" cy="864924"/>
            <a:chOff x="1853741" y="1952625"/>
            <a:chExt cx="1413335" cy="1153499"/>
          </a:xfrm>
          <a:solidFill>
            <a:schemeClr val="bg2"/>
          </a:solidFill>
        </p:grpSpPr>
        <p:sp>
          <p:nvSpPr>
            <p:cNvPr id="59" name="矩形 58">
              <a:extLst>
                <a:ext uri="{FF2B5EF4-FFF2-40B4-BE49-F238E27FC236}">
                  <a16:creationId xmlns:a16="http://schemas.microsoft.com/office/drawing/2014/main" xmlns="" id="{E9A2079A-7DCC-4196-9A03-CC008D8A7C88}"/>
                </a:ext>
              </a:extLst>
            </p:cNvPr>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60" name="文本框 111">
              <a:extLst>
                <a:ext uri="{FF2B5EF4-FFF2-40B4-BE49-F238E27FC236}">
                  <a16:creationId xmlns:a16="http://schemas.microsoft.com/office/drawing/2014/main" xmlns="" id="{0D467820-6968-4BDE-9BCF-54AE14197E32}"/>
                </a:ext>
              </a:extLst>
            </p:cNvPr>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grpSp>
        <p:nvGrpSpPr>
          <p:cNvPr id="61" name="组合 60">
            <a:extLst>
              <a:ext uri="{FF2B5EF4-FFF2-40B4-BE49-F238E27FC236}">
                <a16:creationId xmlns:a16="http://schemas.microsoft.com/office/drawing/2014/main" xmlns="" id="{D82284AB-57EC-4AA8-8105-3BCF9F496991}"/>
              </a:ext>
            </a:extLst>
          </p:cNvPr>
          <p:cNvGrpSpPr/>
          <p:nvPr/>
        </p:nvGrpSpPr>
        <p:grpSpPr>
          <a:xfrm>
            <a:off x="8582981" y="2906641"/>
            <a:ext cx="545841" cy="507177"/>
            <a:chOff x="1022698" y="3090803"/>
            <a:chExt cx="728167" cy="676392"/>
          </a:xfrm>
          <a:solidFill>
            <a:srgbClr val="B4C0D2"/>
          </a:solidFill>
        </p:grpSpPr>
        <p:sp>
          <p:nvSpPr>
            <p:cNvPr id="62" name="六边形 61">
              <a:extLst>
                <a:ext uri="{FF2B5EF4-FFF2-40B4-BE49-F238E27FC236}">
                  <a16:creationId xmlns:a16="http://schemas.microsoft.com/office/drawing/2014/main" xmlns="" id="{EDA004DC-0DB6-4364-B426-11CDC887EFF4}"/>
                </a:ext>
              </a:extLst>
            </p:cNvPr>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63" name="文本框 114">
              <a:extLst>
                <a:ext uri="{FF2B5EF4-FFF2-40B4-BE49-F238E27FC236}">
                  <a16:creationId xmlns:a16="http://schemas.microsoft.com/office/drawing/2014/main" xmlns="" id="{98413676-D061-4CC0-AF9B-91B468ADFA22}"/>
                </a:ext>
              </a:extLst>
            </p:cNvPr>
            <p:cNvSpPr txBox="1"/>
            <p:nvPr/>
          </p:nvSpPr>
          <p:spPr>
            <a:xfrm>
              <a:off x="1022698" y="3231615"/>
              <a:ext cx="728167" cy="369417"/>
            </a:xfrm>
            <a:prstGeom prst="rect">
              <a:avLst/>
            </a:prstGeom>
            <a:noFill/>
            <a:ln>
              <a:noFill/>
            </a:ln>
          </p:spPr>
          <p:txBody>
            <a:bodyPr wrap="square" rtlCol="0">
              <a:spAutoFit/>
            </a:bodyPr>
            <a:lstStyle/>
            <a:p>
              <a:pPr algn="ctr"/>
              <a:r>
                <a:rPr lang="en-US" altLang="zh-CN" sz="1200" b="1" dirty="0">
                  <a:solidFill>
                    <a:schemeClr val="bg1"/>
                  </a:solidFill>
                  <a:latin typeface="+mn-ea"/>
                </a:rPr>
                <a:t>11</a:t>
              </a:r>
              <a:r>
                <a:rPr lang="zh-CN" altLang="en-US" sz="1200" b="1" dirty="0">
                  <a:solidFill>
                    <a:schemeClr val="bg1"/>
                  </a:solidFill>
                  <a:latin typeface="+mn-ea"/>
                </a:rPr>
                <a:t>月</a:t>
              </a:r>
            </a:p>
          </p:txBody>
        </p:sp>
      </p:grpSp>
    </p:spTree>
    <p:extLst>
      <p:ext uri="{BB962C8B-B14F-4D97-AF65-F5344CB8AC3E}">
        <p14:creationId xmlns:p14="http://schemas.microsoft.com/office/powerpoint/2010/main" val="227171427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up)">
                                      <p:cBhvr>
                                        <p:cTn id="27" dur="500"/>
                                        <p:tgtEl>
                                          <p:spTgt spid="40"/>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up)">
                                      <p:cBhvr>
                                        <p:cTn id="51" dur="500"/>
                                        <p:tgtEl>
                                          <p:spTgt spid="47"/>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wipe(left)">
                                      <p:cBhvr>
                                        <p:cTn id="55" dur="500"/>
                                        <p:tgtEl>
                                          <p:spTgt spid="51"/>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down)">
                                      <p:cBhvr>
                                        <p:cTn id="63" dur="500"/>
                                        <p:tgtEl>
                                          <p:spTgt spid="26"/>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500"/>
                                        <p:tgtEl>
                                          <p:spTgt spid="30"/>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500"/>
                                        <p:tgtEl>
                                          <p:spTgt spid="55"/>
                                        </p:tgtEl>
                                      </p:cBhvr>
                                    </p:animEffect>
                                  </p:childTnLst>
                                </p:cTn>
                              </p:par>
                            </p:childTnLst>
                          </p:cTn>
                        </p:par>
                        <p:par>
                          <p:cTn id="72" fill="hold">
                            <p:stCondLst>
                              <p:cond delay="8500"/>
                            </p:stCondLst>
                            <p:childTnLst>
                              <p:par>
                                <p:cTn id="73" presetID="22" presetClass="entr" presetSubtype="1" fill="hold"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up)">
                                      <p:cBhvr>
                                        <p:cTn id="75" dur="500"/>
                                        <p:tgtEl>
                                          <p:spTgt spid="54"/>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58"/>
                                        </p:tgtEl>
                                        <p:attrNameLst>
                                          <p:attrName>style.visibility</p:attrName>
                                        </p:attrNameLst>
                                      </p:cBhvr>
                                      <p:to>
                                        <p:strVal val="visible"/>
                                      </p:to>
                                    </p:set>
                                    <p:animEffect transition="in" filter="wipe(left)">
                                      <p:cBhvr>
                                        <p:cTn id="79" dur="500"/>
                                        <p:tgtEl>
                                          <p:spTgt spid="58"/>
                                        </p:tgtEl>
                                      </p:cBhvr>
                                    </p:animEffect>
                                  </p:childTnLst>
                                </p:cTn>
                              </p:par>
                            </p:childTnLst>
                          </p:cTn>
                        </p:par>
                        <p:par>
                          <p:cTn id="80" fill="hold">
                            <p:stCondLst>
                              <p:cond delay="9500"/>
                            </p:stCondLst>
                            <p:childTnLst>
                              <p:par>
                                <p:cTn id="81" presetID="10" presetClass="entr" presetSubtype="0" fill="hold"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500"/>
                                        <p:tgtEl>
                                          <p:spTgt spid="34"/>
                                        </p:tgtEl>
                                      </p:cBhvr>
                                    </p:animEffect>
                                  </p:childTnLst>
                                </p:cTn>
                              </p:par>
                            </p:childTnLst>
                          </p:cTn>
                        </p:par>
                        <p:par>
                          <p:cTn id="84" fill="hold">
                            <p:stCondLst>
                              <p:cond delay="10000"/>
                            </p:stCondLst>
                            <p:childTnLst>
                              <p:par>
                                <p:cTn id="85" presetID="22" presetClass="entr" presetSubtype="4" fill="hold" nodeType="after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wipe(down)">
                                      <p:cBhvr>
                                        <p:cTn id="87" dur="500"/>
                                        <p:tgtEl>
                                          <p:spTgt spid="33"/>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left)">
                                      <p:cBhvr>
                                        <p:cTn id="91" dur="500"/>
                                        <p:tgtEl>
                                          <p:spTgt spid="37"/>
                                        </p:tgtEl>
                                      </p:cBhvr>
                                    </p:animEffect>
                                  </p:childTnLst>
                                </p:cTn>
                              </p:par>
                            </p:childTnLst>
                          </p:cTn>
                        </p:par>
                        <p:par>
                          <p:cTn id="92" fill="hold">
                            <p:stCondLst>
                              <p:cond delay="11000"/>
                            </p:stCondLst>
                            <p:childTnLst>
                              <p:par>
                                <p:cTn id="93" presetID="10" presetClass="entr" presetSubtype="0" fill="hold" nodeType="afterEffect">
                                  <p:stCondLst>
                                    <p:cond delay="0"/>
                                  </p:stCondLst>
                                  <p:childTnLst>
                                    <p:set>
                                      <p:cBhvr>
                                        <p:cTn id="94" dur="1" fill="hold">
                                          <p:stCondLst>
                                            <p:cond delay="0"/>
                                          </p:stCondLst>
                                        </p:cTn>
                                        <p:tgtEl>
                                          <p:spTgt spid="61"/>
                                        </p:tgtEl>
                                        <p:attrNameLst>
                                          <p:attrName>style.visibility</p:attrName>
                                        </p:attrNameLst>
                                      </p:cBhvr>
                                      <p:to>
                                        <p:strVal val="visible"/>
                                      </p:to>
                                    </p:set>
                                    <p:animEffect transition="in" filter="fade">
                                      <p:cBhvr>
                                        <p:cTn id="95" dur="500"/>
                                        <p:tgtEl>
                                          <p:spTgt spid="61"/>
                                        </p:tgtEl>
                                      </p:cBhvr>
                                    </p:animEffect>
                                  </p:childTnLst>
                                </p:cTn>
                              </p:par>
                            </p:childTnLst>
                          </p:cTn>
                        </p:par>
                        <p:par>
                          <p:cTn id="96" fill="hold">
                            <p:stCondLst>
                              <p:cond delay="11500"/>
                            </p:stCondLst>
                            <p:childTnLst>
                              <p:par>
                                <p:cTn id="97" presetID="26" presetClass="emph" presetSubtype="0" fill="hold" nodeType="afterEffect">
                                  <p:stCondLst>
                                    <p:cond delay="0"/>
                                  </p:stCondLst>
                                  <p:childTnLst>
                                    <p:animEffect transition="out" filter="fade">
                                      <p:cBhvr>
                                        <p:cTn id="98" dur="500" tmFilter="0, 0; .2, .5; .8, .5; 1, 0"/>
                                        <p:tgtEl>
                                          <p:spTgt spid="61"/>
                                        </p:tgtEl>
                                      </p:cBhvr>
                                    </p:animEffect>
                                    <p:animScale>
                                      <p:cBhvr>
                                        <p:cTn id="99" dur="250" autoRev="1" fill="hold"/>
                                        <p:tgtEl>
                                          <p:spTgt spid="6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a:extLst>
              <a:ext uri="{FF2B5EF4-FFF2-40B4-BE49-F238E27FC236}">
                <a16:creationId xmlns:a16="http://schemas.microsoft.com/office/drawing/2014/main" xmlns="" id="{8464709C-9355-42F7-894F-983350345C32}"/>
              </a:ext>
            </a:extLst>
          </p:cNvPr>
          <p:cNvSpPr>
            <a:spLocks/>
          </p:cNvSpPr>
          <p:nvPr/>
        </p:nvSpPr>
        <p:spPr bwMode="auto">
          <a:xfrm>
            <a:off x="7097773" y="1627921"/>
            <a:ext cx="1864573" cy="113517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B4C0D2"/>
          </a:solidFill>
          <a:ln>
            <a:noFill/>
          </a:ln>
          <a:effectLst/>
        </p:spPr>
        <p:txBody>
          <a:bodyPr vert="horz" wrap="square" lIns="68580" tIns="567000" rIns="68580" bIns="34290" numCol="1" anchor="t" anchorCtr="0" compatLnSpc="1">
            <a:prstTxWarp prst="textNoShape">
              <a:avLst/>
            </a:prstTxWarp>
          </a:bodyPr>
          <a:lstStyle/>
          <a:p>
            <a:pPr algn="ctr" defTabSz="685749">
              <a:lnSpc>
                <a:spcPts val="1125"/>
              </a:lnSpc>
              <a:defRPr/>
            </a:pPr>
            <a:r>
              <a:rPr lang="en-US" altLang="zh-CN" sz="4100" kern="0" dirty="0">
                <a:solidFill>
                  <a:srgbClr val="FFFFFF"/>
                </a:solidFill>
                <a:latin typeface="微软雅黑" panose="020B0503020204020204" pitchFamily="34" charset="-122"/>
                <a:cs typeface="UKIJ Qolyazma" pitchFamily="18" charset="0"/>
              </a:rPr>
              <a:t>72</a:t>
            </a:r>
            <a:r>
              <a:rPr lang="en-US" altLang="zh-CN" sz="1800" kern="0" dirty="0">
                <a:solidFill>
                  <a:srgbClr val="FFFFFF"/>
                </a:solidFill>
                <a:latin typeface="微软雅黑" panose="020B0503020204020204" pitchFamily="34" charset="-122"/>
                <a:cs typeface="UKIJ Qolyazma" pitchFamily="18" charset="0"/>
              </a:rPr>
              <a:t>%</a:t>
            </a:r>
          </a:p>
          <a:p>
            <a:pPr algn="ctr" defTabSz="685749">
              <a:lnSpc>
                <a:spcPts val="1125"/>
              </a:lnSpc>
              <a:defRPr/>
            </a:pPr>
            <a:r>
              <a:rPr lang="zh-CN" altLang="en-US" sz="900" kern="0" dirty="0">
                <a:solidFill>
                  <a:srgbClr val="FFFFFF"/>
                </a:solidFill>
                <a:latin typeface="微软雅黑" pitchFamily="34" charset="-122"/>
              </a:rPr>
              <a:t>您的内容打在这里，或者通过复制您的文本后，在此框中选择粘贴。</a:t>
            </a:r>
          </a:p>
        </p:txBody>
      </p:sp>
      <p:sp>
        <p:nvSpPr>
          <p:cNvPr id="3" name="Freeform 7">
            <a:extLst>
              <a:ext uri="{FF2B5EF4-FFF2-40B4-BE49-F238E27FC236}">
                <a16:creationId xmlns:a16="http://schemas.microsoft.com/office/drawing/2014/main" xmlns="" id="{2E7DC9D1-6841-4A9A-AEC2-4932E2AA6103}"/>
              </a:ext>
            </a:extLst>
          </p:cNvPr>
          <p:cNvSpPr>
            <a:spLocks/>
          </p:cNvSpPr>
          <p:nvPr/>
        </p:nvSpPr>
        <p:spPr bwMode="auto">
          <a:xfrm>
            <a:off x="7097773" y="2920524"/>
            <a:ext cx="1864573" cy="698779"/>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F4D09B"/>
          </a:solidFill>
          <a:ln>
            <a:noFill/>
          </a:ln>
          <a:effectLst/>
        </p:spPr>
        <p:txBody>
          <a:bodyPr vert="horz" wrap="square" lIns="68580" tIns="459000" rIns="68580" bIns="34290" numCol="1" anchor="t" anchorCtr="0" compatLnSpc="1">
            <a:prstTxWarp prst="textNoShape">
              <a:avLst/>
            </a:prstTxWarp>
          </a:bodyPr>
          <a:lstStyle/>
          <a:p>
            <a:pPr algn="ctr" defTabSz="685749">
              <a:lnSpc>
                <a:spcPts val="1125"/>
              </a:lnSpc>
              <a:defRPr/>
            </a:pPr>
            <a:r>
              <a:rPr lang="en-US" altLang="zh-CN" sz="4100" kern="0">
                <a:solidFill>
                  <a:prstClr val="white"/>
                </a:solidFill>
                <a:latin typeface="微软雅黑" panose="020B0503020204020204" pitchFamily="34" charset="-122"/>
                <a:cs typeface="UKIJ Qolyazma" pitchFamily="18" charset="0"/>
              </a:rPr>
              <a:t>28</a:t>
            </a:r>
            <a:r>
              <a:rPr lang="en-US" altLang="zh-CN" sz="1800" kern="0">
                <a:solidFill>
                  <a:prstClr val="white"/>
                </a:solidFill>
                <a:latin typeface="微软雅黑" panose="020B0503020204020204" pitchFamily="34" charset="-122"/>
                <a:cs typeface="UKIJ Qolyazma" pitchFamily="18" charset="0"/>
              </a:rPr>
              <a:t>%</a:t>
            </a:r>
          </a:p>
          <a:p>
            <a:pPr defTabSz="685749">
              <a:defRPr/>
            </a:pPr>
            <a:endParaRPr lang="zh-CN" altLang="en-US" kern="0">
              <a:solidFill>
                <a:srgbClr val="151515"/>
              </a:solidFill>
              <a:latin typeface="微软雅黑" panose="020B0503020204020204" pitchFamily="34" charset="-122"/>
            </a:endParaRPr>
          </a:p>
        </p:txBody>
      </p:sp>
      <p:cxnSp>
        <p:nvCxnSpPr>
          <p:cNvPr id="4" name="直接连接符 3">
            <a:extLst>
              <a:ext uri="{FF2B5EF4-FFF2-40B4-BE49-F238E27FC236}">
                <a16:creationId xmlns:a16="http://schemas.microsoft.com/office/drawing/2014/main" xmlns="" id="{7365B46C-DC31-4ACD-9B0C-E5843ED605EF}"/>
              </a:ext>
            </a:extLst>
          </p:cNvPr>
          <p:cNvCxnSpPr/>
          <p:nvPr/>
        </p:nvCxnSpPr>
        <p:spPr>
          <a:xfrm flipH="1">
            <a:off x="2425645" y="2753567"/>
            <a:ext cx="4672127" cy="0"/>
          </a:xfrm>
          <a:prstGeom prst="line">
            <a:avLst/>
          </a:prstGeom>
          <a:noFill/>
          <a:ln w="6350" cap="flat" cmpd="sng" algn="ctr">
            <a:solidFill>
              <a:srgbClr val="FFFFFF">
                <a:lumMod val="50000"/>
              </a:srgbClr>
            </a:solidFill>
            <a:prstDash val="solid"/>
            <a:miter lim="800000"/>
          </a:ln>
          <a:effectLst/>
        </p:spPr>
      </p:cxnSp>
      <p:cxnSp>
        <p:nvCxnSpPr>
          <p:cNvPr id="5" name="直接连接符 4">
            <a:extLst>
              <a:ext uri="{FF2B5EF4-FFF2-40B4-BE49-F238E27FC236}">
                <a16:creationId xmlns:a16="http://schemas.microsoft.com/office/drawing/2014/main" xmlns="" id="{C323749A-79D7-490B-9F44-CF12CB7D6C96}"/>
              </a:ext>
            </a:extLst>
          </p:cNvPr>
          <p:cNvCxnSpPr>
            <a:stCxn id="3" idx="0"/>
          </p:cNvCxnSpPr>
          <p:nvPr/>
        </p:nvCxnSpPr>
        <p:spPr>
          <a:xfrm flipH="1">
            <a:off x="2425645" y="2920524"/>
            <a:ext cx="4672127" cy="0"/>
          </a:xfrm>
          <a:prstGeom prst="line">
            <a:avLst/>
          </a:prstGeom>
          <a:noFill/>
          <a:ln w="6350" cap="flat" cmpd="sng" algn="ctr">
            <a:solidFill>
              <a:srgbClr val="FFFFFF">
                <a:lumMod val="50000"/>
              </a:srgbClr>
            </a:solidFill>
            <a:prstDash val="solid"/>
            <a:miter lim="800000"/>
          </a:ln>
          <a:effectLst/>
        </p:spPr>
      </p:cxnSp>
      <p:sp>
        <p:nvSpPr>
          <p:cNvPr id="6" name="TextBox 13">
            <a:extLst>
              <a:ext uri="{FF2B5EF4-FFF2-40B4-BE49-F238E27FC236}">
                <a16:creationId xmlns:a16="http://schemas.microsoft.com/office/drawing/2014/main" xmlns="" id="{433D71D9-DD90-4333-9F2D-DADA41E84FBA}"/>
              </a:ext>
            </a:extLst>
          </p:cNvPr>
          <p:cNvSpPr txBox="1"/>
          <p:nvPr/>
        </p:nvSpPr>
        <p:spPr>
          <a:xfrm flipH="1">
            <a:off x="2425646" y="1595484"/>
            <a:ext cx="2090452" cy="330856"/>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defTabSz="685749">
              <a:defRPr/>
            </a:pPr>
            <a:r>
              <a:rPr lang="zh-CN" altLang="en-US" sz="1700" kern="0" dirty="0"/>
              <a:t>点击添加关键字</a:t>
            </a:r>
          </a:p>
        </p:txBody>
      </p:sp>
      <p:sp>
        <p:nvSpPr>
          <p:cNvPr id="7" name="TextBox 14">
            <a:extLst>
              <a:ext uri="{FF2B5EF4-FFF2-40B4-BE49-F238E27FC236}">
                <a16:creationId xmlns:a16="http://schemas.microsoft.com/office/drawing/2014/main" xmlns="" id="{845A150A-846A-43EE-8C23-A6D17E5F6047}"/>
              </a:ext>
            </a:extLst>
          </p:cNvPr>
          <p:cNvSpPr txBox="1"/>
          <p:nvPr/>
        </p:nvSpPr>
        <p:spPr>
          <a:xfrm>
            <a:off x="2425646" y="1903175"/>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8" name="TextBox 15">
            <a:extLst>
              <a:ext uri="{FF2B5EF4-FFF2-40B4-BE49-F238E27FC236}">
                <a16:creationId xmlns:a16="http://schemas.microsoft.com/office/drawing/2014/main" xmlns="" id="{3629EDED-E0D4-4427-BE51-3BE9FC368581}"/>
              </a:ext>
            </a:extLst>
          </p:cNvPr>
          <p:cNvSpPr txBox="1"/>
          <p:nvPr/>
        </p:nvSpPr>
        <p:spPr>
          <a:xfrm flipH="1">
            <a:off x="2425646" y="3080947"/>
            <a:ext cx="2090452" cy="330856"/>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defTabSz="685749">
              <a:defRPr/>
            </a:pPr>
            <a:r>
              <a:rPr lang="zh-CN" altLang="en-US" sz="1700" kern="0" dirty="0"/>
              <a:t>点击添加关键字</a:t>
            </a:r>
          </a:p>
        </p:txBody>
      </p:sp>
      <p:sp>
        <p:nvSpPr>
          <p:cNvPr id="9" name="TextBox 16">
            <a:extLst>
              <a:ext uri="{FF2B5EF4-FFF2-40B4-BE49-F238E27FC236}">
                <a16:creationId xmlns:a16="http://schemas.microsoft.com/office/drawing/2014/main" xmlns="" id="{5D440E05-8E19-4EE1-920A-FC693407BD2A}"/>
              </a:ext>
            </a:extLst>
          </p:cNvPr>
          <p:cNvSpPr txBox="1"/>
          <p:nvPr/>
        </p:nvSpPr>
        <p:spPr>
          <a:xfrm>
            <a:off x="2425646" y="3388638"/>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a:t>
            </a:r>
            <a:r>
              <a:rPr lang="zh-CN" altLang="en-US" sz="1100">
                <a:solidFill>
                  <a:srgbClr val="151515">
                    <a:lumMod val="75000"/>
                    <a:lumOff val="25000"/>
                  </a:srgbClr>
                </a:solidFill>
                <a:latin typeface="微软雅黑" pitchFamily="34" charset="-122"/>
              </a:rPr>
              <a:t>文本后您的内容打在这里。</a:t>
            </a:r>
          </a:p>
        </p:txBody>
      </p:sp>
      <p:sp>
        <p:nvSpPr>
          <p:cNvPr id="10" name="矩形 47">
            <a:extLst>
              <a:ext uri="{FF2B5EF4-FFF2-40B4-BE49-F238E27FC236}">
                <a16:creationId xmlns:a16="http://schemas.microsoft.com/office/drawing/2014/main" xmlns="" id="{ECC89ADC-547F-4CB7-BBFC-45F168740067}"/>
              </a:ext>
            </a:extLst>
          </p:cNvPr>
          <p:cNvSpPr>
            <a:spLocks noChangeArrowheads="1"/>
          </p:cNvSpPr>
          <p:nvPr/>
        </p:nvSpPr>
        <p:spPr bwMode="auto">
          <a:xfrm>
            <a:off x="2348767" y="4370446"/>
            <a:ext cx="6705335"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a:lnSpc>
                <a:spcPct val="120000"/>
              </a:lnSpc>
              <a:spcBef>
                <a:spcPct val="0"/>
              </a:spcBef>
              <a:buNone/>
              <a:defRPr/>
            </a:pPr>
            <a:r>
              <a:rPr lang="zh-CN" altLang="en-US" sz="1100" kern="0" dirty="0">
                <a:solidFill>
                  <a:srgbClr val="151515">
                    <a:lumMod val="75000"/>
                    <a:lumOff val="25000"/>
                  </a:srgb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30754633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ppt_y</p:attrName>
                                        </p:attrNameLst>
                                      </p:cBhvr>
                                      <p:tavLst>
                                        <p:tav tm="0">
                                          <p:val>
                                            <p:strVal val="#ppt_y+#ppt_h*1.125000"/>
                                          </p:val>
                                        </p:tav>
                                        <p:tav tm="100000">
                                          <p:val>
                                            <p:strVal val="#ppt_y"/>
                                          </p:val>
                                        </p:tav>
                                      </p:tavLst>
                                    </p:anim>
                                    <p:animEffect transition="in" filter="wipe(up)">
                                      <p:cBhvr>
                                        <p:cTn id="12" dur="500"/>
                                        <p:tgtEl>
                                          <p:spTgt spid="2"/>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ppt_y</p:attrName>
                                        </p:attrNameLst>
                                      </p:cBhvr>
                                      <p:tavLst>
                                        <p:tav tm="0">
                                          <p:val>
                                            <p:strVal val="#ppt_y-#ppt_h*1.125000"/>
                                          </p:val>
                                        </p:tav>
                                        <p:tav tm="100000">
                                          <p:val>
                                            <p:strVal val="#ppt_y"/>
                                          </p:val>
                                        </p:tav>
                                      </p:tavLst>
                                    </p:anim>
                                    <p:animEffect transition="in" filter="wipe(down)">
                                      <p:cBhvr>
                                        <p:cTn id="16" dur="500"/>
                                        <p:tgtEl>
                                          <p:spTgt spid="3"/>
                                        </p:tgtEl>
                                      </p:cBhvr>
                                    </p:animEffect>
                                  </p:childTnLst>
                                </p:cTn>
                              </p:par>
                              <p:par>
                                <p:cTn id="17" presetID="22" presetClass="entr" presetSubtype="2"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22" presetClass="entr" presetSubtype="2" fill="hold" nodeType="withEffect">
                                  <p:stCondLst>
                                    <p:cond delay="40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par>
                                <p:cTn id="23" presetID="10" presetClass="entr" presetSubtype="0" fill="hold" grpId="0" nodeType="withEffect">
                                  <p:stCondLst>
                                    <p:cond delay="1000"/>
                                  </p:stCondLst>
                                  <p:iterate type="lt">
                                    <p:tmPct val="10000"/>
                                  </p:iterate>
                                  <p:childTnLst>
                                    <p:set>
                                      <p:cBhvr>
                                        <p:cTn id="24" dur="1" fill="hold">
                                          <p:stCondLst>
                                            <p:cond delay="0"/>
                                          </p:stCondLst>
                                        </p:cTn>
                                        <p:tgtEl>
                                          <p:spTgt spid="6"/>
                                        </p:tgtEl>
                                        <p:attrNameLst>
                                          <p:attrName>style.visibility</p:attrName>
                                        </p:attrNameLst>
                                      </p:cBhvr>
                                      <p:to>
                                        <p:strVal val="visible"/>
                                      </p:to>
                                    </p:set>
                                    <p:animEffect transition="in" filter="fade">
                                      <p:cBhvr>
                                        <p:cTn id="25" dur="100"/>
                                        <p:tgtEl>
                                          <p:spTgt spid="6"/>
                                        </p:tgtEl>
                                      </p:cBhvr>
                                    </p:animEffect>
                                  </p:childTnLst>
                                </p:cTn>
                              </p:par>
                              <p:par>
                                <p:cTn id="26" presetID="10" presetClass="entr" presetSubtype="0" fill="hold" grpId="0" nodeType="withEffect">
                                  <p:stCondLst>
                                    <p:cond delay="1000"/>
                                  </p:stCondLst>
                                  <p:iterate type="lt">
                                    <p:tmPct val="10000"/>
                                  </p:iterate>
                                  <p:childTnLst>
                                    <p:set>
                                      <p:cBhvr>
                                        <p:cTn id="27" dur="1" fill="hold">
                                          <p:stCondLst>
                                            <p:cond delay="0"/>
                                          </p:stCondLst>
                                        </p:cTn>
                                        <p:tgtEl>
                                          <p:spTgt spid="7"/>
                                        </p:tgtEl>
                                        <p:attrNameLst>
                                          <p:attrName>style.visibility</p:attrName>
                                        </p:attrNameLst>
                                      </p:cBhvr>
                                      <p:to>
                                        <p:strVal val="visible"/>
                                      </p:to>
                                    </p:set>
                                    <p:animEffect transition="in" filter="fade">
                                      <p:cBhvr>
                                        <p:cTn id="28" dur="100"/>
                                        <p:tgtEl>
                                          <p:spTgt spid="7"/>
                                        </p:tgtEl>
                                      </p:cBhvr>
                                    </p:animEffect>
                                  </p:childTnLst>
                                </p:cTn>
                              </p:par>
                              <p:par>
                                <p:cTn id="29" presetID="10" presetClass="entr" presetSubtype="0" fill="hold" grpId="0" nodeType="withEffect">
                                  <p:stCondLst>
                                    <p:cond delay="1000"/>
                                  </p:stCondLst>
                                  <p:iterate type="lt">
                                    <p:tmPct val="10000"/>
                                  </p:iterate>
                                  <p:childTnLst>
                                    <p:set>
                                      <p:cBhvr>
                                        <p:cTn id="30" dur="1" fill="hold">
                                          <p:stCondLst>
                                            <p:cond delay="0"/>
                                          </p:stCondLst>
                                        </p:cTn>
                                        <p:tgtEl>
                                          <p:spTgt spid="8"/>
                                        </p:tgtEl>
                                        <p:attrNameLst>
                                          <p:attrName>style.visibility</p:attrName>
                                        </p:attrNameLst>
                                      </p:cBhvr>
                                      <p:to>
                                        <p:strVal val="visible"/>
                                      </p:to>
                                    </p:set>
                                    <p:animEffect transition="in" filter="fade">
                                      <p:cBhvr>
                                        <p:cTn id="31" dur="100"/>
                                        <p:tgtEl>
                                          <p:spTgt spid="8"/>
                                        </p:tgtEl>
                                      </p:cBhvr>
                                    </p:animEffect>
                                  </p:childTnLst>
                                </p:cTn>
                              </p:par>
                              <p:par>
                                <p:cTn id="32" presetID="10" presetClass="entr" presetSubtype="0" fill="hold" grpId="0" nodeType="withEffect">
                                  <p:stCondLst>
                                    <p:cond delay="1000"/>
                                  </p:stCondLst>
                                  <p:iterate type="lt">
                                    <p:tmPct val="10000"/>
                                  </p:iterate>
                                  <p:childTnLst>
                                    <p:set>
                                      <p:cBhvr>
                                        <p:cTn id="33" dur="1" fill="hold">
                                          <p:stCondLst>
                                            <p:cond delay="0"/>
                                          </p:stCondLst>
                                        </p:cTn>
                                        <p:tgtEl>
                                          <p:spTgt spid="9"/>
                                        </p:tgtEl>
                                        <p:attrNameLst>
                                          <p:attrName>style.visibility</p:attrName>
                                        </p:attrNameLst>
                                      </p:cBhvr>
                                      <p:to>
                                        <p:strVal val="visible"/>
                                      </p:to>
                                    </p:set>
                                    <p:animEffect transition="in" filter="fade">
                                      <p:cBhvr>
                                        <p:cTn id="34" dur="1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p:bldP spid="7" grpId="0"/>
      <p:bldP spid="8"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36F1CC0-61B9-404B-B8F3-1218E0EEE6BB}"/>
              </a:ext>
            </a:extLst>
          </p:cNvPr>
          <p:cNvSpPr/>
          <p:nvPr/>
        </p:nvSpPr>
        <p:spPr>
          <a:xfrm>
            <a:off x="6591211" y="1755493"/>
            <a:ext cx="1023339" cy="334700"/>
          </a:xfrm>
          <a:prstGeom prst="rect">
            <a:avLst/>
          </a:prstGeom>
        </p:spPr>
        <p:txBody>
          <a:bodyPr wrap="none" lIns="68571" tIns="34286" rIns="68571" bIns="34286">
            <a:spAutoFit/>
          </a:bodyPr>
          <a:lstStyle/>
          <a:p>
            <a:r>
              <a:rPr lang="zh-CN" altLang="en-US" sz="1700" b="1" dirty="0">
                <a:solidFill>
                  <a:schemeClr val="bg1">
                    <a:lumMod val="50000"/>
                  </a:schemeClr>
                </a:solidFill>
                <a:latin typeface="微软雅黑" pitchFamily="34" charset="-122"/>
                <a:ea typeface="微软雅黑" pitchFamily="34" charset="-122"/>
              </a:rPr>
              <a:t>添加标题</a:t>
            </a:r>
            <a:endParaRPr lang="en-US" altLang="zh-CN" sz="1700" b="1" dirty="0">
              <a:solidFill>
                <a:schemeClr val="bg1">
                  <a:lumMod val="50000"/>
                </a:schemeClr>
              </a:solidFill>
              <a:latin typeface="微软雅黑" pitchFamily="34" charset="-122"/>
              <a:ea typeface="微软雅黑" pitchFamily="34" charset="-122"/>
            </a:endParaRPr>
          </a:p>
        </p:txBody>
      </p:sp>
      <p:sp>
        <p:nvSpPr>
          <p:cNvPr id="3" name="矩形 2">
            <a:extLst>
              <a:ext uri="{FF2B5EF4-FFF2-40B4-BE49-F238E27FC236}">
                <a16:creationId xmlns:a16="http://schemas.microsoft.com/office/drawing/2014/main" xmlns="" id="{2E75D3D6-C4E5-4ED6-B624-10CC061AE994}"/>
              </a:ext>
            </a:extLst>
          </p:cNvPr>
          <p:cNvSpPr/>
          <p:nvPr/>
        </p:nvSpPr>
        <p:spPr>
          <a:xfrm>
            <a:off x="6581488" y="3389820"/>
            <a:ext cx="1023339" cy="334700"/>
          </a:xfrm>
          <a:prstGeom prst="rect">
            <a:avLst/>
          </a:prstGeom>
        </p:spPr>
        <p:txBody>
          <a:bodyPr wrap="none" lIns="68571" tIns="34286" rIns="68571" bIns="34286">
            <a:spAutoFit/>
          </a:bodyPr>
          <a:lstStyle/>
          <a:p>
            <a:r>
              <a:rPr lang="zh-CN" altLang="en-US" sz="1700" b="1" dirty="0">
                <a:solidFill>
                  <a:schemeClr val="bg1">
                    <a:lumMod val="50000"/>
                  </a:schemeClr>
                </a:solidFill>
                <a:latin typeface="微软雅黑" pitchFamily="34" charset="-122"/>
                <a:ea typeface="微软雅黑" pitchFamily="34" charset="-122"/>
              </a:rPr>
              <a:t>添加标题</a:t>
            </a:r>
            <a:endParaRPr lang="en-US" altLang="zh-CN" sz="1700" b="1" dirty="0">
              <a:solidFill>
                <a:schemeClr val="bg1">
                  <a:lumMod val="50000"/>
                </a:schemeClr>
              </a:solidFill>
              <a:latin typeface="微软雅黑" pitchFamily="34" charset="-122"/>
              <a:ea typeface="微软雅黑" pitchFamily="34" charset="-122"/>
            </a:endParaRPr>
          </a:p>
        </p:txBody>
      </p:sp>
      <p:sp>
        <p:nvSpPr>
          <p:cNvPr id="4" name="矩形 3">
            <a:extLst>
              <a:ext uri="{FF2B5EF4-FFF2-40B4-BE49-F238E27FC236}">
                <a16:creationId xmlns:a16="http://schemas.microsoft.com/office/drawing/2014/main" xmlns="" id="{580D0726-7230-49B9-88A3-645A4ACFC4D0}"/>
              </a:ext>
            </a:extLst>
          </p:cNvPr>
          <p:cNvSpPr/>
          <p:nvPr/>
        </p:nvSpPr>
        <p:spPr>
          <a:xfrm>
            <a:off x="2903892" y="2547789"/>
            <a:ext cx="1023339" cy="334700"/>
          </a:xfrm>
          <a:prstGeom prst="rect">
            <a:avLst/>
          </a:prstGeom>
        </p:spPr>
        <p:txBody>
          <a:bodyPr wrap="none" lIns="68571" tIns="34286" rIns="68571" bIns="34286">
            <a:spAutoFit/>
          </a:bodyPr>
          <a:lstStyle/>
          <a:p>
            <a:pPr algn="r"/>
            <a:r>
              <a:rPr lang="zh-CN" altLang="en-US" sz="1700" b="1" dirty="0">
                <a:solidFill>
                  <a:schemeClr val="bg1">
                    <a:lumMod val="50000"/>
                  </a:schemeClr>
                </a:solidFill>
                <a:latin typeface="微软雅黑" pitchFamily="34" charset="-122"/>
                <a:ea typeface="微软雅黑" pitchFamily="34" charset="-122"/>
              </a:rPr>
              <a:t>添加标题</a:t>
            </a:r>
            <a:endParaRPr lang="en-US" altLang="zh-CN" sz="1700" b="1" dirty="0">
              <a:solidFill>
                <a:schemeClr val="bg1">
                  <a:lumMod val="50000"/>
                </a:schemeClr>
              </a:solidFill>
              <a:latin typeface="微软雅黑" pitchFamily="34" charset="-122"/>
              <a:ea typeface="微软雅黑" pitchFamily="34" charset="-122"/>
            </a:endParaRPr>
          </a:p>
        </p:txBody>
      </p:sp>
      <p:sp>
        <p:nvSpPr>
          <p:cNvPr id="5" name="等腰三角形 4">
            <a:extLst>
              <a:ext uri="{FF2B5EF4-FFF2-40B4-BE49-F238E27FC236}">
                <a16:creationId xmlns:a16="http://schemas.microsoft.com/office/drawing/2014/main" xmlns="" id="{19FD3CDC-55EC-49C6-9823-047AF7F63937}"/>
              </a:ext>
            </a:extLst>
          </p:cNvPr>
          <p:cNvSpPr>
            <a:spLocks noChangeAspect="1" noChangeArrowheads="1"/>
          </p:cNvSpPr>
          <p:nvPr/>
        </p:nvSpPr>
        <p:spPr bwMode="auto">
          <a:xfrm rot="5400000" flipV="1">
            <a:off x="6359952" y="2137194"/>
            <a:ext cx="179437" cy="154736"/>
          </a:xfrm>
          <a:prstGeom prst="triangle">
            <a:avLst>
              <a:gd name="adj" fmla="val 50000"/>
            </a:avLst>
          </a:prstGeom>
          <a:solidFill>
            <a:srgbClr val="F4D09B"/>
          </a:solid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bg1">
                  <a:lumMod val="50000"/>
                </a:schemeClr>
              </a:solidFill>
              <a:sym typeface="微软雅黑" pitchFamily="34" charset="-122"/>
            </a:endParaRPr>
          </a:p>
        </p:txBody>
      </p:sp>
      <p:sp>
        <p:nvSpPr>
          <p:cNvPr id="6" name="矩形 47">
            <a:extLst>
              <a:ext uri="{FF2B5EF4-FFF2-40B4-BE49-F238E27FC236}">
                <a16:creationId xmlns:a16="http://schemas.microsoft.com/office/drawing/2014/main" xmlns="" id="{473A7883-03CE-45AC-9764-095E594FCC2B}"/>
              </a:ext>
            </a:extLst>
          </p:cNvPr>
          <p:cNvSpPr>
            <a:spLocks noChangeArrowheads="1"/>
          </p:cNvSpPr>
          <p:nvPr/>
        </p:nvSpPr>
        <p:spPr bwMode="auto">
          <a:xfrm>
            <a:off x="6581490" y="2066546"/>
            <a:ext cx="2116805" cy="88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lumMod val="50000"/>
                  </a:schemeClr>
                </a:solidFill>
                <a:sym typeface="微软雅黑" pitchFamily="34" charset="-122"/>
              </a:rPr>
              <a:t>在此录入上述图表的综合描述说明，在此录入上述图表的综合描述说明，在此录入上述图表的综合描述说明。</a:t>
            </a:r>
          </a:p>
        </p:txBody>
      </p:sp>
      <p:sp>
        <p:nvSpPr>
          <p:cNvPr id="7" name="等腰三角形 18">
            <a:extLst>
              <a:ext uri="{FF2B5EF4-FFF2-40B4-BE49-F238E27FC236}">
                <a16:creationId xmlns:a16="http://schemas.microsoft.com/office/drawing/2014/main" xmlns="" id="{A52439FF-D93D-4639-829E-30A35A8A1CE2}"/>
              </a:ext>
            </a:extLst>
          </p:cNvPr>
          <p:cNvSpPr>
            <a:spLocks noChangeAspect="1" noChangeArrowheads="1"/>
          </p:cNvSpPr>
          <p:nvPr/>
        </p:nvSpPr>
        <p:spPr bwMode="auto">
          <a:xfrm rot="5400000" flipV="1">
            <a:off x="6359952" y="3774495"/>
            <a:ext cx="179437" cy="154736"/>
          </a:xfrm>
          <a:prstGeom prst="triangle">
            <a:avLst>
              <a:gd name="adj" fmla="val 50000"/>
            </a:avLst>
          </a:prstGeom>
          <a:solidFill>
            <a:srgbClr val="F4D09B"/>
          </a:solid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bg1">
                  <a:lumMod val="50000"/>
                </a:schemeClr>
              </a:solidFill>
              <a:sym typeface="微软雅黑" pitchFamily="34" charset="-122"/>
            </a:endParaRPr>
          </a:p>
        </p:txBody>
      </p:sp>
      <p:sp>
        <p:nvSpPr>
          <p:cNvPr id="8" name="矩形 47">
            <a:extLst>
              <a:ext uri="{FF2B5EF4-FFF2-40B4-BE49-F238E27FC236}">
                <a16:creationId xmlns:a16="http://schemas.microsoft.com/office/drawing/2014/main" xmlns="" id="{68A8FD3E-A052-4B19-8CE7-3F1AA94AC206}"/>
              </a:ext>
            </a:extLst>
          </p:cNvPr>
          <p:cNvSpPr>
            <a:spLocks noChangeArrowheads="1"/>
          </p:cNvSpPr>
          <p:nvPr/>
        </p:nvSpPr>
        <p:spPr bwMode="auto">
          <a:xfrm>
            <a:off x="6581490" y="3703850"/>
            <a:ext cx="2116805" cy="88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lumMod val="50000"/>
                  </a:schemeClr>
                </a:solidFill>
                <a:sym typeface="微软雅黑" pitchFamily="34" charset="-122"/>
              </a:rPr>
              <a:t>在此录入上述图表的综合描述说明，在此录入上述图表的综合描述说明，在此录入上述图表的综合描述说明。</a:t>
            </a:r>
          </a:p>
        </p:txBody>
      </p:sp>
      <p:sp>
        <p:nvSpPr>
          <p:cNvPr id="9" name="等腰三角形 18">
            <a:extLst>
              <a:ext uri="{FF2B5EF4-FFF2-40B4-BE49-F238E27FC236}">
                <a16:creationId xmlns:a16="http://schemas.microsoft.com/office/drawing/2014/main" xmlns="" id="{11AA018B-59C0-4346-9001-C9E1F820A9A3}"/>
              </a:ext>
            </a:extLst>
          </p:cNvPr>
          <p:cNvSpPr>
            <a:spLocks noChangeAspect="1" noChangeArrowheads="1"/>
          </p:cNvSpPr>
          <p:nvPr/>
        </p:nvSpPr>
        <p:spPr bwMode="auto">
          <a:xfrm rot="16200000" flipH="1" flipV="1">
            <a:off x="4057219" y="2927028"/>
            <a:ext cx="179437" cy="154736"/>
          </a:xfrm>
          <a:prstGeom prst="triangle">
            <a:avLst>
              <a:gd name="adj" fmla="val 50000"/>
            </a:avLst>
          </a:prstGeom>
          <a:solidFill>
            <a:srgbClr val="B4C0D2"/>
          </a:solid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bg1">
                  <a:lumMod val="50000"/>
                </a:schemeClr>
              </a:solidFill>
              <a:sym typeface="微软雅黑" pitchFamily="34" charset="-122"/>
            </a:endParaRPr>
          </a:p>
        </p:txBody>
      </p:sp>
      <p:sp>
        <p:nvSpPr>
          <p:cNvPr id="10" name="矩形 47">
            <a:extLst>
              <a:ext uri="{FF2B5EF4-FFF2-40B4-BE49-F238E27FC236}">
                <a16:creationId xmlns:a16="http://schemas.microsoft.com/office/drawing/2014/main" xmlns="" id="{64561C28-BF84-4573-80A4-6F56103D4745}"/>
              </a:ext>
            </a:extLst>
          </p:cNvPr>
          <p:cNvSpPr>
            <a:spLocks noChangeArrowheads="1"/>
          </p:cNvSpPr>
          <p:nvPr/>
        </p:nvSpPr>
        <p:spPr bwMode="auto">
          <a:xfrm>
            <a:off x="2188024" y="2856377"/>
            <a:ext cx="1832440"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lumMod val="50000"/>
                  </a:schemeClr>
                </a:solidFill>
                <a:sym typeface="微软雅黑" pitchFamily="34" charset="-122"/>
              </a:rPr>
              <a:t>在此录入图表的综合描述说明，在此录入上述图表的描述说明，在此录入上述图表的描述说明。在此录入上述图表的描述说明。</a:t>
            </a:r>
          </a:p>
        </p:txBody>
      </p:sp>
      <p:sp>
        <p:nvSpPr>
          <p:cNvPr id="11" name="形状 10">
            <a:extLst>
              <a:ext uri="{FF2B5EF4-FFF2-40B4-BE49-F238E27FC236}">
                <a16:creationId xmlns:a16="http://schemas.microsoft.com/office/drawing/2014/main" xmlns="" id="{EEBBAF37-50EA-4BDB-9E0C-82053FBFEFF3}"/>
              </a:ext>
            </a:extLst>
          </p:cNvPr>
          <p:cNvSpPr/>
          <p:nvPr/>
        </p:nvSpPr>
        <p:spPr>
          <a:xfrm>
            <a:off x="4331652" y="2493927"/>
            <a:ext cx="1400989" cy="1401200"/>
          </a:xfrm>
          <a:prstGeom prst="leftCircularArrow">
            <a:avLst>
              <a:gd name="adj1" fmla="val 8909"/>
              <a:gd name="adj2" fmla="val 1142322"/>
              <a:gd name="adj3" fmla="val 6293598"/>
              <a:gd name="adj4" fmla="val 18900002"/>
              <a:gd name="adj5" fmla="val 12500"/>
            </a:avLst>
          </a:prstGeom>
          <a:solidFill>
            <a:srgbClr val="B4C0D2"/>
          </a:solidFill>
          <a:ln>
            <a:noFill/>
          </a:ln>
          <a:effectLst/>
        </p:spPr>
        <p:style>
          <a:lnRef idx="0">
            <a:scrgbClr r="0" g="0" b="0"/>
          </a:lnRef>
          <a:fillRef idx="3">
            <a:scrgbClr r="0" g="0" b="0"/>
          </a:fillRef>
          <a:effectRef idx="2">
            <a:scrgbClr r="0" g="0" b="0"/>
          </a:effectRef>
          <a:fontRef idx="minor">
            <a:schemeClr val="lt1"/>
          </a:fontRef>
        </p:style>
      </p:sp>
      <p:sp>
        <p:nvSpPr>
          <p:cNvPr id="12" name="空心弧 11">
            <a:extLst>
              <a:ext uri="{FF2B5EF4-FFF2-40B4-BE49-F238E27FC236}">
                <a16:creationId xmlns:a16="http://schemas.microsoft.com/office/drawing/2014/main" xmlns="" id="{BC063B3C-C8DA-4AE7-8A58-4CE7E45DCDAE}"/>
              </a:ext>
            </a:extLst>
          </p:cNvPr>
          <p:cNvSpPr/>
          <p:nvPr/>
        </p:nvSpPr>
        <p:spPr>
          <a:xfrm>
            <a:off x="4834340" y="3410835"/>
            <a:ext cx="1203665" cy="1204148"/>
          </a:xfrm>
          <a:prstGeom prst="blockArc">
            <a:avLst>
              <a:gd name="adj1" fmla="val 13624405"/>
              <a:gd name="adj2" fmla="val 17228224"/>
              <a:gd name="adj3" fmla="val 11481"/>
            </a:avLst>
          </a:prstGeom>
          <a:solidFill>
            <a:srgbClr val="F4D09B"/>
          </a:solidFill>
          <a:ln>
            <a:noFill/>
          </a:ln>
          <a:effectLst/>
        </p:spPr>
        <p:style>
          <a:lnRef idx="0">
            <a:scrgbClr r="0" g="0" b="0"/>
          </a:lnRef>
          <a:fillRef idx="3">
            <a:scrgbClr r="0" g="0" b="0"/>
          </a:fillRef>
          <a:effectRef idx="2">
            <a:scrgbClr r="0" g="0" b="0"/>
          </a:effectRef>
          <a:fontRef idx="minor">
            <a:schemeClr val="lt1"/>
          </a:fontRef>
        </p:style>
      </p:sp>
      <p:grpSp>
        <p:nvGrpSpPr>
          <p:cNvPr id="13" name="组合 12">
            <a:extLst>
              <a:ext uri="{FF2B5EF4-FFF2-40B4-BE49-F238E27FC236}">
                <a16:creationId xmlns:a16="http://schemas.microsoft.com/office/drawing/2014/main" xmlns="" id="{F6FF7035-187F-4D37-904C-A73F799BD511}"/>
              </a:ext>
            </a:extLst>
          </p:cNvPr>
          <p:cNvGrpSpPr/>
          <p:nvPr/>
        </p:nvGrpSpPr>
        <p:grpSpPr>
          <a:xfrm rot="2736489">
            <a:off x="5245584" y="2147243"/>
            <a:ext cx="433670" cy="380074"/>
            <a:chOff x="4212441" y="1835306"/>
            <a:chExt cx="645570" cy="565784"/>
          </a:xfrm>
          <a:solidFill>
            <a:srgbClr val="F4D09B"/>
          </a:solidFill>
        </p:grpSpPr>
        <p:sp>
          <p:nvSpPr>
            <p:cNvPr id="14" name="Freeform 143">
              <a:extLst>
                <a:ext uri="{FF2B5EF4-FFF2-40B4-BE49-F238E27FC236}">
                  <a16:creationId xmlns:a16="http://schemas.microsoft.com/office/drawing/2014/main" xmlns="" id="{676F7307-9D9B-4105-ACD5-F50067EFC614}"/>
                </a:ext>
              </a:extLst>
            </p:cNvPr>
            <p:cNvSpPr>
              <a:spLocks/>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lumMod val="50000"/>
                  </a:schemeClr>
                </a:solidFill>
              </a:endParaRPr>
            </a:p>
          </p:txBody>
        </p:sp>
        <p:sp>
          <p:nvSpPr>
            <p:cNvPr id="15" name="Freeform 144">
              <a:extLst>
                <a:ext uri="{FF2B5EF4-FFF2-40B4-BE49-F238E27FC236}">
                  <a16:creationId xmlns:a16="http://schemas.microsoft.com/office/drawing/2014/main" xmlns="" id="{F6D905DD-D730-4F07-9C68-600ED928C08D}"/>
                </a:ext>
              </a:extLst>
            </p:cNvPr>
            <p:cNvSpPr>
              <a:spLocks/>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lumMod val="50000"/>
                  </a:schemeClr>
                </a:solidFill>
              </a:endParaRPr>
            </a:p>
          </p:txBody>
        </p:sp>
        <p:sp>
          <p:nvSpPr>
            <p:cNvPr id="16" name="Freeform 145">
              <a:extLst>
                <a:ext uri="{FF2B5EF4-FFF2-40B4-BE49-F238E27FC236}">
                  <a16:creationId xmlns:a16="http://schemas.microsoft.com/office/drawing/2014/main" xmlns="" id="{D2CBF97A-D377-4A0B-8F45-E55DB761A246}"/>
                </a:ext>
              </a:extLst>
            </p:cNvPr>
            <p:cNvSpPr>
              <a:spLocks/>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lumMod val="50000"/>
                  </a:schemeClr>
                </a:solidFill>
              </a:endParaRPr>
            </a:p>
          </p:txBody>
        </p:sp>
        <p:sp>
          <p:nvSpPr>
            <p:cNvPr id="17" name="Freeform 146">
              <a:extLst>
                <a:ext uri="{FF2B5EF4-FFF2-40B4-BE49-F238E27FC236}">
                  <a16:creationId xmlns:a16="http://schemas.microsoft.com/office/drawing/2014/main" xmlns="" id="{1A2A5AD4-B7CC-4D1A-82F4-C4E7844F6F1F}"/>
                </a:ext>
              </a:extLst>
            </p:cNvPr>
            <p:cNvSpPr>
              <a:spLocks/>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lumMod val="50000"/>
                  </a:schemeClr>
                </a:solidFill>
              </a:endParaRPr>
            </a:p>
          </p:txBody>
        </p:sp>
      </p:grpSp>
      <p:grpSp>
        <p:nvGrpSpPr>
          <p:cNvPr id="18" name="组合 17">
            <a:extLst>
              <a:ext uri="{FF2B5EF4-FFF2-40B4-BE49-F238E27FC236}">
                <a16:creationId xmlns:a16="http://schemas.microsoft.com/office/drawing/2014/main" xmlns="" id="{C8712DE8-059B-42AE-9603-545A270D52DC}"/>
              </a:ext>
            </a:extLst>
          </p:cNvPr>
          <p:cNvGrpSpPr/>
          <p:nvPr/>
        </p:nvGrpSpPr>
        <p:grpSpPr>
          <a:xfrm>
            <a:off x="4813155" y="3014101"/>
            <a:ext cx="415802" cy="331624"/>
            <a:chOff x="3009633" y="2833220"/>
            <a:chExt cx="591168" cy="471487"/>
          </a:xfrm>
          <a:solidFill>
            <a:srgbClr val="B4C0D2"/>
          </a:solidFill>
        </p:grpSpPr>
        <p:sp>
          <p:nvSpPr>
            <p:cNvPr id="19" name="Oval 214">
              <a:extLst>
                <a:ext uri="{FF2B5EF4-FFF2-40B4-BE49-F238E27FC236}">
                  <a16:creationId xmlns:a16="http://schemas.microsoft.com/office/drawing/2014/main" xmlns="" id="{B79ED220-4310-415A-833F-6F86BBEE6E38}"/>
                </a:ext>
              </a:extLst>
            </p:cNvPr>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lumMod val="50000"/>
                  </a:schemeClr>
                </a:solidFill>
              </a:endParaRPr>
            </a:p>
          </p:txBody>
        </p:sp>
        <p:sp>
          <p:nvSpPr>
            <p:cNvPr id="20" name="Oval 215">
              <a:extLst>
                <a:ext uri="{FF2B5EF4-FFF2-40B4-BE49-F238E27FC236}">
                  <a16:creationId xmlns:a16="http://schemas.microsoft.com/office/drawing/2014/main" xmlns="" id="{20EEC9BB-17B4-4CAA-AF85-263ED4B6779A}"/>
                </a:ext>
              </a:extLst>
            </p:cNvPr>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lumMod val="50000"/>
                  </a:schemeClr>
                </a:solidFill>
              </a:endParaRPr>
            </a:p>
          </p:txBody>
        </p:sp>
        <p:sp>
          <p:nvSpPr>
            <p:cNvPr id="21" name="Freeform 216">
              <a:extLst>
                <a:ext uri="{FF2B5EF4-FFF2-40B4-BE49-F238E27FC236}">
                  <a16:creationId xmlns:a16="http://schemas.microsoft.com/office/drawing/2014/main" xmlns="" id="{FD59A5DE-902F-45B4-BB3F-85C2B7242219}"/>
                </a:ext>
              </a:extLst>
            </p:cNvPr>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lumMod val="50000"/>
                  </a:schemeClr>
                </a:solidFill>
              </a:endParaRPr>
            </a:p>
          </p:txBody>
        </p:sp>
      </p:grpSp>
      <p:grpSp>
        <p:nvGrpSpPr>
          <p:cNvPr id="22" name="组合 21">
            <a:extLst>
              <a:ext uri="{FF2B5EF4-FFF2-40B4-BE49-F238E27FC236}">
                <a16:creationId xmlns:a16="http://schemas.microsoft.com/office/drawing/2014/main" xmlns="" id="{69D34F0E-A73A-4467-8F52-5FBB0A18275C}"/>
              </a:ext>
            </a:extLst>
          </p:cNvPr>
          <p:cNvGrpSpPr/>
          <p:nvPr/>
        </p:nvGrpSpPr>
        <p:grpSpPr>
          <a:xfrm>
            <a:off x="5253298" y="3805006"/>
            <a:ext cx="318868" cy="415805"/>
            <a:chOff x="6889388" y="2720789"/>
            <a:chExt cx="453350" cy="591172"/>
          </a:xfrm>
          <a:solidFill>
            <a:srgbClr val="F4D09B"/>
          </a:solidFill>
        </p:grpSpPr>
        <p:sp>
          <p:nvSpPr>
            <p:cNvPr id="23" name="Freeform 197">
              <a:extLst>
                <a:ext uri="{FF2B5EF4-FFF2-40B4-BE49-F238E27FC236}">
                  <a16:creationId xmlns:a16="http://schemas.microsoft.com/office/drawing/2014/main" xmlns="" id="{FD3FC0C7-F5B6-4350-9595-A44FD90A8EC4}"/>
                </a:ext>
              </a:extLst>
            </p:cNvPr>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900">
                <a:solidFill>
                  <a:schemeClr val="bg1">
                    <a:lumMod val="50000"/>
                  </a:schemeClr>
                </a:solidFill>
              </a:endParaRPr>
            </a:p>
          </p:txBody>
        </p:sp>
        <p:sp>
          <p:nvSpPr>
            <p:cNvPr id="24" name="Freeform 198">
              <a:extLst>
                <a:ext uri="{FF2B5EF4-FFF2-40B4-BE49-F238E27FC236}">
                  <a16:creationId xmlns:a16="http://schemas.microsoft.com/office/drawing/2014/main" xmlns="" id="{D6DB0922-2EAD-4E0B-A7E0-D2C757E677A0}"/>
                </a:ext>
              </a:extLst>
            </p:cNvPr>
            <p:cNvSpPr>
              <a:spLocks/>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900">
                <a:solidFill>
                  <a:schemeClr val="bg1">
                    <a:lumMod val="50000"/>
                  </a:schemeClr>
                </a:solidFill>
              </a:endParaRPr>
            </a:p>
          </p:txBody>
        </p:sp>
      </p:grpSp>
      <p:sp>
        <p:nvSpPr>
          <p:cNvPr id="25" name="空心弧 24">
            <a:extLst>
              <a:ext uri="{FF2B5EF4-FFF2-40B4-BE49-F238E27FC236}">
                <a16:creationId xmlns:a16="http://schemas.microsoft.com/office/drawing/2014/main" xmlns="" id="{BD672B49-1F20-40F3-BAE3-B875838738DC}"/>
              </a:ext>
            </a:extLst>
          </p:cNvPr>
          <p:cNvSpPr/>
          <p:nvPr/>
        </p:nvSpPr>
        <p:spPr>
          <a:xfrm>
            <a:off x="4834340" y="3410835"/>
            <a:ext cx="1203665" cy="1204148"/>
          </a:xfrm>
          <a:prstGeom prst="blockArc">
            <a:avLst>
              <a:gd name="adj1" fmla="val 17085111"/>
              <a:gd name="adj2" fmla="val 10799997"/>
              <a:gd name="adj3" fmla="val 11504"/>
            </a:avLst>
          </a:prstGeom>
          <a:solidFill>
            <a:srgbClr val="F4D09B"/>
          </a:solidFill>
          <a:ln>
            <a:noFill/>
          </a:ln>
          <a:effectLst/>
        </p:spPr>
        <p:style>
          <a:lnRef idx="0">
            <a:scrgbClr r="0" g="0" b="0"/>
          </a:lnRef>
          <a:fillRef idx="3">
            <a:scrgbClr r="0" g="0" b="0"/>
          </a:fillRef>
          <a:effectRef idx="2">
            <a:scrgbClr r="0" g="0" b="0"/>
          </a:effectRef>
          <a:fontRef idx="minor">
            <a:schemeClr val="lt1"/>
          </a:fontRef>
        </p:style>
      </p:sp>
      <p:sp>
        <p:nvSpPr>
          <p:cNvPr id="26" name="任意多边形 27">
            <a:extLst>
              <a:ext uri="{FF2B5EF4-FFF2-40B4-BE49-F238E27FC236}">
                <a16:creationId xmlns:a16="http://schemas.microsoft.com/office/drawing/2014/main" xmlns="" id="{D70FA693-3A46-46E0-9B9E-152CDC664316}"/>
              </a:ext>
            </a:extLst>
          </p:cNvPr>
          <p:cNvSpPr/>
          <p:nvPr/>
        </p:nvSpPr>
        <p:spPr>
          <a:xfrm rot="17307692">
            <a:off x="5102463" y="2106223"/>
            <a:ext cx="1214450" cy="65432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F4D09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900">
              <a:solidFill>
                <a:schemeClr val="bg1">
                  <a:lumMod val="50000"/>
                </a:schemeClr>
              </a:solidFill>
            </a:endParaRPr>
          </a:p>
        </p:txBody>
      </p:sp>
      <p:sp>
        <p:nvSpPr>
          <p:cNvPr id="27" name="任意多边形 28">
            <a:extLst>
              <a:ext uri="{FF2B5EF4-FFF2-40B4-BE49-F238E27FC236}">
                <a16:creationId xmlns:a16="http://schemas.microsoft.com/office/drawing/2014/main" xmlns="" id="{A0862B06-E366-4EAE-8910-2148B66FE3F0}"/>
              </a:ext>
            </a:extLst>
          </p:cNvPr>
          <p:cNvSpPr/>
          <p:nvPr/>
        </p:nvSpPr>
        <p:spPr>
          <a:xfrm rot="17307692">
            <a:off x="4805407" y="1767863"/>
            <a:ext cx="797547" cy="55842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F4D09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900">
              <a:solidFill>
                <a:schemeClr val="bg1">
                  <a:lumMod val="50000"/>
                </a:schemeClr>
              </a:solidFill>
            </a:endParaRPr>
          </a:p>
        </p:txBody>
      </p:sp>
    </p:spTree>
    <p:extLst>
      <p:ext uri="{BB962C8B-B14F-4D97-AF65-F5344CB8AC3E}">
        <p14:creationId xmlns:p14="http://schemas.microsoft.com/office/powerpoint/2010/main" val="27942778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350"/>
                                        <p:tgtEl>
                                          <p:spTgt spid="27"/>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600"/>
                                        <p:tgtEl>
                                          <p:spTgt spid="26"/>
                                        </p:tgtEl>
                                      </p:cBhvr>
                                    </p:animEffect>
                                  </p:childTnLst>
                                </p:cTn>
                              </p:par>
                            </p:childTnLst>
                          </p:cTn>
                        </p:par>
                        <p:par>
                          <p:cTn id="12" fill="hold">
                            <p:stCondLst>
                              <p:cond delay="95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5"/>
                                        </p:tgtEl>
                                      </p:cBhvr>
                                    </p:animEffect>
                                    <p:animScale>
                                      <p:cBhvr>
                                        <p:cTn id="21" dur="250" autoRev="1" fill="hold"/>
                                        <p:tgtEl>
                                          <p:spTgt spid="5"/>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750"/>
                                        <p:tgtEl>
                                          <p:spTgt spid="11"/>
                                        </p:tgtEl>
                                      </p:cBhvr>
                                    </p:animEffect>
                                  </p:childTnLst>
                                </p:cTn>
                              </p:par>
                            </p:childTnLst>
                          </p:cTn>
                        </p:par>
                        <p:par>
                          <p:cTn id="33" fill="hold">
                            <p:stCondLst>
                              <p:cond delay="3200"/>
                            </p:stCondLst>
                            <p:childTnLst>
                              <p:par>
                                <p:cTn id="34" presetID="10" presetClass="entr" presetSubtype="0"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9"/>
                                        </p:tgtEl>
                                      </p:cBhvr>
                                    </p:animEffect>
                                    <p:animScale>
                                      <p:cBhvr>
                                        <p:cTn id="42" dur="250" autoRev="1" fill="hold"/>
                                        <p:tgtEl>
                                          <p:spTgt spid="9"/>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right)">
                                      <p:cBhvr>
                                        <p:cTn id="46" dur="500"/>
                                        <p:tgtEl>
                                          <p:spTgt spid="4"/>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right)">
                                      <p:cBhvr>
                                        <p:cTn id="50" dur="500"/>
                                        <p:tgtEl>
                                          <p:spTgt spid="10"/>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250"/>
                                        <p:tgtEl>
                                          <p:spTgt spid="12"/>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heel(1)">
                                      <p:cBhvr>
                                        <p:cTn id="58" dur="1000"/>
                                        <p:tgtEl>
                                          <p:spTgt spid="25"/>
                                        </p:tgtEl>
                                      </p:cBhvr>
                                    </p:animEffect>
                                  </p:childTnLst>
                                </p:cTn>
                              </p:par>
                            </p:childTnLst>
                          </p:cTn>
                        </p:par>
                        <p:par>
                          <p:cTn id="59" fill="hold">
                            <p:stCondLst>
                              <p:cond delay="6450"/>
                            </p:stCondLst>
                            <p:childTnLst>
                              <p:par>
                                <p:cTn id="60" presetID="10" presetClass="entr" presetSubtype="0" fill="hold"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7"/>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7"/>
                                        </p:tgtEl>
                                      </p:cBhvr>
                                    </p:animEffect>
                                    <p:animScale>
                                      <p:cBhvr>
                                        <p:cTn id="68" dur="250" autoRev="1" fill="hold"/>
                                        <p:tgtEl>
                                          <p:spTgt spid="7"/>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500"/>
                                        <p:tgtEl>
                                          <p:spTgt spid="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ipe(left)">
                                      <p:cBhvr>
                                        <p:cTn id="7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5" grpId="1" animBg="1"/>
      <p:bldP spid="6" grpId="0"/>
      <p:bldP spid="7" grpId="0" animBg="1"/>
      <p:bldP spid="7" grpId="1" animBg="1"/>
      <p:bldP spid="8" grpId="0"/>
      <p:bldP spid="9" grpId="0" animBg="1"/>
      <p:bldP spid="9" grpId="1" animBg="1"/>
      <p:bldP spid="10" grpId="0"/>
      <p:bldP spid="26" grpId="0" animBg="1"/>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54D305E-FAD9-4515-BC8F-77552F107806}"/>
              </a:ext>
            </a:extLst>
          </p:cNvPr>
          <p:cNvGrpSpPr/>
          <p:nvPr/>
        </p:nvGrpSpPr>
        <p:grpSpPr>
          <a:xfrm>
            <a:off x="6008351" y="1738939"/>
            <a:ext cx="3168352" cy="703816"/>
            <a:chOff x="6327173" y="1681099"/>
            <a:chExt cx="4224470" cy="938419"/>
          </a:xfrm>
        </p:grpSpPr>
        <p:sp>
          <p:nvSpPr>
            <p:cNvPr id="3" name="文本框 20">
              <a:extLst>
                <a:ext uri="{FF2B5EF4-FFF2-40B4-BE49-F238E27FC236}">
                  <a16:creationId xmlns:a16="http://schemas.microsoft.com/office/drawing/2014/main" xmlns="" id="{19CD00AB-2CA5-4750-82A4-15DE97AF58A3}"/>
                </a:ext>
              </a:extLst>
            </p:cNvPr>
            <p:cNvSpPr txBox="1"/>
            <p:nvPr/>
          </p:nvSpPr>
          <p:spPr>
            <a:xfrm>
              <a:off x="6327174" y="1681099"/>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4" name="文本框 21">
              <a:extLst>
                <a:ext uri="{FF2B5EF4-FFF2-40B4-BE49-F238E27FC236}">
                  <a16:creationId xmlns:a16="http://schemas.microsoft.com/office/drawing/2014/main" xmlns="" id="{3BC15F32-9461-422E-8526-30F178E72169}"/>
                </a:ext>
              </a:extLst>
            </p:cNvPr>
            <p:cNvSpPr txBox="1"/>
            <p:nvPr/>
          </p:nvSpPr>
          <p:spPr>
            <a:xfrm>
              <a:off x="6327173" y="1938137"/>
              <a:ext cx="4224470" cy="681381"/>
            </a:xfrm>
            <a:prstGeom prst="rect">
              <a:avLst/>
            </a:prstGeom>
            <a:noFill/>
          </p:spPr>
          <p:txBody>
            <a:bodyPr wrap="square" rtlCol="0">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4">
            <a:extLst>
              <a:ext uri="{FF2B5EF4-FFF2-40B4-BE49-F238E27FC236}">
                <a16:creationId xmlns:a16="http://schemas.microsoft.com/office/drawing/2014/main" xmlns="" id="{58422D87-7F7E-484B-9660-43522234D951}"/>
              </a:ext>
            </a:extLst>
          </p:cNvPr>
          <p:cNvGrpSpPr/>
          <p:nvPr/>
        </p:nvGrpSpPr>
        <p:grpSpPr>
          <a:xfrm>
            <a:off x="2623975" y="3265315"/>
            <a:ext cx="667212" cy="548855"/>
            <a:chOff x="1465545" y="3524250"/>
            <a:chExt cx="889616" cy="731806"/>
          </a:xfrm>
          <a:solidFill>
            <a:srgbClr val="F4D09B"/>
          </a:solidFill>
        </p:grpSpPr>
        <p:sp>
          <p:nvSpPr>
            <p:cNvPr id="6" name="六边形 5">
              <a:extLst>
                <a:ext uri="{FF2B5EF4-FFF2-40B4-BE49-F238E27FC236}">
                  <a16:creationId xmlns:a16="http://schemas.microsoft.com/office/drawing/2014/main" xmlns="" id="{A7D60ADE-383C-4084-A264-F4095B0F7910}"/>
                </a:ext>
              </a:extLst>
            </p:cNvPr>
            <p:cNvSpPr/>
            <p:nvPr/>
          </p:nvSpPr>
          <p:spPr>
            <a:xfrm>
              <a:off x="1480540" y="3524250"/>
              <a:ext cx="848894" cy="731806"/>
            </a:xfrm>
            <a:prstGeom prst="hexagon">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文本框 24">
              <a:extLst>
                <a:ext uri="{FF2B5EF4-FFF2-40B4-BE49-F238E27FC236}">
                  <a16:creationId xmlns:a16="http://schemas.microsoft.com/office/drawing/2014/main" xmlns="" id="{AC502ADB-608C-4B78-8FF0-748E308A579E}"/>
                </a:ext>
              </a:extLst>
            </p:cNvPr>
            <p:cNvSpPr txBox="1"/>
            <p:nvPr/>
          </p:nvSpPr>
          <p:spPr>
            <a:xfrm>
              <a:off x="1465545" y="3719336"/>
              <a:ext cx="889616" cy="455509"/>
            </a:xfrm>
            <a:prstGeom prst="rect">
              <a:avLst/>
            </a:prstGeom>
            <a:noFill/>
          </p:spPr>
          <p:txBody>
            <a:bodyPr wrap="square" rtlCol="0">
              <a:spAutoFit/>
            </a:bodyPr>
            <a:lstStyle/>
            <a:p>
              <a:pPr algn="ctr">
                <a:lnSpc>
                  <a:spcPct val="90000"/>
                </a:lnSpc>
                <a:spcBef>
                  <a:spcPts val="750"/>
                </a:spcBef>
              </a:pPr>
              <a:r>
                <a:rPr lang="en-US" altLang="zh-CN" sz="1400" b="1" dirty="0">
                  <a:solidFill>
                    <a:schemeClr val="bg1">
                      <a:lumMod val="50000"/>
                    </a:schemeClr>
                  </a:solidFill>
                  <a:latin typeface="微软雅黑" panose="020B0503020204020204" pitchFamily="34" charset="-122"/>
                  <a:ea typeface="微软雅黑" panose="020B0503020204020204" pitchFamily="34" charset="-122"/>
                </a:rPr>
                <a:t>30</a:t>
              </a:r>
              <a:r>
                <a:rPr lang="en-US" altLang="zh-CN" b="1" dirty="0">
                  <a:solidFill>
                    <a:schemeClr val="bg1">
                      <a:lumMod val="50000"/>
                    </a:schemeClr>
                  </a:solidFill>
                  <a:latin typeface="微软雅黑" panose="020B0503020204020204" pitchFamily="34" charset="-122"/>
                  <a:ea typeface="微软雅黑" panose="020B0503020204020204" pitchFamily="34" charset="-122"/>
                </a:rPr>
                <a:t>%</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 name="组合 7">
            <a:extLst>
              <a:ext uri="{FF2B5EF4-FFF2-40B4-BE49-F238E27FC236}">
                <a16:creationId xmlns:a16="http://schemas.microsoft.com/office/drawing/2014/main" xmlns="" id="{339E5AC4-3DAB-42F2-9145-951273A3DCC2}"/>
              </a:ext>
            </a:extLst>
          </p:cNvPr>
          <p:cNvGrpSpPr/>
          <p:nvPr/>
        </p:nvGrpSpPr>
        <p:grpSpPr>
          <a:xfrm>
            <a:off x="3200039" y="3683389"/>
            <a:ext cx="1000697" cy="862670"/>
            <a:chOff x="2329434" y="4081682"/>
            <a:chExt cx="1334262" cy="1150226"/>
          </a:xfrm>
          <a:solidFill>
            <a:srgbClr val="B4C0D2"/>
          </a:solidFill>
        </p:grpSpPr>
        <p:sp>
          <p:nvSpPr>
            <p:cNvPr id="9" name="六边形 8">
              <a:extLst>
                <a:ext uri="{FF2B5EF4-FFF2-40B4-BE49-F238E27FC236}">
                  <a16:creationId xmlns:a16="http://schemas.microsoft.com/office/drawing/2014/main" xmlns="" id="{733DA1F9-8A19-41E7-8637-E6DBFFE71242}"/>
                </a:ext>
              </a:extLst>
            </p:cNvPr>
            <p:cNvSpPr/>
            <p:nvPr/>
          </p:nvSpPr>
          <p:spPr>
            <a:xfrm>
              <a:off x="2329434" y="4081682"/>
              <a:ext cx="1334262" cy="1150226"/>
            </a:xfrm>
            <a:prstGeom prst="hexagon">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 name="文本框 25">
              <a:extLst>
                <a:ext uri="{FF2B5EF4-FFF2-40B4-BE49-F238E27FC236}">
                  <a16:creationId xmlns:a16="http://schemas.microsoft.com/office/drawing/2014/main" xmlns="" id="{5F041481-A0D4-4134-A580-C62B1462D6F6}"/>
                </a:ext>
              </a:extLst>
            </p:cNvPr>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b="1" dirty="0">
                  <a:solidFill>
                    <a:schemeClr val="bg1">
                      <a:lumMod val="50000"/>
                    </a:schemeClr>
                  </a:solidFill>
                  <a:latin typeface="微软雅黑" panose="020B0503020204020204" pitchFamily="34" charset="-122"/>
                  <a:ea typeface="微软雅黑" panose="020B0503020204020204" pitchFamily="34" charset="-122"/>
                </a:rPr>
                <a:t>40%</a:t>
              </a:r>
              <a:endParaRPr lang="zh-CN" altLang="en-US" sz="21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组合 10">
            <a:extLst>
              <a:ext uri="{FF2B5EF4-FFF2-40B4-BE49-F238E27FC236}">
                <a16:creationId xmlns:a16="http://schemas.microsoft.com/office/drawing/2014/main" xmlns="" id="{478A6F19-4638-44E1-B5F3-EDBB99E241B1}"/>
              </a:ext>
            </a:extLst>
          </p:cNvPr>
          <p:cNvGrpSpPr/>
          <p:nvPr/>
        </p:nvGrpSpPr>
        <p:grpSpPr>
          <a:xfrm>
            <a:off x="3992127" y="2542114"/>
            <a:ext cx="1824228" cy="1572611"/>
            <a:chOff x="3663696" y="2559981"/>
            <a:chExt cx="2432304" cy="2096814"/>
          </a:xfrm>
          <a:solidFill>
            <a:srgbClr val="F4D09B"/>
          </a:solidFill>
        </p:grpSpPr>
        <p:sp>
          <p:nvSpPr>
            <p:cNvPr id="12" name="六边形 11">
              <a:extLst>
                <a:ext uri="{FF2B5EF4-FFF2-40B4-BE49-F238E27FC236}">
                  <a16:creationId xmlns:a16="http://schemas.microsoft.com/office/drawing/2014/main" xmlns="" id="{0EFD2FBD-B3CC-4140-BFD2-E08956672725}"/>
                </a:ext>
              </a:extLst>
            </p:cNvPr>
            <p:cNvSpPr/>
            <p:nvPr/>
          </p:nvSpPr>
          <p:spPr>
            <a:xfrm>
              <a:off x="3663696" y="2559981"/>
              <a:ext cx="2432304" cy="2096814"/>
            </a:xfrm>
            <a:prstGeom prst="hexagon">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3" name="文本框 26">
              <a:extLst>
                <a:ext uri="{FF2B5EF4-FFF2-40B4-BE49-F238E27FC236}">
                  <a16:creationId xmlns:a16="http://schemas.microsoft.com/office/drawing/2014/main" xmlns="" id="{9FEAE82E-3202-474F-9156-3EE33B6BBB21}"/>
                </a:ext>
              </a:extLst>
            </p:cNvPr>
            <p:cNvSpPr txBox="1"/>
            <p:nvPr/>
          </p:nvSpPr>
          <p:spPr>
            <a:xfrm>
              <a:off x="4040565" y="3229823"/>
              <a:ext cx="1678565" cy="787908"/>
            </a:xfrm>
            <a:prstGeom prst="rect">
              <a:avLst/>
            </a:prstGeom>
            <a:grpFill/>
          </p:spPr>
          <p:txBody>
            <a:bodyPr wrap="square" rtlCol="0">
              <a:spAutoFit/>
            </a:bodyPr>
            <a:lstStyle/>
            <a:p>
              <a:pPr algn="ctr">
                <a:lnSpc>
                  <a:spcPct val="90000"/>
                </a:lnSpc>
                <a:spcBef>
                  <a:spcPts val="750"/>
                </a:spcBef>
              </a:pPr>
              <a:r>
                <a:rPr lang="en-US" altLang="zh-CN" sz="3600" b="1" dirty="0">
                  <a:solidFill>
                    <a:schemeClr val="bg1">
                      <a:lumMod val="50000"/>
                    </a:schemeClr>
                  </a:solidFill>
                  <a:latin typeface="微软雅黑" panose="020B0503020204020204" pitchFamily="34" charset="-122"/>
                  <a:ea typeface="微软雅黑" panose="020B0503020204020204" pitchFamily="34" charset="-122"/>
                </a:rPr>
                <a:t>80%</a:t>
              </a:r>
              <a:endParaRPr lang="zh-CN" altLang="en-US" sz="36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xmlns="" id="{0173967F-860D-4758-B163-0A85D728CA1C}"/>
              </a:ext>
            </a:extLst>
          </p:cNvPr>
          <p:cNvGrpSpPr/>
          <p:nvPr/>
        </p:nvGrpSpPr>
        <p:grpSpPr>
          <a:xfrm>
            <a:off x="2912560" y="1887180"/>
            <a:ext cx="1295591" cy="1116888"/>
            <a:chOff x="1936242" y="1686736"/>
            <a:chExt cx="1727454" cy="1489184"/>
          </a:xfrm>
          <a:solidFill>
            <a:srgbClr val="B4C0D2"/>
          </a:solidFill>
        </p:grpSpPr>
        <p:sp>
          <p:nvSpPr>
            <p:cNvPr id="15" name="六边形 14">
              <a:extLst>
                <a:ext uri="{FF2B5EF4-FFF2-40B4-BE49-F238E27FC236}">
                  <a16:creationId xmlns:a16="http://schemas.microsoft.com/office/drawing/2014/main" xmlns="" id="{74003E31-2A6F-430D-9CE2-E9CA625D8C66}"/>
                </a:ext>
              </a:extLst>
            </p:cNvPr>
            <p:cNvSpPr/>
            <p:nvPr/>
          </p:nvSpPr>
          <p:spPr>
            <a:xfrm>
              <a:off x="1936242" y="1686736"/>
              <a:ext cx="1727454" cy="1489184"/>
            </a:xfrm>
            <a:prstGeom prst="hexagon">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6" name="文本框 27">
              <a:extLst>
                <a:ext uri="{FF2B5EF4-FFF2-40B4-BE49-F238E27FC236}">
                  <a16:creationId xmlns:a16="http://schemas.microsoft.com/office/drawing/2014/main" xmlns="" id="{902CE99C-3480-457A-BE65-DDD484954612}"/>
                </a:ext>
              </a:extLst>
            </p:cNvPr>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b="1" dirty="0">
                  <a:solidFill>
                    <a:schemeClr val="bg1">
                      <a:lumMod val="50000"/>
                    </a:schemeClr>
                  </a:solidFill>
                  <a:latin typeface="微软雅黑" panose="020B0503020204020204" pitchFamily="34" charset="-122"/>
                  <a:ea typeface="微软雅黑" panose="020B0503020204020204" pitchFamily="34" charset="-122"/>
                </a:rPr>
                <a:t>50%</a:t>
              </a:r>
              <a:endParaRPr lang="zh-CN" altLang="en-US" sz="27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a16="http://schemas.microsoft.com/office/drawing/2014/main" xmlns="" id="{2CF7EFD9-B385-420D-B3C5-402E35EECFCB}"/>
              </a:ext>
            </a:extLst>
          </p:cNvPr>
          <p:cNvGrpSpPr/>
          <p:nvPr/>
        </p:nvGrpSpPr>
        <p:grpSpPr>
          <a:xfrm>
            <a:off x="6008351" y="4038047"/>
            <a:ext cx="3168352" cy="703816"/>
            <a:chOff x="6327173" y="4322384"/>
            <a:chExt cx="4224470" cy="938419"/>
          </a:xfrm>
        </p:grpSpPr>
        <p:sp>
          <p:nvSpPr>
            <p:cNvPr id="18" name="文本框 29">
              <a:extLst>
                <a:ext uri="{FF2B5EF4-FFF2-40B4-BE49-F238E27FC236}">
                  <a16:creationId xmlns:a16="http://schemas.microsoft.com/office/drawing/2014/main" xmlns="" id="{FD3602A3-793D-49CD-95B2-374A9AA0355E}"/>
                </a:ext>
              </a:extLst>
            </p:cNvPr>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9" name="文本框 30">
              <a:extLst>
                <a:ext uri="{FF2B5EF4-FFF2-40B4-BE49-F238E27FC236}">
                  <a16:creationId xmlns:a16="http://schemas.microsoft.com/office/drawing/2014/main" xmlns="" id="{E43134C0-C7DC-48C6-A1B3-8A15746E82E3}"/>
                </a:ext>
              </a:extLst>
            </p:cNvPr>
            <p:cNvSpPr txBox="1"/>
            <p:nvPr/>
          </p:nvSpPr>
          <p:spPr>
            <a:xfrm>
              <a:off x="6327173" y="4579422"/>
              <a:ext cx="4224470" cy="681381"/>
            </a:xfrm>
            <a:prstGeom prst="rect">
              <a:avLst/>
            </a:prstGeom>
            <a:noFill/>
          </p:spPr>
          <p:txBody>
            <a:bodyPr wrap="square" rtlCol="0">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xmlns="" id="{2E4031B3-A967-4226-B88E-6F2DC98A403A}"/>
              </a:ext>
            </a:extLst>
          </p:cNvPr>
          <p:cNvGrpSpPr/>
          <p:nvPr/>
        </p:nvGrpSpPr>
        <p:grpSpPr>
          <a:xfrm>
            <a:off x="6008351" y="2531030"/>
            <a:ext cx="3168352" cy="703816"/>
            <a:chOff x="6327173" y="3001742"/>
            <a:chExt cx="4224470" cy="938419"/>
          </a:xfrm>
        </p:grpSpPr>
        <p:sp>
          <p:nvSpPr>
            <p:cNvPr id="21" name="文本框 31">
              <a:extLst>
                <a:ext uri="{FF2B5EF4-FFF2-40B4-BE49-F238E27FC236}">
                  <a16:creationId xmlns:a16="http://schemas.microsoft.com/office/drawing/2014/main" xmlns="" id="{EF9723BC-A1EB-4CA5-837B-B5EE1EA0FDFD}"/>
                </a:ext>
              </a:extLst>
            </p:cNvPr>
            <p:cNvSpPr txBox="1"/>
            <p:nvPr/>
          </p:nvSpPr>
          <p:spPr>
            <a:xfrm>
              <a:off x="6327174" y="3001742"/>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22" name="文本框 32">
              <a:extLst>
                <a:ext uri="{FF2B5EF4-FFF2-40B4-BE49-F238E27FC236}">
                  <a16:creationId xmlns:a16="http://schemas.microsoft.com/office/drawing/2014/main" xmlns="" id="{12E06204-6AFA-4EE8-9B76-D2E13B0378EF}"/>
                </a:ext>
              </a:extLst>
            </p:cNvPr>
            <p:cNvSpPr txBox="1"/>
            <p:nvPr/>
          </p:nvSpPr>
          <p:spPr>
            <a:xfrm>
              <a:off x="6327173" y="3258780"/>
              <a:ext cx="4224470" cy="681381"/>
            </a:xfrm>
            <a:prstGeom prst="rect">
              <a:avLst/>
            </a:prstGeom>
            <a:noFill/>
          </p:spPr>
          <p:txBody>
            <a:bodyPr wrap="square" rtlCol="0">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xmlns="" id="{F594EB80-485A-4321-8910-A6CD5A12A81A}"/>
              </a:ext>
            </a:extLst>
          </p:cNvPr>
          <p:cNvGrpSpPr/>
          <p:nvPr/>
        </p:nvGrpSpPr>
        <p:grpSpPr>
          <a:xfrm>
            <a:off x="6008351" y="3317967"/>
            <a:ext cx="3168352" cy="703816"/>
            <a:chOff x="6327173" y="4322384"/>
            <a:chExt cx="4224470" cy="938419"/>
          </a:xfrm>
        </p:grpSpPr>
        <p:sp>
          <p:nvSpPr>
            <p:cNvPr id="24" name="文本框 33">
              <a:extLst>
                <a:ext uri="{FF2B5EF4-FFF2-40B4-BE49-F238E27FC236}">
                  <a16:creationId xmlns:a16="http://schemas.microsoft.com/office/drawing/2014/main" xmlns="" id="{2680C021-0E5A-4525-AAEE-5D73356DC808}"/>
                </a:ext>
              </a:extLst>
            </p:cNvPr>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25" name="文本框 34">
              <a:extLst>
                <a:ext uri="{FF2B5EF4-FFF2-40B4-BE49-F238E27FC236}">
                  <a16:creationId xmlns:a16="http://schemas.microsoft.com/office/drawing/2014/main" xmlns="" id="{D5A4AD8F-3E6F-49CD-B933-5C1670285640}"/>
                </a:ext>
              </a:extLst>
            </p:cNvPr>
            <p:cNvSpPr txBox="1"/>
            <p:nvPr/>
          </p:nvSpPr>
          <p:spPr>
            <a:xfrm>
              <a:off x="6327173" y="4579422"/>
              <a:ext cx="4224470" cy="681381"/>
            </a:xfrm>
            <a:prstGeom prst="rect">
              <a:avLst/>
            </a:prstGeom>
            <a:noFill/>
          </p:spPr>
          <p:txBody>
            <a:bodyPr wrap="square" rtlCol="0">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1377206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450" decel="100000" fill="hold"/>
                                        <p:tgtEl>
                                          <p:spTgt spid="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450" decel="100000" fill="hold"/>
                                        <p:tgtEl>
                                          <p:spTgt spid="20"/>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450" decel="100000" fill="hold"/>
                                        <p:tgtEl>
                                          <p:spTgt spid="23"/>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450" decel="100000" fill="hold"/>
                                        <p:tgtEl>
                                          <p:spTgt spid="17"/>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642BDD23-81C4-436F-B2FC-20F9F30F9F10}"/>
              </a:ext>
            </a:extLst>
          </p:cNvPr>
          <p:cNvPicPr>
            <a:picLocks noChangeAspect="1"/>
          </p:cNvPicPr>
          <p:nvPr/>
        </p:nvPicPr>
        <p:blipFill>
          <a:blip r:embed="rId2"/>
          <a:stretch>
            <a:fillRect/>
          </a:stretch>
        </p:blipFill>
        <p:spPr>
          <a:xfrm rot="16200000">
            <a:off x="5231308" y="-2642694"/>
            <a:ext cx="1735299" cy="12186088"/>
          </a:xfrm>
          <a:prstGeom prst="rect">
            <a:avLst/>
          </a:prstGeom>
          <a:effectLst>
            <a:outerShdw blurRad="50800" dist="38100" dir="5400000" algn="t" rotWithShape="0">
              <a:prstClr val="black">
                <a:alpha val="40000"/>
              </a:prstClr>
            </a:outerShdw>
          </a:effectLst>
        </p:spPr>
      </p:pic>
      <p:grpSp>
        <p:nvGrpSpPr>
          <p:cNvPr id="2" name="组合 1">
            <a:extLst>
              <a:ext uri="{FF2B5EF4-FFF2-40B4-BE49-F238E27FC236}">
                <a16:creationId xmlns:a16="http://schemas.microsoft.com/office/drawing/2014/main" xmlns="" id="{D8B33965-7928-4759-B7B5-3A411B0F5FF9}"/>
              </a:ext>
            </a:extLst>
          </p:cNvPr>
          <p:cNvGrpSpPr/>
          <p:nvPr/>
        </p:nvGrpSpPr>
        <p:grpSpPr>
          <a:xfrm>
            <a:off x="3879178" y="883690"/>
            <a:ext cx="4629821" cy="4637440"/>
            <a:chOff x="3879178" y="883690"/>
            <a:chExt cx="4629821" cy="4637440"/>
          </a:xfrm>
        </p:grpSpPr>
        <p:grpSp>
          <p:nvGrpSpPr>
            <p:cNvPr id="5" name="组合 4">
              <a:extLst>
                <a:ext uri="{FF2B5EF4-FFF2-40B4-BE49-F238E27FC236}">
                  <a16:creationId xmlns:a16="http://schemas.microsoft.com/office/drawing/2014/main" xmlns="" id="{4EAC41E4-DFEE-4BC5-AEB8-071D5459DD1B}"/>
                </a:ext>
              </a:extLst>
            </p:cNvPr>
            <p:cNvGrpSpPr/>
            <p:nvPr/>
          </p:nvGrpSpPr>
          <p:grpSpPr>
            <a:xfrm>
              <a:off x="3879178" y="883690"/>
              <a:ext cx="4629821" cy="4637440"/>
              <a:chOff x="957944" y="2467429"/>
              <a:chExt cx="2315993" cy="2319804"/>
            </a:xfrm>
          </p:grpSpPr>
          <p:pic>
            <p:nvPicPr>
              <p:cNvPr id="6" name="图片 5">
                <a:extLst>
                  <a:ext uri="{FF2B5EF4-FFF2-40B4-BE49-F238E27FC236}">
                    <a16:creationId xmlns:a16="http://schemas.microsoft.com/office/drawing/2014/main" xmlns="" id="{7E9E52AF-7F8D-40D3-9752-4A8E2F11AF6B}"/>
                  </a:ext>
                </a:extLst>
              </p:cNvPr>
              <p:cNvPicPr>
                <a:picLocks noChangeAspect="1"/>
              </p:cNvPicPr>
              <p:nvPr/>
            </p:nvPicPr>
            <p:blipFill>
              <a:blip r:embed="rId3"/>
              <a:stretch>
                <a:fillRect/>
              </a:stretch>
            </p:blipFill>
            <p:spPr>
              <a:xfrm>
                <a:off x="957944" y="2467429"/>
                <a:ext cx="2315993" cy="2319804"/>
              </a:xfrm>
              <a:prstGeom prst="rect">
                <a:avLst/>
              </a:prstGeom>
              <a:effectLst>
                <a:outerShdw blurRad="50800" dist="38100" dir="5400000" algn="t" rotWithShape="0">
                  <a:prstClr val="black">
                    <a:alpha val="40000"/>
                  </a:prstClr>
                </a:outerShdw>
              </a:effectLst>
            </p:spPr>
          </p:pic>
          <p:pic>
            <p:nvPicPr>
              <p:cNvPr id="7" name="图片 6">
                <a:extLst>
                  <a:ext uri="{FF2B5EF4-FFF2-40B4-BE49-F238E27FC236}">
                    <a16:creationId xmlns:a16="http://schemas.microsoft.com/office/drawing/2014/main" xmlns="" id="{04A9328E-0386-44F3-8444-3AEEC044B705}"/>
                  </a:ext>
                </a:extLst>
              </p:cNvPr>
              <p:cNvPicPr>
                <a:picLocks noChangeAspect="1"/>
              </p:cNvPicPr>
              <p:nvPr/>
            </p:nvPicPr>
            <p:blipFill>
              <a:blip r:embed="rId4"/>
              <a:stretch>
                <a:fillRect/>
              </a:stretch>
            </p:blipFill>
            <p:spPr>
              <a:xfrm>
                <a:off x="1199256" y="2713402"/>
                <a:ext cx="1833503" cy="1834302"/>
              </a:xfrm>
              <a:prstGeom prst="rect">
                <a:avLst/>
              </a:prstGeom>
              <a:effectLst>
                <a:outerShdw blurRad="50800" dist="38100" dir="5400000" algn="t" rotWithShape="0">
                  <a:prstClr val="black">
                    <a:alpha val="40000"/>
                  </a:prstClr>
                </a:outerShdw>
              </a:effectLst>
            </p:spPr>
          </p:pic>
        </p:grpSp>
        <p:sp>
          <p:nvSpPr>
            <p:cNvPr id="8" name="矩形 7">
              <a:extLst>
                <a:ext uri="{FF2B5EF4-FFF2-40B4-BE49-F238E27FC236}">
                  <a16:creationId xmlns:a16="http://schemas.microsoft.com/office/drawing/2014/main" xmlns="" id="{70FA80C1-76E8-4AA1-94F3-46187B24CABF}"/>
                </a:ext>
              </a:extLst>
            </p:cNvPr>
            <p:cNvSpPr/>
            <p:nvPr/>
          </p:nvSpPr>
          <p:spPr>
            <a:xfrm>
              <a:off x="5002147" y="2249848"/>
              <a:ext cx="2383882" cy="461665"/>
            </a:xfrm>
            <a:prstGeom prst="rect">
              <a:avLst/>
            </a:prstGeom>
          </p:spPr>
          <p:txBody>
            <a:bodyPr wrap="square">
              <a:spAutoFit/>
            </a:bodyPr>
            <a:lstStyle/>
            <a:p>
              <a:pPr algn="ctr"/>
              <a:r>
                <a:rPr lang="zh-CN" altLang="en-US" sz="2400"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9" name="文本框 8">
              <a:extLst>
                <a:ext uri="{FF2B5EF4-FFF2-40B4-BE49-F238E27FC236}">
                  <a16:creationId xmlns:a16="http://schemas.microsoft.com/office/drawing/2014/main" xmlns="" id="{AEDD10C6-3F46-4941-AA72-3FB3D31BF533}"/>
                </a:ext>
              </a:extLst>
            </p:cNvPr>
            <p:cNvSpPr txBox="1"/>
            <p:nvPr/>
          </p:nvSpPr>
          <p:spPr>
            <a:xfrm>
              <a:off x="5753903" y="1567401"/>
              <a:ext cx="880369" cy="769441"/>
            </a:xfrm>
            <a:prstGeom prst="rect">
              <a:avLst/>
            </a:prstGeom>
            <a:noFill/>
          </p:spPr>
          <p:txBody>
            <a:bodyPr wrap="none" rtlCol="0">
              <a:spAutoFit/>
            </a:bodyPr>
            <a:lstStyle/>
            <a:p>
              <a:r>
                <a:rPr lang="en-US" altLang="zh-CN" sz="4400" b="1"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4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xmlns="" id="{FDB0DFD4-C7FD-4419-8665-4501F9A7612B}"/>
                </a:ext>
              </a:extLst>
            </p:cNvPr>
            <p:cNvSpPr/>
            <p:nvPr/>
          </p:nvSpPr>
          <p:spPr>
            <a:xfrm>
              <a:off x="4752637" y="2879655"/>
              <a:ext cx="2882900" cy="1200329"/>
            </a:xfrm>
            <a:prstGeom prst="rect">
              <a:avLst/>
            </a:prstGeom>
          </p:spPr>
          <p:txBody>
            <a:bodyPr wrap="square">
              <a:spAutoFit/>
            </a:bodyPr>
            <a:lstStyle/>
            <a:p>
              <a:pPr algn="ctr"/>
              <a:r>
                <a:rPr lang="zh-CN" altLang="en-US" dirty="0">
                  <a:solidFill>
                    <a:schemeClr val="bg1">
                      <a:lumMod val="50000"/>
                    </a:schemeClr>
                  </a:solidFill>
                </a:rPr>
                <a:t>请在此处添加详细描述文本，尽量与标题文本语言风格相符合，语言描述尽量简洁生动。</a:t>
              </a:r>
            </a:p>
          </p:txBody>
        </p:sp>
      </p:grpSp>
    </p:spTree>
    <p:extLst>
      <p:ext uri="{BB962C8B-B14F-4D97-AF65-F5344CB8AC3E}">
        <p14:creationId xmlns:p14="http://schemas.microsoft.com/office/powerpoint/2010/main" val="19421384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4*#ppt_w"/>
                                          </p:val>
                                        </p:tav>
                                        <p:tav tm="100000">
                                          <p:val>
                                            <p:strVal val="#ppt_w"/>
                                          </p:val>
                                        </p:tav>
                                      </p:tavLst>
                                    </p:anim>
                                    <p:anim calcmode="lin" valueType="num">
                                      <p:cBhvr>
                                        <p:cTn id="13"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7">
            <a:extLst>
              <a:ext uri="{FF2B5EF4-FFF2-40B4-BE49-F238E27FC236}">
                <a16:creationId xmlns:a16="http://schemas.microsoft.com/office/drawing/2014/main" xmlns="" id="{39DBAD1D-D210-45BC-99DA-B45FA28BA751}"/>
              </a:ext>
            </a:extLst>
          </p:cNvPr>
          <p:cNvSpPr>
            <a:spLocks noChangeArrowheads="1"/>
          </p:cNvSpPr>
          <p:nvPr/>
        </p:nvSpPr>
        <p:spPr bwMode="auto">
          <a:xfrm>
            <a:off x="2447634" y="4590756"/>
            <a:ext cx="6902590" cy="48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bg1">
                    <a:lumMod val="50000"/>
                  </a:schemeClr>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grpSp>
        <p:nvGrpSpPr>
          <p:cNvPr id="3" name="组合 2">
            <a:extLst>
              <a:ext uri="{FF2B5EF4-FFF2-40B4-BE49-F238E27FC236}">
                <a16:creationId xmlns:a16="http://schemas.microsoft.com/office/drawing/2014/main" xmlns="" id="{3AF044E9-FA67-46C4-BFA1-59E473509C71}"/>
              </a:ext>
            </a:extLst>
          </p:cNvPr>
          <p:cNvGrpSpPr/>
          <p:nvPr/>
        </p:nvGrpSpPr>
        <p:grpSpPr>
          <a:xfrm>
            <a:off x="2677172" y="1727562"/>
            <a:ext cx="3061841" cy="102062"/>
            <a:chOff x="1507396" y="1628800"/>
            <a:chExt cx="4320480" cy="144016"/>
          </a:xfrm>
        </p:grpSpPr>
        <p:cxnSp>
          <p:nvCxnSpPr>
            <p:cNvPr id="4" name="直接连接符 3">
              <a:extLst>
                <a:ext uri="{FF2B5EF4-FFF2-40B4-BE49-F238E27FC236}">
                  <a16:creationId xmlns:a16="http://schemas.microsoft.com/office/drawing/2014/main" xmlns="" id="{D6AEBB3E-1AF1-4E36-B94B-0BA309ECFAA1}"/>
                </a:ext>
              </a:extLst>
            </p:cNvPr>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AF3756D7-D2E7-47D2-B3B9-B3DDE61234BF}"/>
                </a:ext>
              </a:extLst>
            </p:cNvPr>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F8B5560C-601A-41F2-A72B-07688B79DB80}"/>
                </a:ext>
              </a:extLst>
            </p:cNvPr>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E2C04BA6-815E-4B59-8115-12FC7DCC8D3E}"/>
                </a:ext>
              </a:extLst>
            </p:cNvPr>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EA3B7D53-C220-4F1F-BD41-4F0BAB2FE07E}"/>
                </a:ext>
              </a:extLst>
            </p:cNvPr>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DAEA9511-88F3-4646-B728-3771C139A128}"/>
                </a:ext>
              </a:extLst>
            </p:cNvPr>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EAF2CC6C-9D62-4A97-AA71-D459F17D4AD8}"/>
                </a:ext>
              </a:extLst>
            </p:cNvPr>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4347EFF4-B08C-456B-A676-CAC993954368}"/>
                </a:ext>
              </a:extLst>
            </p:cNvPr>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302A6DD3-2762-48A4-90EA-2BBC4681F613}"/>
                </a:ext>
              </a:extLst>
            </p:cNvPr>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D59A20C3-2216-488D-A19C-047B4158BAC8}"/>
                </a:ext>
              </a:extLst>
            </p:cNvPr>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93C475D3-4E87-4424-83AD-991CDBBDE0BA}"/>
                </a:ext>
              </a:extLst>
            </p:cNvPr>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xmlns="" id="{119484A7-203B-4DF2-8259-E866DE72F01B}"/>
              </a:ext>
            </a:extLst>
          </p:cNvPr>
          <p:cNvGrpSpPr/>
          <p:nvPr/>
        </p:nvGrpSpPr>
        <p:grpSpPr>
          <a:xfrm>
            <a:off x="6132586" y="1727562"/>
            <a:ext cx="3061841" cy="102062"/>
            <a:chOff x="1507396" y="1628800"/>
            <a:chExt cx="4320480" cy="144016"/>
          </a:xfrm>
        </p:grpSpPr>
        <p:cxnSp>
          <p:nvCxnSpPr>
            <p:cNvPr id="16" name="直接连接符 15">
              <a:extLst>
                <a:ext uri="{FF2B5EF4-FFF2-40B4-BE49-F238E27FC236}">
                  <a16:creationId xmlns:a16="http://schemas.microsoft.com/office/drawing/2014/main" xmlns="" id="{0E77390C-11F5-4184-AFB5-EA8A5BEB5C35}"/>
                </a:ext>
              </a:extLst>
            </p:cNvPr>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4F949713-747B-4CB6-8BEB-3D62A7C1F385}"/>
                </a:ext>
              </a:extLst>
            </p:cNvPr>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5BBDAC5B-40CB-4459-868F-D973F324BE84}"/>
                </a:ext>
              </a:extLst>
            </p:cNvPr>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92548FDC-62A6-4ACB-80DC-19BC0289AD0F}"/>
                </a:ext>
              </a:extLst>
            </p:cNvPr>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7FF6E23E-A164-40A6-B53B-4E9AF29B7C41}"/>
                </a:ext>
              </a:extLst>
            </p:cNvPr>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BD4D42A4-CF0B-4CB3-912A-574FB4846A9B}"/>
                </a:ext>
              </a:extLst>
            </p:cNvPr>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4FCB5F4E-03FA-4F1C-BD18-F954E46B831A}"/>
                </a:ext>
              </a:extLst>
            </p:cNvPr>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4186B8D0-A29E-496C-AD18-F95B0DD48BCE}"/>
                </a:ext>
              </a:extLst>
            </p:cNvPr>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40167BFA-3B73-4211-AB57-EE30AC30AB5A}"/>
                </a:ext>
              </a:extLst>
            </p:cNvPr>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89F13F2F-9C86-4C41-9E9B-D737C2AFF8B8}"/>
                </a:ext>
              </a:extLst>
            </p:cNvPr>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08421CDE-52A6-454D-B175-447385ED8FF9}"/>
                </a:ext>
              </a:extLst>
            </p:cNvPr>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7" name="TextBox 132">
            <a:extLst>
              <a:ext uri="{FF2B5EF4-FFF2-40B4-BE49-F238E27FC236}">
                <a16:creationId xmlns:a16="http://schemas.microsoft.com/office/drawing/2014/main" xmlns="" id="{0CB3B49E-5980-4287-8E27-8FD3B3E70263}"/>
              </a:ext>
            </a:extLst>
          </p:cNvPr>
          <p:cNvSpPr txBox="1"/>
          <p:nvPr/>
        </p:nvSpPr>
        <p:spPr>
          <a:xfrm>
            <a:off x="5604561" y="1531261"/>
            <a:ext cx="273152"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10</a:t>
            </a:r>
            <a:endParaRPr lang="zh-CN" altLang="en-US" sz="900">
              <a:solidFill>
                <a:schemeClr val="bg1">
                  <a:lumMod val="50000"/>
                </a:schemeClr>
              </a:solidFill>
              <a:latin typeface="微软雅黑" pitchFamily="34" charset="-122"/>
              <a:ea typeface="微软雅黑" pitchFamily="34" charset="-122"/>
            </a:endParaRPr>
          </a:p>
        </p:txBody>
      </p:sp>
      <p:sp>
        <p:nvSpPr>
          <p:cNvPr id="28" name="TextBox 133">
            <a:extLst>
              <a:ext uri="{FF2B5EF4-FFF2-40B4-BE49-F238E27FC236}">
                <a16:creationId xmlns:a16="http://schemas.microsoft.com/office/drawing/2014/main" xmlns="" id="{39371E8B-145C-49BD-9ADF-E7301CBF11E5}"/>
              </a:ext>
            </a:extLst>
          </p:cNvPr>
          <p:cNvSpPr txBox="1"/>
          <p:nvPr/>
        </p:nvSpPr>
        <p:spPr>
          <a:xfrm>
            <a:off x="5269755" y="1531261"/>
            <a:ext cx="273152"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20</a:t>
            </a:r>
            <a:endParaRPr lang="zh-CN" altLang="en-US" sz="900">
              <a:solidFill>
                <a:schemeClr val="bg1">
                  <a:lumMod val="50000"/>
                </a:schemeClr>
              </a:solidFill>
              <a:latin typeface="微软雅黑" pitchFamily="34" charset="-122"/>
              <a:ea typeface="微软雅黑" pitchFamily="34" charset="-122"/>
            </a:endParaRPr>
          </a:p>
        </p:txBody>
      </p:sp>
      <p:sp>
        <p:nvSpPr>
          <p:cNvPr id="29" name="TextBox 134">
            <a:extLst>
              <a:ext uri="{FF2B5EF4-FFF2-40B4-BE49-F238E27FC236}">
                <a16:creationId xmlns:a16="http://schemas.microsoft.com/office/drawing/2014/main" xmlns="" id="{CFAD4880-1F29-4A52-A324-B2A8156D09EB}"/>
              </a:ext>
            </a:extLst>
          </p:cNvPr>
          <p:cNvSpPr txBox="1"/>
          <p:nvPr/>
        </p:nvSpPr>
        <p:spPr>
          <a:xfrm>
            <a:off x="4929550" y="1531261"/>
            <a:ext cx="273152"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30</a:t>
            </a:r>
            <a:endParaRPr lang="zh-CN" altLang="en-US" sz="900">
              <a:solidFill>
                <a:schemeClr val="bg1">
                  <a:lumMod val="50000"/>
                </a:schemeClr>
              </a:solidFill>
              <a:latin typeface="微软雅黑" pitchFamily="34" charset="-122"/>
              <a:ea typeface="微软雅黑" pitchFamily="34" charset="-122"/>
            </a:endParaRPr>
          </a:p>
        </p:txBody>
      </p:sp>
      <p:sp>
        <p:nvSpPr>
          <p:cNvPr id="30" name="TextBox 135">
            <a:extLst>
              <a:ext uri="{FF2B5EF4-FFF2-40B4-BE49-F238E27FC236}">
                <a16:creationId xmlns:a16="http://schemas.microsoft.com/office/drawing/2014/main" xmlns="" id="{7A1AC785-C0CD-4E4E-9D2D-9762D3E613D8}"/>
              </a:ext>
            </a:extLst>
          </p:cNvPr>
          <p:cNvSpPr txBox="1"/>
          <p:nvPr/>
        </p:nvSpPr>
        <p:spPr>
          <a:xfrm>
            <a:off x="4589346" y="1531261"/>
            <a:ext cx="273152"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40</a:t>
            </a:r>
            <a:endParaRPr lang="zh-CN" altLang="en-US" sz="900">
              <a:solidFill>
                <a:schemeClr val="bg1">
                  <a:lumMod val="50000"/>
                </a:schemeClr>
              </a:solidFill>
              <a:latin typeface="微软雅黑" pitchFamily="34" charset="-122"/>
              <a:ea typeface="微软雅黑" pitchFamily="34" charset="-122"/>
            </a:endParaRPr>
          </a:p>
        </p:txBody>
      </p:sp>
      <p:sp>
        <p:nvSpPr>
          <p:cNvPr id="31" name="TextBox 136">
            <a:extLst>
              <a:ext uri="{FF2B5EF4-FFF2-40B4-BE49-F238E27FC236}">
                <a16:creationId xmlns:a16="http://schemas.microsoft.com/office/drawing/2014/main" xmlns="" id="{28F31941-9470-4038-9BB6-D93BD233D6C9}"/>
              </a:ext>
            </a:extLst>
          </p:cNvPr>
          <p:cNvSpPr txBox="1"/>
          <p:nvPr/>
        </p:nvSpPr>
        <p:spPr>
          <a:xfrm>
            <a:off x="4249141" y="1531261"/>
            <a:ext cx="273152"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50</a:t>
            </a:r>
            <a:endParaRPr lang="zh-CN" altLang="en-US" sz="900">
              <a:solidFill>
                <a:schemeClr val="bg1">
                  <a:lumMod val="50000"/>
                </a:schemeClr>
              </a:solidFill>
              <a:latin typeface="微软雅黑" pitchFamily="34" charset="-122"/>
              <a:ea typeface="微软雅黑" pitchFamily="34" charset="-122"/>
            </a:endParaRPr>
          </a:p>
        </p:txBody>
      </p:sp>
      <p:sp>
        <p:nvSpPr>
          <p:cNvPr id="32" name="TextBox 137">
            <a:extLst>
              <a:ext uri="{FF2B5EF4-FFF2-40B4-BE49-F238E27FC236}">
                <a16:creationId xmlns:a16="http://schemas.microsoft.com/office/drawing/2014/main" xmlns="" id="{00E3726E-9CBF-4B9F-9F91-D6ADBC75BE09}"/>
              </a:ext>
            </a:extLst>
          </p:cNvPr>
          <p:cNvSpPr txBox="1"/>
          <p:nvPr/>
        </p:nvSpPr>
        <p:spPr>
          <a:xfrm>
            <a:off x="3908937" y="1531261"/>
            <a:ext cx="273152"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60</a:t>
            </a:r>
            <a:endParaRPr lang="zh-CN" altLang="en-US" sz="900">
              <a:solidFill>
                <a:schemeClr val="bg1">
                  <a:lumMod val="50000"/>
                </a:schemeClr>
              </a:solidFill>
              <a:latin typeface="微软雅黑" pitchFamily="34" charset="-122"/>
              <a:ea typeface="微软雅黑" pitchFamily="34" charset="-122"/>
            </a:endParaRPr>
          </a:p>
        </p:txBody>
      </p:sp>
      <p:sp>
        <p:nvSpPr>
          <p:cNvPr id="33" name="TextBox 138">
            <a:extLst>
              <a:ext uri="{FF2B5EF4-FFF2-40B4-BE49-F238E27FC236}">
                <a16:creationId xmlns:a16="http://schemas.microsoft.com/office/drawing/2014/main" xmlns="" id="{D9FF2C1F-D21B-424F-8E33-1B1BC9874C89}"/>
              </a:ext>
            </a:extLst>
          </p:cNvPr>
          <p:cNvSpPr txBox="1"/>
          <p:nvPr/>
        </p:nvSpPr>
        <p:spPr>
          <a:xfrm>
            <a:off x="3568734" y="1531261"/>
            <a:ext cx="273152"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70</a:t>
            </a:r>
            <a:endParaRPr lang="zh-CN" altLang="en-US" sz="900">
              <a:solidFill>
                <a:schemeClr val="bg1">
                  <a:lumMod val="50000"/>
                </a:schemeClr>
              </a:solidFill>
              <a:latin typeface="微软雅黑" pitchFamily="34" charset="-122"/>
              <a:ea typeface="微软雅黑" pitchFamily="34" charset="-122"/>
            </a:endParaRPr>
          </a:p>
        </p:txBody>
      </p:sp>
      <p:sp>
        <p:nvSpPr>
          <p:cNvPr id="34" name="TextBox 139">
            <a:extLst>
              <a:ext uri="{FF2B5EF4-FFF2-40B4-BE49-F238E27FC236}">
                <a16:creationId xmlns:a16="http://schemas.microsoft.com/office/drawing/2014/main" xmlns="" id="{C3D5D593-AAA6-45F5-8909-A66E6A64EF3D}"/>
              </a:ext>
            </a:extLst>
          </p:cNvPr>
          <p:cNvSpPr txBox="1"/>
          <p:nvPr/>
        </p:nvSpPr>
        <p:spPr>
          <a:xfrm>
            <a:off x="3228529" y="1531261"/>
            <a:ext cx="273152"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80</a:t>
            </a:r>
            <a:endParaRPr lang="zh-CN" altLang="en-US" sz="900">
              <a:solidFill>
                <a:schemeClr val="bg1">
                  <a:lumMod val="50000"/>
                </a:schemeClr>
              </a:solidFill>
              <a:latin typeface="微软雅黑" pitchFamily="34" charset="-122"/>
              <a:ea typeface="微软雅黑" pitchFamily="34" charset="-122"/>
            </a:endParaRPr>
          </a:p>
        </p:txBody>
      </p:sp>
      <p:sp>
        <p:nvSpPr>
          <p:cNvPr id="35" name="TextBox 140">
            <a:extLst>
              <a:ext uri="{FF2B5EF4-FFF2-40B4-BE49-F238E27FC236}">
                <a16:creationId xmlns:a16="http://schemas.microsoft.com/office/drawing/2014/main" xmlns="" id="{1666E3BA-667F-48A0-B923-27008DFD4E85}"/>
              </a:ext>
            </a:extLst>
          </p:cNvPr>
          <p:cNvSpPr txBox="1"/>
          <p:nvPr/>
        </p:nvSpPr>
        <p:spPr>
          <a:xfrm>
            <a:off x="2888325" y="1531261"/>
            <a:ext cx="273152"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90</a:t>
            </a:r>
            <a:endParaRPr lang="zh-CN" altLang="en-US" sz="900">
              <a:solidFill>
                <a:schemeClr val="bg1">
                  <a:lumMod val="50000"/>
                </a:schemeClr>
              </a:solidFill>
              <a:latin typeface="微软雅黑" pitchFamily="34" charset="-122"/>
              <a:ea typeface="微软雅黑" pitchFamily="34" charset="-122"/>
            </a:endParaRPr>
          </a:p>
        </p:txBody>
      </p:sp>
      <p:sp>
        <p:nvSpPr>
          <p:cNvPr id="36" name="TextBox 141">
            <a:extLst>
              <a:ext uri="{FF2B5EF4-FFF2-40B4-BE49-F238E27FC236}">
                <a16:creationId xmlns:a16="http://schemas.microsoft.com/office/drawing/2014/main" xmlns="" id="{63C0B887-E253-4F30-8178-0A9A32C0ECBF}"/>
              </a:ext>
            </a:extLst>
          </p:cNvPr>
          <p:cNvSpPr txBox="1"/>
          <p:nvPr/>
        </p:nvSpPr>
        <p:spPr>
          <a:xfrm>
            <a:off x="2516311" y="1531261"/>
            <a:ext cx="340478"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100</a:t>
            </a:r>
            <a:endParaRPr lang="zh-CN" altLang="en-US" sz="900">
              <a:solidFill>
                <a:schemeClr val="bg1">
                  <a:lumMod val="50000"/>
                </a:schemeClr>
              </a:solidFill>
              <a:latin typeface="微软雅黑" pitchFamily="34" charset="-122"/>
              <a:ea typeface="微软雅黑" pitchFamily="34" charset="-122"/>
            </a:endParaRPr>
          </a:p>
        </p:txBody>
      </p:sp>
      <p:sp>
        <p:nvSpPr>
          <p:cNvPr id="37" name="TextBox 142">
            <a:extLst>
              <a:ext uri="{FF2B5EF4-FFF2-40B4-BE49-F238E27FC236}">
                <a16:creationId xmlns:a16="http://schemas.microsoft.com/office/drawing/2014/main" xmlns="" id="{4ACE1562-A691-4407-A771-5EE76B0F61EA}"/>
              </a:ext>
            </a:extLst>
          </p:cNvPr>
          <p:cNvSpPr txBox="1"/>
          <p:nvPr/>
        </p:nvSpPr>
        <p:spPr>
          <a:xfrm>
            <a:off x="6005043" y="1531261"/>
            <a:ext cx="273152"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10</a:t>
            </a:r>
            <a:endParaRPr lang="zh-CN" altLang="en-US" sz="900">
              <a:solidFill>
                <a:schemeClr val="bg1">
                  <a:lumMod val="50000"/>
                </a:schemeClr>
              </a:solidFill>
              <a:latin typeface="微软雅黑" pitchFamily="34" charset="-122"/>
              <a:ea typeface="微软雅黑" pitchFamily="34" charset="-122"/>
            </a:endParaRPr>
          </a:p>
        </p:txBody>
      </p:sp>
      <p:sp>
        <p:nvSpPr>
          <p:cNvPr id="38" name="TextBox 143">
            <a:extLst>
              <a:ext uri="{FF2B5EF4-FFF2-40B4-BE49-F238E27FC236}">
                <a16:creationId xmlns:a16="http://schemas.microsoft.com/office/drawing/2014/main" xmlns="" id="{50D22479-2FDC-4628-8B72-742A8E5CBDBC}"/>
              </a:ext>
            </a:extLst>
          </p:cNvPr>
          <p:cNvSpPr txBox="1"/>
          <p:nvPr/>
        </p:nvSpPr>
        <p:spPr>
          <a:xfrm>
            <a:off x="6343740" y="1531261"/>
            <a:ext cx="273152"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20</a:t>
            </a:r>
            <a:endParaRPr lang="zh-CN" altLang="en-US" sz="900">
              <a:solidFill>
                <a:schemeClr val="bg1">
                  <a:lumMod val="50000"/>
                </a:schemeClr>
              </a:solidFill>
              <a:latin typeface="微软雅黑" pitchFamily="34" charset="-122"/>
              <a:ea typeface="微软雅黑" pitchFamily="34" charset="-122"/>
            </a:endParaRPr>
          </a:p>
        </p:txBody>
      </p:sp>
      <p:sp>
        <p:nvSpPr>
          <p:cNvPr id="39" name="TextBox 144">
            <a:extLst>
              <a:ext uri="{FF2B5EF4-FFF2-40B4-BE49-F238E27FC236}">
                <a16:creationId xmlns:a16="http://schemas.microsoft.com/office/drawing/2014/main" xmlns="" id="{FD96E732-DA6A-480E-A41B-72E71E6D5F4C}"/>
              </a:ext>
            </a:extLst>
          </p:cNvPr>
          <p:cNvSpPr txBox="1"/>
          <p:nvPr/>
        </p:nvSpPr>
        <p:spPr>
          <a:xfrm>
            <a:off x="6683943" y="1531261"/>
            <a:ext cx="273152"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30</a:t>
            </a:r>
            <a:endParaRPr lang="zh-CN" altLang="en-US" sz="900">
              <a:solidFill>
                <a:schemeClr val="bg1">
                  <a:lumMod val="50000"/>
                </a:schemeClr>
              </a:solidFill>
              <a:latin typeface="微软雅黑" pitchFamily="34" charset="-122"/>
              <a:ea typeface="微软雅黑" pitchFamily="34" charset="-122"/>
            </a:endParaRPr>
          </a:p>
        </p:txBody>
      </p:sp>
      <p:sp>
        <p:nvSpPr>
          <p:cNvPr id="40" name="TextBox 145">
            <a:extLst>
              <a:ext uri="{FF2B5EF4-FFF2-40B4-BE49-F238E27FC236}">
                <a16:creationId xmlns:a16="http://schemas.microsoft.com/office/drawing/2014/main" xmlns="" id="{0CA74BA3-561B-4646-96C5-B233BA5F5408}"/>
              </a:ext>
            </a:extLst>
          </p:cNvPr>
          <p:cNvSpPr txBox="1"/>
          <p:nvPr/>
        </p:nvSpPr>
        <p:spPr>
          <a:xfrm>
            <a:off x="7024147" y="1531261"/>
            <a:ext cx="273152" cy="207749"/>
          </a:xfrm>
          <a:prstGeom prst="rect">
            <a:avLst/>
          </a:prstGeom>
          <a:noFill/>
        </p:spPr>
        <p:txBody>
          <a:bodyPr wrap="none" lIns="68579" tIns="34289" rIns="68579" bIns="34289" rtlCol="0">
            <a:spAutoFit/>
          </a:bodyPr>
          <a:lstStyle/>
          <a:p>
            <a:r>
              <a:rPr lang="en-US" altLang="zh-CN" sz="900" dirty="0">
                <a:solidFill>
                  <a:schemeClr val="bg1">
                    <a:lumMod val="50000"/>
                  </a:schemeClr>
                </a:solidFill>
                <a:latin typeface="微软雅黑" pitchFamily="34" charset="-122"/>
                <a:ea typeface="微软雅黑" pitchFamily="34" charset="-122"/>
              </a:rPr>
              <a:t>40</a:t>
            </a:r>
            <a:endParaRPr lang="zh-CN" altLang="en-US" sz="900" dirty="0">
              <a:solidFill>
                <a:schemeClr val="bg1">
                  <a:lumMod val="50000"/>
                </a:schemeClr>
              </a:solidFill>
              <a:latin typeface="微软雅黑" pitchFamily="34" charset="-122"/>
              <a:ea typeface="微软雅黑" pitchFamily="34" charset="-122"/>
            </a:endParaRPr>
          </a:p>
        </p:txBody>
      </p:sp>
      <p:sp>
        <p:nvSpPr>
          <p:cNvPr id="41" name="TextBox 146">
            <a:extLst>
              <a:ext uri="{FF2B5EF4-FFF2-40B4-BE49-F238E27FC236}">
                <a16:creationId xmlns:a16="http://schemas.microsoft.com/office/drawing/2014/main" xmlns="" id="{A81C333F-5E6F-420B-9892-1C6FDD8A30AF}"/>
              </a:ext>
            </a:extLst>
          </p:cNvPr>
          <p:cNvSpPr txBox="1"/>
          <p:nvPr/>
        </p:nvSpPr>
        <p:spPr>
          <a:xfrm>
            <a:off x="7364352" y="1531261"/>
            <a:ext cx="273152"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50</a:t>
            </a:r>
            <a:endParaRPr lang="zh-CN" altLang="en-US" sz="900">
              <a:solidFill>
                <a:schemeClr val="bg1">
                  <a:lumMod val="50000"/>
                </a:schemeClr>
              </a:solidFill>
              <a:latin typeface="微软雅黑" pitchFamily="34" charset="-122"/>
              <a:ea typeface="微软雅黑" pitchFamily="34" charset="-122"/>
            </a:endParaRPr>
          </a:p>
        </p:txBody>
      </p:sp>
      <p:sp>
        <p:nvSpPr>
          <p:cNvPr id="42" name="TextBox 147">
            <a:extLst>
              <a:ext uri="{FF2B5EF4-FFF2-40B4-BE49-F238E27FC236}">
                <a16:creationId xmlns:a16="http://schemas.microsoft.com/office/drawing/2014/main" xmlns="" id="{F05A4D27-16C0-4152-B8A7-C098A7E664E7}"/>
              </a:ext>
            </a:extLst>
          </p:cNvPr>
          <p:cNvSpPr txBox="1"/>
          <p:nvPr/>
        </p:nvSpPr>
        <p:spPr>
          <a:xfrm>
            <a:off x="7704556" y="1531261"/>
            <a:ext cx="273152"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60</a:t>
            </a:r>
            <a:endParaRPr lang="zh-CN" altLang="en-US" sz="900">
              <a:solidFill>
                <a:schemeClr val="bg1">
                  <a:lumMod val="50000"/>
                </a:schemeClr>
              </a:solidFill>
              <a:latin typeface="微软雅黑" pitchFamily="34" charset="-122"/>
              <a:ea typeface="微软雅黑" pitchFamily="34" charset="-122"/>
            </a:endParaRPr>
          </a:p>
        </p:txBody>
      </p:sp>
      <p:sp>
        <p:nvSpPr>
          <p:cNvPr id="43" name="TextBox 148">
            <a:extLst>
              <a:ext uri="{FF2B5EF4-FFF2-40B4-BE49-F238E27FC236}">
                <a16:creationId xmlns:a16="http://schemas.microsoft.com/office/drawing/2014/main" xmlns="" id="{2FB2DB9A-D817-41EE-901B-49B83111268F}"/>
              </a:ext>
            </a:extLst>
          </p:cNvPr>
          <p:cNvSpPr txBox="1"/>
          <p:nvPr/>
        </p:nvSpPr>
        <p:spPr>
          <a:xfrm>
            <a:off x="8044761" y="1531261"/>
            <a:ext cx="273152"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70</a:t>
            </a:r>
            <a:endParaRPr lang="zh-CN" altLang="en-US" sz="900">
              <a:solidFill>
                <a:schemeClr val="bg1">
                  <a:lumMod val="50000"/>
                </a:schemeClr>
              </a:solidFill>
              <a:latin typeface="微软雅黑" pitchFamily="34" charset="-122"/>
              <a:ea typeface="微软雅黑" pitchFamily="34" charset="-122"/>
            </a:endParaRPr>
          </a:p>
        </p:txBody>
      </p:sp>
      <p:sp>
        <p:nvSpPr>
          <p:cNvPr id="44" name="TextBox 149">
            <a:extLst>
              <a:ext uri="{FF2B5EF4-FFF2-40B4-BE49-F238E27FC236}">
                <a16:creationId xmlns:a16="http://schemas.microsoft.com/office/drawing/2014/main" xmlns="" id="{AE09A16A-7968-4DB7-985D-8B86171175E6}"/>
              </a:ext>
            </a:extLst>
          </p:cNvPr>
          <p:cNvSpPr txBox="1"/>
          <p:nvPr/>
        </p:nvSpPr>
        <p:spPr>
          <a:xfrm>
            <a:off x="8384964" y="1531261"/>
            <a:ext cx="273152"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80</a:t>
            </a:r>
            <a:endParaRPr lang="zh-CN" altLang="en-US" sz="900">
              <a:solidFill>
                <a:schemeClr val="bg1">
                  <a:lumMod val="50000"/>
                </a:schemeClr>
              </a:solidFill>
              <a:latin typeface="微软雅黑" pitchFamily="34" charset="-122"/>
              <a:ea typeface="微软雅黑" pitchFamily="34" charset="-122"/>
            </a:endParaRPr>
          </a:p>
        </p:txBody>
      </p:sp>
      <p:sp>
        <p:nvSpPr>
          <p:cNvPr id="45" name="TextBox 150">
            <a:extLst>
              <a:ext uri="{FF2B5EF4-FFF2-40B4-BE49-F238E27FC236}">
                <a16:creationId xmlns:a16="http://schemas.microsoft.com/office/drawing/2014/main" xmlns="" id="{C81DF539-BFE3-40D6-B161-D2C4C11FCFFA}"/>
              </a:ext>
            </a:extLst>
          </p:cNvPr>
          <p:cNvSpPr txBox="1"/>
          <p:nvPr/>
        </p:nvSpPr>
        <p:spPr>
          <a:xfrm>
            <a:off x="8725168" y="1531261"/>
            <a:ext cx="273152" cy="207749"/>
          </a:xfrm>
          <a:prstGeom prst="rect">
            <a:avLst/>
          </a:prstGeom>
          <a:noFill/>
        </p:spPr>
        <p:txBody>
          <a:bodyPr wrap="none" lIns="68579" tIns="34289" rIns="68579" bIns="34289" rtlCol="0">
            <a:spAutoFit/>
          </a:bodyPr>
          <a:lstStyle/>
          <a:p>
            <a:r>
              <a:rPr lang="en-US" altLang="zh-CN" sz="900">
                <a:solidFill>
                  <a:schemeClr val="bg1">
                    <a:lumMod val="50000"/>
                  </a:schemeClr>
                </a:solidFill>
                <a:latin typeface="微软雅黑" pitchFamily="34" charset="-122"/>
                <a:ea typeface="微软雅黑" pitchFamily="34" charset="-122"/>
              </a:rPr>
              <a:t>90</a:t>
            </a:r>
            <a:endParaRPr lang="zh-CN" altLang="en-US" sz="900">
              <a:solidFill>
                <a:schemeClr val="bg1">
                  <a:lumMod val="50000"/>
                </a:schemeClr>
              </a:solidFill>
              <a:latin typeface="微软雅黑" pitchFamily="34" charset="-122"/>
              <a:ea typeface="微软雅黑" pitchFamily="34" charset="-122"/>
            </a:endParaRPr>
          </a:p>
        </p:txBody>
      </p:sp>
      <p:sp>
        <p:nvSpPr>
          <p:cNvPr id="46" name="TextBox 151">
            <a:extLst>
              <a:ext uri="{FF2B5EF4-FFF2-40B4-BE49-F238E27FC236}">
                <a16:creationId xmlns:a16="http://schemas.microsoft.com/office/drawing/2014/main" xmlns="" id="{50BAB87C-EAEF-48B5-94ED-5BC556B79DCF}"/>
              </a:ext>
            </a:extLst>
          </p:cNvPr>
          <p:cNvSpPr txBox="1"/>
          <p:nvPr/>
        </p:nvSpPr>
        <p:spPr>
          <a:xfrm>
            <a:off x="9033567" y="1531261"/>
            <a:ext cx="340478" cy="207749"/>
          </a:xfrm>
          <a:prstGeom prst="rect">
            <a:avLst/>
          </a:prstGeom>
          <a:noFill/>
        </p:spPr>
        <p:txBody>
          <a:bodyPr wrap="none" lIns="68579" tIns="34289" rIns="68579" bIns="34289" rtlCol="0">
            <a:spAutoFit/>
          </a:bodyPr>
          <a:lstStyle/>
          <a:p>
            <a:r>
              <a:rPr lang="en-US" altLang="zh-CN" sz="900" dirty="0">
                <a:solidFill>
                  <a:schemeClr val="bg1">
                    <a:lumMod val="50000"/>
                  </a:schemeClr>
                </a:solidFill>
                <a:latin typeface="微软雅黑" pitchFamily="34" charset="-122"/>
                <a:ea typeface="微软雅黑" pitchFamily="34" charset="-122"/>
              </a:rPr>
              <a:t>100</a:t>
            </a:r>
            <a:endParaRPr lang="zh-CN" altLang="en-US" sz="900" dirty="0">
              <a:solidFill>
                <a:schemeClr val="bg1">
                  <a:lumMod val="50000"/>
                </a:schemeClr>
              </a:solidFill>
              <a:latin typeface="微软雅黑" pitchFamily="34" charset="-122"/>
              <a:ea typeface="微软雅黑" pitchFamily="34" charset="-122"/>
            </a:endParaRPr>
          </a:p>
        </p:txBody>
      </p:sp>
      <p:sp>
        <p:nvSpPr>
          <p:cNvPr id="47" name="五边形 48">
            <a:extLst>
              <a:ext uri="{FF2B5EF4-FFF2-40B4-BE49-F238E27FC236}">
                <a16:creationId xmlns:a16="http://schemas.microsoft.com/office/drawing/2014/main" xmlns="" id="{4ADBBE4B-99DB-4E4F-B09B-35BF7A3F93F5}"/>
              </a:ext>
            </a:extLst>
          </p:cNvPr>
          <p:cNvSpPr/>
          <p:nvPr/>
        </p:nvSpPr>
        <p:spPr>
          <a:xfrm flipH="1">
            <a:off x="3486632" y="2011081"/>
            <a:ext cx="2252381" cy="229613"/>
          </a:xfrm>
          <a:prstGeom prst="homePlate">
            <a:avLst/>
          </a:prstGeom>
          <a:solidFill>
            <a:srgbClr val="F4D09B"/>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lumMod val="50000"/>
                </a:schemeClr>
              </a:solidFill>
            </a:endParaRPr>
          </a:p>
        </p:txBody>
      </p:sp>
      <p:sp>
        <p:nvSpPr>
          <p:cNvPr id="48" name="五边形 49">
            <a:extLst>
              <a:ext uri="{FF2B5EF4-FFF2-40B4-BE49-F238E27FC236}">
                <a16:creationId xmlns:a16="http://schemas.microsoft.com/office/drawing/2014/main" xmlns="" id="{0ABDE7F9-A7D9-4A44-B34D-A5557C715F57}"/>
              </a:ext>
            </a:extLst>
          </p:cNvPr>
          <p:cNvSpPr/>
          <p:nvPr/>
        </p:nvSpPr>
        <p:spPr>
          <a:xfrm flipH="1">
            <a:off x="4353802" y="2375315"/>
            <a:ext cx="1385210" cy="229613"/>
          </a:xfrm>
          <a:prstGeom prst="homePlate">
            <a:avLst/>
          </a:prstGeom>
          <a:solidFill>
            <a:srgbClr val="F4D09B"/>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lumMod val="50000"/>
                </a:schemeClr>
              </a:solidFill>
            </a:endParaRPr>
          </a:p>
        </p:txBody>
      </p:sp>
      <p:sp>
        <p:nvSpPr>
          <p:cNvPr id="49" name="五边形 50">
            <a:extLst>
              <a:ext uri="{FF2B5EF4-FFF2-40B4-BE49-F238E27FC236}">
                <a16:creationId xmlns:a16="http://schemas.microsoft.com/office/drawing/2014/main" xmlns="" id="{63FB8A48-2EDF-4F0F-B1FF-0E22D0A861FA}"/>
              </a:ext>
            </a:extLst>
          </p:cNvPr>
          <p:cNvSpPr/>
          <p:nvPr/>
        </p:nvSpPr>
        <p:spPr>
          <a:xfrm flipH="1">
            <a:off x="3826835" y="2739550"/>
            <a:ext cx="1912176" cy="229613"/>
          </a:xfrm>
          <a:prstGeom prst="homePlate">
            <a:avLst/>
          </a:prstGeom>
          <a:solidFill>
            <a:srgbClr val="F4D09B"/>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lumMod val="50000"/>
                </a:schemeClr>
              </a:solidFill>
            </a:endParaRPr>
          </a:p>
        </p:txBody>
      </p:sp>
      <p:sp>
        <p:nvSpPr>
          <p:cNvPr id="50" name="五边形 51">
            <a:extLst>
              <a:ext uri="{FF2B5EF4-FFF2-40B4-BE49-F238E27FC236}">
                <a16:creationId xmlns:a16="http://schemas.microsoft.com/office/drawing/2014/main" xmlns="" id="{79A9B655-9319-4CD8-824C-330097EDB8D9}"/>
              </a:ext>
            </a:extLst>
          </p:cNvPr>
          <p:cNvSpPr/>
          <p:nvPr/>
        </p:nvSpPr>
        <p:spPr>
          <a:xfrm flipH="1">
            <a:off x="2699181" y="3103783"/>
            <a:ext cx="3039833" cy="229613"/>
          </a:xfrm>
          <a:prstGeom prst="homePlate">
            <a:avLst/>
          </a:prstGeom>
          <a:solidFill>
            <a:srgbClr val="F4D09B"/>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lumMod val="50000"/>
                </a:schemeClr>
              </a:solidFill>
            </a:endParaRPr>
          </a:p>
        </p:txBody>
      </p:sp>
      <p:sp>
        <p:nvSpPr>
          <p:cNvPr id="51" name="五边形 52">
            <a:extLst>
              <a:ext uri="{FF2B5EF4-FFF2-40B4-BE49-F238E27FC236}">
                <a16:creationId xmlns:a16="http://schemas.microsoft.com/office/drawing/2014/main" xmlns="" id="{2BF8651F-1DBA-4731-8E3D-FCF4DB798B9A}"/>
              </a:ext>
            </a:extLst>
          </p:cNvPr>
          <p:cNvSpPr/>
          <p:nvPr/>
        </p:nvSpPr>
        <p:spPr>
          <a:xfrm flipH="1">
            <a:off x="3228531" y="3468018"/>
            <a:ext cx="2510483" cy="229613"/>
          </a:xfrm>
          <a:prstGeom prst="homePlate">
            <a:avLst/>
          </a:prstGeom>
          <a:solidFill>
            <a:srgbClr val="F4D09B"/>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lumMod val="50000"/>
                </a:schemeClr>
              </a:solidFill>
            </a:endParaRPr>
          </a:p>
        </p:txBody>
      </p:sp>
      <p:sp>
        <p:nvSpPr>
          <p:cNvPr id="52" name="五边形 53">
            <a:extLst>
              <a:ext uri="{FF2B5EF4-FFF2-40B4-BE49-F238E27FC236}">
                <a16:creationId xmlns:a16="http://schemas.microsoft.com/office/drawing/2014/main" xmlns="" id="{A2131222-5574-4AE2-8AE7-F7149A01851C}"/>
              </a:ext>
            </a:extLst>
          </p:cNvPr>
          <p:cNvSpPr/>
          <p:nvPr/>
        </p:nvSpPr>
        <p:spPr>
          <a:xfrm flipH="1">
            <a:off x="4037990" y="3832252"/>
            <a:ext cx="1701023" cy="229613"/>
          </a:xfrm>
          <a:prstGeom prst="homePlate">
            <a:avLst/>
          </a:prstGeom>
          <a:solidFill>
            <a:srgbClr val="F4D09B"/>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lumMod val="50000"/>
                </a:schemeClr>
              </a:solidFill>
            </a:endParaRPr>
          </a:p>
        </p:txBody>
      </p:sp>
      <p:sp>
        <p:nvSpPr>
          <p:cNvPr id="53" name="五边形 54">
            <a:extLst>
              <a:ext uri="{FF2B5EF4-FFF2-40B4-BE49-F238E27FC236}">
                <a16:creationId xmlns:a16="http://schemas.microsoft.com/office/drawing/2014/main" xmlns="" id="{F736DCD4-457A-44CF-8E74-082C6668ED61}"/>
              </a:ext>
            </a:extLst>
          </p:cNvPr>
          <p:cNvSpPr/>
          <p:nvPr/>
        </p:nvSpPr>
        <p:spPr>
          <a:xfrm flipH="1">
            <a:off x="4718396" y="4196821"/>
            <a:ext cx="1020615" cy="229613"/>
          </a:xfrm>
          <a:prstGeom prst="homePlate">
            <a:avLst/>
          </a:prstGeom>
          <a:solidFill>
            <a:srgbClr val="F4D09B"/>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lumMod val="50000"/>
                </a:schemeClr>
              </a:solidFill>
            </a:endParaRPr>
          </a:p>
        </p:txBody>
      </p:sp>
      <p:sp>
        <p:nvSpPr>
          <p:cNvPr id="54" name="TextBox 159">
            <a:extLst>
              <a:ext uri="{FF2B5EF4-FFF2-40B4-BE49-F238E27FC236}">
                <a16:creationId xmlns:a16="http://schemas.microsoft.com/office/drawing/2014/main" xmlns="" id="{DDCA792B-FD3A-480B-A799-D5D153D08E82}"/>
              </a:ext>
            </a:extLst>
          </p:cNvPr>
          <p:cNvSpPr txBox="1"/>
          <p:nvPr/>
        </p:nvSpPr>
        <p:spPr>
          <a:xfrm>
            <a:off x="3035862" y="2016831"/>
            <a:ext cx="393377" cy="221936"/>
          </a:xfrm>
          <a:prstGeom prst="rect">
            <a:avLst/>
          </a:prstGeom>
          <a:noFill/>
        </p:spPr>
        <p:txBody>
          <a:bodyPr wrap="none" lIns="68579" tIns="34289" rIns="68579" bIns="34289" rtlCol="0">
            <a:spAutoFit/>
          </a:bodyPr>
          <a:lstStyle/>
          <a:p>
            <a:r>
              <a:rPr lang="zh-CN" altLang="en-US" sz="1000" dirty="0">
                <a:solidFill>
                  <a:schemeClr val="bg1">
                    <a:lumMod val="50000"/>
                  </a:schemeClr>
                </a:solidFill>
                <a:latin typeface="微软雅黑" pitchFamily="34" charset="-122"/>
                <a:ea typeface="微软雅黑" pitchFamily="34" charset="-122"/>
              </a:rPr>
              <a:t>文字</a:t>
            </a:r>
          </a:p>
        </p:txBody>
      </p:sp>
      <p:sp>
        <p:nvSpPr>
          <p:cNvPr id="55" name="TextBox 160">
            <a:extLst>
              <a:ext uri="{FF2B5EF4-FFF2-40B4-BE49-F238E27FC236}">
                <a16:creationId xmlns:a16="http://schemas.microsoft.com/office/drawing/2014/main" xmlns="" id="{CC57288F-6B79-4BC1-AA33-51C38C7D8116}"/>
              </a:ext>
            </a:extLst>
          </p:cNvPr>
          <p:cNvSpPr txBox="1"/>
          <p:nvPr/>
        </p:nvSpPr>
        <p:spPr>
          <a:xfrm>
            <a:off x="3886095" y="2381508"/>
            <a:ext cx="393377" cy="221936"/>
          </a:xfrm>
          <a:prstGeom prst="rect">
            <a:avLst/>
          </a:prstGeom>
          <a:noFill/>
        </p:spPr>
        <p:txBody>
          <a:bodyPr wrap="none" lIns="68579" tIns="34289" rIns="68579" bIns="34289" rtlCol="0">
            <a:spAutoFit/>
          </a:bodyPr>
          <a:lstStyle/>
          <a:p>
            <a:r>
              <a:rPr lang="zh-CN" altLang="en-US" sz="1000">
                <a:solidFill>
                  <a:schemeClr val="bg1">
                    <a:lumMod val="50000"/>
                  </a:schemeClr>
                </a:solidFill>
                <a:latin typeface="微软雅黑" pitchFamily="34" charset="-122"/>
                <a:ea typeface="微软雅黑" pitchFamily="34" charset="-122"/>
              </a:rPr>
              <a:t>文字</a:t>
            </a:r>
          </a:p>
        </p:txBody>
      </p:sp>
      <p:sp>
        <p:nvSpPr>
          <p:cNvPr id="56" name="TextBox 161">
            <a:extLst>
              <a:ext uri="{FF2B5EF4-FFF2-40B4-BE49-F238E27FC236}">
                <a16:creationId xmlns:a16="http://schemas.microsoft.com/office/drawing/2014/main" xmlns="" id="{23B044BA-DAF0-427E-9D20-3DBB07546436}"/>
              </a:ext>
            </a:extLst>
          </p:cNvPr>
          <p:cNvSpPr txBox="1"/>
          <p:nvPr/>
        </p:nvSpPr>
        <p:spPr>
          <a:xfrm>
            <a:off x="3378927" y="2745467"/>
            <a:ext cx="393377" cy="221936"/>
          </a:xfrm>
          <a:prstGeom prst="rect">
            <a:avLst/>
          </a:prstGeom>
          <a:noFill/>
        </p:spPr>
        <p:txBody>
          <a:bodyPr wrap="none" lIns="68579" tIns="34289" rIns="68579" bIns="34289" rtlCol="0">
            <a:spAutoFit/>
          </a:bodyPr>
          <a:lstStyle/>
          <a:p>
            <a:r>
              <a:rPr lang="zh-CN" altLang="en-US" sz="1000">
                <a:solidFill>
                  <a:schemeClr val="bg1">
                    <a:lumMod val="50000"/>
                  </a:schemeClr>
                </a:solidFill>
                <a:latin typeface="微软雅黑" pitchFamily="34" charset="-122"/>
                <a:ea typeface="微软雅黑" pitchFamily="34" charset="-122"/>
              </a:rPr>
              <a:t>文字</a:t>
            </a:r>
          </a:p>
        </p:txBody>
      </p:sp>
      <p:sp>
        <p:nvSpPr>
          <p:cNvPr id="57" name="TextBox 162">
            <a:extLst>
              <a:ext uri="{FF2B5EF4-FFF2-40B4-BE49-F238E27FC236}">
                <a16:creationId xmlns:a16="http://schemas.microsoft.com/office/drawing/2014/main" xmlns="" id="{510F33AA-52C3-417E-B5DD-F4D5DA9307D4}"/>
              </a:ext>
            </a:extLst>
          </p:cNvPr>
          <p:cNvSpPr txBox="1"/>
          <p:nvPr/>
        </p:nvSpPr>
        <p:spPr>
          <a:xfrm>
            <a:off x="2291837" y="3103785"/>
            <a:ext cx="393377" cy="221936"/>
          </a:xfrm>
          <a:prstGeom prst="rect">
            <a:avLst/>
          </a:prstGeom>
          <a:noFill/>
        </p:spPr>
        <p:txBody>
          <a:bodyPr wrap="none" lIns="68579" tIns="34289" rIns="68579" bIns="34289" rtlCol="0">
            <a:spAutoFit/>
          </a:bodyPr>
          <a:lstStyle/>
          <a:p>
            <a:r>
              <a:rPr lang="zh-CN" altLang="en-US" sz="1000" dirty="0">
                <a:solidFill>
                  <a:schemeClr val="bg1">
                    <a:lumMod val="50000"/>
                  </a:schemeClr>
                </a:solidFill>
                <a:latin typeface="微软雅黑" pitchFamily="34" charset="-122"/>
                <a:ea typeface="微软雅黑" pitchFamily="34" charset="-122"/>
              </a:rPr>
              <a:t>文字</a:t>
            </a:r>
          </a:p>
        </p:txBody>
      </p:sp>
      <p:sp>
        <p:nvSpPr>
          <p:cNvPr id="58" name="TextBox 163">
            <a:extLst>
              <a:ext uri="{FF2B5EF4-FFF2-40B4-BE49-F238E27FC236}">
                <a16:creationId xmlns:a16="http://schemas.microsoft.com/office/drawing/2014/main" xmlns="" id="{7C29ECB0-1E2B-4E5F-9486-A0390DD2700E}"/>
              </a:ext>
            </a:extLst>
          </p:cNvPr>
          <p:cNvSpPr txBox="1"/>
          <p:nvPr/>
        </p:nvSpPr>
        <p:spPr>
          <a:xfrm>
            <a:off x="2824548" y="3473769"/>
            <a:ext cx="393377" cy="221936"/>
          </a:xfrm>
          <a:prstGeom prst="rect">
            <a:avLst/>
          </a:prstGeom>
          <a:noFill/>
        </p:spPr>
        <p:txBody>
          <a:bodyPr wrap="none" lIns="68579" tIns="34289" rIns="68579" bIns="34289" rtlCol="0">
            <a:spAutoFit/>
          </a:bodyPr>
          <a:lstStyle/>
          <a:p>
            <a:r>
              <a:rPr lang="zh-CN" altLang="en-US" sz="1000">
                <a:solidFill>
                  <a:schemeClr val="bg1">
                    <a:lumMod val="50000"/>
                  </a:schemeClr>
                </a:solidFill>
                <a:latin typeface="微软雅黑" pitchFamily="34" charset="-122"/>
                <a:ea typeface="微软雅黑" pitchFamily="34" charset="-122"/>
              </a:rPr>
              <a:t>文字</a:t>
            </a:r>
          </a:p>
        </p:txBody>
      </p:sp>
      <p:sp>
        <p:nvSpPr>
          <p:cNvPr id="59" name="TextBox 164">
            <a:extLst>
              <a:ext uri="{FF2B5EF4-FFF2-40B4-BE49-F238E27FC236}">
                <a16:creationId xmlns:a16="http://schemas.microsoft.com/office/drawing/2014/main" xmlns="" id="{5FA35A4B-BA4C-4C7F-B6E3-62D7D7F1C8FB}"/>
              </a:ext>
            </a:extLst>
          </p:cNvPr>
          <p:cNvSpPr txBox="1"/>
          <p:nvPr/>
        </p:nvSpPr>
        <p:spPr>
          <a:xfrm>
            <a:off x="3568734" y="3838446"/>
            <a:ext cx="393377" cy="221936"/>
          </a:xfrm>
          <a:prstGeom prst="rect">
            <a:avLst/>
          </a:prstGeom>
          <a:noFill/>
        </p:spPr>
        <p:txBody>
          <a:bodyPr wrap="none" lIns="68579" tIns="34289" rIns="68579" bIns="34289" rtlCol="0">
            <a:spAutoFit/>
          </a:bodyPr>
          <a:lstStyle/>
          <a:p>
            <a:r>
              <a:rPr lang="zh-CN" altLang="en-US" sz="1000">
                <a:solidFill>
                  <a:schemeClr val="bg1">
                    <a:lumMod val="50000"/>
                  </a:schemeClr>
                </a:solidFill>
                <a:latin typeface="微软雅黑" pitchFamily="34" charset="-122"/>
                <a:ea typeface="微软雅黑" pitchFamily="34" charset="-122"/>
              </a:rPr>
              <a:t>文字</a:t>
            </a:r>
          </a:p>
        </p:txBody>
      </p:sp>
      <p:sp>
        <p:nvSpPr>
          <p:cNvPr id="60" name="TextBox 165">
            <a:extLst>
              <a:ext uri="{FF2B5EF4-FFF2-40B4-BE49-F238E27FC236}">
                <a16:creationId xmlns:a16="http://schemas.microsoft.com/office/drawing/2014/main" xmlns="" id="{61E30C96-8255-4A2D-AD80-D02600433E7B}"/>
              </a:ext>
            </a:extLst>
          </p:cNvPr>
          <p:cNvSpPr txBox="1"/>
          <p:nvPr/>
        </p:nvSpPr>
        <p:spPr>
          <a:xfrm>
            <a:off x="4243430" y="4202403"/>
            <a:ext cx="393377" cy="221936"/>
          </a:xfrm>
          <a:prstGeom prst="rect">
            <a:avLst/>
          </a:prstGeom>
          <a:noFill/>
        </p:spPr>
        <p:txBody>
          <a:bodyPr wrap="none" lIns="68579" tIns="34289" rIns="68579" bIns="34289" rtlCol="0">
            <a:spAutoFit/>
          </a:bodyPr>
          <a:lstStyle/>
          <a:p>
            <a:r>
              <a:rPr lang="zh-CN" altLang="en-US" sz="1000">
                <a:solidFill>
                  <a:schemeClr val="bg1">
                    <a:lumMod val="50000"/>
                  </a:schemeClr>
                </a:solidFill>
                <a:latin typeface="微软雅黑" pitchFamily="34" charset="-122"/>
                <a:ea typeface="微软雅黑" pitchFamily="34" charset="-122"/>
              </a:rPr>
              <a:t>文字</a:t>
            </a:r>
          </a:p>
        </p:txBody>
      </p:sp>
      <p:sp>
        <p:nvSpPr>
          <p:cNvPr id="61" name="五边形 62">
            <a:extLst>
              <a:ext uri="{FF2B5EF4-FFF2-40B4-BE49-F238E27FC236}">
                <a16:creationId xmlns:a16="http://schemas.microsoft.com/office/drawing/2014/main" xmlns="" id="{AC809E36-2FEA-4667-A0E3-43769C22E9E6}"/>
              </a:ext>
            </a:extLst>
          </p:cNvPr>
          <p:cNvSpPr/>
          <p:nvPr/>
        </p:nvSpPr>
        <p:spPr>
          <a:xfrm>
            <a:off x="6132587" y="2011081"/>
            <a:ext cx="1149664" cy="229613"/>
          </a:xfrm>
          <a:prstGeom prst="homePlate">
            <a:avLst/>
          </a:prstGeom>
          <a:solidFill>
            <a:srgbClr val="B4C0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lumMod val="50000"/>
                </a:schemeClr>
              </a:solidFill>
            </a:endParaRPr>
          </a:p>
        </p:txBody>
      </p:sp>
      <p:sp>
        <p:nvSpPr>
          <p:cNvPr id="62" name="五边形 63">
            <a:extLst>
              <a:ext uri="{FF2B5EF4-FFF2-40B4-BE49-F238E27FC236}">
                <a16:creationId xmlns:a16="http://schemas.microsoft.com/office/drawing/2014/main" xmlns="" id="{5583E6F1-8EB2-4940-9AE5-1C1E64944400}"/>
              </a:ext>
            </a:extLst>
          </p:cNvPr>
          <p:cNvSpPr/>
          <p:nvPr/>
        </p:nvSpPr>
        <p:spPr>
          <a:xfrm>
            <a:off x="6132588" y="2375315"/>
            <a:ext cx="2170277" cy="229613"/>
          </a:xfrm>
          <a:prstGeom prst="homePlate">
            <a:avLst/>
          </a:prstGeom>
          <a:solidFill>
            <a:srgbClr val="B4C0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lumMod val="50000"/>
                </a:schemeClr>
              </a:solidFill>
            </a:endParaRPr>
          </a:p>
        </p:txBody>
      </p:sp>
      <p:sp>
        <p:nvSpPr>
          <p:cNvPr id="63" name="五边形 64">
            <a:extLst>
              <a:ext uri="{FF2B5EF4-FFF2-40B4-BE49-F238E27FC236}">
                <a16:creationId xmlns:a16="http://schemas.microsoft.com/office/drawing/2014/main" xmlns="" id="{D7B21B8F-55EE-4E11-B62E-6FC89D8D20F4}"/>
              </a:ext>
            </a:extLst>
          </p:cNvPr>
          <p:cNvSpPr/>
          <p:nvPr/>
        </p:nvSpPr>
        <p:spPr>
          <a:xfrm>
            <a:off x="6132587" y="2739550"/>
            <a:ext cx="1360817" cy="229613"/>
          </a:xfrm>
          <a:prstGeom prst="homePlate">
            <a:avLst/>
          </a:prstGeom>
          <a:solidFill>
            <a:srgbClr val="B4C0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lumMod val="50000"/>
                </a:schemeClr>
              </a:solidFill>
            </a:endParaRPr>
          </a:p>
        </p:txBody>
      </p:sp>
      <p:sp>
        <p:nvSpPr>
          <p:cNvPr id="64" name="五边形 65">
            <a:extLst>
              <a:ext uri="{FF2B5EF4-FFF2-40B4-BE49-F238E27FC236}">
                <a16:creationId xmlns:a16="http://schemas.microsoft.com/office/drawing/2014/main" xmlns="" id="{40C3F712-8013-40BE-8979-BD9DF781E087}"/>
              </a:ext>
            </a:extLst>
          </p:cNvPr>
          <p:cNvSpPr/>
          <p:nvPr/>
        </p:nvSpPr>
        <p:spPr>
          <a:xfrm>
            <a:off x="6132587" y="3103783"/>
            <a:ext cx="2900981" cy="229613"/>
          </a:xfrm>
          <a:prstGeom prst="homePlate">
            <a:avLst/>
          </a:prstGeom>
          <a:solidFill>
            <a:srgbClr val="B4C0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lumMod val="50000"/>
                </a:schemeClr>
              </a:solidFill>
            </a:endParaRPr>
          </a:p>
        </p:txBody>
      </p:sp>
      <p:sp>
        <p:nvSpPr>
          <p:cNvPr id="65" name="五边形 66">
            <a:extLst>
              <a:ext uri="{FF2B5EF4-FFF2-40B4-BE49-F238E27FC236}">
                <a16:creationId xmlns:a16="http://schemas.microsoft.com/office/drawing/2014/main" xmlns="" id="{3CD13ABE-0F48-41CF-AE0D-63FE379676BF}"/>
              </a:ext>
            </a:extLst>
          </p:cNvPr>
          <p:cNvSpPr/>
          <p:nvPr/>
        </p:nvSpPr>
        <p:spPr>
          <a:xfrm>
            <a:off x="6132589" y="3468018"/>
            <a:ext cx="2099593" cy="229613"/>
          </a:xfrm>
          <a:prstGeom prst="homePlate">
            <a:avLst/>
          </a:prstGeom>
          <a:solidFill>
            <a:srgbClr val="B4C0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lumMod val="50000"/>
                </a:schemeClr>
              </a:solidFill>
            </a:endParaRPr>
          </a:p>
        </p:txBody>
      </p:sp>
      <p:sp>
        <p:nvSpPr>
          <p:cNvPr id="66" name="五边形 67">
            <a:extLst>
              <a:ext uri="{FF2B5EF4-FFF2-40B4-BE49-F238E27FC236}">
                <a16:creationId xmlns:a16="http://schemas.microsoft.com/office/drawing/2014/main" xmlns="" id="{A155102E-492D-4C25-8CB6-0AEC865C1A5D}"/>
              </a:ext>
            </a:extLst>
          </p:cNvPr>
          <p:cNvSpPr/>
          <p:nvPr/>
        </p:nvSpPr>
        <p:spPr>
          <a:xfrm>
            <a:off x="6132587" y="3832252"/>
            <a:ext cx="2433519" cy="229613"/>
          </a:xfrm>
          <a:prstGeom prst="homePlate">
            <a:avLst/>
          </a:prstGeom>
          <a:solidFill>
            <a:srgbClr val="B4C0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lumMod val="50000"/>
                </a:schemeClr>
              </a:solidFill>
            </a:endParaRPr>
          </a:p>
        </p:txBody>
      </p:sp>
      <p:sp>
        <p:nvSpPr>
          <p:cNvPr id="67" name="五边形 68">
            <a:extLst>
              <a:ext uri="{FF2B5EF4-FFF2-40B4-BE49-F238E27FC236}">
                <a16:creationId xmlns:a16="http://schemas.microsoft.com/office/drawing/2014/main" xmlns="" id="{AC450762-1DE2-4875-ABD5-9F9F71B1DD29}"/>
              </a:ext>
            </a:extLst>
          </p:cNvPr>
          <p:cNvSpPr/>
          <p:nvPr/>
        </p:nvSpPr>
        <p:spPr>
          <a:xfrm>
            <a:off x="6132587" y="4196822"/>
            <a:ext cx="1793409" cy="223696"/>
          </a:xfrm>
          <a:prstGeom prst="homePlate">
            <a:avLst/>
          </a:prstGeom>
          <a:solidFill>
            <a:srgbClr val="B4C0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lumMod val="50000"/>
                </a:schemeClr>
              </a:solidFill>
            </a:endParaRPr>
          </a:p>
        </p:txBody>
      </p:sp>
      <p:sp>
        <p:nvSpPr>
          <p:cNvPr id="68" name="TextBox 173">
            <a:extLst>
              <a:ext uri="{FF2B5EF4-FFF2-40B4-BE49-F238E27FC236}">
                <a16:creationId xmlns:a16="http://schemas.microsoft.com/office/drawing/2014/main" xmlns="" id="{764CFC58-F826-45BC-BC0C-7BF6903B44F5}"/>
              </a:ext>
            </a:extLst>
          </p:cNvPr>
          <p:cNvSpPr txBox="1"/>
          <p:nvPr/>
        </p:nvSpPr>
        <p:spPr>
          <a:xfrm>
            <a:off x="7342064" y="2016831"/>
            <a:ext cx="393377" cy="221936"/>
          </a:xfrm>
          <a:prstGeom prst="rect">
            <a:avLst/>
          </a:prstGeom>
          <a:noFill/>
        </p:spPr>
        <p:txBody>
          <a:bodyPr wrap="none" lIns="68579" tIns="34289" rIns="68579" bIns="34289" rtlCol="0">
            <a:spAutoFit/>
          </a:bodyPr>
          <a:lstStyle/>
          <a:p>
            <a:r>
              <a:rPr lang="zh-CN" altLang="en-US" sz="1000">
                <a:solidFill>
                  <a:schemeClr val="bg1">
                    <a:lumMod val="50000"/>
                  </a:schemeClr>
                </a:solidFill>
                <a:latin typeface="微软雅黑" pitchFamily="34" charset="-122"/>
                <a:ea typeface="微软雅黑" pitchFamily="34" charset="-122"/>
              </a:rPr>
              <a:t>文字</a:t>
            </a:r>
          </a:p>
        </p:txBody>
      </p:sp>
      <p:sp>
        <p:nvSpPr>
          <p:cNvPr id="69" name="TextBox 174">
            <a:extLst>
              <a:ext uri="{FF2B5EF4-FFF2-40B4-BE49-F238E27FC236}">
                <a16:creationId xmlns:a16="http://schemas.microsoft.com/office/drawing/2014/main" xmlns="" id="{95B1807B-2790-4E47-A732-BCB8CAAA363D}"/>
              </a:ext>
            </a:extLst>
          </p:cNvPr>
          <p:cNvSpPr txBox="1"/>
          <p:nvPr/>
        </p:nvSpPr>
        <p:spPr>
          <a:xfrm>
            <a:off x="8357151" y="2381508"/>
            <a:ext cx="393377" cy="221936"/>
          </a:xfrm>
          <a:prstGeom prst="rect">
            <a:avLst/>
          </a:prstGeom>
          <a:noFill/>
        </p:spPr>
        <p:txBody>
          <a:bodyPr wrap="none" lIns="68579" tIns="34289" rIns="68579" bIns="34289" rtlCol="0">
            <a:spAutoFit/>
          </a:bodyPr>
          <a:lstStyle/>
          <a:p>
            <a:r>
              <a:rPr lang="zh-CN" altLang="en-US" sz="1000">
                <a:solidFill>
                  <a:schemeClr val="bg1">
                    <a:lumMod val="50000"/>
                  </a:schemeClr>
                </a:solidFill>
                <a:latin typeface="微软雅黑" pitchFamily="34" charset="-122"/>
                <a:ea typeface="微软雅黑" pitchFamily="34" charset="-122"/>
              </a:rPr>
              <a:t>文字</a:t>
            </a:r>
          </a:p>
        </p:txBody>
      </p:sp>
      <p:sp>
        <p:nvSpPr>
          <p:cNvPr id="70" name="TextBox 175">
            <a:extLst>
              <a:ext uri="{FF2B5EF4-FFF2-40B4-BE49-F238E27FC236}">
                <a16:creationId xmlns:a16="http://schemas.microsoft.com/office/drawing/2014/main" xmlns="" id="{763DF1D1-3E59-48E8-B306-7FBBBBF199FD}"/>
              </a:ext>
            </a:extLst>
          </p:cNvPr>
          <p:cNvSpPr txBox="1"/>
          <p:nvPr/>
        </p:nvSpPr>
        <p:spPr>
          <a:xfrm>
            <a:off x="7540661" y="2745467"/>
            <a:ext cx="393377" cy="221936"/>
          </a:xfrm>
          <a:prstGeom prst="rect">
            <a:avLst/>
          </a:prstGeom>
          <a:noFill/>
        </p:spPr>
        <p:txBody>
          <a:bodyPr wrap="none" lIns="68579" tIns="34289" rIns="68579" bIns="34289" rtlCol="0">
            <a:spAutoFit/>
          </a:bodyPr>
          <a:lstStyle/>
          <a:p>
            <a:r>
              <a:rPr lang="zh-CN" altLang="en-US" sz="1000">
                <a:solidFill>
                  <a:schemeClr val="bg1">
                    <a:lumMod val="50000"/>
                  </a:schemeClr>
                </a:solidFill>
                <a:latin typeface="微软雅黑" pitchFamily="34" charset="-122"/>
                <a:ea typeface="微软雅黑" pitchFamily="34" charset="-122"/>
              </a:rPr>
              <a:t>文字</a:t>
            </a:r>
          </a:p>
        </p:txBody>
      </p:sp>
      <p:sp>
        <p:nvSpPr>
          <p:cNvPr id="71" name="TextBox 176">
            <a:extLst>
              <a:ext uri="{FF2B5EF4-FFF2-40B4-BE49-F238E27FC236}">
                <a16:creationId xmlns:a16="http://schemas.microsoft.com/office/drawing/2014/main" xmlns="" id="{63979670-86A3-42D5-9C1D-D672B12D1108}"/>
              </a:ext>
            </a:extLst>
          </p:cNvPr>
          <p:cNvSpPr txBox="1"/>
          <p:nvPr/>
        </p:nvSpPr>
        <p:spPr>
          <a:xfrm>
            <a:off x="9033569" y="3103785"/>
            <a:ext cx="393377" cy="221936"/>
          </a:xfrm>
          <a:prstGeom prst="rect">
            <a:avLst/>
          </a:prstGeom>
          <a:noFill/>
        </p:spPr>
        <p:txBody>
          <a:bodyPr wrap="none" lIns="68579" tIns="34289" rIns="68579" bIns="34289" rtlCol="0">
            <a:spAutoFit/>
          </a:bodyPr>
          <a:lstStyle/>
          <a:p>
            <a:r>
              <a:rPr lang="zh-CN" altLang="en-US" sz="1000">
                <a:solidFill>
                  <a:schemeClr val="bg1">
                    <a:lumMod val="50000"/>
                  </a:schemeClr>
                </a:solidFill>
                <a:latin typeface="微软雅黑" pitchFamily="34" charset="-122"/>
                <a:ea typeface="微软雅黑" pitchFamily="34" charset="-122"/>
              </a:rPr>
              <a:t>文字</a:t>
            </a:r>
          </a:p>
        </p:txBody>
      </p:sp>
      <p:sp>
        <p:nvSpPr>
          <p:cNvPr id="72" name="TextBox 177">
            <a:extLst>
              <a:ext uri="{FF2B5EF4-FFF2-40B4-BE49-F238E27FC236}">
                <a16:creationId xmlns:a16="http://schemas.microsoft.com/office/drawing/2014/main" xmlns="" id="{235FE27A-7576-41E9-B340-85EBAE9DFC69}"/>
              </a:ext>
            </a:extLst>
          </p:cNvPr>
          <p:cNvSpPr txBox="1"/>
          <p:nvPr/>
        </p:nvSpPr>
        <p:spPr>
          <a:xfrm>
            <a:off x="8321349" y="3473769"/>
            <a:ext cx="393377" cy="221936"/>
          </a:xfrm>
          <a:prstGeom prst="rect">
            <a:avLst/>
          </a:prstGeom>
          <a:noFill/>
        </p:spPr>
        <p:txBody>
          <a:bodyPr wrap="none" lIns="68579" tIns="34289" rIns="68579" bIns="34289" rtlCol="0">
            <a:spAutoFit/>
          </a:bodyPr>
          <a:lstStyle/>
          <a:p>
            <a:r>
              <a:rPr lang="zh-CN" altLang="en-US" sz="1000">
                <a:solidFill>
                  <a:schemeClr val="bg1">
                    <a:lumMod val="50000"/>
                  </a:schemeClr>
                </a:solidFill>
                <a:latin typeface="微软雅黑" pitchFamily="34" charset="-122"/>
                <a:ea typeface="微软雅黑" pitchFamily="34" charset="-122"/>
              </a:rPr>
              <a:t>文字</a:t>
            </a:r>
          </a:p>
        </p:txBody>
      </p:sp>
      <p:sp>
        <p:nvSpPr>
          <p:cNvPr id="73" name="TextBox 178">
            <a:extLst>
              <a:ext uri="{FF2B5EF4-FFF2-40B4-BE49-F238E27FC236}">
                <a16:creationId xmlns:a16="http://schemas.microsoft.com/office/drawing/2014/main" xmlns="" id="{C731D4CE-08F1-43B2-AD71-A3CA1133F084}"/>
              </a:ext>
            </a:extLst>
          </p:cNvPr>
          <p:cNvSpPr txBox="1"/>
          <p:nvPr/>
        </p:nvSpPr>
        <p:spPr>
          <a:xfrm>
            <a:off x="8610308" y="3838446"/>
            <a:ext cx="393377" cy="221936"/>
          </a:xfrm>
          <a:prstGeom prst="rect">
            <a:avLst/>
          </a:prstGeom>
          <a:noFill/>
        </p:spPr>
        <p:txBody>
          <a:bodyPr wrap="none" lIns="68579" tIns="34289" rIns="68579" bIns="34289" rtlCol="0">
            <a:spAutoFit/>
          </a:bodyPr>
          <a:lstStyle/>
          <a:p>
            <a:r>
              <a:rPr lang="zh-CN" altLang="en-US" sz="1000">
                <a:solidFill>
                  <a:schemeClr val="bg1">
                    <a:lumMod val="50000"/>
                  </a:schemeClr>
                </a:solidFill>
                <a:latin typeface="微软雅黑" pitchFamily="34" charset="-122"/>
                <a:ea typeface="微软雅黑" pitchFamily="34" charset="-122"/>
              </a:rPr>
              <a:t>文字</a:t>
            </a:r>
          </a:p>
        </p:txBody>
      </p:sp>
      <p:sp>
        <p:nvSpPr>
          <p:cNvPr id="74" name="TextBox 179">
            <a:extLst>
              <a:ext uri="{FF2B5EF4-FFF2-40B4-BE49-F238E27FC236}">
                <a16:creationId xmlns:a16="http://schemas.microsoft.com/office/drawing/2014/main" xmlns="" id="{5347E9EB-F80A-472F-86E5-47B35D3F4347}"/>
              </a:ext>
            </a:extLst>
          </p:cNvPr>
          <p:cNvSpPr txBox="1"/>
          <p:nvPr/>
        </p:nvSpPr>
        <p:spPr>
          <a:xfrm>
            <a:off x="7985213" y="4202403"/>
            <a:ext cx="393377" cy="221936"/>
          </a:xfrm>
          <a:prstGeom prst="rect">
            <a:avLst/>
          </a:prstGeom>
          <a:noFill/>
        </p:spPr>
        <p:txBody>
          <a:bodyPr wrap="none" lIns="68579" tIns="34289" rIns="68579" bIns="34289" rtlCol="0">
            <a:spAutoFit/>
          </a:bodyPr>
          <a:lstStyle/>
          <a:p>
            <a:r>
              <a:rPr lang="zh-CN" altLang="en-US" sz="1000">
                <a:solidFill>
                  <a:schemeClr val="bg1">
                    <a:lumMod val="50000"/>
                  </a:schemeClr>
                </a:solidFill>
                <a:latin typeface="微软雅黑" pitchFamily="34" charset="-122"/>
                <a:ea typeface="微软雅黑" pitchFamily="34" charset="-122"/>
              </a:rPr>
              <a:t>文字</a:t>
            </a:r>
          </a:p>
        </p:txBody>
      </p:sp>
      <p:sp>
        <p:nvSpPr>
          <p:cNvPr id="75" name="TextBox 180">
            <a:extLst>
              <a:ext uri="{FF2B5EF4-FFF2-40B4-BE49-F238E27FC236}">
                <a16:creationId xmlns:a16="http://schemas.microsoft.com/office/drawing/2014/main" xmlns="" id="{5BE87EB1-F6BB-4E85-92B3-D1E574F0D569}"/>
              </a:ext>
            </a:extLst>
          </p:cNvPr>
          <p:cNvSpPr txBox="1"/>
          <p:nvPr/>
        </p:nvSpPr>
        <p:spPr>
          <a:xfrm>
            <a:off x="5806178" y="1984112"/>
            <a:ext cx="300401" cy="346247"/>
          </a:xfrm>
          <a:prstGeom prst="rect">
            <a:avLst/>
          </a:prstGeom>
          <a:noFill/>
        </p:spPr>
        <p:txBody>
          <a:bodyPr wrap="none" lIns="68579" tIns="34289" rIns="68579" bIns="34289" rtlCol="0">
            <a:spAutoFit/>
          </a:bodyPr>
          <a:lstStyle/>
          <a:p>
            <a:r>
              <a:rPr lang="en-US" altLang="zh-CN">
                <a:solidFill>
                  <a:schemeClr val="bg1">
                    <a:lumMod val="50000"/>
                  </a:schemeClr>
                </a:solidFill>
                <a:latin typeface="微软雅黑" pitchFamily="34" charset="-122"/>
                <a:ea typeface="微软雅黑" pitchFamily="34" charset="-122"/>
              </a:rPr>
              <a:t>A</a:t>
            </a:r>
            <a:endParaRPr lang="zh-CN" altLang="en-US">
              <a:solidFill>
                <a:schemeClr val="bg1">
                  <a:lumMod val="50000"/>
                </a:schemeClr>
              </a:solidFill>
              <a:latin typeface="微软雅黑" pitchFamily="34" charset="-122"/>
              <a:ea typeface="微软雅黑" pitchFamily="34" charset="-122"/>
            </a:endParaRPr>
          </a:p>
        </p:txBody>
      </p:sp>
      <p:sp>
        <p:nvSpPr>
          <p:cNvPr id="76" name="TextBox 181">
            <a:extLst>
              <a:ext uri="{FF2B5EF4-FFF2-40B4-BE49-F238E27FC236}">
                <a16:creationId xmlns:a16="http://schemas.microsoft.com/office/drawing/2014/main" xmlns="" id="{EEF10085-213D-4B22-A970-4E2C315997DE}"/>
              </a:ext>
            </a:extLst>
          </p:cNvPr>
          <p:cNvSpPr txBox="1"/>
          <p:nvPr/>
        </p:nvSpPr>
        <p:spPr>
          <a:xfrm>
            <a:off x="5806178" y="2348347"/>
            <a:ext cx="282768" cy="346247"/>
          </a:xfrm>
          <a:prstGeom prst="rect">
            <a:avLst/>
          </a:prstGeom>
          <a:noFill/>
        </p:spPr>
        <p:txBody>
          <a:bodyPr wrap="none" lIns="68579" tIns="34289" rIns="68579" bIns="34289" rtlCol="0">
            <a:spAutoFit/>
          </a:bodyPr>
          <a:lstStyle/>
          <a:p>
            <a:r>
              <a:rPr lang="en-US" altLang="zh-CN">
                <a:solidFill>
                  <a:schemeClr val="bg1">
                    <a:lumMod val="50000"/>
                  </a:schemeClr>
                </a:solidFill>
                <a:latin typeface="微软雅黑" pitchFamily="34" charset="-122"/>
                <a:ea typeface="微软雅黑" pitchFamily="34" charset="-122"/>
              </a:rPr>
              <a:t>B</a:t>
            </a:r>
            <a:endParaRPr lang="zh-CN" altLang="en-US">
              <a:solidFill>
                <a:schemeClr val="bg1">
                  <a:lumMod val="50000"/>
                </a:schemeClr>
              </a:solidFill>
              <a:latin typeface="微软雅黑" pitchFamily="34" charset="-122"/>
              <a:ea typeface="微软雅黑" pitchFamily="34" charset="-122"/>
            </a:endParaRPr>
          </a:p>
        </p:txBody>
      </p:sp>
      <p:sp>
        <p:nvSpPr>
          <p:cNvPr id="77" name="TextBox 182">
            <a:extLst>
              <a:ext uri="{FF2B5EF4-FFF2-40B4-BE49-F238E27FC236}">
                <a16:creationId xmlns:a16="http://schemas.microsoft.com/office/drawing/2014/main" xmlns="" id="{637C5BED-BA26-4C7D-A58E-C622AAA0934B}"/>
              </a:ext>
            </a:extLst>
          </p:cNvPr>
          <p:cNvSpPr txBox="1"/>
          <p:nvPr/>
        </p:nvSpPr>
        <p:spPr>
          <a:xfrm>
            <a:off x="5806179" y="2712580"/>
            <a:ext cx="292386" cy="346247"/>
          </a:xfrm>
          <a:prstGeom prst="rect">
            <a:avLst/>
          </a:prstGeom>
          <a:noFill/>
        </p:spPr>
        <p:txBody>
          <a:bodyPr wrap="none" lIns="68579" tIns="34289" rIns="68579" bIns="34289" rtlCol="0">
            <a:spAutoFit/>
          </a:bodyPr>
          <a:lstStyle/>
          <a:p>
            <a:r>
              <a:rPr lang="en-US" altLang="zh-CN">
                <a:solidFill>
                  <a:schemeClr val="bg1">
                    <a:lumMod val="50000"/>
                  </a:schemeClr>
                </a:solidFill>
                <a:latin typeface="微软雅黑" pitchFamily="34" charset="-122"/>
                <a:ea typeface="微软雅黑" pitchFamily="34" charset="-122"/>
              </a:rPr>
              <a:t>C</a:t>
            </a:r>
            <a:endParaRPr lang="zh-CN" altLang="en-US">
              <a:solidFill>
                <a:schemeClr val="bg1">
                  <a:lumMod val="50000"/>
                </a:schemeClr>
              </a:solidFill>
              <a:latin typeface="微软雅黑" pitchFamily="34" charset="-122"/>
              <a:ea typeface="微软雅黑" pitchFamily="34" charset="-122"/>
            </a:endParaRPr>
          </a:p>
        </p:txBody>
      </p:sp>
      <p:sp>
        <p:nvSpPr>
          <p:cNvPr id="78" name="TextBox 183">
            <a:extLst>
              <a:ext uri="{FF2B5EF4-FFF2-40B4-BE49-F238E27FC236}">
                <a16:creationId xmlns:a16="http://schemas.microsoft.com/office/drawing/2014/main" xmlns="" id="{90751C7B-01AF-46BB-9B29-854B35D58528}"/>
              </a:ext>
            </a:extLst>
          </p:cNvPr>
          <p:cNvSpPr txBox="1"/>
          <p:nvPr/>
        </p:nvSpPr>
        <p:spPr>
          <a:xfrm>
            <a:off x="5806178" y="3076814"/>
            <a:ext cx="314828" cy="346247"/>
          </a:xfrm>
          <a:prstGeom prst="rect">
            <a:avLst/>
          </a:prstGeom>
          <a:noFill/>
        </p:spPr>
        <p:txBody>
          <a:bodyPr wrap="none" lIns="68579" tIns="34289" rIns="68579" bIns="34289" rtlCol="0">
            <a:spAutoFit/>
          </a:bodyPr>
          <a:lstStyle/>
          <a:p>
            <a:r>
              <a:rPr lang="en-US" altLang="zh-CN">
                <a:solidFill>
                  <a:schemeClr val="bg1">
                    <a:lumMod val="50000"/>
                  </a:schemeClr>
                </a:solidFill>
                <a:latin typeface="微软雅黑" pitchFamily="34" charset="-122"/>
                <a:ea typeface="微软雅黑" pitchFamily="34" charset="-122"/>
              </a:rPr>
              <a:t>D</a:t>
            </a:r>
            <a:endParaRPr lang="zh-CN" altLang="en-US">
              <a:solidFill>
                <a:schemeClr val="bg1">
                  <a:lumMod val="50000"/>
                </a:schemeClr>
              </a:solidFill>
              <a:latin typeface="微软雅黑" pitchFamily="34" charset="-122"/>
              <a:ea typeface="微软雅黑" pitchFamily="34" charset="-122"/>
            </a:endParaRPr>
          </a:p>
        </p:txBody>
      </p:sp>
      <p:sp>
        <p:nvSpPr>
          <p:cNvPr id="79" name="TextBox 184">
            <a:extLst>
              <a:ext uri="{FF2B5EF4-FFF2-40B4-BE49-F238E27FC236}">
                <a16:creationId xmlns:a16="http://schemas.microsoft.com/office/drawing/2014/main" xmlns="" id="{6FF998DE-6756-4B83-9221-FDB9389DAFB6}"/>
              </a:ext>
            </a:extLst>
          </p:cNvPr>
          <p:cNvSpPr txBox="1"/>
          <p:nvPr/>
        </p:nvSpPr>
        <p:spPr>
          <a:xfrm>
            <a:off x="5806178" y="3441049"/>
            <a:ext cx="265135" cy="346247"/>
          </a:xfrm>
          <a:prstGeom prst="rect">
            <a:avLst/>
          </a:prstGeom>
          <a:noFill/>
        </p:spPr>
        <p:txBody>
          <a:bodyPr wrap="none" lIns="68579" tIns="34289" rIns="68579" bIns="34289" rtlCol="0">
            <a:spAutoFit/>
          </a:bodyPr>
          <a:lstStyle/>
          <a:p>
            <a:r>
              <a:rPr lang="en-US" altLang="zh-CN">
                <a:solidFill>
                  <a:schemeClr val="bg1">
                    <a:lumMod val="50000"/>
                  </a:schemeClr>
                </a:solidFill>
                <a:latin typeface="微软雅黑" pitchFamily="34" charset="-122"/>
                <a:ea typeface="微软雅黑" pitchFamily="34" charset="-122"/>
              </a:rPr>
              <a:t>E</a:t>
            </a:r>
            <a:endParaRPr lang="zh-CN" altLang="en-US">
              <a:solidFill>
                <a:schemeClr val="bg1">
                  <a:lumMod val="50000"/>
                </a:schemeClr>
              </a:solidFill>
              <a:latin typeface="微软雅黑" pitchFamily="34" charset="-122"/>
              <a:ea typeface="微软雅黑" pitchFamily="34" charset="-122"/>
            </a:endParaRPr>
          </a:p>
        </p:txBody>
      </p:sp>
      <p:sp>
        <p:nvSpPr>
          <p:cNvPr id="80" name="TextBox 185">
            <a:extLst>
              <a:ext uri="{FF2B5EF4-FFF2-40B4-BE49-F238E27FC236}">
                <a16:creationId xmlns:a16="http://schemas.microsoft.com/office/drawing/2014/main" xmlns="" id="{FF519EB6-45E9-4FBE-81BC-CDE6D83DA77E}"/>
              </a:ext>
            </a:extLst>
          </p:cNvPr>
          <p:cNvSpPr txBox="1"/>
          <p:nvPr/>
        </p:nvSpPr>
        <p:spPr>
          <a:xfrm>
            <a:off x="5806179" y="3805283"/>
            <a:ext cx="261929" cy="346247"/>
          </a:xfrm>
          <a:prstGeom prst="rect">
            <a:avLst/>
          </a:prstGeom>
          <a:noFill/>
        </p:spPr>
        <p:txBody>
          <a:bodyPr wrap="none" lIns="68579" tIns="34289" rIns="68579" bIns="34289" rtlCol="0">
            <a:spAutoFit/>
          </a:bodyPr>
          <a:lstStyle/>
          <a:p>
            <a:r>
              <a:rPr lang="en-US" altLang="zh-CN">
                <a:solidFill>
                  <a:schemeClr val="bg1">
                    <a:lumMod val="50000"/>
                  </a:schemeClr>
                </a:solidFill>
                <a:latin typeface="微软雅黑" pitchFamily="34" charset="-122"/>
                <a:ea typeface="微软雅黑" pitchFamily="34" charset="-122"/>
              </a:rPr>
              <a:t>F</a:t>
            </a:r>
            <a:endParaRPr lang="zh-CN" altLang="en-US">
              <a:solidFill>
                <a:schemeClr val="bg1">
                  <a:lumMod val="50000"/>
                </a:schemeClr>
              </a:solidFill>
              <a:latin typeface="微软雅黑" pitchFamily="34" charset="-122"/>
              <a:ea typeface="微软雅黑" pitchFamily="34" charset="-122"/>
            </a:endParaRPr>
          </a:p>
        </p:txBody>
      </p:sp>
      <p:sp>
        <p:nvSpPr>
          <p:cNvPr id="81" name="TextBox 186">
            <a:extLst>
              <a:ext uri="{FF2B5EF4-FFF2-40B4-BE49-F238E27FC236}">
                <a16:creationId xmlns:a16="http://schemas.microsoft.com/office/drawing/2014/main" xmlns="" id="{BBE2513E-0F8B-44D0-A469-F9B6E5EF64F0}"/>
              </a:ext>
            </a:extLst>
          </p:cNvPr>
          <p:cNvSpPr txBox="1"/>
          <p:nvPr/>
        </p:nvSpPr>
        <p:spPr>
          <a:xfrm>
            <a:off x="5806179" y="4169518"/>
            <a:ext cx="310019" cy="346247"/>
          </a:xfrm>
          <a:prstGeom prst="rect">
            <a:avLst/>
          </a:prstGeom>
          <a:noFill/>
        </p:spPr>
        <p:txBody>
          <a:bodyPr wrap="none" lIns="68579" tIns="34289" rIns="68579" bIns="34289" rtlCol="0">
            <a:spAutoFit/>
          </a:bodyPr>
          <a:lstStyle/>
          <a:p>
            <a:r>
              <a:rPr lang="en-US" altLang="zh-CN">
                <a:solidFill>
                  <a:schemeClr val="bg1">
                    <a:lumMod val="50000"/>
                  </a:schemeClr>
                </a:solidFill>
                <a:latin typeface="微软雅黑" pitchFamily="34" charset="-122"/>
                <a:ea typeface="微软雅黑" pitchFamily="34" charset="-122"/>
              </a:rPr>
              <a:t>G</a:t>
            </a:r>
            <a:endParaRPr lang="zh-CN" altLang="en-US">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636940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500" fill="hold"/>
                                        <p:tgtEl>
                                          <p:spTgt spid="75"/>
                                        </p:tgtEl>
                                        <p:attrNameLst>
                                          <p:attrName>ppt_x</p:attrName>
                                        </p:attrNameLst>
                                      </p:cBhvr>
                                      <p:tavLst>
                                        <p:tav tm="0">
                                          <p:val>
                                            <p:strVal val="#ppt_x"/>
                                          </p:val>
                                        </p:tav>
                                        <p:tav tm="100000">
                                          <p:val>
                                            <p:strVal val="#ppt_x"/>
                                          </p:val>
                                        </p:tav>
                                      </p:tavLst>
                                    </p:anim>
                                    <p:anim calcmode="lin" valueType="num">
                                      <p:cBhvr additive="base">
                                        <p:cTn id="12" dur="500" fill="hold"/>
                                        <p:tgtEl>
                                          <p:spTgt spid="7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additive="base">
                                        <p:cTn id="15" dur="500" fill="hold"/>
                                        <p:tgtEl>
                                          <p:spTgt spid="76"/>
                                        </p:tgtEl>
                                        <p:attrNameLst>
                                          <p:attrName>ppt_x</p:attrName>
                                        </p:attrNameLst>
                                      </p:cBhvr>
                                      <p:tavLst>
                                        <p:tav tm="0">
                                          <p:val>
                                            <p:strVal val="#ppt_x"/>
                                          </p:val>
                                        </p:tav>
                                        <p:tav tm="100000">
                                          <p:val>
                                            <p:strVal val="#ppt_x"/>
                                          </p:val>
                                        </p:tav>
                                      </p:tavLst>
                                    </p:anim>
                                    <p:anim calcmode="lin" valueType="num">
                                      <p:cBhvr additive="base">
                                        <p:cTn id="16" dur="500" fill="hold"/>
                                        <p:tgtEl>
                                          <p:spTgt spid="7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ppt_x"/>
                                          </p:val>
                                        </p:tav>
                                        <p:tav tm="100000">
                                          <p:val>
                                            <p:strVal val="#ppt_x"/>
                                          </p:val>
                                        </p:tav>
                                      </p:tavLst>
                                    </p:anim>
                                    <p:anim calcmode="lin" valueType="num">
                                      <p:cBhvr additive="base">
                                        <p:cTn id="20" dur="500" fill="hold"/>
                                        <p:tgtEl>
                                          <p:spTgt spid="7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additive="base">
                                        <p:cTn id="23" dur="500" fill="hold"/>
                                        <p:tgtEl>
                                          <p:spTgt spid="78"/>
                                        </p:tgtEl>
                                        <p:attrNameLst>
                                          <p:attrName>ppt_x</p:attrName>
                                        </p:attrNameLst>
                                      </p:cBhvr>
                                      <p:tavLst>
                                        <p:tav tm="0">
                                          <p:val>
                                            <p:strVal val="#ppt_x"/>
                                          </p:val>
                                        </p:tav>
                                        <p:tav tm="100000">
                                          <p:val>
                                            <p:strVal val="#ppt_x"/>
                                          </p:val>
                                        </p:tav>
                                      </p:tavLst>
                                    </p:anim>
                                    <p:anim calcmode="lin" valueType="num">
                                      <p:cBhvr additive="base">
                                        <p:cTn id="24" dur="500" fill="hold"/>
                                        <p:tgtEl>
                                          <p:spTgt spid="78"/>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additive="base">
                                        <p:cTn id="27" dur="500" fill="hold"/>
                                        <p:tgtEl>
                                          <p:spTgt spid="79"/>
                                        </p:tgtEl>
                                        <p:attrNameLst>
                                          <p:attrName>ppt_x</p:attrName>
                                        </p:attrNameLst>
                                      </p:cBhvr>
                                      <p:tavLst>
                                        <p:tav tm="0">
                                          <p:val>
                                            <p:strVal val="#ppt_x"/>
                                          </p:val>
                                        </p:tav>
                                        <p:tav tm="100000">
                                          <p:val>
                                            <p:strVal val="#ppt_x"/>
                                          </p:val>
                                        </p:tav>
                                      </p:tavLst>
                                    </p:anim>
                                    <p:anim calcmode="lin" valueType="num">
                                      <p:cBhvr additive="base">
                                        <p:cTn id="28" dur="500" fill="hold"/>
                                        <p:tgtEl>
                                          <p:spTgt spid="79"/>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additive="base">
                                        <p:cTn id="31" dur="500" fill="hold"/>
                                        <p:tgtEl>
                                          <p:spTgt spid="80"/>
                                        </p:tgtEl>
                                        <p:attrNameLst>
                                          <p:attrName>ppt_x</p:attrName>
                                        </p:attrNameLst>
                                      </p:cBhvr>
                                      <p:tavLst>
                                        <p:tav tm="0">
                                          <p:val>
                                            <p:strVal val="#ppt_x"/>
                                          </p:val>
                                        </p:tav>
                                        <p:tav tm="100000">
                                          <p:val>
                                            <p:strVal val="#ppt_x"/>
                                          </p:val>
                                        </p:tav>
                                      </p:tavLst>
                                    </p:anim>
                                    <p:anim calcmode="lin" valueType="num">
                                      <p:cBhvr additive="base">
                                        <p:cTn id="32" dur="500" fill="hold"/>
                                        <p:tgtEl>
                                          <p:spTgt spid="80"/>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81"/>
                                        </p:tgtEl>
                                        <p:attrNameLst>
                                          <p:attrName>style.visibility</p:attrName>
                                        </p:attrNameLst>
                                      </p:cBhvr>
                                      <p:to>
                                        <p:strVal val="visible"/>
                                      </p:to>
                                    </p:set>
                                    <p:anim calcmode="lin" valueType="num">
                                      <p:cBhvr additive="base">
                                        <p:cTn id="35" dur="500" fill="hold"/>
                                        <p:tgtEl>
                                          <p:spTgt spid="81"/>
                                        </p:tgtEl>
                                        <p:attrNameLst>
                                          <p:attrName>ppt_x</p:attrName>
                                        </p:attrNameLst>
                                      </p:cBhvr>
                                      <p:tavLst>
                                        <p:tav tm="0">
                                          <p:val>
                                            <p:strVal val="#ppt_x"/>
                                          </p:val>
                                        </p:tav>
                                        <p:tav tm="100000">
                                          <p:val>
                                            <p:strVal val="#ppt_x"/>
                                          </p:val>
                                        </p:tav>
                                      </p:tavLst>
                                    </p:anim>
                                    <p:anim calcmode="lin" valueType="num">
                                      <p:cBhvr additive="base">
                                        <p:cTn id="36" dur="500" fill="hold"/>
                                        <p:tgtEl>
                                          <p:spTgt spid="81"/>
                                        </p:tgtEl>
                                        <p:attrNameLst>
                                          <p:attrName>ppt_y</p:attrName>
                                        </p:attrNameLst>
                                      </p:cBhvr>
                                      <p:tavLst>
                                        <p:tav tm="0">
                                          <p:val>
                                            <p:strVal val="1+#ppt_h/2"/>
                                          </p:val>
                                        </p:tav>
                                        <p:tav tm="100000">
                                          <p:val>
                                            <p:strVal val="#ppt_y"/>
                                          </p:val>
                                        </p:tav>
                                      </p:tavLst>
                                    </p:anim>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left)">
                                      <p:cBhvr>
                                        <p:cTn id="40" dur="500"/>
                                        <p:tgtEl>
                                          <p:spTgt spid="61"/>
                                        </p:tgtEl>
                                      </p:cBhvr>
                                    </p:animEffect>
                                  </p:childTnLst>
                                </p:cTn>
                              </p:par>
                              <p:par>
                                <p:cTn id="41" presetID="22" presetClass="entr" presetSubtype="8" fill="hold" grpId="0" nodeType="withEffect">
                                  <p:stCondLst>
                                    <p:cond delay="100"/>
                                  </p:stCondLst>
                                  <p:childTnLst>
                                    <p:set>
                                      <p:cBhvr>
                                        <p:cTn id="42" dur="1" fill="hold">
                                          <p:stCondLst>
                                            <p:cond delay="0"/>
                                          </p:stCondLst>
                                        </p:cTn>
                                        <p:tgtEl>
                                          <p:spTgt spid="62"/>
                                        </p:tgtEl>
                                        <p:attrNameLst>
                                          <p:attrName>style.visibility</p:attrName>
                                        </p:attrNameLst>
                                      </p:cBhvr>
                                      <p:to>
                                        <p:strVal val="visible"/>
                                      </p:to>
                                    </p:set>
                                    <p:animEffect transition="in" filter="wipe(left)">
                                      <p:cBhvr>
                                        <p:cTn id="43" dur="500"/>
                                        <p:tgtEl>
                                          <p:spTgt spid="62"/>
                                        </p:tgtEl>
                                      </p:cBhvr>
                                    </p:animEffect>
                                  </p:childTnLst>
                                </p:cTn>
                              </p:par>
                              <p:par>
                                <p:cTn id="44" presetID="22" presetClass="entr" presetSubtype="8" fill="hold" grpId="0" nodeType="withEffect">
                                  <p:stCondLst>
                                    <p:cond delay="200"/>
                                  </p:stCondLst>
                                  <p:childTnLst>
                                    <p:set>
                                      <p:cBhvr>
                                        <p:cTn id="45" dur="1" fill="hold">
                                          <p:stCondLst>
                                            <p:cond delay="0"/>
                                          </p:stCondLst>
                                        </p:cTn>
                                        <p:tgtEl>
                                          <p:spTgt spid="63"/>
                                        </p:tgtEl>
                                        <p:attrNameLst>
                                          <p:attrName>style.visibility</p:attrName>
                                        </p:attrNameLst>
                                      </p:cBhvr>
                                      <p:to>
                                        <p:strVal val="visible"/>
                                      </p:to>
                                    </p:set>
                                    <p:animEffect transition="in" filter="wipe(left)">
                                      <p:cBhvr>
                                        <p:cTn id="46" dur="500"/>
                                        <p:tgtEl>
                                          <p:spTgt spid="63"/>
                                        </p:tgtEl>
                                      </p:cBhvr>
                                    </p:animEffect>
                                  </p:childTnLst>
                                </p:cTn>
                              </p:par>
                              <p:par>
                                <p:cTn id="47" presetID="22" presetClass="entr" presetSubtype="8" fill="hold" grpId="0" nodeType="withEffect">
                                  <p:stCondLst>
                                    <p:cond delay="300"/>
                                  </p:stCondLst>
                                  <p:childTnLst>
                                    <p:set>
                                      <p:cBhvr>
                                        <p:cTn id="48" dur="1" fill="hold">
                                          <p:stCondLst>
                                            <p:cond delay="0"/>
                                          </p:stCondLst>
                                        </p:cTn>
                                        <p:tgtEl>
                                          <p:spTgt spid="64"/>
                                        </p:tgtEl>
                                        <p:attrNameLst>
                                          <p:attrName>style.visibility</p:attrName>
                                        </p:attrNameLst>
                                      </p:cBhvr>
                                      <p:to>
                                        <p:strVal val="visible"/>
                                      </p:to>
                                    </p:set>
                                    <p:animEffect transition="in" filter="wipe(left)">
                                      <p:cBhvr>
                                        <p:cTn id="49" dur="500"/>
                                        <p:tgtEl>
                                          <p:spTgt spid="64"/>
                                        </p:tgtEl>
                                      </p:cBhvr>
                                    </p:animEffect>
                                  </p:childTnLst>
                                </p:cTn>
                              </p:par>
                              <p:par>
                                <p:cTn id="50" presetID="22" presetClass="entr" presetSubtype="8" fill="hold" grpId="0" nodeType="withEffect">
                                  <p:stCondLst>
                                    <p:cond delay="400"/>
                                  </p:stCondLst>
                                  <p:childTnLst>
                                    <p:set>
                                      <p:cBhvr>
                                        <p:cTn id="51" dur="1" fill="hold">
                                          <p:stCondLst>
                                            <p:cond delay="0"/>
                                          </p:stCondLst>
                                        </p:cTn>
                                        <p:tgtEl>
                                          <p:spTgt spid="65"/>
                                        </p:tgtEl>
                                        <p:attrNameLst>
                                          <p:attrName>style.visibility</p:attrName>
                                        </p:attrNameLst>
                                      </p:cBhvr>
                                      <p:to>
                                        <p:strVal val="visible"/>
                                      </p:to>
                                    </p:set>
                                    <p:animEffect transition="in" filter="wipe(left)">
                                      <p:cBhvr>
                                        <p:cTn id="52" dur="500"/>
                                        <p:tgtEl>
                                          <p:spTgt spid="65"/>
                                        </p:tgtEl>
                                      </p:cBhvr>
                                    </p:animEffect>
                                  </p:childTnLst>
                                </p:cTn>
                              </p:par>
                              <p:par>
                                <p:cTn id="53" presetID="22" presetClass="entr" presetSubtype="8" fill="hold" grpId="0" nodeType="withEffect">
                                  <p:stCondLst>
                                    <p:cond delay="500"/>
                                  </p:stCondLst>
                                  <p:childTnLst>
                                    <p:set>
                                      <p:cBhvr>
                                        <p:cTn id="54" dur="1" fill="hold">
                                          <p:stCondLst>
                                            <p:cond delay="0"/>
                                          </p:stCondLst>
                                        </p:cTn>
                                        <p:tgtEl>
                                          <p:spTgt spid="66"/>
                                        </p:tgtEl>
                                        <p:attrNameLst>
                                          <p:attrName>style.visibility</p:attrName>
                                        </p:attrNameLst>
                                      </p:cBhvr>
                                      <p:to>
                                        <p:strVal val="visible"/>
                                      </p:to>
                                    </p:set>
                                    <p:animEffect transition="in" filter="wipe(left)">
                                      <p:cBhvr>
                                        <p:cTn id="55" dur="500"/>
                                        <p:tgtEl>
                                          <p:spTgt spid="66"/>
                                        </p:tgtEl>
                                      </p:cBhvr>
                                    </p:animEffect>
                                  </p:childTnLst>
                                </p:cTn>
                              </p:par>
                              <p:par>
                                <p:cTn id="56" presetID="22" presetClass="entr" presetSubtype="8" fill="hold" grpId="0" nodeType="withEffect">
                                  <p:stCondLst>
                                    <p:cond delay="600"/>
                                  </p:stCondLst>
                                  <p:childTnLst>
                                    <p:set>
                                      <p:cBhvr>
                                        <p:cTn id="57" dur="1" fill="hold">
                                          <p:stCondLst>
                                            <p:cond delay="0"/>
                                          </p:stCondLst>
                                        </p:cTn>
                                        <p:tgtEl>
                                          <p:spTgt spid="67"/>
                                        </p:tgtEl>
                                        <p:attrNameLst>
                                          <p:attrName>style.visibility</p:attrName>
                                        </p:attrNameLst>
                                      </p:cBhvr>
                                      <p:to>
                                        <p:strVal val="visible"/>
                                      </p:to>
                                    </p:set>
                                    <p:animEffect transition="in" filter="wipe(left)">
                                      <p:cBhvr>
                                        <p:cTn id="58" dur="500"/>
                                        <p:tgtEl>
                                          <p:spTgt spid="67"/>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right)">
                                      <p:cBhvr>
                                        <p:cTn id="61" dur="500"/>
                                        <p:tgtEl>
                                          <p:spTgt spid="47"/>
                                        </p:tgtEl>
                                      </p:cBhvr>
                                    </p:animEffect>
                                  </p:childTnLst>
                                </p:cTn>
                              </p:par>
                              <p:par>
                                <p:cTn id="62" presetID="22" presetClass="entr" presetSubtype="2" fill="hold" grpId="0" nodeType="withEffect">
                                  <p:stCondLst>
                                    <p:cond delay="100"/>
                                  </p:stCondLst>
                                  <p:childTnLst>
                                    <p:set>
                                      <p:cBhvr>
                                        <p:cTn id="63" dur="1" fill="hold">
                                          <p:stCondLst>
                                            <p:cond delay="0"/>
                                          </p:stCondLst>
                                        </p:cTn>
                                        <p:tgtEl>
                                          <p:spTgt spid="48"/>
                                        </p:tgtEl>
                                        <p:attrNameLst>
                                          <p:attrName>style.visibility</p:attrName>
                                        </p:attrNameLst>
                                      </p:cBhvr>
                                      <p:to>
                                        <p:strVal val="visible"/>
                                      </p:to>
                                    </p:set>
                                    <p:animEffect transition="in" filter="wipe(right)">
                                      <p:cBhvr>
                                        <p:cTn id="64" dur="500"/>
                                        <p:tgtEl>
                                          <p:spTgt spid="48"/>
                                        </p:tgtEl>
                                      </p:cBhvr>
                                    </p:animEffect>
                                  </p:childTnLst>
                                </p:cTn>
                              </p:par>
                              <p:par>
                                <p:cTn id="65" presetID="22" presetClass="entr" presetSubtype="2" fill="hold" grpId="0" nodeType="withEffect">
                                  <p:stCondLst>
                                    <p:cond delay="200"/>
                                  </p:stCondLst>
                                  <p:childTnLst>
                                    <p:set>
                                      <p:cBhvr>
                                        <p:cTn id="66" dur="1" fill="hold">
                                          <p:stCondLst>
                                            <p:cond delay="0"/>
                                          </p:stCondLst>
                                        </p:cTn>
                                        <p:tgtEl>
                                          <p:spTgt spid="49"/>
                                        </p:tgtEl>
                                        <p:attrNameLst>
                                          <p:attrName>style.visibility</p:attrName>
                                        </p:attrNameLst>
                                      </p:cBhvr>
                                      <p:to>
                                        <p:strVal val="visible"/>
                                      </p:to>
                                    </p:set>
                                    <p:animEffect transition="in" filter="wipe(right)">
                                      <p:cBhvr>
                                        <p:cTn id="67" dur="500"/>
                                        <p:tgtEl>
                                          <p:spTgt spid="49"/>
                                        </p:tgtEl>
                                      </p:cBhvr>
                                    </p:animEffect>
                                  </p:childTnLst>
                                </p:cTn>
                              </p:par>
                              <p:par>
                                <p:cTn id="68" presetID="22" presetClass="entr" presetSubtype="2" fill="hold" grpId="0" nodeType="withEffect">
                                  <p:stCondLst>
                                    <p:cond delay="300"/>
                                  </p:stCondLst>
                                  <p:childTnLst>
                                    <p:set>
                                      <p:cBhvr>
                                        <p:cTn id="69" dur="1" fill="hold">
                                          <p:stCondLst>
                                            <p:cond delay="0"/>
                                          </p:stCondLst>
                                        </p:cTn>
                                        <p:tgtEl>
                                          <p:spTgt spid="50"/>
                                        </p:tgtEl>
                                        <p:attrNameLst>
                                          <p:attrName>style.visibility</p:attrName>
                                        </p:attrNameLst>
                                      </p:cBhvr>
                                      <p:to>
                                        <p:strVal val="visible"/>
                                      </p:to>
                                    </p:set>
                                    <p:animEffect transition="in" filter="wipe(right)">
                                      <p:cBhvr>
                                        <p:cTn id="70" dur="500"/>
                                        <p:tgtEl>
                                          <p:spTgt spid="50"/>
                                        </p:tgtEl>
                                      </p:cBhvr>
                                    </p:animEffect>
                                  </p:childTnLst>
                                </p:cTn>
                              </p:par>
                              <p:par>
                                <p:cTn id="71" presetID="22" presetClass="entr" presetSubtype="2" fill="hold" grpId="0" nodeType="withEffect">
                                  <p:stCondLst>
                                    <p:cond delay="400"/>
                                  </p:stCondLst>
                                  <p:childTnLst>
                                    <p:set>
                                      <p:cBhvr>
                                        <p:cTn id="72" dur="1" fill="hold">
                                          <p:stCondLst>
                                            <p:cond delay="0"/>
                                          </p:stCondLst>
                                        </p:cTn>
                                        <p:tgtEl>
                                          <p:spTgt spid="51"/>
                                        </p:tgtEl>
                                        <p:attrNameLst>
                                          <p:attrName>style.visibility</p:attrName>
                                        </p:attrNameLst>
                                      </p:cBhvr>
                                      <p:to>
                                        <p:strVal val="visible"/>
                                      </p:to>
                                    </p:set>
                                    <p:animEffect transition="in" filter="wipe(right)">
                                      <p:cBhvr>
                                        <p:cTn id="73" dur="500"/>
                                        <p:tgtEl>
                                          <p:spTgt spid="51"/>
                                        </p:tgtEl>
                                      </p:cBhvr>
                                    </p:animEffect>
                                  </p:childTnLst>
                                </p:cTn>
                              </p:par>
                              <p:par>
                                <p:cTn id="74" presetID="22" presetClass="entr" presetSubtype="2" fill="hold" grpId="0" nodeType="withEffect">
                                  <p:stCondLst>
                                    <p:cond delay="500"/>
                                  </p:stCondLst>
                                  <p:childTnLst>
                                    <p:set>
                                      <p:cBhvr>
                                        <p:cTn id="75" dur="1" fill="hold">
                                          <p:stCondLst>
                                            <p:cond delay="0"/>
                                          </p:stCondLst>
                                        </p:cTn>
                                        <p:tgtEl>
                                          <p:spTgt spid="52"/>
                                        </p:tgtEl>
                                        <p:attrNameLst>
                                          <p:attrName>style.visibility</p:attrName>
                                        </p:attrNameLst>
                                      </p:cBhvr>
                                      <p:to>
                                        <p:strVal val="visible"/>
                                      </p:to>
                                    </p:set>
                                    <p:animEffect transition="in" filter="wipe(right)">
                                      <p:cBhvr>
                                        <p:cTn id="76" dur="500"/>
                                        <p:tgtEl>
                                          <p:spTgt spid="52"/>
                                        </p:tgtEl>
                                      </p:cBhvr>
                                    </p:animEffect>
                                  </p:childTnLst>
                                </p:cTn>
                              </p:par>
                              <p:par>
                                <p:cTn id="77" presetID="22" presetClass="entr" presetSubtype="2" fill="hold" grpId="0" nodeType="withEffect">
                                  <p:stCondLst>
                                    <p:cond delay="600"/>
                                  </p:stCondLst>
                                  <p:childTnLst>
                                    <p:set>
                                      <p:cBhvr>
                                        <p:cTn id="78" dur="1" fill="hold">
                                          <p:stCondLst>
                                            <p:cond delay="0"/>
                                          </p:stCondLst>
                                        </p:cTn>
                                        <p:tgtEl>
                                          <p:spTgt spid="53"/>
                                        </p:tgtEl>
                                        <p:attrNameLst>
                                          <p:attrName>style.visibility</p:attrName>
                                        </p:attrNameLst>
                                      </p:cBhvr>
                                      <p:to>
                                        <p:strVal val="visible"/>
                                      </p:to>
                                    </p:set>
                                    <p:animEffect transition="in" filter="wipe(right)">
                                      <p:cBhvr>
                                        <p:cTn id="79" dur="500"/>
                                        <p:tgtEl>
                                          <p:spTgt spid="53"/>
                                        </p:tgtEl>
                                      </p:cBhvr>
                                    </p:animEffect>
                                  </p:childTnLst>
                                </p:cTn>
                              </p:par>
                            </p:childTnLst>
                          </p:cTn>
                        </p:par>
                        <p:par>
                          <p:cTn id="80" fill="hold">
                            <p:stCondLst>
                              <p:cond delay="2100"/>
                            </p:stCondLst>
                            <p:childTnLst>
                              <p:par>
                                <p:cTn id="81" presetID="22" presetClass="entr" presetSubtype="8" fill="hold" grpId="0" nodeType="afterEffect">
                                  <p:stCondLst>
                                    <p:cond delay="0"/>
                                  </p:stCondLst>
                                  <p:childTnLst>
                                    <p:set>
                                      <p:cBhvr>
                                        <p:cTn id="82" dur="1" fill="hold">
                                          <p:stCondLst>
                                            <p:cond delay="0"/>
                                          </p:stCondLst>
                                        </p:cTn>
                                        <p:tgtEl>
                                          <p:spTgt spid="68"/>
                                        </p:tgtEl>
                                        <p:attrNameLst>
                                          <p:attrName>style.visibility</p:attrName>
                                        </p:attrNameLst>
                                      </p:cBhvr>
                                      <p:to>
                                        <p:strVal val="visible"/>
                                      </p:to>
                                    </p:set>
                                    <p:animEffect transition="in" filter="wipe(left)">
                                      <p:cBhvr>
                                        <p:cTn id="83" dur="500"/>
                                        <p:tgtEl>
                                          <p:spTgt spid="68"/>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69"/>
                                        </p:tgtEl>
                                        <p:attrNameLst>
                                          <p:attrName>style.visibility</p:attrName>
                                        </p:attrNameLst>
                                      </p:cBhvr>
                                      <p:to>
                                        <p:strVal val="visible"/>
                                      </p:to>
                                    </p:set>
                                    <p:animEffect transition="in" filter="wipe(left)">
                                      <p:cBhvr>
                                        <p:cTn id="86" dur="500"/>
                                        <p:tgtEl>
                                          <p:spTgt spid="69"/>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70"/>
                                        </p:tgtEl>
                                        <p:attrNameLst>
                                          <p:attrName>style.visibility</p:attrName>
                                        </p:attrNameLst>
                                      </p:cBhvr>
                                      <p:to>
                                        <p:strVal val="visible"/>
                                      </p:to>
                                    </p:set>
                                    <p:animEffect transition="in" filter="wipe(left)">
                                      <p:cBhvr>
                                        <p:cTn id="89" dur="500"/>
                                        <p:tgtEl>
                                          <p:spTgt spid="70"/>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71"/>
                                        </p:tgtEl>
                                        <p:attrNameLst>
                                          <p:attrName>style.visibility</p:attrName>
                                        </p:attrNameLst>
                                      </p:cBhvr>
                                      <p:to>
                                        <p:strVal val="visible"/>
                                      </p:to>
                                    </p:set>
                                    <p:animEffect transition="in" filter="wipe(left)">
                                      <p:cBhvr>
                                        <p:cTn id="92" dur="500"/>
                                        <p:tgtEl>
                                          <p:spTgt spid="71"/>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2"/>
                                        </p:tgtEl>
                                        <p:attrNameLst>
                                          <p:attrName>style.visibility</p:attrName>
                                        </p:attrNameLst>
                                      </p:cBhvr>
                                      <p:to>
                                        <p:strVal val="visible"/>
                                      </p:to>
                                    </p:set>
                                    <p:animEffect transition="in" filter="wipe(left)">
                                      <p:cBhvr>
                                        <p:cTn id="95" dur="500"/>
                                        <p:tgtEl>
                                          <p:spTgt spid="72"/>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73"/>
                                        </p:tgtEl>
                                        <p:attrNameLst>
                                          <p:attrName>style.visibility</p:attrName>
                                        </p:attrNameLst>
                                      </p:cBhvr>
                                      <p:to>
                                        <p:strVal val="visible"/>
                                      </p:to>
                                    </p:set>
                                    <p:animEffect transition="in" filter="wipe(left)">
                                      <p:cBhvr>
                                        <p:cTn id="98" dur="500"/>
                                        <p:tgtEl>
                                          <p:spTgt spid="73"/>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74"/>
                                        </p:tgtEl>
                                        <p:attrNameLst>
                                          <p:attrName>style.visibility</p:attrName>
                                        </p:attrNameLst>
                                      </p:cBhvr>
                                      <p:to>
                                        <p:strVal val="visible"/>
                                      </p:to>
                                    </p:set>
                                    <p:animEffect transition="in" filter="wipe(left)">
                                      <p:cBhvr>
                                        <p:cTn id="101" dur="500"/>
                                        <p:tgtEl>
                                          <p:spTgt spid="74"/>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54"/>
                                        </p:tgtEl>
                                        <p:attrNameLst>
                                          <p:attrName>style.visibility</p:attrName>
                                        </p:attrNameLst>
                                      </p:cBhvr>
                                      <p:to>
                                        <p:strVal val="visible"/>
                                      </p:to>
                                    </p:set>
                                    <p:animEffect transition="in" filter="wipe(right)">
                                      <p:cBhvr>
                                        <p:cTn id="104" dur="500"/>
                                        <p:tgtEl>
                                          <p:spTgt spid="54"/>
                                        </p:tgtEl>
                                      </p:cBhvr>
                                    </p:animEffect>
                                  </p:childTnLst>
                                </p:cTn>
                              </p:par>
                              <p:par>
                                <p:cTn id="105" presetID="22" presetClass="entr" presetSubtype="2"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Effect transition="in" filter="wipe(right)">
                                      <p:cBhvr>
                                        <p:cTn id="107" dur="500"/>
                                        <p:tgtEl>
                                          <p:spTgt spid="55"/>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wipe(right)">
                                      <p:cBhvr>
                                        <p:cTn id="110" dur="500"/>
                                        <p:tgtEl>
                                          <p:spTgt spid="56"/>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wipe(right)">
                                      <p:cBhvr>
                                        <p:cTn id="113" dur="500"/>
                                        <p:tgtEl>
                                          <p:spTgt spid="5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58"/>
                                        </p:tgtEl>
                                        <p:attrNameLst>
                                          <p:attrName>style.visibility</p:attrName>
                                        </p:attrNameLst>
                                      </p:cBhvr>
                                      <p:to>
                                        <p:strVal val="visible"/>
                                      </p:to>
                                    </p:set>
                                    <p:animEffect transition="in" filter="wipe(right)">
                                      <p:cBhvr>
                                        <p:cTn id="116" dur="500"/>
                                        <p:tgtEl>
                                          <p:spTgt spid="58"/>
                                        </p:tgtEl>
                                      </p:cBhvr>
                                    </p:animEffect>
                                  </p:childTnLst>
                                </p:cTn>
                              </p:par>
                              <p:par>
                                <p:cTn id="117" presetID="22" presetClass="entr" presetSubtype="2" fill="hold" grpId="0" nodeType="withEffect">
                                  <p:stCondLst>
                                    <p:cond delay="0"/>
                                  </p:stCondLst>
                                  <p:childTnLst>
                                    <p:set>
                                      <p:cBhvr>
                                        <p:cTn id="118" dur="1" fill="hold">
                                          <p:stCondLst>
                                            <p:cond delay="0"/>
                                          </p:stCondLst>
                                        </p:cTn>
                                        <p:tgtEl>
                                          <p:spTgt spid="59"/>
                                        </p:tgtEl>
                                        <p:attrNameLst>
                                          <p:attrName>style.visibility</p:attrName>
                                        </p:attrNameLst>
                                      </p:cBhvr>
                                      <p:to>
                                        <p:strVal val="visible"/>
                                      </p:to>
                                    </p:set>
                                    <p:animEffect transition="in" filter="wipe(right)">
                                      <p:cBhvr>
                                        <p:cTn id="119" dur="500"/>
                                        <p:tgtEl>
                                          <p:spTgt spid="59"/>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60"/>
                                        </p:tgtEl>
                                        <p:attrNameLst>
                                          <p:attrName>style.visibility</p:attrName>
                                        </p:attrNameLst>
                                      </p:cBhvr>
                                      <p:to>
                                        <p:strVal val="visible"/>
                                      </p:to>
                                    </p:set>
                                    <p:animEffect transition="in" filter="wipe(right)">
                                      <p:cBhvr>
                                        <p:cTn id="122" dur="500"/>
                                        <p:tgtEl>
                                          <p:spTgt spid="60"/>
                                        </p:tgtEl>
                                      </p:cBhvr>
                                    </p:animEffect>
                                  </p:childTnLst>
                                </p:cTn>
                              </p:par>
                            </p:childTnLst>
                          </p:cTn>
                        </p:par>
                        <p:par>
                          <p:cTn id="123" fill="hold">
                            <p:stCondLst>
                              <p:cond delay="2600"/>
                            </p:stCondLst>
                            <p:childTnLst>
                              <p:par>
                                <p:cTn id="124" presetID="10" presetClass="entr" presetSubtype="0" fill="hold" nodeType="afterEffect">
                                  <p:stCondLst>
                                    <p:cond delay="0"/>
                                  </p:stCondLst>
                                  <p:childTnLst>
                                    <p:set>
                                      <p:cBhvr>
                                        <p:cTn id="125" dur="1" fill="hold">
                                          <p:stCondLst>
                                            <p:cond delay="0"/>
                                          </p:stCondLst>
                                        </p:cTn>
                                        <p:tgtEl>
                                          <p:spTgt spid="3"/>
                                        </p:tgtEl>
                                        <p:attrNameLst>
                                          <p:attrName>style.visibility</p:attrName>
                                        </p:attrNameLst>
                                      </p:cBhvr>
                                      <p:to>
                                        <p:strVal val="visible"/>
                                      </p:to>
                                    </p:set>
                                    <p:animEffect transition="in" filter="fade">
                                      <p:cBhvr>
                                        <p:cTn id="126" dur="500"/>
                                        <p:tgtEl>
                                          <p:spTgt spid="3"/>
                                        </p:tgtEl>
                                      </p:cBhvr>
                                    </p:animEffect>
                                  </p:childTnLst>
                                </p:cTn>
                              </p:par>
                              <p:par>
                                <p:cTn id="127" presetID="10" presetClass="entr" presetSubtype="0" fill="hold" nodeType="withEffect">
                                  <p:stCondLst>
                                    <p:cond delay="0"/>
                                  </p:stCondLst>
                                  <p:childTnLst>
                                    <p:set>
                                      <p:cBhvr>
                                        <p:cTn id="128" dur="1" fill="hold">
                                          <p:stCondLst>
                                            <p:cond delay="0"/>
                                          </p:stCondLst>
                                        </p:cTn>
                                        <p:tgtEl>
                                          <p:spTgt spid="15"/>
                                        </p:tgtEl>
                                        <p:attrNameLst>
                                          <p:attrName>style.visibility</p:attrName>
                                        </p:attrNameLst>
                                      </p:cBhvr>
                                      <p:to>
                                        <p:strVal val="visible"/>
                                      </p:to>
                                    </p:set>
                                    <p:animEffect transition="in" filter="fade">
                                      <p:cBhvr>
                                        <p:cTn id="129" dur="500"/>
                                        <p:tgtEl>
                                          <p:spTgt spid="15"/>
                                        </p:tgtEl>
                                      </p:cBhvr>
                                    </p:animEffect>
                                  </p:childTnLst>
                                </p:cTn>
                              </p:par>
                            </p:childTnLst>
                          </p:cTn>
                        </p:par>
                        <p:par>
                          <p:cTn id="130" fill="hold">
                            <p:stCondLst>
                              <p:cond delay="3100"/>
                            </p:stCondLst>
                            <p:childTnLst>
                              <p:par>
                                <p:cTn id="131" presetID="12" presetClass="entr" presetSubtype="4" fill="hold" grpId="0" nodeType="afterEffect">
                                  <p:stCondLst>
                                    <p:cond delay="0"/>
                                  </p:stCondLst>
                                  <p:childTnLst>
                                    <p:set>
                                      <p:cBhvr>
                                        <p:cTn id="132" dur="1" fill="hold">
                                          <p:stCondLst>
                                            <p:cond delay="0"/>
                                          </p:stCondLst>
                                        </p:cTn>
                                        <p:tgtEl>
                                          <p:spTgt spid="27"/>
                                        </p:tgtEl>
                                        <p:attrNameLst>
                                          <p:attrName>style.visibility</p:attrName>
                                        </p:attrNameLst>
                                      </p:cBhvr>
                                      <p:to>
                                        <p:strVal val="visible"/>
                                      </p:to>
                                    </p:set>
                                    <p:anim calcmode="lin" valueType="num">
                                      <p:cBhvr additive="base">
                                        <p:cTn id="133" dur="500"/>
                                        <p:tgtEl>
                                          <p:spTgt spid="27"/>
                                        </p:tgtEl>
                                        <p:attrNameLst>
                                          <p:attrName>ppt_y</p:attrName>
                                        </p:attrNameLst>
                                      </p:cBhvr>
                                      <p:tavLst>
                                        <p:tav tm="0">
                                          <p:val>
                                            <p:strVal val="#ppt_y+#ppt_h*1.125000"/>
                                          </p:val>
                                        </p:tav>
                                        <p:tav tm="100000">
                                          <p:val>
                                            <p:strVal val="#ppt_y"/>
                                          </p:val>
                                        </p:tav>
                                      </p:tavLst>
                                    </p:anim>
                                    <p:animEffect transition="in" filter="wipe(up)">
                                      <p:cBhvr>
                                        <p:cTn id="134" dur="500"/>
                                        <p:tgtEl>
                                          <p:spTgt spid="27"/>
                                        </p:tgtEl>
                                      </p:cBhvr>
                                    </p:animEffect>
                                  </p:childTnLst>
                                </p:cTn>
                              </p:par>
                              <p:par>
                                <p:cTn id="135" presetID="12" presetClass="entr" presetSubtype="4" fill="hold" grpId="0" nodeType="withEffect">
                                  <p:stCondLst>
                                    <p:cond delay="100"/>
                                  </p:stCondLst>
                                  <p:childTnLst>
                                    <p:set>
                                      <p:cBhvr>
                                        <p:cTn id="136" dur="1" fill="hold">
                                          <p:stCondLst>
                                            <p:cond delay="0"/>
                                          </p:stCondLst>
                                        </p:cTn>
                                        <p:tgtEl>
                                          <p:spTgt spid="28"/>
                                        </p:tgtEl>
                                        <p:attrNameLst>
                                          <p:attrName>style.visibility</p:attrName>
                                        </p:attrNameLst>
                                      </p:cBhvr>
                                      <p:to>
                                        <p:strVal val="visible"/>
                                      </p:to>
                                    </p:set>
                                    <p:anim calcmode="lin" valueType="num">
                                      <p:cBhvr additive="base">
                                        <p:cTn id="137" dur="500"/>
                                        <p:tgtEl>
                                          <p:spTgt spid="28"/>
                                        </p:tgtEl>
                                        <p:attrNameLst>
                                          <p:attrName>ppt_y</p:attrName>
                                        </p:attrNameLst>
                                      </p:cBhvr>
                                      <p:tavLst>
                                        <p:tav tm="0">
                                          <p:val>
                                            <p:strVal val="#ppt_y+#ppt_h*1.125000"/>
                                          </p:val>
                                        </p:tav>
                                        <p:tav tm="100000">
                                          <p:val>
                                            <p:strVal val="#ppt_y"/>
                                          </p:val>
                                        </p:tav>
                                      </p:tavLst>
                                    </p:anim>
                                    <p:animEffect transition="in" filter="wipe(up)">
                                      <p:cBhvr>
                                        <p:cTn id="138" dur="500"/>
                                        <p:tgtEl>
                                          <p:spTgt spid="28"/>
                                        </p:tgtEl>
                                      </p:cBhvr>
                                    </p:animEffect>
                                  </p:childTnLst>
                                </p:cTn>
                              </p:par>
                              <p:par>
                                <p:cTn id="139" presetID="12" presetClass="entr" presetSubtype="4" fill="hold" grpId="0" nodeType="withEffect">
                                  <p:stCondLst>
                                    <p:cond delay="200"/>
                                  </p:stCondLst>
                                  <p:childTnLst>
                                    <p:set>
                                      <p:cBhvr>
                                        <p:cTn id="140" dur="1" fill="hold">
                                          <p:stCondLst>
                                            <p:cond delay="0"/>
                                          </p:stCondLst>
                                        </p:cTn>
                                        <p:tgtEl>
                                          <p:spTgt spid="29"/>
                                        </p:tgtEl>
                                        <p:attrNameLst>
                                          <p:attrName>style.visibility</p:attrName>
                                        </p:attrNameLst>
                                      </p:cBhvr>
                                      <p:to>
                                        <p:strVal val="visible"/>
                                      </p:to>
                                    </p:set>
                                    <p:anim calcmode="lin" valueType="num">
                                      <p:cBhvr additive="base">
                                        <p:cTn id="141" dur="500"/>
                                        <p:tgtEl>
                                          <p:spTgt spid="29"/>
                                        </p:tgtEl>
                                        <p:attrNameLst>
                                          <p:attrName>ppt_y</p:attrName>
                                        </p:attrNameLst>
                                      </p:cBhvr>
                                      <p:tavLst>
                                        <p:tav tm="0">
                                          <p:val>
                                            <p:strVal val="#ppt_y+#ppt_h*1.125000"/>
                                          </p:val>
                                        </p:tav>
                                        <p:tav tm="100000">
                                          <p:val>
                                            <p:strVal val="#ppt_y"/>
                                          </p:val>
                                        </p:tav>
                                      </p:tavLst>
                                    </p:anim>
                                    <p:animEffect transition="in" filter="wipe(up)">
                                      <p:cBhvr>
                                        <p:cTn id="142" dur="500"/>
                                        <p:tgtEl>
                                          <p:spTgt spid="29"/>
                                        </p:tgtEl>
                                      </p:cBhvr>
                                    </p:animEffect>
                                  </p:childTnLst>
                                </p:cTn>
                              </p:par>
                              <p:par>
                                <p:cTn id="143" presetID="12" presetClass="entr" presetSubtype="4" fill="hold" grpId="0" nodeType="withEffect">
                                  <p:stCondLst>
                                    <p:cond delay="300"/>
                                  </p:stCondLst>
                                  <p:childTnLst>
                                    <p:set>
                                      <p:cBhvr>
                                        <p:cTn id="144" dur="1" fill="hold">
                                          <p:stCondLst>
                                            <p:cond delay="0"/>
                                          </p:stCondLst>
                                        </p:cTn>
                                        <p:tgtEl>
                                          <p:spTgt spid="30"/>
                                        </p:tgtEl>
                                        <p:attrNameLst>
                                          <p:attrName>style.visibility</p:attrName>
                                        </p:attrNameLst>
                                      </p:cBhvr>
                                      <p:to>
                                        <p:strVal val="visible"/>
                                      </p:to>
                                    </p:set>
                                    <p:anim calcmode="lin" valueType="num">
                                      <p:cBhvr additive="base">
                                        <p:cTn id="145" dur="500"/>
                                        <p:tgtEl>
                                          <p:spTgt spid="30"/>
                                        </p:tgtEl>
                                        <p:attrNameLst>
                                          <p:attrName>ppt_y</p:attrName>
                                        </p:attrNameLst>
                                      </p:cBhvr>
                                      <p:tavLst>
                                        <p:tav tm="0">
                                          <p:val>
                                            <p:strVal val="#ppt_y+#ppt_h*1.125000"/>
                                          </p:val>
                                        </p:tav>
                                        <p:tav tm="100000">
                                          <p:val>
                                            <p:strVal val="#ppt_y"/>
                                          </p:val>
                                        </p:tav>
                                      </p:tavLst>
                                    </p:anim>
                                    <p:animEffect transition="in" filter="wipe(up)">
                                      <p:cBhvr>
                                        <p:cTn id="146" dur="500"/>
                                        <p:tgtEl>
                                          <p:spTgt spid="30"/>
                                        </p:tgtEl>
                                      </p:cBhvr>
                                    </p:animEffect>
                                  </p:childTnLst>
                                </p:cTn>
                              </p:par>
                              <p:par>
                                <p:cTn id="147" presetID="12" presetClass="entr" presetSubtype="4" fill="hold" grpId="0" nodeType="withEffect">
                                  <p:stCondLst>
                                    <p:cond delay="400"/>
                                  </p:stCondLst>
                                  <p:childTnLst>
                                    <p:set>
                                      <p:cBhvr>
                                        <p:cTn id="148" dur="1" fill="hold">
                                          <p:stCondLst>
                                            <p:cond delay="0"/>
                                          </p:stCondLst>
                                        </p:cTn>
                                        <p:tgtEl>
                                          <p:spTgt spid="31"/>
                                        </p:tgtEl>
                                        <p:attrNameLst>
                                          <p:attrName>style.visibility</p:attrName>
                                        </p:attrNameLst>
                                      </p:cBhvr>
                                      <p:to>
                                        <p:strVal val="visible"/>
                                      </p:to>
                                    </p:set>
                                    <p:anim calcmode="lin" valueType="num">
                                      <p:cBhvr additive="base">
                                        <p:cTn id="149" dur="500"/>
                                        <p:tgtEl>
                                          <p:spTgt spid="31"/>
                                        </p:tgtEl>
                                        <p:attrNameLst>
                                          <p:attrName>ppt_y</p:attrName>
                                        </p:attrNameLst>
                                      </p:cBhvr>
                                      <p:tavLst>
                                        <p:tav tm="0">
                                          <p:val>
                                            <p:strVal val="#ppt_y+#ppt_h*1.125000"/>
                                          </p:val>
                                        </p:tav>
                                        <p:tav tm="100000">
                                          <p:val>
                                            <p:strVal val="#ppt_y"/>
                                          </p:val>
                                        </p:tav>
                                      </p:tavLst>
                                    </p:anim>
                                    <p:animEffect transition="in" filter="wipe(up)">
                                      <p:cBhvr>
                                        <p:cTn id="150" dur="500"/>
                                        <p:tgtEl>
                                          <p:spTgt spid="31"/>
                                        </p:tgtEl>
                                      </p:cBhvr>
                                    </p:animEffect>
                                  </p:childTnLst>
                                </p:cTn>
                              </p:par>
                              <p:par>
                                <p:cTn id="151" presetID="12" presetClass="entr" presetSubtype="4" fill="hold" grpId="0" nodeType="withEffect">
                                  <p:stCondLst>
                                    <p:cond delay="500"/>
                                  </p:stCondLst>
                                  <p:childTnLst>
                                    <p:set>
                                      <p:cBhvr>
                                        <p:cTn id="152" dur="1" fill="hold">
                                          <p:stCondLst>
                                            <p:cond delay="0"/>
                                          </p:stCondLst>
                                        </p:cTn>
                                        <p:tgtEl>
                                          <p:spTgt spid="32"/>
                                        </p:tgtEl>
                                        <p:attrNameLst>
                                          <p:attrName>style.visibility</p:attrName>
                                        </p:attrNameLst>
                                      </p:cBhvr>
                                      <p:to>
                                        <p:strVal val="visible"/>
                                      </p:to>
                                    </p:set>
                                    <p:anim calcmode="lin" valueType="num">
                                      <p:cBhvr additive="base">
                                        <p:cTn id="153" dur="500"/>
                                        <p:tgtEl>
                                          <p:spTgt spid="32"/>
                                        </p:tgtEl>
                                        <p:attrNameLst>
                                          <p:attrName>ppt_y</p:attrName>
                                        </p:attrNameLst>
                                      </p:cBhvr>
                                      <p:tavLst>
                                        <p:tav tm="0">
                                          <p:val>
                                            <p:strVal val="#ppt_y+#ppt_h*1.125000"/>
                                          </p:val>
                                        </p:tav>
                                        <p:tav tm="100000">
                                          <p:val>
                                            <p:strVal val="#ppt_y"/>
                                          </p:val>
                                        </p:tav>
                                      </p:tavLst>
                                    </p:anim>
                                    <p:animEffect transition="in" filter="wipe(up)">
                                      <p:cBhvr>
                                        <p:cTn id="154" dur="500"/>
                                        <p:tgtEl>
                                          <p:spTgt spid="32"/>
                                        </p:tgtEl>
                                      </p:cBhvr>
                                    </p:animEffect>
                                  </p:childTnLst>
                                </p:cTn>
                              </p:par>
                              <p:par>
                                <p:cTn id="155" presetID="12" presetClass="entr" presetSubtype="4" fill="hold" grpId="0" nodeType="withEffect">
                                  <p:stCondLst>
                                    <p:cond delay="600"/>
                                  </p:stCondLst>
                                  <p:childTnLst>
                                    <p:set>
                                      <p:cBhvr>
                                        <p:cTn id="156" dur="1" fill="hold">
                                          <p:stCondLst>
                                            <p:cond delay="0"/>
                                          </p:stCondLst>
                                        </p:cTn>
                                        <p:tgtEl>
                                          <p:spTgt spid="33"/>
                                        </p:tgtEl>
                                        <p:attrNameLst>
                                          <p:attrName>style.visibility</p:attrName>
                                        </p:attrNameLst>
                                      </p:cBhvr>
                                      <p:to>
                                        <p:strVal val="visible"/>
                                      </p:to>
                                    </p:set>
                                    <p:anim calcmode="lin" valueType="num">
                                      <p:cBhvr additive="base">
                                        <p:cTn id="157" dur="500"/>
                                        <p:tgtEl>
                                          <p:spTgt spid="33"/>
                                        </p:tgtEl>
                                        <p:attrNameLst>
                                          <p:attrName>ppt_y</p:attrName>
                                        </p:attrNameLst>
                                      </p:cBhvr>
                                      <p:tavLst>
                                        <p:tav tm="0">
                                          <p:val>
                                            <p:strVal val="#ppt_y+#ppt_h*1.125000"/>
                                          </p:val>
                                        </p:tav>
                                        <p:tav tm="100000">
                                          <p:val>
                                            <p:strVal val="#ppt_y"/>
                                          </p:val>
                                        </p:tav>
                                      </p:tavLst>
                                    </p:anim>
                                    <p:animEffect transition="in" filter="wipe(up)">
                                      <p:cBhvr>
                                        <p:cTn id="158" dur="500"/>
                                        <p:tgtEl>
                                          <p:spTgt spid="33"/>
                                        </p:tgtEl>
                                      </p:cBhvr>
                                    </p:animEffect>
                                  </p:childTnLst>
                                </p:cTn>
                              </p:par>
                              <p:par>
                                <p:cTn id="159" presetID="12" presetClass="entr" presetSubtype="4" fill="hold" grpId="0" nodeType="withEffect">
                                  <p:stCondLst>
                                    <p:cond delay="70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500"/>
                                        <p:tgtEl>
                                          <p:spTgt spid="34"/>
                                        </p:tgtEl>
                                        <p:attrNameLst>
                                          <p:attrName>ppt_y</p:attrName>
                                        </p:attrNameLst>
                                      </p:cBhvr>
                                      <p:tavLst>
                                        <p:tav tm="0">
                                          <p:val>
                                            <p:strVal val="#ppt_y+#ppt_h*1.125000"/>
                                          </p:val>
                                        </p:tav>
                                        <p:tav tm="100000">
                                          <p:val>
                                            <p:strVal val="#ppt_y"/>
                                          </p:val>
                                        </p:tav>
                                      </p:tavLst>
                                    </p:anim>
                                    <p:animEffect transition="in" filter="wipe(up)">
                                      <p:cBhvr>
                                        <p:cTn id="162" dur="500"/>
                                        <p:tgtEl>
                                          <p:spTgt spid="34"/>
                                        </p:tgtEl>
                                      </p:cBhvr>
                                    </p:animEffect>
                                  </p:childTnLst>
                                </p:cTn>
                              </p:par>
                              <p:par>
                                <p:cTn id="163" presetID="12" presetClass="entr" presetSubtype="4" fill="hold" grpId="0" nodeType="withEffect">
                                  <p:stCondLst>
                                    <p:cond delay="800"/>
                                  </p:stCondLst>
                                  <p:childTnLst>
                                    <p:set>
                                      <p:cBhvr>
                                        <p:cTn id="164" dur="1" fill="hold">
                                          <p:stCondLst>
                                            <p:cond delay="0"/>
                                          </p:stCondLst>
                                        </p:cTn>
                                        <p:tgtEl>
                                          <p:spTgt spid="35"/>
                                        </p:tgtEl>
                                        <p:attrNameLst>
                                          <p:attrName>style.visibility</p:attrName>
                                        </p:attrNameLst>
                                      </p:cBhvr>
                                      <p:to>
                                        <p:strVal val="visible"/>
                                      </p:to>
                                    </p:set>
                                    <p:anim calcmode="lin" valueType="num">
                                      <p:cBhvr additive="base">
                                        <p:cTn id="165" dur="500"/>
                                        <p:tgtEl>
                                          <p:spTgt spid="35"/>
                                        </p:tgtEl>
                                        <p:attrNameLst>
                                          <p:attrName>ppt_y</p:attrName>
                                        </p:attrNameLst>
                                      </p:cBhvr>
                                      <p:tavLst>
                                        <p:tav tm="0">
                                          <p:val>
                                            <p:strVal val="#ppt_y+#ppt_h*1.125000"/>
                                          </p:val>
                                        </p:tav>
                                        <p:tav tm="100000">
                                          <p:val>
                                            <p:strVal val="#ppt_y"/>
                                          </p:val>
                                        </p:tav>
                                      </p:tavLst>
                                    </p:anim>
                                    <p:animEffect transition="in" filter="wipe(up)">
                                      <p:cBhvr>
                                        <p:cTn id="166" dur="500"/>
                                        <p:tgtEl>
                                          <p:spTgt spid="35"/>
                                        </p:tgtEl>
                                      </p:cBhvr>
                                    </p:animEffect>
                                  </p:childTnLst>
                                </p:cTn>
                              </p:par>
                              <p:par>
                                <p:cTn id="167" presetID="12" presetClass="entr" presetSubtype="4" fill="hold" grpId="0" nodeType="withEffect">
                                  <p:stCondLst>
                                    <p:cond delay="900"/>
                                  </p:stCondLst>
                                  <p:childTnLst>
                                    <p:set>
                                      <p:cBhvr>
                                        <p:cTn id="168" dur="1" fill="hold">
                                          <p:stCondLst>
                                            <p:cond delay="0"/>
                                          </p:stCondLst>
                                        </p:cTn>
                                        <p:tgtEl>
                                          <p:spTgt spid="36"/>
                                        </p:tgtEl>
                                        <p:attrNameLst>
                                          <p:attrName>style.visibility</p:attrName>
                                        </p:attrNameLst>
                                      </p:cBhvr>
                                      <p:to>
                                        <p:strVal val="visible"/>
                                      </p:to>
                                    </p:set>
                                    <p:anim calcmode="lin" valueType="num">
                                      <p:cBhvr additive="base">
                                        <p:cTn id="169" dur="500"/>
                                        <p:tgtEl>
                                          <p:spTgt spid="36"/>
                                        </p:tgtEl>
                                        <p:attrNameLst>
                                          <p:attrName>ppt_y</p:attrName>
                                        </p:attrNameLst>
                                      </p:cBhvr>
                                      <p:tavLst>
                                        <p:tav tm="0">
                                          <p:val>
                                            <p:strVal val="#ppt_y+#ppt_h*1.125000"/>
                                          </p:val>
                                        </p:tav>
                                        <p:tav tm="100000">
                                          <p:val>
                                            <p:strVal val="#ppt_y"/>
                                          </p:val>
                                        </p:tav>
                                      </p:tavLst>
                                    </p:anim>
                                    <p:animEffect transition="in" filter="wipe(up)">
                                      <p:cBhvr>
                                        <p:cTn id="170" dur="500"/>
                                        <p:tgtEl>
                                          <p:spTgt spid="36"/>
                                        </p:tgtEl>
                                      </p:cBhvr>
                                    </p:animEffect>
                                  </p:childTnLst>
                                </p:cTn>
                              </p:par>
                              <p:par>
                                <p:cTn id="171" presetID="12" presetClass="entr" presetSubtype="4" fill="hold" grpId="0" nodeType="withEffect">
                                  <p:stCondLst>
                                    <p:cond delay="0"/>
                                  </p:stCondLst>
                                  <p:childTnLst>
                                    <p:set>
                                      <p:cBhvr>
                                        <p:cTn id="172" dur="1" fill="hold">
                                          <p:stCondLst>
                                            <p:cond delay="0"/>
                                          </p:stCondLst>
                                        </p:cTn>
                                        <p:tgtEl>
                                          <p:spTgt spid="37"/>
                                        </p:tgtEl>
                                        <p:attrNameLst>
                                          <p:attrName>style.visibility</p:attrName>
                                        </p:attrNameLst>
                                      </p:cBhvr>
                                      <p:to>
                                        <p:strVal val="visible"/>
                                      </p:to>
                                    </p:set>
                                    <p:anim calcmode="lin" valueType="num">
                                      <p:cBhvr additive="base">
                                        <p:cTn id="173" dur="500"/>
                                        <p:tgtEl>
                                          <p:spTgt spid="37"/>
                                        </p:tgtEl>
                                        <p:attrNameLst>
                                          <p:attrName>ppt_y</p:attrName>
                                        </p:attrNameLst>
                                      </p:cBhvr>
                                      <p:tavLst>
                                        <p:tav tm="0">
                                          <p:val>
                                            <p:strVal val="#ppt_y+#ppt_h*1.125000"/>
                                          </p:val>
                                        </p:tav>
                                        <p:tav tm="100000">
                                          <p:val>
                                            <p:strVal val="#ppt_y"/>
                                          </p:val>
                                        </p:tav>
                                      </p:tavLst>
                                    </p:anim>
                                    <p:animEffect transition="in" filter="wipe(up)">
                                      <p:cBhvr>
                                        <p:cTn id="174" dur="500"/>
                                        <p:tgtEl>
                                          <p:spTgt spid="37"/>
                                        </p:tgtEl>
                                      </p:cBhvr>
                                    </p:animEffect>
                                  </p:childTnLst>
                                </p:cTn>
                              </p:par>
                              <p:par>
                                <p:cTn id="175" presetID="12" presetClass="entr" presetSubtype="4" fill="hold" grpId="0" nodeType="withEffect">
                                  <p:stCondLst>
                                    <p:cond delay="100"/>
                                  </p:stCondLst>
                                  <p:childTnLst>
                                    <p:set>
                                      <p:cBhvr>
                                        <p:cTn id="176" dur="1" fill="hold">
                                          <p:stCondLst>
                                            <p:cond delay="0"/>
                                          </p:stCondLst>
                                        </p:cTn>
                                        <p:tgtEl>
                                          <p:spTgt spid="38"/>
                                        </p:tgtEl>
                                        <p:attrNameLst>
                                          <p:attrName>style.visibility</p:attrName>
                                        </p:attrNameLst>
                                      </p:cBhvr>
                                      <p:to>
                                        <p:strVal val="visible"/>
                                      </p:to>
                                    </p:set>
                                    <p:anim calcmode="lin" valueType="num">
                                      <p:cBhvr additive="base">
                                        <p:cTn id="177" dur="500"/>
                                        <p:tgtEl>
                                          <p:spTgt spid="38"/>
                                        </p:tgtEl>
                                        <p:attrNameLst>
                                          <p:attrName>ppt_y</p:attrName>
                                        </p:attrNameLst>
                                      </p:cBhvr>
                                      <p:tavLst>
                                        <p:tav tm="0">
                                          <p:val>
                                            <p:strVal val="#ppt_y+#ppt_h*1.125000"/>
                                          </p:val>
                                        </p:tav>
                                        <p:tav tm="100000">
                                          <p:val>
                                            <p:strVal val="#ppt_y"/>
                                          </p:val>
                                        </p:tav>
                                      </p:tavLst>
                                    </p:anim>
                                    <p:animEffect transition="in" filter="wipe(up)">
                                      <p:cBhvr>
                                        <p:cTn id="178" dur="500"/>
                                        <p:tgtEl>
                                          <p:spTgt spid="38"/>
                                        </p:tgtEl>
                                      </p:cBhvr>
                                    </p:animEffect>
                                  </p:childTnLst>
                                </p:cTn>
                              </p:par>
                              <p:par>
                                <p:cTn id="179" presetID="12" presetClass="entr" presetSubtype="4" fill="hold" grpId="0" nodeType="withEffect">
                                  <p:stCondLst>
                                    <p:cond delay="200"/>
                                  </p:stCondLst>
                                  <p:childTnLst>
                                    <p:set>
                                      <p:cBhvr>
                                        <p:cTn id="180" dur="1" fill="hold">
                                          <p:stCondLst>
                                            <p:cond delay="0"/>
                                          </p:stCondLst>
                                        </p:cTn>
                                        <p:tgtEl>
                                          <p:spTgt spid="39"/>
                                        </p:tgtEl>
                                        <p:attrNameLst>
                                          <p:attrName>style.visibility</p:attrName>
                                        </p:attrNameLst>
                                      </p:cBhvr>
                                      <p:to>
                                        <p:strVal val="visible"/>
                                      </p:to>
                                    </p:set>
                                    <p:anim calcmode="lin" valueType="num">
                                      <p:cBhvr additive="base">
                                        <p:cTn id="181" dur="500"/>
                                        <p:tgtEl>
                                          <p:spTgt spid="39"/>
                                        </p:tgtEl>
                                        <p:attrNameLst>
                                          <p:attrName>ppt_y</p:attrName>
                                        </p:attrNameLst>
                                      </p:cBhvr>
                                      <p:tavLst>
                                        <p:tav tm="0">
                                          <p:val>
                                            <p:strVal val="#ppt_y+#ppt_h*1.125000"/>
                                          </p:val>
                                        </p:tav>
                                        <p:tav tm="100000">
                                          <p:val>
                                            <p:strVal val="#ppt_y"/>
                                          </p:val>
                                        </p:tav>
                                      </p:tavLst>
                                    </p:anim>
                                    <p:animEffect transition="in" filter="wipe(up)">
                                      <p:cBhvr>
                                        <p:cTn id="182" dur="500"/>
                                        <p:tgtEl>
                                          <p:spTgt spid="39"/>
                                        </p:tgtEl>
                                      </p:cBhvr>
                                    </p:animEffect>
                                  </p:childTnLst>
                                </p:cTn>
                              </p:par>
                              <p:par>
                                <p:cTn id="183" presetID="12" presetClass="entr" presetSubtype="4" fill="hold" grpId="0" nodeType="withEffect">
                                  <p:stCondLst>
                                    <p:cond delay="300"/>
                                  </p:stCondLst>
                                  <p:childTnLst>
                                    <p:set>
                                      <p:cBhvr>
                                        <p:cTn id="184" dur="1" fill="hold">
                                          <p:stCondLst>
                                            <p:cond delay="0"/>
                                          </p:stCondLst>
                                        </p:cTn>
                                        <p:tgtEl>
                                          <p:spTgt spid="40"/>
                                        </p:tgtEl>
                                        <p:attrNameLst>
                                          <p:attrName>style.visibility</p:attrName>
                                        </p:attrNameLst>
                                      </p:cBhvr>
                                      <p:to>
                                        <p:strVal val="visible"/>
                                      </p:to>
                                    </p:set>
                                    <p:anim calcmode="lin" valueType="num">
                                      <p:cBhvr additive="base">
                                        <p:cTn id="185" dur="500"/>
                                        <p:tgtEl>
                                          <p:spTgt spid="40"/>
                                        </p:tgtEl>
                                        <p:attrNameLst>
                                          <p:attrName>ppt_y</p:attrName>
                                        </p:attrNameLst>
                                      </p:cBhvr>
                                      <p:tavLst>
                                        <p:tav tm="0">
                                          <p:val>
                                            <p:strVal val="#ppt_y+#ppt_h*1.125000"/>
                                          </p:val>
                                        </p:tav>
                                        <p:tav tm="100000">
                                          <p:val>
                                            <p:strVal val="#ppt_y"/>
                                          </p:val>
                                        </p:tav>
                                      </p:tavLst>
                                    </p:anim>
                                    <p:animEffect transition="in" filter="wipe(up)">
                                      <p:cBhvr>
                                        <p:cTn id="186" dur="500"/>
                                        <p:tgtEl>
                                          <p:spTgt spid="40"/>
                                        </p:tgtEl>
                                      </p:cBhvr>
                                    </p:animEffect>
                                  </p:childTnLst>
                                </p:cTn>
                              </p:par>
                              <p:par>
                                <p:cTn id="187" presetID="12" presetClass="entr" presetSubtype="4" fill="hold" grpId="0" nodeType="withEffect">
                                  <p:stCondLst>
                                    <p:cond delay="400"/>
                                  </p:stCondLst>
                                  <p:childTnLst>
                                    <p:set>
                                      <p:cBhvr>
                                        <p:cTn id="188" dur="1" fill="hold">
                                          <p:stCondLst>
                                            <p:cond delay="0"/>
                                          </p:stCondLst>
                                        </p:cTn>
                                        <p:tgtEl>
                                          <p:spTgt spid="41"/>
                                        </p:tgtEl>
                                        <p:attrNameLst>
                                          <p:attrName>style.visibility</p:attrName>
                                        </p:attrNameLst>
                                      </p:cBhvr>
                                      <p:to>
                                        <p:strVal val="visible"/>
                                      </p:to>
                                    </p:set>
                                    <p:anim calcmode="lin" valueType="num">
                                      <p:cBhvr additive="base">
                                        <p:cTn id="189" dur="500"/>
                                        <p:tgtEl>
                                          <p:spTgt spid="41"/>
                                        </p:tgtEl>
                                        <p:attrNameLst>
                                          <p:attrName>ppt_y</p:attrName>
                                        </p:attrNameLst>
                                      </p:cBhvr>
                                      <p:tavLst>
                                        <p:tav tm="0">
                                          <p:val>
                                            <p:strVal val="#ppt_y+#ppt_h*1.125000"/>
                                          </p:val>
                                        </p:tav>
                                        <p:tav tm="100000">
                                          <p:val>
                                            <p:strVal val="#ppt_y"/>
                                          </p:val>
                                        </p:tav>
                                      </p:tavLst>
                                    </p:anim>
                                    <p:animEffect transition="in" filter="wipe(up)">
                                      <p:cBhvr>
                                        <p:cTn id="190" dur="500"/>
                                        <p:tgtEl>
                                          <p:spTgt spid="41"/>
                                        </p:tgtEl>
                                      </p:cBhvr>
                                    </p:animEffect>
                                  </p:childTnLst>
                                </p:cTn>
                              </p:par>
                              <p:par>
                                <p:cTn id="191" presetID="12" presetClass="entr" presetSubtype="4" fill="hold" grpId="0" nodeType="withEffect">
                                  <p:stCondLst>
                                    <p:cond delay="500"/>
                                  </p:stCondLst>
                                  <p:childTnLst>
                                    <p:set>
                                      <p:cBhvr>
                                        <p:cTn id="192" dur="1" fill="hold">
                                          <p:stCondLst>
                                            <p:cond delay="0"/>
                                          </p:stCondLst>
                                        </p:cTn>
                                        <p:tgtEl>
                                          <p:spTgt spid="42"/>
                                        </p:tgtEl>
                                        <p:attrNameLst>
                                          <p:attrName>style.visibility</p:attrName>
                                        </p:attrNameLst>
                                      </p:cBhvr>
                                      <p:to>
                                        <p:strVal val="visible"/>
                                      </p:to>
                                    </p:set>
                                    <p:anim calcmode="lin" valueType="num">
                                      <p:cBhvr additive="base">
                                        <p:cTn id="193" dur="500"/>
                                        <p:tgtEl>
                                          <p:spTgt spid="42"/>
                                        </p:tgtEl>
                                        <p:attrNameLst>
                                          <p:attrName>ppt_y</p:attrName>
                                        </p:attrNameLst>
                                      </p:cBhvr>
                                      <p:tavLst>
                                        <p:tav tm="0">
                                          <p:val>
                                            <p:strVal val="#ppt_y+#ppt_h*1.125000"/>
                                          </p:val>
                                        </p:tav>
                                        <p:tav tm="100000">
                                          <p:val>
                                            <p:strVal val="#ppt_y"/>
                                          </p:val>
                                        </p:tav>
                                      </p:tavLst>
                                    </p:anim>
                                    <p:animEffect transition="in" filter="wipe(up)">
                                      <p:cBhvr>
                                        <p:cTn id="194" dur="500"/>
                                        <p:tgtEl>
                                          <p:spTgt spid="42"/>
                                        </p:tgtEl>
                                      </p:cBhvr>
                                    </p:animEffect>
                                  </p:childTnLst>
                                </p:cTn>
                              </p:par>
                              <p:par>
                                <p:cTn id="195" presetID="12" presetClass="entr" presetSubtype="4" fill="hold" grpId="0" nodeType="withEffect">
                                  <p:stCondLst>
                                    <p:cond delay="600"/>
                                  </p:stCondLst>
                                  <p:childTnLst>
                                    <p:set>
                                      <p:cBhvr>
                                        <p:cTn id="196" dur="1" fill="hold">
                                          <p:stCondLst>
                                            <p:cond delay="0"/>
                                          </p:stCondLst>
                                        </p:cTn>
                                        <p:tgtEl>
                                          <p:spTgt spid="43"/>
                                        </p:tgtEl>
                                        <p:attrNameLst>
                                          <p:attrName>style.visibility</p:attrName>
                                        </p:attrNameLst>
                                      </p:cBhvr>
                                      <p:to>
                                        <p:strVal val="visible"/>
                                      </p:to>
                                    </p:set>
                                    <p:anim calcmode="lin" valueType="num">
                                      <p:cBhvr additive="base">
                                        <p:cTn id="197" dur="500"/>
                                        <p:tgtEl>
                                          <p:spTgt spid="43"/>
                                        </p:tgtEl>
                                        <p:attrNameLst>
                                          <p:attrName>ppt_y</p:attrName>
                                        </p:attrNameLst>
                                      </p:cBhvr>
                                      <p:tavLst>
                                        <p:tav tm="0">
                                          <p:val>
                                            <p:strVal val="#ppt_y+#ppt_h*1.125000"/>
                                          </p:val>
                                        </p:tav>
                                        <p:tav tm="100000">
                                          <p:val>
                                            <p:strVal val="#ppt_y"/>
                                          </p:val>
                                        </p:tav>
                                      </p:tavLst>
                                    </p:anim>
                                    <p:animEffect transition="in" filter="wipe(up)">
                                      <p:cBhvr>
                                        <p:cTn id="198" dur="500"/>
                                        <p:tgtEl>
                                          <p:spTgt spid="43"/>
                                        </p:tgtEl>
                                      </p:cBhvr>
                                    </p:animEffect>
                                  </p:childTnLst>
                                </p:cTn>
                              </p:par>
                              <p:par>
                                <p:cTn id="199" presetID="12" presetClass="entr" presetSubtype="4" fill="hold" grpId="0" nodeType="withEffect">
                                  <p:stCondLst>
                                    <p:cond delay="700"/>
                                  </p:stCondLst>
                                  <p:childTnLst>
                                    <p:set>
                                      <p:cBhvr>
                                        <p:cTn id="200" dur="1" fill="hold">
                                          <p:stCondLst>
                                            <p:cond delay="0"/>
                                          </p:stCondLst>
                                        </p:cTn>
                                        <p:tgtEl>
                                          <p:spTgt spid="44"/>
                                        </p:tgtEl>
                                        <p:attrNameLst>
                                          <p:attrName>style.visibility</p:attrName>
                                        </p:attrNameLst>
                                      </p:cBhvr>
                                      <p:to>
                                        <p:strVal val="visible"/>
                                      </p:to>
                                    </p:set>
                                    <p:anim calcmode="lin" valueType="num">
                                      <p:cBhvr additive="base">
                                        <p:cTn id="201" dur="500"/>
                                        <p:tgtEl>
                                          <p:spTgt spid="44"/>
                                        </p:tgtEl>
                                        <p:attrNameLst>
                                          <p:attrName>ppt_y</p:attrName>
                                        </p:attrNameLst>
                                      </p:cBhvr>
                                      <p:tavLst>
                                        <p:tav tm="0">
                                          <p:val>
                                            <p:strVal val="#ppt_y+#ppt_h*1.125000"/>
                                          </p:val>
                                        </p:tav>
                                        <p:tav tm="100000">
                                          <p:val>
                                            <p:strVal val="#ppt_y"/>
                                          </p:val>
                                        </p:tav>
                                      </p:tavLst>
                                    </p:anim>
                                    <p:animEffect transition="in" filter="wipe(up)">
                                      <p:cBhvr>
                                        <p:cTn id="202" dur="500"/>
                                        <p:tgtEl>
                                          <p:spTgt spid="44"/>
                                        </p:tgtEl>
                                      </p:cBhvr>
                                    </p:animEffect>
                                  </p:childTnLst>
                                </p:cTn>
                              </p:par>
                              <p:par>
                                <p:cTn id="203" presetID="12" presetClass="entr" presetSubtype="4" fill="hold" grpId="0" nodeType="withEffect">
                                  <p:stCondLst>
                                    <p:cond delay="800"/>
                                  </p:stCondLst>
                                  <p:childTnLst>
                                    <p:set>
                                      <p:cBhvr>
                                        <p:cTn id="204" dur="1" fill="hold">
                                          <p:stCondLst>
                                            <p:cond delay="0"/>
                                          </p:stCondLst>
                                        </p:cTn>
                                        <p:tgtEl>
                                          <p:spTgt spid="45"/>
                                        </p:tgtEl>
                                        <p:attrNameLst>
                                          <p:attrName>style.visibility</p:attrName>
                                        </p:attrNameLst>
                                      </p:cBhvr>
                                      <p:to>
                                        <p:strVal val="visible"/>
                                      </p:to>
                                    </p:set>
                                    <p:anim calcmode="lin" valueType="num">
                                      <p:cBhvr additive="base">
                                        <p:cTn id="205" dur="500"/>
                                        <p:tgtEl>
                                          <p:spTgt spid="45"/>
                                        </p:tgtEl>
                                        <p:attrNameLst>
                                          <p:attrName>ppt_y</p:attrName>
                                        </p:attrNameLst>
                                      </p:cBhvr>
                                      <p:tavLst>
                                        <p:tav tm="0">
                                          <p:val>
                                            <p:strVal val="#ppt_y+#ppt_h*1.125000"/>
                                          </p:val>
                                        </p:tav>
                                        <p:tav tm="100000">
                                          <p:val>
                                            <p:strVal val="#ppt_y"/>
                                          </p:val>
                                        </p:tav>
                                      </p:tavLst>
                                    </p:anim>
                                    <p:animEffect transition="in" filter="wipe(up)">
                                      <p:cBhvr>
                                        <p:cTn id="206" dur="500"/>
                                        <p:tgtEl>
                                          <p:spTgt spid="45"/>
                                        </p:tgtEl>
                                      </p:cBhvr>
                                    </p:animEffect>
                                  </p:childTnLst>
                                </p:cTn>
                              </p:par>
                              <p:par>
                                <p:cTn id="207" presetID="12" presetClass="entr" presetSubtype="4" fill="hold" grpId="0" nodeType="withEffect">
                                  <p:stCondLst>
                                    <p:cond delay="900"/>
                                  </p:stCondLst>
                                  <p:childTnLst>
                                    <p:set>
                                      <p:cBhvr>
                                        <p:cTn id="208" dur="1" fill="hold">
                                          <p:stCondLst>
                                            <p:cond delay="0"/>
                                          </p:stCondLst>
                                        </p:cTn>
                                        <p:tgtEl>
                                          <p:spTgt spid="46"/>
                                        </p:tgtEl>
                                        <p:attrNameLst>
                                          <p:attrName>style.visibility</p:attrName>
                                        </p:attrNameLst>
                                      </p:cBhvr>
                                      <p:to>
                                        <p:strVal val="visible"/>
                                      </p:to>
                                    </p:set>
                                    <p:anim calcmode="lin" valueType="num">
                                      <p:cBhvr additive="base">
                                        <p:cTn id="209" dur="500"/>
                                        <p:tgtEl>
                                          <p:spTgt spid="46"/>
                                        </p:tgtEl>
                                        <p:attrNameLst>
                                          <p:attrName>ppt_y</p:attrName>
                                        </p:attrNameLst>
                                      </p:cBhvr>
                                      <p:tavLst>
                                        <p:tav tm="0">
                                          <p:val>
                                            <p:strVal val="#ppt_y+#ppt_h*1.125000"/>
                                          </p:val>
                                        </p:tav>
                                        <p:tav tm="100000">
                                          <p:val>
                                            <p:strVal val="#ppt_y"/>
                                          </p:val>
                                        </p:tav>
                                      </p:tavLst>
                                    </p:anim>
                                    <p:animEffect transition="in" filter="wipe(up)">
                                      <p:cBhvr>
                                        <p:cTn id="21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animBg="1"/>
      <p:bldP spid="48" grpId="0" animBg="1"/>
      <p:bldP spid="49" grpId="0" animBg="1"/>
      <p:bldP spid="50" grpId="0" animBg="1"/>
      <p:bldP spid="51" grpId="0" animBg="1"/>
      <p:bldP spid="52" grpId="0" animBg="1"/>
      <p:bldP spid="53" grpId="0" animBg="1"/>
      <p:bldP spid="54" grpId="0"/>
      <p:bldP spid="55" grpId="0"/>
      <p:bldP spid="56" grpId="0"/>
      <p:bldP spid="57" grpId="0"/>
      <p:bldP spid="58" grpId="0"/>
      <p:bldP spid="59" grpId="0"/>
      <p:bldP spid="60" grpId="0"/>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xmlns="" id="{DC6DE10C-1257-4AE5-B7E3-F20F5839B761}"/>
              </a:ext>
            </a:extLst>
          </p:cNvPr>
          <p:cNvSpPr/>
          <p:nvPr/>
        </p:nvSpPr>
        <p:spPr>
          <a:xfrm>
            <a:off x="4077682" y="1681443"/>
            <a:ext cx="3352800" cy="963133"/>
          </a:xfrm>
          <a:prstGeom prst="rect">
            <a:avLst/>
          </a:prstGeom>
          <a:solidFill>
            <a:srgbClr val="B4C0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sp>
        <p:nvSpPr>
          <p:cNvPr id="3" name="Rectangle 4">
            <a:extLst>
              <a:ext uri="{FF2B5EF4-FFF2-40B4-BE49-F238E27FC236}">
                <a16:creationId xmlns:a16="http://schemas.microsoft.com/office/drawing/2014/main" xmlns="" id="{30F1590C-3B95-40A9-923D-CD834AB9E99C}"/>
              </a:ext>
            </a:extLst>
          </p:cNvPr>
          <p:cNvSpPr/>
          <p:nvPr/>
        </p:nvSpPr>
        <p:spPr>
          <a:xfrm>
            <a:off x="4077682" y="2755962"/>
            <a:ext cx="3352800" cy="963133"/>
          </a:xfrm>
          <a:prstGeom prst="rect">
            <a:avLst/>
          </a:prstGeom>
          <a:solidFill>
            <a:srgbClr val="F4D09B"/>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sp>
        <p:nvSpPr>
          <p:cNvPr id="4" name="Rectangle 5">
            <a:extLst>
              <a:ext uri="{FF2B5EF4-FFF2-40B4-BE49-F238E27FC236}">
                <a16:creationId xmlns:a16="http://schemas.microsoft.com/office/drawing/2014/main" xmlns="" id="{FA8DFFC5-F186-4EC3-A374-E0D3F66AF67C}"/>
              </a:ext>
            </a:extLst>
          </p:cNvPr>
          <p:cNvSpPr/>
          <p:nvPr/>
        </p:nvSpPr>
        <p:spPr>
          <a:xfrm>
            <a:off x="4077682" y="3830479"/>
            <a:ext cx="3352800" cy="963133"/>
          </a:xfrm>
          <a:prstGeom prst="rect">
            <a:avLst/>
          </a:prstGeom>
          <a:solidFill>
            <a:srgbClr val="B4C0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grpSp>
        <p:nvGrpSpPr>
          <p:cNvPr id="5" name="Group 9">
            <a:extLst>
              <a:ext uri="{FF2B5EF4-FFF2-40B4-BE49-F238E27FC236}">
                <a16:creationId xmlns:a16="http://schemas.microsoft.com/office/drawing/2014/main" xmlns="" id="{E9717DF6-6694-4E41-96AC-59F28FA6B780}"/>
              </a:ext>
            </a:extLst>
          </p:cNvPr>
          <p:cNvGrpSpPr/>
          <p:nvPr/>
        </p:nvGrpSpPr>
        <p:grpSpPr>
          <a:xfrm>
            <a:off x="6535755" y="3017689"/>
            <a:ext cx="647523" cy="480154"/>
            <a:chOff x="4572000" y="3414713"/>
            <a:chExt cx="374651" cy="277813"/>
          </a:xfrm>
          <a:solidFill>
            <a:schemeClr val="bg1"/>
          </a:solidFill>
        </p:grpSpPr>
        <p:sp>
          <p:nvSpPr>
            <p:cNvPr id="6" name="Freeform 17">
              <a:extLst>
                <a:ext uri="{FF2B5EF4-FFF2-40B4-BE49-F238E27FC236}">
                  <a16:creationId xmlns:a16="http://schemas.microsoft.com/office/drawing/2014/main" xmlns="" id="{8C7CBE8F-B16B-426C-AA07-D1379F77B47B}"/>
                </a:ext>
              </a:extLst>
            </p:cNvPr>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7" name="Freeform 18">
              <a:extLst>
                <a:ext uri="{FF2B5EF4-FFF2-40B4-BE49-F238E27FC236}">
                  <a16:creationId xmlns:a16="http://schemas.microsoft.com/office/drawing/2014/main" xmlns="" id="{B67379BA-ACE8-4E55-9433-5EDAC26769DE}"/>
                </a:ext>
              </a:extLst>
            </p:cNvPr>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8" name="Group 12">
            <a:extLst>
              <a:ext uri="{FF2B5EF4-FFF2-40B4-BE49-F238E27FC236}">
                <a16:creationId xmlns:a16="http://schemas.microsoft.com/office/drawing/2014/main" xmlns="" id="{F3FED3AB-E4F1-483F-A64A-C9DBAA94442C}"/>
              </a:ext>
            </a:extLst>
          </p:cNvPr>
          <p:cNvGrpSpPr/>
          <p:nvPr/>
        </p:nvGrpSpPr>
        <p:grpSpPr>
          <a:xfrm>
            <a:off x="4369490" y="4045055"/>
            <a:ext cx="544382" cy="533978"/>
            <a:chOff x="2905125" y="4002088"/>
            <a:chExt cx="249238" cy="244475"/>
          </a:xfrm>
          <a:solidFill>
            <a:schemeClr val="bg1"/>
          </a:solidFill>
        </p:grpSpPr>
        <p:sp>
          <p:nvSpPr>
            <p:cNvPr id="9" name="Freeform 50">
              <a:extLst>
                <a:ext uri="{FF2B5EF4-FFF2-40B4-BE49-F238E27FC236}">
                  <a16:creationId xmlns:a16="http://schemas.microsoft.com/office/drawing/2014/main" xmlns="" id="{DA67BC75-42BF-429B-8E3A-7EF74476C194}"/>
                </a:ext>
              </a:extLst>
            </p:cNvPr>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0" name="Oval 51">
              <a:extLst>
                <a:ext uri="{FF2B5EF4-FFF2-40B4-BE49-F238E27FC236}">
                  <a16:creationId xmlns:a16="http://schemas.microsoft.com/office/drawing/2014/main" xmlns="" id="{6118AB82-78CA-44D7-92DD-4D6E5D128F23}"/>
                </a:ext>
              </a:extLst>
            </p:cNvPr>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11" name="Group 15">
            <a:extLst>
              <a:ext uri="{FF2B5EF4-FFF2-40B4-BE49-F238E27FC236}">
                <a16:creationId xmlns:a16="http://schemas.microsoft.com/office/drawing/2014/main" xmlns="" id="{FDD37134-C1EA-4CD6-AE6A-4ADF35506BE9}"/>
              </a:ext>
            </a:extLst>
          </p:cNvPr>
          <p:cNvGrpSpPr/>
          <p:nvPr/>
        </p:nvGrpSpPr>
        <p:grpSpPr>
          <a:xfrm>
            <a:off x="4341207" y="1931363"/>
            <a:ext cx="646980" cy="477816"/>
            <a:chOff x="3052763" y="2647950"/>
            <a:chExt cx="346075" cy="255588"/>
          </a:xfrm>
          <a:solidFill>
            <a:schemeClr val="bg1"/>
          </a:solidFill>
        </p:grpSpPr>
        <p:sp>
          <p:nvSpPr>
            <p:cNvPr id="12" name="Freeform 108">
              <a:extLst>
                <a:ext uri="{FF2B5EF4-FFF2-40B4-BE49-F238E27FC236}">
                  <a16:creationId xmlns:a16="http://schemas.microsoft.com/office/drawing/2014/main" xmlns="" id="{61113D83-4196-4C4D-807A-BB7976324A54}"/>
                </a:ext>
              </a:extLst>
            </p:cNvPr>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3" name="Freeform 109">
              <a:extLst>
                <a:ext uri="{FF2B5EF4-FFF2-40B4-BE49-F238E27FC236}">
                  <a16:creationId xmlns:a16="http://schemas.microsoft.com/office/drawing/2014/main" xmlns="" id="{033E6B8F-48CB-49B5-8123-E77724E579D7}"/>
                </a:ext>
              </a:extLst>
            </p:cNvPr>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4" name="Freeform 110">
              <a:extLst>
                <a:ext uri="{FF2B5EF4-FFF2-40B4-BE49-F238E27FC236}">
                  <a16:creationId xmlns:a16="http://schemas.microsoft.com/office/drawing/2014/main" xmlns="" id="{D590432B-AAB1-4E91-9566-01230D5C6465}"/>
                </a:ext>
              </a:extLst>
            </p:cNvPr>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15" name="组合 14">
            <a:extLst>
              <a:ext uri="{FF2B5EF4-FFF2-40B4-BE49-F238E27FC236}">
                <a16:creationId xmlns:a16="http://schemas.microsoft.com/office/drawing/2014/main" xmlns="" id="{2780C53F-6F2C-4741-A71D-1C2D9B700CDA}"/>
              </a:ext>
            </a:extLst>
          </p:cNvPr>
          <p:cNvGrpSpPr/>
          <p:nvPr/>
        </p:nvGrpSpPr>
        <p:grpSpPr>
          <a:xfrm>
            <a:off x="8190569" y="2272170"/>
            <a:ext cx="829711" cy="829711"/>
            <a:chOff x="9347515" y="2921594"/>
            <a:chExt cx="1106281" cy="1106281"/>
          </a:xfrm>
        </p:grpSpPr>
        <p:sp>
          <p:nvSpPr>
            <p:cNvPr id="16" name="Oval 20">
              <a:extLst>
                <a:ext uri="{FF2B5EF4-FFF2-40B4-BE49-F238E27FC236}">
                  <a16:creationId xmlns:a16="http://schemas.microsoft.com/office/drawing/2014/main" xmlns="" id="{B1F13617-6326-4240-A748-A1362902D4D7}"/>
                </a:ext>
              </a:extLst>
            </p:cNvPr>
            <p:cNvSpPr/>
            <p:nvPr/>
          </p:nvSpPr>
          <p:spPr>
            <a:xfrm>
              <a:off x="9347515" y="2921594"/>
              <a:ext cx="1106281" cy="1106281"/>
            </a:xfrm>
            <a:prstGeom prst="ellipse">
              <a:avLst/>
            </a:prstGeom>
            <a:noFill/>
            <a:ln w="12700">
              <a:solidFill>
                <a:srgbClr val="F4D0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grpSp>
          <p:nvGrpSpPr>
            <p:cNvPr id="17" name="组合 16">
              <a:extLst>
                <a:ext uri="{FF2B5EF4-FFF2-40B4-BE49-F238E27FC236}">
                  <a16:creationId xmlns:a16="http://schemas.microsoft.com/office/drawing/2014/main" xmlns="" id="{CCB1B28F-8BBE-4FAC-8946-66F319794510}"/>
                </a:ext>
              </a:extLst>
            </p:cNvPr>
            <p:cNvGrpSpPr/>
            <p:nvPr/>
          </p:nvGrpSpPr>
          <p:grpSpPr>
            <a:xfrm>
              <a:off x="9677520" y="3159972"/>
              <a:ext cx="446271" cy="582632"/>
              <a:chOff x="9896690" y="3140691"/>
              <a:chExt cx="425020" cy="554888"/>
            </a:xfrm>
            <a:solidFill>
              <a:srgbClr val="64A0DC"/>
            </a:solidFill>
          </p:grpSpPr>
          <p:sp>
            <p:nvSpPr>
              <p:cNvPr id="18" name="Freeform 37">
                <a:extLst>
                  <a:ext uri="{FF2B5EF4-FFF2-40B4-BE49-F238E27FC236}">
                    <a16:creationId xmlns:a16="http://schemas.microsoft.com/office/drawing/2014/main" xmlns="" id="{B3812688-EE35-41CE-94EC-2D6DE5A3CDB0}"/>
                  </a:ext>
                </a:extLst>
              </p:cNvPr>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rgbClr val="F4D09B"/>
              </a:solidFill>
              <a:ln w="9525">
                <a:noFill/>
                <a:round/>
                <a:headEnd/>
                <a:tailEnd/>
              </a:ln>
              <a:extLst/>
            </p:spPr>
            <p:txBody>
              <a:bodyPr vert="horz" wrap="square" lIns="121920" tIns="60960" rIns="121920" bIns="60960" numCol="1" anchor="t" anchorCtr="0" compatLnSpc="1">
                <a:prstTxWarp prst="textNoShape">
                  <a:avLst/>
                </a:prstTxWarp>
              </a:bodyPr>
              <a:lstStyle/>
              <a:p>
                <a:endParaRPr lang="en-US" sz="2400"/>
              </a:p>
            </p:txBody>
          </p:sp>
          <p:sp>
            <p:nvSpPr>
              <p:cNvPr id="19" name="Freeform 38">
                <a:extLst>
                  <a:ext uri="{FF2B5EF4-FFF2-40B4-BE49-F238E27FC236}">
                    <a16:creationId xmlns:a16="http://schemas.microsoft.com/office/drawing/2014/main" xmlns="" id="{586AA655-DF0A-438A-9684-3A232C18D0FC}"/>
                  </a:ext>
                </a:extLst>
              </p:cNvPr>
              <p:cNvSpPr>
                <a:spLocks/>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noFill/>
              <a:ln w="9525">
                <a:noFill/>
                <a:round/>
                <a:headEnd/>
                <a:tailEnd/>
              </a:ln>
              <a:extLst/>
            </p:spPr>
            <p:txBody>
              <a:bodyPr vert="horz" wrap="square" lIns="121920" tIns="60960" rIns="121920" bIns="60960" numCol="1" anchor="t" anchorCtr="0" compatLnSpc="1">
                <a:prstTxWarp prst="textNoShape">
                  <a:avLst/>
                </a:prstTxWarp>
              </a:bodyPr>
              <a:lstStyle/>
              <a:p>
                <a:endParaRPr lang="en-US" sz="2400"/>
              </a:p>
            </p:txBody>
          </p:sp>
        </p:grpSp>
      </p:grpSp>
      <p:grpSp>
        <p:nvGrpSpPr>
          <p:cNvPr id="20" name="组合 19">
            <a:extLst>
              <a:ext uri="{FF2B5EF4-FFF2-40B4-BE49-F238E27FC236}">
                <a16:creationId xmlns:a16="http://schemas.microsoft.com/office/drawing/2014/main" xmlns="" id="{66C884B2-238F-4AA5-A8A1-48874963AB15}"/>
              </a:ext>
            </a:extLst>
          </p:cNvPr>
          <p:cNvGrpSpPr/>
          <p:nvPr/>
        </p:nvGrpSpPr>
        <p:grpSpPr>
          <a:xfrm>
            <a:off x="2469812" y="2272170"/>
            <a:ext cx="829711" cy="829711"/>
            <a:chOff x="1529661" y="2921594"/>
            <a:chExt cx="1106281" cy="1106281"/>
          </a:xfrm>
        </p:grpSpPr>
        <p:sp>
          <p:nvSpPr>
            <p:cNvPr id="21" name="Oval 25">
              <a:extLst>
                <a:ext uri="{FF2B5EF4-FFF2-40B4-BE49-F238E27FC236}">
                  <a16:creationId xmlns:a16="http://schemas.microsoft.com/office/drawing/2014/main" xmlns="" id="{C1695E8E-3A73-4500-A907-B2BD5924D9AA}"/>
                </a:ext>
              </a:extLst>
            </p:cNvPr>
            <p:cNvSpPr/>
            <p:nvPr/>
          </p:nvSpPr>
          <p:spPr>
            <a:xfrm>
              <a:off x="1529661" y="2921594"/>
              <a:ext cx="1106281" cy="1106281"/>
            </a:xfrm>
            <a:prstGeom prst="ellipse">
              <a:avLst/>
            </a:prstGeom>
            <a:noFill/>
            <a:ln w="12700">
              <a:solidFill>
                <a:srgbClr val="B4C0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22" name="任意多边形 23">
              <a:extLst>
                <a:ext uri="{FF2B5EF4-FFF2-40B4-BE49-F238E27FC236}">
                  <a16:creationId xmlns:a16="http://schemas.microsoft.com/office/drawing/2014/main" xmlns="" id="{31B23F3C-755F-4491-9F7D-1412BF26D6C9}"/>
                </a:ext>
              </a:extLst>
            </p:cNvPr>
            <p:cNvSpPr>
              <a:spLocks/>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rgbClr val="B4C0D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100">
                <a:solidFill>
                  <a:schemeClr val="tx1"/>
                </a:solidFill>
              </a:endParaRPr>
            </a:p>
          </p:txBody>
        </p:sp>
      </p:grpSp>
      <p:sp>
        <p:nvSpPr>
          <p:cNvPr id="23" name="矩形 22">
            <a:extLst>
              <a:ext uri="{FF2B5EF4-FFF2-40B4-BE49-F238E27FC236}">
                <a16:creationId xmlns:a16="http://schemas.microsoft.com/office/drawing/2014/main" xmlns="" id="{FBA9F908-F828-4C9C-A8A2-7F6227436E63}"/>
              </a:ext>
            </a:extLst>
          </p:cNvPr>
          <p:cNvSpPr/>
          <p:nvPr/>
        </p:nvSpPr>
        <p:spPr>
          <a:xfrm>
            <a:off x="2318004" y="3218280"/>
            <a:ext cx="1163825" cy="334700"/>
          </a:xfrm>
          <a:prstGeom prst="rect">
            <a:avLst/>
          </a:prstGeom>
        </p:spPr>
        <p:txBody>
          <a:bodyPr wrap="square" lIns="68571" tIns="34286" rIns="68571" bIns="34286">
            <a:spAutoFit/>
          </a:bodyPr>
          <a:lstStyle/>
          <a:p>
            <a:pPr algn="ctr"/>
            <a:r>
              <a:rPr lang="zh-CN" altLang="en-US" sz="1700" b="1" dirty="0">
                <a:solidFill>
                  <a:schemeClr val="bg1">
                    <a:lumMod val="50000"/>
                  </a:schemeClr>
                </a:solidFill>
                <a:latin typeface="微软雅黑" pitchFamily="34" charset="-122"/>
                <a:ea typeface="微软雅黑" pitchFamily="34" charset="-122"/>
              </a:rPr>
              <a:t>添加标题</a:t>
            </a:r>
            <a:endParaRPr lang="en-US" altLang="zh-CN" sz="1700" b="1" dirty="0">
              <a:solidFill>
                <a:schemeClr val="bg1">
                  <a:lumMod val="50000"/>
                </a:schemeClr>
              </a:solidFill>
              <a:latin typeface="微软雅黑" pitchFamily="34" charset="-122"/>
              <a:ea typeface="微软雅黑" pitchFamily="34" charset="-122"/>
            </a:endParaRPr>
          </a:p>
        </p:txBody>
      </p:sp>
      <p:sp>
        <p:nvSpPr>
          <p:cNvPr id="24" name="矩形 47">
            <a:extLst>
              <a:ext uri="{FF2B5EF4-FFF2-40B4-BE49-F238E27FC236}">
                <a16:creationId xmlns:a16="http://schemas.microsoft.com/office/drawing/2014/main" xmlns="" id="{0ECA5773-323C-4239-ABAD-A7D4C331763C}"/>
              </a:ext>
            </a:extLst>
          </p:cNvPr>
          <p:cNvSpPr>
            <a:spLocks noChangeArrowheads="1"/>
          </p:cNvSpPr>
          <p:nvPr/>
        </p:nvSpPr>
        <p:spPr bwMode="auto">
          <a:xfrm>
            <a:off x="2160645" y="3533569"/>
            <a:ext cx="1478542" cy="678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bg1">
                    <a:lumMod val="50000"/>
                  </a:schemeClr>
                </a:solidFill>
                <a:sym typeface="微软雅黑" pitchFamily="34" charset="-122"/>
              </a:rPr>
              <a:t>在此录入上述图表的描述说明，在此录入上述图表的描述说明。</a:t>
            </a:r>
          </a:p>
        </p:txBody>
      </p:sp>
      <p:sp>
        <p:nvSpPr>
          <p:cNvPr id="25" name="矩形 24">
            <a:extLst>
              <a:ext uri="{FF2B5EF4-FFF2-40B4-BE49-F238E27FC236}">
                <a16:creationId xmlns:a16="http://schemas.microsoft.com/office/drawing/2014/main" xmlns="" id="{87DCC67D-C680-4A68-8DC8-DD6D267E6B0B}"/>
              </a:ext>
            </a:extLst>
          </p:cNvPr>
          <p:cNvSpPr/>
          <p:nvPr/>
        </p:nvSpPr>
        <p:spPr>
          <a:xfrm>
            <a:off x="8023512" y="3218280"/>
            <a:ext cx="1163825" cy="334700"/>
          </a:xfrm>
          <a:prstGeom prst="rect">
            <a:avLst/>
          </a:prstGeom>
        </p:spPr>
        <p:txBody>
          <a:bodyPr wrap="square" lIns="68571" tIns="34286" rIns="68571" bIns="34286">
            <a:spAutoFit/>
          </a:bodyPr>
          <a:lstStyle/>
          <a:p>
            <a:pPr algn="ctr"/>
            <a:r>
              <a:rPr lang="zh-CN" altLang="en-US" sz="1700" b="1" dirty="0">
                <a:solidFill>
                  <a:schemeClr val="bg1">
                    <a:lumMod val="50000"/>
                  </a:schemeClr>
                </a:solidFill>
                <a:latin typeface="微软雅黑" pitchFamily="34" charset="-122"/>
                <a:ea typeface="微软雅黑" pitchFamily="34" charset="-122"/>
              </a:rPr>
              <a:t>添加标题</a:t>
            </a:r>
            <a:endParaRPr lang="en-US" altLang="zh-CN" sz="1700" b="1" dirty="0">
              <a:solidFill>
                <a:schemeClr val="bg1">
                  <a:lumMod val="50000"/>
                </a:schemeClr>
              </a:solidFill>
              <a:latin typeface="微软雅黑" pitchFamily="34" charset="-122"/>
              <a:ea typeface="微软雅黑" pitchFamily="34" charset="-122"/>
            </a:endParaRPr>
          </a:p>
        </p:txBody>
      </p:sp>
      <p:sp>
        <p:nvSpPr>
          <p:cNvPr id="26" name="矩形 47">
            <a:extLst>
              <a:ext uri="{FF2B5EF4-FFF2-40B4-BE49-F238E27FC236}">
                <a16:creationId xmlns:a16="http://schemas.microsoft.com/office/drawing/2014/main" xmlns="" id="{3E97D346-F8D9-42AE-A0B3-FD44C4E2D790}"/>
              </a:ext>
            </a:extLst>
          </p:cNvPr>
          <p:cNvSpPr>
            <a:spLocks noChangeArrowheads="1"/>
          </p:cNvSpPr>
          <p:nvPr/>
        </p:nvSpPr>
        <p:spPr bwMode="auto">
          <a:xfrm>
            <a:off x="7866153" y="3533569"/>
            <a:ext cx="1478542" cy="66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bg1">
                    <a:lumMod val="50000"/>
                  </a:schemeClr>
                </a:solidFill>
                <a:sym typeface="微软雅黑" pitchFamily="34" charset="-122"/>
              </a:rPr>
              <a:t>在此录入上述图表的描述说明，在此录入上述图表的描述说明。</a:t>
            </a:r>
          </a:p>
        </p:txBody>
      </p:sp>
      <p:sp>
        <p:nvSpPr>
          <p:cNvPr id="27" name="矩形 26">
            <a:extLst>
              <a:ext uri="{FF2B5EF4-FFF2-40B4-BE49-F238E27FC236}">
                <a16:creationId xmlns:a16="http://schemas.microsoft.com/office/drawing/2014/main" xmlns="" id="{B0127E4E-0B94-4E4B-80C3-A09000E90F5E}"/>
              </a:ext>
            </a:extLst>
          </p:cNvPr>
          <p:cNvSpPr/>
          <p:nvPr/>
        </p:nvSpPr>
        <p:spPr>
          <a:xfrm>
            <a:off x="5049169" y="1713219"/>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28" name="矩形 47">
            <a:extLst>
              <a:ext uri="{FF2B5EF4-FFF2-40B4-BE49-F238E27FC236}">
                <a16:creationId xmlns:a16="http://schemas.microsoft.com/office/drawing/2014/main" xmlns="" id="{A3D5DF58-726A-483C-BAFE-9871632CF1CF}"/>
              </a:ext>
            </a:extLst>
          </p:cNvPr>
          <p:cNvSpPr>
            <a:spLocks noChangeArrowheads="1"/>
          </p:cNvSpPr>
          <p:nvPr/>
        </p:nvSpPr>
        <p:spPr bwMode="auto">
          <a:xfrm>
            <a:off x="5049169" y="2028508"/>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00" dirty="0">
                <a:solidFill>
                  <a:schemeClr val="bg1"/>
                </a:solidFill>
                <a:sym typeface="微软雅黑" pitchFamily="34" charset="-122"/>
              </a:rPr>
              <a:t>在此录入上述图表的描述说明，在此录入上述图表的描述说明，在此录入上述图表的描述说明。</a:t>
            </a:r>
          </a:p>
        </p:txBody>
      </p:sp>
      <p:sp>
        <p:nvSpPr>
          <p:cNvPr id="29" name="矩形 28">
            <a:extLst>
              <a:ext uri="{FF2B5EF4-FFF2-40B4-BE49-F238E27FC236}">
                <a16:creationId xmlns:a16="http://schemas.microsoft.com/office/drawing/2014/main" xmlns="" id="{9DB44BB4-ED14-4104-9666-BE7E6F853970}"/>
              </a:ext>
            </a:extLst>
          </p:cNvPr>
          <p:cNvSpPr/>
          <p:nvPr/>
        </p:nvSpPr>
        <p:spPr>
          <a:xfrm>
            <a:off x="5049169" y="3870766"/>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0" name="矩形 47">
            <a:extLst>
              <a:ext uri="{FF2B5EF4-FFF2-40B4-BE49-F238E27FC236}">
                <a16:creationId xmlns:a16="http://schemas.microsoft.com/office/drawing/2014/main" xmlns="" id="{829C605C-C3DC-4DE1-B3E0-E7C76669FBC8}"/>
              </a:ext>
            </a:extLst>
          </p:cNvPr>
          <p:cNvSpPr>
            <a:spLocks noChangeArrowheads="1"/>
          </p:cNvSpPr>
          <p:nvPr/>
        </p:nvSpPr>
        <p:spPr bwMode="auto">
          <a:xfrm>
            <a:off x="5049169" y="4186054"/>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00" dirty="0">
                <a:solidFill>
                  <a:schemeClr val="bg1"/>
                </a:solidFill>
                <a:sym typeface="微软雅黑" pitchFamily="34" charset="-122"/>
              </a:rPr>
              <a:t>在此录入上述图表的描述说明，在此录入上述图表的描述说明，在此录入上述图表的描述说明。</a:t>
            </a:r>
          </a:p>
        </p:txBody>
      </p:sp>
      <p:sp>
        <p:nvSpPr>
          <p:cNvPr id="31" name="矩形 30">
            <a:extLst>
              <a:ext uri="{FF2B5EF4-FFF2-40B4-BE49-F238E27FC236}">
                <a16:creationId xmlns:a16="http://schemas.microsoft.com/office/drawing/2014/main" xmlns="" id="{1889F2CF-2326-41F5-9289-5834C9945CFC}"/>
              </a:ext>
            </a:extLst>
          </p:cNvPr>
          <p:cNvSpPr/>
          <p:nvPr/>
        </p:nvSpPr>
        <p:spPr>
          <a:xfrm>
            <a:off x="4213521" y="2796663"/>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2" name="矩形 47">
            <a:extLst>
              <a:ext uri="{FF2B5EF4-FFF2-40B4-BE49-F238E27FC236}">
                <a16:creationId xmlns:a16="http://schemas.microsoft.com/office/drawing/2014/main" xmlns="" id="{6A277344-4227-4947-832C-C58A008B8E46}"/>
              </a:ext>
            </a:extLst>
          </p:cNvPr>
          <p:cNvSpPr>
            <a:spLocks noChangeArrowheads="1"/>
          </p:cNvSpPr>
          <p:nvPr/>
        </p:nvSpPr>
        <p:spPr bwMode="auto">
          <a:xfrm>
            <a:off x="4213519" y="3111951"/>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00" dirty="0">
                <a:solidFill>
                  <a:schemeClr val="bg1"/>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23320009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350" fill="hold"/>
                                        <p:tgtEl>
                                          <p:spTgt spid="11"/>
                                        </p:tgtEl>
                                        <p:attrNameLst>
                                          <p:attrName>ppt_w</p:attrName>
                                        </p:attrNameLst>
                                      </p:cBhvr>
                                      <p:tavLst>
                                        <p:tav tm="0">
                                          <p:val>
                                            <p:fltVal val="0"/>
                                          </p:val>
                                        </p:tav>
                                        <p:tav tm="100000">
                                          <p:val>
                                            <p:strVal val="#ppt_w"/>
                                          </p:val>
                                        </p:tav>
                                      </p:tavLst>
                                    </p:anim>
                                    <p:anim calcmode="lin" valueType="num">
                                      <p:cBhvr>
                                        <p:cTn id="21" dur="350" fill="hold"/>
                                        <p:tgtEl>
                                          <p:spTgt spid="11"/>
                                        </p:tgtEl>
                                        <p:attrNameLst>
                                          <p:attrName>ppt_h</p:attrName>
                                        </p:attrNameLst>
                                      </p:cBhvr>
                                      <p:tavLst>
                                        <p:tav tm="0">
                                          <p:val>
                                            <p:fltVal val="0"/>
                                          </p:val>
                                        </p:tav>
                                        <p:tav tm="100000">
                                          <p:val>
                                            <p:strVal val="#ppt_h"/>
                                          </p:val>
                                        </p:tav>
                                      </p:tavLst>
                                    </p:anim>
                                    <p:animEffect transition="in" filter="fade">
                                      <p:cBhvr>
                                        <p:cTn id="22" dur="350"/>
                                        <p:tgtEl>
                                          <p:spTgt spid="11"/>
                                        </p:tgtEl>
                                      </p:cBhvr>
                                    </p:animEffect>
                                  </p:childTnLst>
                                </p:cTn>
                              </p:par>
                            </p:childTnLst>
                          </p:cTn>
                        </p:par>
                        <p:par>
                          <p:cTn id="23" fill="hold">
                            <p:stCondLst>
                              <p:cond delay="1350"/>
                            </p:stCondLst>
                            <p:childTnLst>
                              <p:par>
                                <p:cTn id="24" presetID="26" presetClass="emph" presetSubtype="0" fill="hold" nodeType="afterEffect">
                                  <p:stCondLst>
                                    <p:cond delay="0"/>
                                  </p:stCondLst>
                                  <p:childTnLst>
                                    <p:animEffect transition="out" filter="fade">
                                      <p:cBhvr>
                                        <p:cTn id="25" dur="500" tmFilter="0, 0; .2, .5; .8, .5; 1, 0"/>
                                        <p:tgtEl>
                                          <p:spTgt spid="11"/>
                                        </p:tgtEl>
                                      </p:cBhvr>
                                    </p:animEffect>
                                    <p:animScale>
                                      <p:cBhvr>
                                        <p:cTn id="26" dur="250" autoRev="1" fill="hold"/>
                                        <p:tgtEl>
                                          <p:spTgt spid="11"/>
                                        </p:tgtEl>
                                      </p:cBhvr>
                                      <p:by x="105000" y="105000"/>
                                    </p:animScale>
                                  </p:childTnLst>
                                </p:cTn>
                              </p:par>
                              <p:par>
                                <p:cTn id="27" presetID="14" presetClass="entr" presetSubtype="10" fill="hold" grpId="0" nodeType="withEffect">
                                  <p:stCondLst>
                                    <p:cond delay="250"/>
                                  </p:stCondLst>
                                  <p:childTnLst>
                                    <p:set>
                                      <p:cBhvr>
                                        <p:cTn id="28" dur="1" fill="hold">
                                          <p:stCondLst>
                                            <p:cond delay="0"/>
                                          </p:stCondLst>
                                        </p:cTn>
                                        <p:tgtEl>
                                          <p:spTgt spid="27"/>
                                        </p:tgtEl>
                                        <p:attrNameLst>
                                          <p:attrName>style.visibility</p:attrName>
                                        </p:attrNameLst>
                                      </p:cBhvr>
                                      <p:to>
                                        <p:strVal val="visible"/>
                                      </p:to>
                                    </p:set>
                                    <p:animEffect transition="in" filter="randombar(horizontal)">
                                      <p:cBhvr>
                                        <p:cTn id="29" dur="400"/>
                                        <p:tgtEl>
                                          <p:spTgt spid="27"/>
                                        </p:tgtEl>
                                      </p:cBhvr>
                                    </p:animEffect>
                                  </p:childTnLst>
                                </p:cTn>
                              </p:par>
                              <p:par>
                                <p:cTn id="30" presetID="14" presetClass="entr" presetSubtype="10" fill="hold" grpId="0" nodeType="withEffect">
                                  <p:stCondLst>
                                    <p:cond delay="250"/>
                                  </p:stCondLst>
                                  <p:childTnLst>
                                    <p:set>
                                      <p:cBhvr>
                                        <p:cTn id="31" dur="1" fill="hold">
                                          <p:stCondLst>
                                            <p:cond delay="0"/>
                                          </p:stCondLst>
                                        </p:cTn>
                                        <p:tgtEl>
                                          <p:spTgt spid="28"/>
                                        </p:tgtEl>
                                        <p:attrNameLst>
                                          <p:attrName>style.visibility</p:attrName>
                                        </p:attrNameLst>
                                      </p:cBhvr>
                                      <p:to>
                                        <p:strVal val="visible"/>
                                      </p:to>
                                    </p:set>
                                    <p:animEffect transition="in" filter="randombar(horizontal)">
                                      <p:cBhvr>
                                        <p:cTn id="32" dur="400"/>
                                        <p:tgtEl>
                                          <p:spTgt spid="28"/>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350" fill="hold"/>
                                        <p:tgtEl>
                                          <p:spTgt spid="5"/>
                                        </p:tgtEl>
                                        <p:attrNameLst>
                                          <p:attrName>ppt_w</p:attrName>
                                        </p:attrNameLst>
                                      </p:cBhvr>
                                      <p:tavLst>
                                        <p:tav tm="0">
                                          <p:val>
                                            <p:fltVal val="0"/>
                                          </p:val>
                                        </p:tav>
                                        <p:tav tm="100000">
                                          <p:val>
                                            <p:strVal val="#ppt_w"/>
                                          </p:val>
                                        </p:tav>
                                      </p:tavLst>
                                    </p:anim>
                                    <p:anim calcmode="lin" valueType="num">
                                      <p:cBhvr>
                                        <p:cTn id="37" dur="350" fill="hold"/>
                                        <p:tgtEl>
                                          <p:spTgt spid="5"/>
                                        </p:tgtEl>
                                        <p:attrNameLst>
                                          <p:attrName>ppt_h</p:attrName>
                                        </p:attrNameLst>
                                      </p:cBhvr>
                                      <p:tavLst>
                                        <p:tav tm="0">
                                          <p:val>
                                            <p:fltVal val="0"/>
                                          </p:val>
                                        </p:tav>
                                        <p:tav tm="100000">
                                          <p:val>
                                            <p:strVal val="#ppt_h"/>
                                          </p:val>
                                        </p:tav>
                                      </p:tavLst>
                                    </p:anim>
                                    <p:animEffect transition="in" filter="fade">
                                      <p:cBhvr>
                                        <p:cTn id="38" dur="350"/>
                                        <p:tgtEl>
                                          <p:spTgt spid="5"/>
                                        </p:tgtEl>
                                      </p:cBhvr>
                                    </p:animEffect>
                                  </p:childTnLst>
                                </p:cTn>
                              </p:par>
                            </p:childTnLst>
                          </p:cTn>
                        </p:par>
                        <p:par>
                          <p:cTn id="39" fill="hold">
                            <p:stCondLst>
                              <p:cond delay="2350"/>
                            </p:stCondLst>
                            <p:childTnLst>
                              <p:par>
                                <p:cTn id="40" presetID="26" presetClass="emph" presetSubtype="0" fill="hold" nodeType="afterEffect">
                                  <p:stCondLst>
                                    <p:cond delay="0"/>
                                  </p:stCondLst>
                                  <p:childTnLst>
                                    <p:animEffect transition="out" filter="fade">
                                      <p:cBhvr>
                                        <p:cTn id="41" dur="500" tmFilter="0, 0; .2, .5; .8, .5; 1, 0"/>
                                        <p:tgtEl>
                                          <p:spTgt spid="5"/>
                                        </p:tgtEl>
                                      </p:cBhvr>
                                    </p:animEffect>
                                    <p:animScale>
                                      <p:cBhvr>
                                        <p:cTn id="42" dur="250" autoRev="1" fill="hold"/>
                                        <p:tgtEl>
                                          <p:spTgt spid="5"/>
                                        </p:tgtEl>
                                      </p:cBhvr>
                                      <p:by x="105000" y="105000"/>
                                    </p:animScale>
                                  </p:childTnLst>
                                </p:cTn>
                              </p:par>
                              <p:par>
                                <p:cTn id="43" presetID="14" presetClass="entr" presetSubtype="10" fill="hold" grpId="0" nodeType="withEffect">
                                  <p:stCondLst>
                                    <p:cond delay="250"/>
                                  </p:stCondLst>
                                  <p:childTnLst>
                                    <p:set>
                                      <p:cBhvr>
                                        <p:cTn id="44" dur="1" fill="hold">
                                          <p:stCondLst>
                                            <p:cond delay="0"/>
                                          </p:stCondLst>
                                        </p:cTn>
                                        <p:tgtEl>
                                          <p:spTgt spid="31"/>
                                        </p:tgtEl>
                                        <p:attrNameLst>
                                          <p:attrName>style.visibility</p:attrName>
                                        </p:attrNameLst>
                                      </p:cBhvr>
                                      <p:to>
                                        <p:strVal val="visible"/>
                                      </p:to>
                                    </p:set>
                                    <p:animEffect transition="in" filter="randombar(horizontal)">
                                      <p:cBhvr>
                                        <p:cTn id="45" dur="400"/>
                                        <p:tgtEl>
                                          <p:spTgt spid="31"/>
                                        </p:tgtEl>
                                      </p:cBhvr>
                                    </p:animEffect>
                                  </p:childTnLst>
                                </p:cTn>
                              </p:par>
                              <p:par>
                                <p:cTn id="46" presetID="14" presetClass="entr" presetSubtype="10" fill="hold" grpId="0" nodeType="withEffect">
                                  <p:stCondLst>
                                    <p:cond delay="250"/>
                                  </p:stCondLst>
                                  <p:childTnLst>
                                    <p:set>
                                      <p:cBhvr>
                                        <p:cTn id="47" dur="1" fill="hold">
                                          <p:stCondLst>
                                            <p:cond delay="0"/>
                                          </p:stCondLst>
                                        </p:cTn>
                                        <p:tgtEl>
                                          <p:spTgt spid="32"/>
                                        </p:tgtEl>
                                        <p:attrNameLst>
                                          <p:attrName>style.visibility</p:attrName>
                                        </p:attrNameLst>
                                      </p:cBhvr>
                                      <p:to>
                                        <p:strVal val="visible"/>
                                      </p:to>
                                    </p:set>
                                    <p:animEffect transition="in" filter="randombar(horizontal)">
                                      <p:cBhvr>
                                        <p:cTn id="48" dur="400"/>
                                        <p:tgtEl>
                                          <p:spTgt spid="32"/>
                                        </p:tgtEl>
                                      </p:cBhvr>
                                    </p:animEffect>
                                  </p:childTnLst>
                                </p:cTn>
                              </p:par>
                            </p:childTnLst>
                          </p:cTn>
                        </p:par>
                        <p:par>
                          <p:cTn id="49" fill="hold">
                            <p:stCondLst>
                              <p:cond delay="3000"/>
                            </p:stCondLst>
                            <p:childTnLst>
                              <p:par>
                                <p:cTn id="50" presetID="53" presetClass="entr" presetSubtype="16"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350" fill="hold"/>
                                        <p:tgtEl>
                                          <p:spTgt spid="8"/>
                                        </p:tgtEl>
                                        <p:attrNameLst>
                                          <p:attrName>ppt_w</p:attrName>
                                        </p:attrNameLst>
                                      </p:cBhvr>
                                      <p:tavLst>
                                        <p:tav tm="0">
                                          <p:val>
                                            <p:fltVal val="0"/>
                                          </p:val>
                                        </p:tav>
                                        <p:tav tm="100000">
                                          <p:val>
                                            <p:strVal val="#ppt_w"/>
                                          </p:val>
                                        </p:tav>
                                      </p:tavLst>
                                    </p:anim>
                                    <p:anim calcmode="lin" valueType="num">
                                      <p:cBhvr>
                                        <p:cTn id="53" dur="350" fill="hold"/>
                                        <p:tgtEl>
                                          <p:spTgt spid="8"/>
                                        </p:tgtEl>
                                        <p:attrNameLst>
                                          <p:attrName>ppt_h</p:attrName>
                                        </p:attrNameLst>
                                      </p:cBhvr>
                                      <p:tavLst>
                                        <p:tav tm="0">
                                          <p:val>
                                            <p:fltVal val="0"/>
                                          </p:val>
                                        </p:tav>
                                        <p:tav tm="100000">
                                          <p:val>
                                            <p:strVal val="#ppt_h"/>
                                          </p:val>
                                        </p:tav>
                                      </p:tavLst>
                                    </p:anim>
                                    <p:animEffect transition="in" filter="fade">
                                      <p:cBhvr>
                                        <p:cTn id="54" dur="350"/>
                                        <p:tgtEl>
                                          <p:spTgt spid="8"/>
                                        </p:tgtEl>
                                      </p:cBhvr>
                                    </p:animEffect>
                                  </p:childTnLst>
                                </p:cTn>
                              </p:par>
                            </p:childTnLst>
                          </p:cTn>
                        </p:par>
                        <p:par>
                          <p:cTn id="55" fill="hold">
                            <p:stCondLst>
                              <p:cond delay="3350"/>
                            </p:stCondLst>
                            <p:childTnLst>
                              <p:par>
                                <p:cTn id="56" presetID="26" presetClass="emph" presetSubtype="0" fill="hold" nodeType="afterEffect">
                                  <p:stCondLst>
                                    <p:cond delay="0"/>
                                  </p:stCondLst>
                                  <p:childTnLst>
                                    <p:animEffect transition="out" filter="fade">
                                      <p:cBhvr>
                                        <p:cTn id="57" dur="500" tmFilter="0, 0; .2, .5; .8, .5; 1, 0"/>
                                        <p:tgtEl>
                                          <p:spTgt spid="8"/>
                                        </p:tgtEl>
                                      </p:cBhvr>
                                    </p:animEffect>
                                    <p:animScale>
                                      <p:cBhvr>
                                        <p:cTn id="58" dur="250" autoRev="1" fill="hold"/>
                                        <p:tgtEl>
                                          <p:spTgt spid="8"/>
                                        </p:tgtEl>
                                      </p:cBhvr>
                                      <p:by x="105000" y="105000"/>
                                    </p:animScale>
                                  </p:childTnLst>
                                </p:cTn>
                              </p:par>
                              <p:par>
                                <p:cTn id="59" presetID="14" presetClass="entr" presetSubtype="10" fill="hold" grpId="0" nodeType="withEffect">
                                  <p:stCondLst>
                                    <p:cond delay="250"/>
                                  </p:stCondLst>
                                  <p:childTnLst>
                                    <p:set>
                                      <p:cBhvr>
                                        <p:cTn id="60" dur="1" fill="hold">
                                          <p:stCondLst>
                                            <p:cond delay="0"/>
                                          </p:stCondLst>
                                        </p:cTn>
                                        <p:tgtEl>
                                          <p:spTgt spid="29"/>
                                        </p:tgtEl>
                                        <p:attrNameLst>
                                          <p:attrName>style.visibility</p:attrName>
                                        </p:attrNameLst>
                                      </p:cBhvr>
                                      <p:to>
                                        <p:strVal val="visible"/>
                                      </p:to>
                                    </p:set>
                                    <p:animEffect transition="in" filter="randombar(horizontal)">
                                      <p:cBhvr>
                                        <p:cTn id="61" dur="400"/>
                                        <p:tgtEl>
                                          <p:spTgt spid="29"/>
                                        </p:tgtEl>
                                      </p:cBhvr>
                                    </p:animEffect>
                                  </p:childTnLst>
                                </p:cTn>
                              </p:par>
                              <p:par>
                                <p:cTn id="62" presetID="14" presetClass="entr" presetSubtype="10" fill="hold" grpId="0" nodeType="withEffect">
                                  <p:stCondLst>
                                    <p:cond delay="250"/>
                                  </p:stCondLst>
                                  <p:childTnLst>
                                    <p:set>
                                      <p:cBhvr>
                                        <p:cTn id="63" dur="1" fill="hold">
                                          <p:stCondLst>
                                            <p:cond delay="0"/>
                                          </p:stCondLst>
                                        </p:cTn>
                                        <p:tgtEl>
                                          <p:spTgt spid="30"/>
                                        </p:tgtEl>
                                        <p:attrNameLst>
                                          <p:attrName>style.visibility</p:attrName>
                                        </p:attrNameLst>
                                      </p:cBhvr>
                                      <p:to>
                                        <p:strVal val="visible"/>
                                      </p:to>
                                    </p:set>
                                    <p:animEffect transition="in" filter="randombar(horizontal)">
                                      <p:cBhvr>
                                        <p:cTn id="64" dur="400"/>
                                        <p:tgtEl>
                                          <p:spTgt spid="30"/>
                                        </p:tgtEl>
                                      </p:cBhvr>
                                    </p:animEffect>
                                  </p:childTnLst>
                                </p:cTn>
                              </p:par>
                            </p:childTnLst>
                          </p:cTn>
                        </p:par>
                        <p:par>
                          <p:cTn id="65" fill="hold">
                            <p:stCondLst>
                              <p:cond delay="4000"/>
                            </p:stCondLst>
                            <p:childTnLst>
                              <p:par>
                                <p:cTn id="66" presetID="35" presetClass="entr" presetSubtype="0"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750"/>
                                        <p:tgtEl>
                                          <p:spTgt spid="20"/>
                                        </p:tgtEl>
                                      </p:cBhvr>
                                    </p:animEffect>
                                    <p:anim calcmode="lin" valueType="num">
                                      <p:cBhvr>
                                        <p:cTn id="69" dur="750" fill="hold"/>
                                        <p:tgtEl>
                                          <p:spTgt spid="20"/>
                                        </p:tgtEl>
                                        <p:attrNameLst>
                                          <p:attrName>style.rotation</p:attrName>
                                        </p:attrNameLst>
                                      </p:cBhvr>
                                      <p:tavLst>
                                        <p:tav tm="0">
                                          <p:val>
                                            <p:fltVal val="720"/>
                                          </p:val>
                                        </p:tav>
                                        <p:tav tm="100000">
                                          <p:val>
                                            <p:fltVal val="0"/>
                                          </p:val>
                                        </p:tav>
                                      </p:tavLst>
                                    </p:anim>
                                    <p:anim calcmode="lin" valueType="num">
                                      <p:cBhvr>
                                        <p:cTn id="70" dur="750" fill="hold"/>
                                        <p:tgtEl>
                                          <p:spTgt spid="20"/>
                                        </p:tgtEl>
                                        <p:attrNameLst>
                                          <p:attrName>ppt_h</p:attrName>
                                        </p:attrNameLst>
                                      </p:cBhvr>
                                      <p:tavLst>
                                        <p:tav tm="0">
                                          <p:val>
                                            <p:fltVal val="0"/>
                                          </p:val>
                                        </p:tav>
                                        <p:tav tm="100000">
                                          <p:val>
                                            <p:strVal val="#ppt_h"/>
                                          </p:val>
                                        </p:tav>
                                      </p:tavLst>
                                    </p:anim>
                                    <p:anim calcmode="lin" valueType="num">
                                      <p:cBhvr>
                                        <p:cTn id="71" dur="750" fill="hold"/>
                                        <p:tgtEl>
                                          <p:spTgt spid="20"/>
                                        </p:tgtEl>
                                        <p:attrNameLst>
                                          <p:attrName>ppt_w</p:attrName>
                                        </p:attrNameLst>
                                      </p:cBhvr>
                                      <p:tavLst>
                                        <p:tav tm="0">
                                          <p:val>
                                            <p:fltVal val="0"/>
                                          </p:val>
                                        </p:tav>
                                        <p:tav tm="100000">
                                          <p:val>
                                            <p:strVal val="#ppt_w"/>
                                          </p:val>
                                        </p:tav>
                                      </p:tavLst>
                                    </p:anim>
                                  </p:childTnLst>
                                </p:cTn>
                              </p:par>
                            </p:childTnLst>
                          </p:cTn>
                        </p:par>
                        <p:par>
                          <p:cTn id="72" fill="hold">
                            <p:stCondLst>
                              <p:cond delay="4750"/>
                            </p:stCondLst>
                            <p:childTnLst>
                              <p:par>
                                <p:cTn id="73" presetID="14" presetClass="entr" presetSubtype="1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randombar(horizontal)">
                                      <p:cBhvr>
                                        <p:cTn id="75" dur="400"/>
                                        <p:tgtEl>
                                          <p:spTgt spid="23"/>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randombar(horizontal)">
                                      <p:cBhvr>
                                        <p:cTn id="78" dur="400"/>
                                        <p:tgtEl>
                                          <p:spTgt spid="24"/>
                                        </p:tgtEl>
                                      </p:cBhvr>
                                    </p:animEffect>
                                  </p:childTnLst>
                                </p:cTn>
                              </p:par>
                            </p:childTnLst>
                          </p:cTn>
                        </p:par>
                        <p:par>
                          <p:cTn id="79" fill="hold">
                            <p:stCondLst>
                              <p:cond delay="5150"/>
                            </p:stCondLst>
                            <p:childTnLst>
                              <p:par>
                                <p:cTn id="80" presetID="35" presetClass="entr" presetSubtype="0" fill="hold"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fade">
                                      <p:cBhvr>
                                        <p:cTn id="82" dur="750"/>
                                        <p:tgtEl>
                                          <p:spTgt spid="15"/>
                                        </p:tgtEl>
                                      </p:cBhvr>
                                    </p:animEffect>
                                    <p:anim calcmode="lin" valueType="num">
                                      <p:cBhvr>
                                        <p:cTn id="83" dur="750" fill="hold"/>
                                        <p:tgtEl>
                                          <p:spTgt spid="15"/>
                                        </p:tgtEl>
                                        <p:attrNameLst>
                                          <p:attrName>style.rotation</p:attrName>
                                        </p:attrNameLst>
                                      </p:cBhvr>
                                      <p:tavLst>
                                        <p:tav tm="0">
                                          <p:val>
                                            <p:fltVal val="720"/>
                                          </p:val>
                                        </p:tav>
                                        <p:tav tm="100000">
                                          <p:val>
                                            <p:fltVal val="0"/>
                                          </p:val>
                                        </p:tav>
                                      </p:tavLst>
                                    </p:anim>
                                    <p:anim calcmode="lin" valueType="num">
                                      <p:cBhvr>
                                        <p:cTn id="84" dur="750" fill="hold"/>
                                        <p:tgtEl>
                                          <p:spTgt spid="15"/>
                                        </p:tgtEl>
                                        <p:attrNameLst>
                                          <p:attrName>ppt_h</p:attrName>
                                        </p:attrNameLst>
                                      </p:cBhvr>
                                      <p:tavLst>
                                        <p:tav tm="0">
                                          <p:val>
                                            <p:fltVal val="0"/>
                                          </p:val>
                                        </p:tav>
                                        <p:tav tm="100000">
                                          <p:val>
                                            <p:strVal val="#ppt_h"/>
                                          </p:val>
                                        </p:tav>
                                      </p:tavLst>
                                    </p:anim>
                                    <p:anim calcmode="lin" valueType="num">
                                      <p:cBhvr>
                                        <p:cTn id="85" dur="750" fill="hold"/>
                                        <p:tgtEl>
                                          <p:spTgt spid="15"/>
                                        </p:tgtEl>
                                        <p:attrNameLst>
                                          <p:attrName>ppt_w</p:attrName>
                                        </p:attrNameLst>
                                      </p:cBhvr>
                                      <p:tavLst>
                                        <p:tav tm="0">
                                          <p:val>
                                            <p:fltVal val="0"/>
                                          </p:val>
                                        </p:tav>
                                        <p:tav tm="100000">
                                          <p:val>
                                            <p:strVal val="#ppt_w"/>
                                          </p:val>
                                        </p:tav>
                                      </p:tavLst>
                                    </p:anim>
                                  </p:childTnLst>
                                </p:cTn>
                              </p:par>
                            </p:childTnLst>
                          </p:cTn>
                        </p:par>
                        <p:par>
                          <p:cTn id="86" fill="hold">
                            <p:stCondLst>
                              <p:cond delay="5900"/>
                            </p:stCondLst>
                            <p:childTnLst>
                              <p:par>
                                <p:cTn id="87" presetID="14" presetClass="entr" presetSubtype="10" fill="hold" grpId="0"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randombar(horizontal)">
                                      <p:cBhvr>
                                        <p:cTn id="89" dur="400"/>
                                        <p:tgtEl>
                                          <p:spTgt spid="25"/>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randombar(horizontal)">
                                      <p:cBhvr>
                                        <p:cTn id="92" dur="4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23" grpId="0"/>
      <p:bldP spid="24" grpId="0"/>
      <p:bldP spid="25" grpId="0"/>
      <p:bldP spid="26" grpId="0"/>
      <p:bldP spid="27" grpId="0"/>
      <p:bldP spid="28" grpId="0"/>
      <p:bldP spid="29" grpId="0"/>
      <p:bldP spid="30"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a:extLst>
              <a:ext uri="{FF2B5EF4-FFF2-40B4-BE49-F238E27FC236}">
                <a16:creationId xmlns:a16="http://schemas.microsoft.com/office/drawing/2014/main" xmlns="" id="{B7C56066-BBB5-4667-93CA-EE5C8DAD7503}"/>
              </a:ext>
            </a:extLst>
          </p:cNvPr>
          <p:cNvSpPr>
            <a:spLocks/>
          </p:cNvSpPr>
          <p:nvPr/>
        </p:nvSpPr>
        <p:spPr bwMode="auto">
          <a:xfrm>
            <a:off x="4426410" y="1650659"/>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3" name="Line 11">
            <a:extLst>
              <a:ext uri="{FF2B5EF4-FFF2-40B4-BE49-F238E27FC236}">
                <a16:creationId xmlns:a16="http://schemas.microsoft.com/office/drawing/2014/main" xmlns="" id="{1B8B4768-43DE-418C-A836-9E0E4C0D8C13}"/>
              </a:ext>
            </a:extLst>
          </p:cNvPr>
          <p:cNvSpPr>
            <a:spLocks noChangeShapeType="1"/>
          </p:cNvSpPr>
          <p:nvPr/>
        </p:nvSpPr>
        <p:spPr bwMode="auto">
          <a:xfrm flipH="1" flipV="1">
            <a:off x="5433568" y="2442747"/>
            <a:ext cx="1105214" cy="565931"/>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4" name="Line 12">
            <a:extLst>
              <a:ext uri="{FF2B5EF4-FFF2-40B4-BE49-F238E27FC236}">
                <a16:creationId xmlns:a16="http://schemas.microsoft.com/office/drawing/2014/main" xmlns="" id="{194D3E70-3D43-4615-A5C7-66D05B509192}"/>
              </a:ext>
            </a:extLst>
          </p:cNvPr>
          <p:cNvSpPr>
            <a:spLocks noChangeShapeType="1"/>
          </p:cNvSpPr>
          <p:nvPr/>
        </p:nvSpPr>
        <p:spPr bwMode="auto">
          <a:xfrm flipH="1">
            <a:off x="5600290" y="3579387"/>
            <a:ext cx="938492" cy="57619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5" name="Line 13">
            <a:extLst>
              <a:ext uri="{FF2B5EF4-FFF2-40B4-BE49-F238E27FC236}">
                <a16:creationId xmlns:a16="http://schemas.microsoft.com/office/drawing/2014/main" xmlns="" id="{DADDC5C8-27C0-4F09-AA1D-2E34B1AFF051}"/>
              </a:ext>
            </a:extLst>
          </p:cNvPr>
          <p:cNvSpPr>
            <a:spLocks noChangeShapeType="1"/>
          </p:cNvSpPr>
          <p:nvPr/>
        </p:nvSpPr>
        <p:spPr bwMode="auto">
          <a:xfrm flipH="1">
            <a:off x="5082090" y="3305648"/>
            <a:ext cx="1409567" cy="119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6" name="椭圆 5">
            <a:extLst>
              <a:ext uri="{FF2B5EF4-FFF2-40B4-BE49-F238E27FC236}">
                <a16:creationId xmlns:a16="http://schemas.microsoft.com/office/drawing/2014/main" xmlns="" id="{E1FF6826-E3DF-4875-88BD-12043286F8C9}"/>
              </a:ext>
            </a:extLst>
          </p:cNvPr>
          <p:cNvSpPr/>
          <p:nvPr/>
        </p:nvSpPr>
        <p:spPr>
          <a:xfrm>
            <a:off x="6566520" y="2802787"/>
            <a:ext cx="1057687" cy="1057687"/>
          </a:xfrm>
          <a:prstGeom prst="ellipse">
            <a:avLst/>
          </a:prstGeom>
          <a:solidFill>
            <a:srgbClr val="F4D0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itchFamily="34" charset="-122"/>
              <a:ea typeface="微软雅黑" pitchFamily="34" charset="-122"/>
            </a:endParaRPr>
          </a:p>
        </p:txBody>
      </p:sp>
      <p:grpSp>
        <p:nvGrpSpPr>
          <p:cNvPr id="7" name="组合 6">
            <a:extLst>
              <a:ext uri="{FF2B5EF4-FFF2-40B4-BE49-F238E27FC236}">
                <a16:creationId xmlns:a16="http://schemas.microsoft.com/office/drawing/2014/main" xmlns="" id="{3AC870C5-E54D-40E7-9832-E1F7B951EAEB}"/>
              </a:ext>
            </a:extLst>
          </p:cNvPr>
          <p:cNvGrpSpPr/>
          <p:nvPr/>
        </p:nvGrpSpPr>
        <p:grpSpPr>
          <a:xfrm>
            <a:off x="4451348" y="1437517"/>
            <a:ext cx="1099553" cy="1099553"/>
            <a:chOff x="2367233" y="918448"/>
            <a:chExt cx="1099553" cy="1099553"/>
          </a:xfrm>
        </p:grpSpPr>
        <p:sp>
          <p:nvSpPr>
            <p:cNvPr id="8" name="椭圆 7">
              <a:extLst>
                <a:ext uri="{FF2B5EF4-FFF2-40B4-BE49-F238E27FC236}">
                  <a16:creationId xmlns:a16="http://schemas.microsoft.com/office/drawing/2014/main" xmlns="" id="{C850C9F5-128A-42FD-80EE-D685BD368FED}"/>
                </a:ext>
              </a:extLst>
            </p:cNvPr>
            <p:cNvSpPr/>
            <p:nvPr/>
          </p:nvSpPr>
          <p:spPr>
            <a:xfrm>
              <a:off x="2367233" y="918448"/>
              <a:ext cx="1099553" cy="1099553"/>
            </a:xfrm>
            <a:prstGeom prst="ellipse">
              <a:avLst/>
            </a:prstGeom>
            <a:solidFill>
              <a:srgbClr val="B4C0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sp>
          <p:nvSpPr>
            <p:cNvPr id="9" name="KSO_Shape">
              <a:extLst>
                <a:ext uri="{FF2B5EF4-FFF2-40B4-BE49-F238E27FC236}">
                  <a16:creationId xmlns:a16="http://schemas.microsoft.com/office/drawing/2014/main" xmlns="" id="{434C9419-34F6-4BAB-8EAD-CD5970EFB3DC}"/>
                </a:ext>
              </a:extLst>
            </p:cNvPr>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bg1">
                    <a:lumMod val="50000"/>
                  </a:schemeClr>
                </a:solidFill>
                <a:latin typeface="微软雅黑" pitchFamily="34" charset="-122"/>
                <a:ea typeface="微软雅黑" pitchFamily="34" charset="-122"/>
              </a:endParaRPr>
            </a:p>
          </p:txBody>
        </p:sp>
      </p:grpSp>
      <p:grpSp>
        <p:nvGrpSpPr>
          <p:cNvPr id="10" name="组合 9">
            <a:extLst>
              <a:ext uri="{FF2B5EF4-FFF2-40B4-BE49-F238E27FC236}">
                <a16:creationId xmlns:a16="http://schemas.microsoft.com/office/drawing/2014/main" xmlns="" id="{428BA1E7-47C8-4A5F-90DF-6CE47BAC3109}"/>
              </a:ext>
            </a:extLst>
          </p:cNvPr>
          <p:cNvGrpSpPr/>
          <p:nvPr/>
        </p:nvGrpSpPr>
        <p:grpSpPr>
          <a:xfrm>
            <a:off x="3944904" y="2755872"/>
            <a:ext cx="1099553" cy="1099553"/>
            <a:chOff x="1860789" y="2236803"/>
            <a:chExt cx="1099553" cy="1099553"/>
          </a:xfrm>
        </p:grpSpPr>
        <p:sp>
          <p:nvSpPr>
            <p:cNvPr id="11" name="椭圆 10">
              <a:extLst>
                <a:ext uri="{FF2B5EF4-FFF2-40B4-BE49-F238E27FC236}">
                  <a16:creationId xmlns:a16="http://schemas.microsoft.com/office/drawing/2014/main" xmlns="" id="{FA5844EA-A7F7-4530-B01D-AB5021D9D596}"/>
                </a:ext>
              </a:extLst>
            </p:cNvPr>
            <p:cNvSpPr/>
            <p:nvPr/>
          </p:nvSpPr>
          <p:spPr>
            <a:xfrm>
              <a:off x="1860789" y="2236803"/>
              <a:ext cx="1099553" cy="1099553"/>
            </a:xfrm>
            <a:prstGeom prst="ellipse">
              <a:avLst/>
            </a:prstGeom>
            <a:solidFill>
              <a:srgbClr val="F4D0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itchFamily="34" charset="-122"/>
                <a:ea typeface="微软雅黑" pitchFamily="34" charset="-122"/>
              </a:endParaRPr>
            </a:p>
          </p:txBody>
        </p:sp>
        <p:sp>
          <p:nvSpPr>
            <p:cNvPr id="12" name="KSO_Shape">
              <a:extLst>
                <a:ext uri="{FF2B5EF4-FFF2-40B4-BE49-F238E27FC236}">
                  <a16:creationId xmlns:a16="http://schemas.microsoft.com/office/drawing/2014/main" xmlns="" id="{CDBA3B1D-F093-41B4-A8CE-F9629C474D47}"/>
                </a:ext>
              </a:extLst>
            </p:cNvPr>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bg1">
                    <a:lumMod val="50000"/>
                  </a:schemeClr>
                </a:solidFill>
                <a:latin typeface="微软雅黑" pitchFamily="34" charset="-122"/>
                <a:ea typeface="微软雅黑" pitchFamily="34" charset="-122"/>
              </a:endParaRPr>
            </a:p>
          </p:txBody>
        </p:sp>
      </p:grpSp>
      <p:grpSp>
        <p:nvGrpSpPr>
          <p:cNvPr id="13" name="组合 12">
            <a:extLst>
              <a:ext uri="{FF2B5EF4-FFF2-40B4-BE49-F238E27FC236}">
                <a16:creationId xmlns:a16="http://schemas.microsoft.com/office/drawing/2014/main" xmlns="" id="{1E6D250F-B228-49FC-8FE4-392D640941D4}"/>
              </a:ext>
            </a:extLst>
          </p:cNvPr>
          <p:cNvGrpSpPr/>
          <p:nvPr/>
        </p:nvGrpSpPr>
        <p:grpSpPr>
          <a:xfrm>
            <a:off x="4592976" y="3980008"/>
            <a:ext cx="1099553" cy="1099553"/>
            <a:chOff x="2508861" y="3460939"/>
            <a:chExt cx="1099553" cy="1099553"/>
          </a:xfrm>
        </p:grpSpPr>
        <p:sp>
          <p:nvSpPr>
            <p:cNvPr id="14" name="椭圆 13">
              <a:extLst>
                <a:ext uri="{FF2B5EF4-FFF2-40B4-BE49-F238E27FC236}">
                  <a16:creationId xmlns:a16="http://schemas.microsoft.com/office/drawing/2014/main" xmlns="" id="{7D19C943-CFED-4AC9-A7DD-252601167B74}"/>
                </a:ext>
              </a:extLst>
            </p:cNvPr>
            <p:cNvSpPr/>
            <p:nvPr/>
          </p:nvSpPr>
          <p:spPr>
            <a:xfrm>
              <a:off x="2508861" y="3460939"/>
              <a:ext cx="1099553" cy="1099553"/>
            </a:xfrm>
            <a:prstGeom prst="ellipse">
              <a:avLst/>
            </a:prstGeom>
            <a:solidFill>
              <a:srgbClr val="B4C0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itchFamily="34" charset="-122"/>
                <a:ea typeface="微软雅黑" pitchFamily="34" charset="-122"/>
              </a:endParaRPr>
            </a:p>
          </p:txBody>
        </p:sp>
        <p:sp>
          <p:nvSpPr>
            <p:cNvPr id="15" name="KSO_Shape">
              <a:extLst>
                <a:ext uri="{FF2B5EF4-FFF2-40B4-BE49-F238E27FC236}">
                  <a16:creationId xmlns:a16="http://schemas.microsoft.com/office/drawing/2014/main" xmlns="" id="{837EA64F-A4D0-4A1B-B6F0-8664C8EDD795}"/>
                </a:ext>
              </a:extLst>
            </p:cNvPr>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bg1">
                    <a:lumMod val="50000"/>
                  </a:schemeClr>
                </a:solidFill>
                <a:latin typeface="微软雅黑" pitchFamily="34" charset="-122"/>
                <a:ea typeface="微软雅黑" pitchFamily="34" charset="-122"/>
              </a:endParaRPr>
            </a:p>
          </p:txBody>
        </p:sp>
      </p:grpSp>
      <p:sp>
        <p:nvSpPr>
          <p:cNvPr id="16" name="TextBox 32">
            <a:extLst>
              <a:ext uri="{FF2B5EF4-FFF2-40B4-BE49-F238E27FC236}">
                <a16:creationId xmlns:a16="http://schemas.microsoft.com/office/drawing/2014/main" xmlns="" id="{2712D180-55DA-477B-945F-E1191A899F2A}"/>
              </a:ext>
            </a:extLst>
          </p:cNvPr>
          <p:cNvSpPr txBox="1"/>
          <p:nvPr/>
        </p:nvSpPr>
        <p:spPr>
          <a:xfrm>
            <a:off x="7667216" y="1773396"/>
            <a:ext cx="1347576" cy="2953116"/>
          </a:xfrm>
          <a:prstGeom prst="rect">
            <a:avLst/>
          </a:prstGeom>
          <a:noFill/>
          <a:ln>
            <a:noFill/>
          </a:ln>
        </p:spPr>
        <p:txBody>
          <a:bodyPr wrap="square" rtlCol="0">
            <a:spAutoFit/>
          </a:bodyPr>
          <a:lstStyle/>
          <a:p>
            <a:pPr>
              <a:lnSpc>
                <a:spcPct val="130000"/>
              </a:lnSpc>
              <a:defRPr/>
            </a:pPr>
            <a:r>
              <a:rPr lang="zh-CN" altLang="en-US" sz="1100" dirty="0">
                <a:solidFill>
                  <a:schemeClr val="bg1">
                    <a:lumMod val="50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bg1">
                    <a:lumMod val="50000"/>
                  </a:schemeClr>
                </a:solidFill>
                <a:latin typeface="微软雅黑" pitchFamily="34" charset="-122"/>
                <a:ea typeface="微软雅黑" pitchFamily="34" charset="-122"/>
              </a:rPr>
              <a:t>……</a:t>
            </a:r>
          </a:p>
          <a:p>
            <a:pPr>
              <a:lnSpc>
                <a:spcPct val="130000"/>
              </a:lnSpc>
              <a:defRPr/>
            </a:pPr>
            <a:endParaRPr lang="en-US" altLang="zh-CN" sz="1100" dirty="0">
              <a:solidFill>
                <a:schemeClr val="bg1">
                  <a:lumMod val="50000"/>
                </a:schemeClr>
              </a:solidFill>
              <a:latin typeface="微软雅黑" pitchFamily="34" charset="-122"/>
              <a:ea typeface="微软雅黑" pitchFamily="34" charset="-122"/>
            </a:endParaRPr>
          </a:p>
          <a:p>
            <a:pPr>
              <a:lnSpc>
                <a:spcPct val="130000"/>
              </a:lnSpc>
              <a:defRPr/>
            </a:pPr>
            <a:r>
              <a:rPr lang="zh-CN" altLang="en-US" sz="1100" dirty="0">
                <a:solidFill>
                  <a:schemeClr val="bg1">
                    <a:lumMod val="50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bg1">
                    <a:lumMod val="50000"/>
                  </a:schemeClr>
                </a:solidFill>
                <a:latin typeface="微软雅黑" pitchFamily="34" charset="-122"/>
                <a:ea typeface="微软雅黑" pitchFamily="34" charset="-122"/>
              </a:rPr>
              <a:t>……</a:t>
            </a:r>
          </a:p>
        </p:txBody>
      </p:sp>
      <p:sp>
        <p:nvSpPr>
          <p:cNvPr id="17" name="TextBox 33">
            <a:extLst>
              <a:ext uri="{FF2B5EF4-FFF2-40B4-BE49-F238E27FC236}">
                <a16:creationId xmlns:a16="http://schemas.microsoft.com/office/drawing/2014/main" xmlns="" id="{F5C738FF-AE91-4C88-A939-8FE27D97DEA4}"/>
              </a:ext>
            </a:extLst>
          </p:cNvPr>
          <p:cNvSpPr txBox="1"/>
          <p:nvPr/>
        </p:nvSpPr>
        <p:spPr>
          <a:xfrm>
            <a:off x="3252781" y="1771849"/>
            <a:ext cx="1036867" cy="215444"/>
          </a:xfrm>
          <a:prstGeom prst="rect">
            <a:avLst/>
          </a:prstGeom>
          <a:noFill/>
        </p:spPr>
        <p:txBody>
          <a:bodyPr wrap="square" lIns="0" tIns="0" rIns="0" bIns="0" rtlCol="0">
            <a:spAutoFit/>
          </a:bodyPr>
          <a:lstStyle/>
          <a:p>
            <a:pPr algn="ctr"/>
            <a:r>
              <a:rPr lang="zh-CN" altLang="en-US" sz="1400" b="1" dirty="0">
                <a:solidFill>
                  <a:schemeClr val="bg1">
                    <a:lumMod val="50000"/>
                  </a:schemeClr>
                </a:solidFill>
                <a:latin typeface="微软雅黑" pitchFamily="34" charset="-122"/>
                <a:ea typeface="微软雅黑" pitchFamily="34" charset="-122"/>
              </a:rPr>
              <a:t>添加标题</a:t>
            </a:r>
          </a:p>
        </p:txBody>
      </p:sp>
      <p:sp>
        <p:nvSpPr>
          <p:cNvPr id="18" name="TextBox 34">
            <a:extLst>
              <a:ext uri="{FF2B5EF4-FFF2-40B4-BE49-F238E27FC236}">
                <a16:creationId xmlns:a16="http://schemas.microsoft.com/office/drawing/2014/main" xmlns="" id="{376BF880-E2F1-4BF2-B7A2-36EBD689AEE2}"/>
              </a:ext>
            </a:extLst>
          </p:cNvPr>
          <p:cNvSpPr txBox="1"/>
          <p:nvPr/>
        </p:nvSpPr>
        <p:spPr>
          <a:xfrm>
            <a:off x="2616478" y="2091139"/>
            <a:ext cx="1620121" cy="338554"/>
          </a:xfrm>
          <a:prstGeom prst="rect">
            <a:avLst/>
          </a:prstGeom>
          <a:noFill/>
        </p:spPr>
        <p:txBody>
          <a:bodyPr wrap="square" lIns="0" tIns="0" rIns="0" bIns="0" rtlCol="0">
            <a:spAutoFit/>
          </a:bodyPr>
          <a:lstStyle/>
          <a:p>
            <a:pPr algn="ctr"/>
            <a:r>
              <a:rPr lang="zh-CN" altLang="en-US" sz="1100" dirty="0">
                <a:solidFill>
                  <a:schemeClr val="bg1">
                    <a:lumMod val="50000"/>
                  </a:schemeClr>
                </a:solidFill>
                <a:latin typeface="微软雅黑" pitchFamily="34" charset="-122"/>
                <a:ea typeface="微软雅黑" pitchFamily="34" charset="-122"/>
              </a:rPr>
              <a:t>单击此处添加文本内容</a:t>
            </a:r>
            <a:endParaRPr lang="en-US" altLang="zh-CN" sz="1100" dirty="0">
              <a:solidFill>
                <a:schemeClr val="bg1">
                  <a:lumMod val="50000"/>
                </a:schemeClr>
              </a:solidFill>
              <a:latin typeface="微软雅黑" pitchFamily="34" charset="-122"/>
              <a:ea typeface="微软雅黑" pitchFamily="34" charset="-122"/>
            </a:endParaRPr>
          </a:p>
          <a:p>
            <a:pPr algn="ctr"/>
            <a:r>
              <a:rPr lang="zh-CN" altLang="en-US" sz="1100" dirty="0">
                <a:solidFill>
                  <a:schemeClr val="bg1">
                    <a:lumMod val="50000"/>
                  </a:schemeClr>
                </a:solidFill>
                <a:latin typeface="微软雅黑" pitchFamily="34" charset="-122"/>
                <a:ea typeface="微软雅黑" pitchFamily="34" charset="-122"/>
              </a:rPr>
              <a:t>单击此处添加文本内容</a:t>
            </a:r>
          </a:p>
        </p:txBody>
      </p:sp>
      <p:sp>
        <p:nvSpPr>
          <p:cNvPr id="19" name="TextBox 35">
            <a:extLst>
              <a:ext uri="{FF2B5EF4-FFF2-40B4-BE49-F238E27FC236}">
                <a16:creationId xmlns:a16="http://schemas.microsoft.com/office/drawing/2014/main" xmlns="" id="{A01110E8-0396-425E-94AD-5BAFC860D6B6}"/>
              </a:ext>
            </a:extLst>
          </p:cNvPr>
          <p:cNvSpPr txBox="1"/>
          <p:nvPr/>
        </p:nvSpPr>
        <p:spPr>
          <a:xfrm>
            <a:off x="2801085" y="3016423"/>
            <a:ext cx="1331318" cy="215444"/>
          </a:xfrm>
          <a:prstGeom prst="rect">
            <a:avLst/>
          </a:prstGeom>
          <a:noFill/>
        </p:spPr>
        <p:txBody>
          <a:bodyPr wrap="square" lIns="0" tIns="0" rIns="0" bIns="0" rtlCol="0">
            <a:spAutoFit/>
          </a:bodyPr>
          <a:lstStyle/>
          <a:p>
            <a:pPr algn="ctr"/>
            <a:r>
              <a:rPr lang="zh-CN" altLang="en-US" sz="1400" b="1" dirty="0">
                <a:solidFill>
                  <a:schemeClr val="bg1">
                    <a:lumMod val="50000"/>
                  </a:schemeClr>
                </a:solidFill>
                <a:latin typeface="微软雅黑" pitchFamily="34" charset="-122"/>
                <a:ea typeface="微软雅黑" pitchFamily="34" charset="-122"/>
              </a:rPr>
              <a:t>添加标题</a:t>
            </a:r>
          </a:p>
        </p:txBody>
      </p:sp>
      <p:sp>
        <p:nvSpPr>
          <p:cNvPr id="20" name="TextBox 36">
            <a:extLst>
              <a:ext uri="{FF2B5EF4-FFF2-40B4-BE49-F238E27FC236}">
                <a16:creationId xmlns:a16="http://schemas.microsoft.com/office/drawing/2014/main" xmlns="" id="{89ECA72C-79ED-4825-B305-E2C9A9E7ED85}"/>
              </a:ext>
            </a:extLst>
          </p:cNvPr>
          <p:cNvSpPr txBox="1"/>
          <p:nvPr/>
        </p:nvSpPr>
        <p:spPr>
          <a:xfrm>
            <a:off x="2390056" y="3358000"/>
            <a:ext cx="1464936" cy="338554"/>
          </a:xfrm>
          <a:prstGeom prst="rect">
            <a:avLst/>
          </a:prstGeom>
          <a:noFill/>
        </p:spPr>
        <p:txBody>
          <a:bodyPr wrap="square" lIns="0" tIns="0" rIns="0" bIns="0" rtlCol="0">
            <a:spAutoFit/>
          </a:bodyPr>
          <a:lstStyle/>
          <a:p>
            <a:pPr algn="ctr"/>
            <a:r>
              <a:rPr lang="zh-CN" altLang="en-US" sz="1100" dirty="0">
                <a:solidFill>
                  <a:schemeClr val="bg1">
                    <a:lumMod val="50000"/>
                  </a:schemeClr>
                </a:solidFill>
                <a:latin typeface="微软雅黑" pitchFamily="34" charset="-122"/>
                <a:ea typeface="微软雅黑" pitchFamily="34" charset="-122"/>
              </a:rPr>
              <a:t>单击此处添加文本内容</a:t>
            </a:r>
            <a:endParaRPr lang="en-US" altLang="zh-CN" sz="1100" dirty="0">
              <a:solidFill>
                <a:schemeClr val="bg1">
                  <a:lumMod val="50000"/>
                </a:schemeClr>
              </a:solidFill>
              <a:latin typeface="微软雅黑" pitchFamily="34" charset="-122"/>
              <a:ea typeface="微软雅黑" pitchFamily="34" charset="-122"/>
            </a:endParaRPr>
          </a:p>
          <a:p>
            <a:pPr algn="ctr"/>
            <a:r>
              <a:rPr lang="zh-CN" altLang="en-US" sz="1100" dirty="0">
                <a:solidFill>
                  <a:schemeClr val="bg1">
                    <a:lumMod val="50000"/>
                  </a:schemeClr>
                </a:solidFill>
                <a:latin typeface="微软雅黑" pitchFamily="34" charset="-122"/>
                <a:ea typeface="微软雅黑" pitchFamily="34" charset="-122"/>
              </a:rPr>
              <a:t>单击此处添加文本内容</a:t>
            </a:r>
          </a:p>
        </p:txBody>
      </p:sp>
      <p:sp>
        <p:nvSpPr>
          <p:cNvPr id="21" name="TextBox 37">
            <a:extLst>
              <a:ext uri="{FF2B5EF4-FFF2-40B4-BE49-F238E27FC236}">
                <a16:creationId xmlns:a16="http://schemas.microsoft.com/office/drawing/2014/main" xmlns="" id="{DF06D4C2-5ACC-4AAB-A562-5797F1535CC3}"/>
              </a:ext>
            </a:extLst>
          </p:cNvPr>
          <p:cNvSpPr txBox="1"/>
          <p:nvPr/>
        </p:nvSpPr>
        <p:spPr>
          <a:xfrm>
            <a:off x="3455798" y="4456583"/>
            <a:ext cx="1166506" cy="215444"/>
          </a:xfrm>
          <a:prstGeom prst="rect">
            <a:avLst/>
          </a:prstGeom>
          <a:noFill/>
        </p:spPr>
        <p:txBody>
          <a:bodyPr wrap="square" lIns="0" tIns="0" rIns="0" bIns="0" rtlCol="0">
            <a:spAutoFit/>
          </a:bodyPr>
          <a:lstStyle/>
          <a:p>
            <a:pPr algn="ctr"/>
            <a:r>
              <a:rPr lang="zh-CN" altLang="en-US" sz="1400" b="1" dirty="0">
                <a:solidFill>
                  <a:schemeClr val="bg1">
                    <a:lumMod val="50000"/>
                  </a:schemeClr>
                </a:solidFill>
                <a:latin typeface="微软雅黑" pitchFamily="34" charset="-122"/>
                <a:ea typeface="微软雅黑" pitchFamily="34" charset="-122"/>
              </a:rPr>
              <a:t>添加标题</a:t>
            </a:r>
          </a:p>
        </p:txBody>
      </p:sp>
      <p:sp>
        <p:nvSpPr>
          <p:cNvPr id="22" name="TextBox 38">
            <a:extLst>
              <a:ext uri="{FF2B5EF4-FFF2-40B4-BE49-F238E27FC236}">
                <a16:creationId xmlns:a16="http://schemas.microsoft.com/office/drawing/2014/main" xmlns="" id="{71975BC1-D81C-412B-8697-A048AE0CC0F1}"/>
              </a:ext>
            </a:extLst>
          </p:cNvPr>
          <p:cNvSpPr txBox="1"/>
          <p:nvPr/>
        </p:nvSpPr>
        <p:spPr>
          <a:xfrm>
            <a:off x="2930723" y="4786996"/>
            <a:ext cx="1576351" cy="338554"/>
          </a:xfrm>
          <a:prstGeom prst="rect">
            <a:avLst/>
          </a:prstGeom>
          <a:noFill/>
        </p:spPr>
        <p:txBody>
          <a:bodyPr wrap="square" lIns="0" tIns="0" rIns="0" bIns="0" rtlCol="0">
            <a:spAutoFit/>
          </a:bodyPr>
          <a:lstStyle/>
          <a:p>
            <a:pPr algn="ctr"/>
            <a:r>
              <a:rPr lang="zh-CN" altLang="en-US" sz="1100" dirty="0">
                <a:solidFill>
                  <a:schemeClr val="bg1">
                    <a:lumMod val="50000"/>
                  </a:schemeClr>
                </a:solidFill>
                <a:latin typeface="微软雅黑" pitchFamily="34" charset="-122"/>
                <a:ea typeface="微软雅黑" pitchFamily="34" charset="-122"/>
              </a:rPr>
              <a:t>单击此处添加文本内容</a:t>
            </a:r>
            <a:endParaRPr lang="en-US" altLang="zh-CN" sz="1100" dirty="0">
              <a:solidFill>
                <a:schemeClr val="bg1">
                  <a:lumMod val="50000"/>
                </a:schemeClr>
              </a:solidFill>
              <a:latin typeface="微软雅黑" pitchFamily="34" charset="-122"/>
              <a:ea typeface="微软雅黑" pitchFamily="34" charset="-122"/>
            </a:endParaRPr>
          </a:p>
          <a:p>
            <a:pPr algn="ctr"/>
            <a:r>
              <a:rPr lang="zh-CN" altLang="en-US" sz="1100" dirty="0">
                <a:solidFill>
                  <a:schemeClr val="bg1">
                    <a:lumMod val="50000"/>
                  </a:schemeClr>
                </a:solidFill>
                <a:latin typeface="微软雅黑" pitchFamily="34" charset="-122"/>
                <a:ea typeface="微软雅黑" pitchFamily="34" charset="-122"/>
              </a:rPr>
              <a:t>单击此处添加文本内容</a:t>
            </a:r>
          </a:p>
        </p:txBody>
      </p:sp>
      <p:sp>
        <p:nvSpPr>
          <p:cNvPr id="23" name="TextBox 39">
            <a:extLst>
              <a:ext uri="{FF2B5EF4-FFF2-40B4-BE49-F238E27FC236}">
                <a16:creationId xmlns:a16="http://schemas.microsoft.com/office/drawing/2014/main" xmlns="" id="{BF116530-5597-4B8F-B6C7-85C549F4D511}"/>
              </a:ext>
            </a:extLst>
          </p:cNvPr>
          <p:cNvSpPr txBox="1"/>
          <p:nvPr/>
        </p:nvSpPr>
        <p:spPr>
          <a:xfrm>
            <a:off x="6582848" y="3008678"/>
            <a:ext cx="1036867"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5402919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4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right)">
                                          <p:cBhvr>
                                            <p:cTn id="22" dur="500"/>
                                            <p:tgtEl>
                                              <p:spTgt spid="4"/>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up)">
                                          <p:cBhvr>
                                            <p:cTn id="42" dur="500"/>
                                            <p:tgtEl>
                                              <p:spTgt spid="2"/>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down)">
                                          <p:cBhvr>
                                            <p:cTn id="46" dur="290">
                                              <p:stCondLst>
                                                <p:cond delay="0"/>
                                              </p:stCondLst>
                                            </p:cTn>
                                            <p:tgtEl>
                                              <p:spTgt spid="17"/>
                                            </p:tgtEl>
                                          </p:cBhvr>
                                        </p:animEffect>
                                        <p:anim calcmode="lin" valueType="num">
                                          <p:cBhvr>
                                            <p:cTn id="47"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52" dur="13">
                                              <p:stCondLst>
                                                <p:cond delay="325"/>
                                              </p:stCondLst>
                                            </p:cTn>
                                            <p:tgtEl>
                                              <p:spTgt spid="17"/>
                                            </p:tgtEl>
                                          </p:cBhvr>
                                          <p:to x="100000" y="60000"/>
                                        </p:animScale>
                                        <p:animScale>
                                          <p:cBhvr>
                                            <p:cTn id="53" dur="83" decel="50000">
                                              <p:stCondLst>
                                                <p:cond delay="338"/>
                                              </p:stCondLst>
                                            </p:cTn>
                                            <p:tgtEl>
                                              <p:spTgt spid="17"/>
                                            </p:tgtEl>
                                          </p:cBhvr>
                                          <p:to x="100000" y="100000"/>
                                        </p:animScale>
                                        <p:animScale>
                                          <p:cBhvr>
                                            <p:cTn id="54" dur="13">
                                              <p:stCondLst>
                                                <p:cond delay="656"/>
                                              </p:stCondLst>
                                            </p:cTn>
                                            <p:tgtEl>
                                              <p:spTgt spid="17"/>
                                            </p:tgtEl>
                                          </p:cBhvr>
                                          <p:to x="100000" y="80000"/>
                                        </p:animScale>
                                        <p:animScale>
                                          <p:cBhvr>
                                            <p:cTn id="55" dur="83" decel="50000">
                                              <p:stCondLst>
                                                <p:cond delay="669"/>
                                              </p:stCondLst>
                                            </p:cTn>
                                            <p:tgtEl>
                                              <p:spTgt spid="17"/>
                                            </p:tgtEl>
                                          </p:cBhvr>
                                          <p:to x="100000" y="100000"/>
                                        </p:animScale>
                                        <p:animScale>
                                          <p:cBhvr>
                                            <p:cTn id="56" dur="13">
                                              <p:stCondLst>
                                                <p:cond delay="821"/>
                                              </p:stCondLst>
                                            </p:cTn>
                                            <p:tgtEl>
                                              <p:spTgt spid="17"/>
                                            </p:tgtEl>
                                          </p:cBhvr>
                                          <p:to x="100000" y="90000"/>
                                        </p:animScale>
                                        <p:animScale>
                                          <p:cBhvr>
                                            <p:cTn id="57" dur="83" decel="50000">
                                              <p:stCondLst>
                                                <p:cond delay="834"/>
                                              </p:stCondLst>
                                            </p:cTn>
                                            <p:tgtEl>
                                              <p:spTgt spid="17"/>
                                            </p:tgtEl>
                                          </p:cBhvr>
                                          <p:to x="100000" y="100000"/>
                                        </p:animScale>
                                        <p:animScale>
                                          <p:cBhvr>
                                            <p:cTn id="58" dur="13">
                                              <p:stCondLst>
                                                <p:cond delay="904"/>
                                              </p:stCondLst>
                                            </p:cTn>
                                            <p:tgtEl>
                                              <p:spTgt spid="17"/>
                                            </p:tgtEl>
                                          </p:cBhvr>
                                          <p:to x="100000" y="95000"/>
                                        </p:animScale>
                                        <p:animScale>
                                          <p:cBhvr>
                                            <p:cTn id="59" dur="83" decel="50000">
                                              <p:stCondLst>
                                                <p:cond delay="917"/>
                                              </p:stCondLst>
                                            </p:cTn>
                                            <p:tgtEl>
                                              <p:spTgt spid="17"/>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290">
                                              <p:stCondLst>
                                                <p:cond delay="0"/>
                                              </p:stCondLst>
                                            </p:cTn>
                                            <p:tgtEl>
                                              <p:spTgt spid="18"/>
                                            </p:tgtEl>
                                          </p:cBhvr>
                                        </p:animEffect>
                                        <p:anim calcmode="lin" valueType="num">
                                          <p:cBhvr>
                                            <p:cTn id="63"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68" dur="13">
                                              <p:stCondLst>
                                                <p:cond delay="325"/>
                                              </p:stCondLst>
                                            </p:cTn>
                                            <p:tgtEl>
                                              <p:spTgt spid="18"/>
                                            </p:tgtEl>
                                          </p:cBhvr>
                                          <p:to x="100000" y="60000"/>
                                        </p:animScale>
                                        <p:animScale>
                                          <p:cBhvr>
                                            <p:cTn id="69" dur="83" decel="50000">
                                              <p:stCondLst>
                                                <p:cond delay="338"/>
                                              </p:stCondLst>
                                            </p:cTn>
                                            <p:tgtEl>
                                              <p:spTgt spid="18"/>
                                            </p:tgtEl>
                                          </p:cBhvr>
                                          <p:to x="100000" y="100000"/>
                                        </p:animScale>
                                        <p:animScale>
                                          <p:cBhvr>
                                            <p:cTn id="70" dur="13">
                                              <p:stCondLst>
                                                <p:cond delay="656"/>
                                              </p:stCondLst>
                                            </p:cTn>
                                            <p:tgtEl>
                                              <p:spTgt spid="18"/>
                                            </p:tgtEl>
                                          </p:cBhvr>
                                          <p:to x="100000" y="80000"/>
                                        </p:animScale>
                                        <p:animScale>
                                          <p:cBhvr>
                                            <p:cTn id="71" dur="83" decel="50000">
                                              <p:stCondLst>
                                                <p:cond delay="669"/>
                                              </p:stCondLst>
                                            </p:cTn>
                                            <p:tgtEl>
                                              <p:spTgt spid="18"/>
                                            </p:tgtEl>
                                          </p:cBhvr>
                                          <p:to x="100000" y="100000"/>
                                        </p:animScale>
                                        <p:animScale>
                                          <p:cBhvr>
                                            <p:cTn id="72" dur="13">
                                              <p:stCondLst>
                                                <p:cond delay="821"/>
                                              </p:stCondLst>
                                            </p:cTn>
                                            <p:tgtEl>
                                              <p:spTgt spid="18"/>
                                            </p:tgtEl>
                                          </p:cBhvr>
                                          <p:to x="100000" y="90000"/>
                                        </p:animScale>
                                        <p:animScale>
                                          <p:cBhvr>
                                            <p:cTn id="73" dur="83" decel="50000">
                                              <p:stCondLst>
                                                <p:cond delay="834"/>
                                              </p:stCondLst>
                                            </p:cTn>
                                            <p:tgtEl>
                                              <p:spTgt spid="18"/>
                                            </p:tgtEl>
                                          </p:cBhvr>
                                          <p:to x="100000" y="100000"/>
                                        </p:animScale>
                                        <p:animScale>
                                          <p:cBhvr>
                                            <p:cTn id="74" dur="13">
                                              <p:stCondLst>
                                                <p:cond delay="904"/>
                                              </p:stCondLst>
                                            </p:cTn>
                                            <p:tgtEl>
                                              <p:spTgt spid="18"/>
                                            </p:tgtEl>
                                          </p:cBhvr>
                                          <p:to x="100000" y="95000"/>
                                        </p:animScale>
                                        <p:animScale>
                                          <p:cBhvr>
                                            <p:cTn id="75" dur="83" decel="50000">
                                              <p:stCondLst>
                                                <p:cond delay="917"/>
                                              </p:stCondLst>
                                            </p:cTn>
                                            <p:tgtEl>
                                              <p:spTgt spid="18"/>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19"/>
                                            </p:tgtEl>
                                            <p:attrNameLst>
                                              <p:attrName>style.visibility</p:attrName>
                                            </p:attrNameLst>
                                          </p:cBhvr>
                                          <p:to>
                                            <p:strVal val="visible"/>
                                          </p:to>
                                        </p:set>
                                        <p:animEffect transition="in" filter="wipe(down)">
                                          <p:cBhvr>
                                            <p:cTn id="78" dur="290">
                                              <p:stCondLst>
                                                <p:cond delay="0"/>
                                              </p:stCondLst>
                                            </p:cTn>
                                            <p:tgtEl>
                                              <p:spTgt spid="19"/>
                                            </p:tgtEl>
                                          </p:cBhvr>
                                        </p:animEffect>
                                        <p:anim calcmode="lin" valueType="num">
                                          <p:cBhvr>
                                            <p:cTn id="79"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84" dur="13">
                                              <p:stCondLst>
                                                <p:cond delay="325"/>
                                              </p:stCondLst>
                                            </p:cTn>
                                            <p:tgtEl>
                                              <p:spTgt spid="19"/>
                                            </p:tgtEl>
                                          </p:cBhvr>
                                          <p:to x="100000" y="60000"/>
                                        </p:animScale>
                                        <p:animScale>
                                          <p:cBhvr>
                                            <p:cTn id="85" dur="83" decel="50000">
                                              <p:stCondLst>
                                                <p:cond delay="338"/>
                                              </p:stCondLst>
                                            </p:cTn>
                                            <p:tgtEl>
                                              <p:spTgt spid="19"/>
                                            </p:tgtEl>
                                          </p:cBhvr>
                                          <p:to x="100000" y="100000"/>
                                        </p:animScale>
                                        <p:animScale>
                                          <p:cBhvr>
                                            <p:cTn id="86" dur="13">
                                              <p:stCondLst>
                                                <p:cond delay="656"/>
                                              </p:stCondLst>
                                            </p:cTn>
                                            <p:tgtEl>
                                              <p:spTgt spid="19"/>
                                            </p:tgtEl>
                                          </p:cBhvr>
                                          <p:to x="100000" y="80000"/>
                                        </p:animScale>
                                        <p:animScale>
                                          <p:cBhvr>
                                            <p:cTn id="87" dur="83" decel="50000">
                                              <p:stCondLst>
                                                <p:cond delay="669"/>
                                              </p:stCondLst>
                                            </p:cTn>
                                            <p:tgtEl>
                                              <p:spTgt spid="19"/>
                                            </p:tgtEl>
                                          </p:cBhvr>
                                          <p:to x="100000" y="100000"/>
                                        </p:animScale>
                                        <p:animScale>
                                          <p:cBhvr>
                                            <p:cTn id="88" dur="13">
                                              <p:stCondLst>
                                                <p:cond delay="821"/>
                                              </p:stCondLst>
                                            </p:cTn>
                                            <p:tgtEl>
                                              <p:spTgt spid="19"/>
                                            </p:tgtEl>
                                          </p:cBhvr>
                                          <p:to x="100000" y="90000"/>
                                        </p:animScale>
                                        <p:animScale>
                                          <p:cBhvr>
                                            <p:cTn id="89" dur="83" decel="50000">
                                              <p:stCondLst>
                                                <p:cond delay="834"/>
                                              </p:stCondLst>
                                            </p:cTn>
                                            <p:tgtEl>
                                              <p:spTgt spid="19"/>
                                            </p:tgtEl>
                                          </p:cBhvr>
                                          <p:to x="100000" y="100000"/>
                                        </p:animScale>
                                        <p:animScale>
                                          <p:cBhvr>
                                            <p:cTn id="90" dur="13">
                                              <p:stCondLst>
                                                <p:cond delay="904"/>
                                              </p:stCondLst>
                                            </p:cTn>
                                            <p:tgtEl>
                                              <p:spTgt spid="19"/>
                                            </p:tgtEl>
                                          </p:cBhvr>
                                          <p:to x="100000" y="95000"/>
                                        </p:animScale>
                                        <p:animScale>
                                          <p:cBhvr>
                                            <p:cTn id="91" dur="83" decel="50000">
                                              <p:stCondLst>
                                                <p:cond delay="917"/>
                                              </p:stCondLst>
                                            </p:cTn>
                                            <p:tgtEl>
                                              <p:spTgt spid="19"/>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0"/>
                                            </p:tgtEl>
                                            <p:attrNameLst>
                                              <p:attrName>style.visibility</p:attrName>
                                            </p:attrNameLst>
                                          </p:cBhvr>
                                          <p:to>
                                            <p:strVal val="visible"/>
                                          </p:to>
                                        </p:set>
                                        <p:animEffect transition="in" filter="wipe(down)">
                                          <p:cBhvr>
                                            <p:cTn id="94" dur="290">
                                              <p:stCondLst>
                                                <p:cond delay="0"/>
                                              </p:stCondLst>
                                            </p:cTn>
                                            <p:tgtEl>
                                              <p:spTgt spid="20"/>
                                            </p:tgtEl>
                                          </p:cBhvr>
                                        </p:animEffect>
                                        <p:anim calcmode="lin" valueType="num">
                                          <p:cBhvr>
                                            <p:cTn id="95"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100" dur="13">
                                              <p:stCondLst>
                                                <p:cond delay="325"/>
                                              </p:stCondLst>
                                            </p:cTn>
                                            <p:tgtEl>
                                              <p:spTgt spid="20"/>
                                            </p:tgtEl>
                                          </p:cBhvr>
                                          <p:to x="100000" y="60000"/>
                                        </p:animScale>
                                        <p:animScale>
                                          <p:cBhvr>
                                            <p:cTn id="101" dur="83" decel="50000">
                                              <p:stCondLst>
                                                <p:cond delay="338"/>
                                              </p:stCondLst>
                                            </p:cTn>
                                            <p:tgtEl>
                                              <p:spTgt spid="20"/>
                                            </p:tgtEl>
                                          </p:cBhvr>
                                          <p:to x="100000" y="100000"/>
                                        </p:animScale>
                                        <p:animScale>
                                          <p:cBhvr>
                                            <p:cTn id="102" dur="13">
                                              <p:stCondLst>
                                                <p:cond delay="656"/>
                                              </p:stCondLst>
                                            </p:cTn>
                                            <p:tgtEl>
                                              <p:spTgt spid="20"/>
                                            </p:tgtEl>
                                          </p:cBhvr>
                                          <p:to x="100000" y="80000"/>
                                        </p:animScale>
                                        <p:animScale>
                                          <p:cBhvr>
                                            <p:cTn id="103" dur="83" decel="50000">
                                              <p:stCondLst>
                                                <p:cond delay="669"/>
                                              </p:stCondLst>
                                            </p:cTn>
                                            <p:tgtEl>
                                              <p:spTgt spid="20"/>
                                            </p:tgtEl>
                                          </p:cBhvr>
                                          <p:to x="100000" y="100000"/>
                                        </p:animScale>
                                        <p:animScale>
                                          <p:cBhvr>
                                            <p:cTn id="104" dur="13">
                                              <p:stCondLst>
                                                <p:cond delay="821"/>
                                              </p:stCondLst>
                                            </p:cTn>
                                            <p:tgtEl>
                                              <p:spTgt spid="20"/>
                                            </p:tgtEl>
                                          </p:cBhvr>
                                          <p:to x="100000" y="90000"/>
                                        </p:animScale>
                                        <p:animScale>
                                          <p:cBhvr>
                                            <p:cTn id="105" dur="83" decel="50000">
                                              <p:stCondLst>
                                                <p:cond delay="834"/>
                                              </p:stCondLst>
                                            </p:cTn>
                                            <p:tgtEl>
                                              <p:spTgt spid="20"/>
                                            </p:tgtEl>
                                          </p:cBhvr>
                                          <p:to x="100000" y="100000"/>
                                        </p:animScale>
                                        <p:animScale>
                                          <p:cBhvr>
                                            <p:cTn id="106" dur="13">
                                              <p:stCondLst>
                                                <p:cond delay="904"/>
                                              </p:stCondLst>
                                            </p:cTn>
                                            <p:tgtEl>
                                              <p:spTgt spid="20"/>
                                            </p:tgtEl>
                                          </p:cBhvr>
                                          <p:to x="100000" y="95000"/>
                                        </p:animScale>
                                        <p:animScale>
                                          <p:cBhvr>
                                            <p:cTn id="107" dur="83" decel="50000">
                                              <p:stCondLst>
                                                <p:cond delay="917"/>
                                              </p:stCondLst>
                                            </p:cTn>
                                            <p:tgtEl>
                                              <p:spTgt spid="20"/>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1"/>
                                            </p:tgtEl>
                                            <p:attrNameLst>
                                              <p:attrName>style.visibility</p:attrName>
                                            </p:attrNameLst>
                                          </p:cBhvr>
                                          <p:to>
                                            <p:strVal val="visible"/>
                                          </p:to>
                                        </p:set>
                                        <p:animEffect transition="in" filter="wipe(down)">
                                          <p:cBhvr>
                                            <p:cTn id="110" dur="290">
                                              <p:stCondLst>
                                                <p:cond delay="0"/>
                                              </p:stCondLst>
                                            </p:cTn>
                                            <p:tgtEl>
                                              <p:spTgt spid="21"/>
                                            </p:tgtEl>
                                          </p:cBhvr>
                                        </p:animEffect>
                                        <p:anim calcmode="lin" valueType="num">
                                          <p:cBhvr>
                                            <p:cTn id="111"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116" dur="13">
                                              <p:stCondLst>
                                                <p:cond delay="325"/>
                                              </p:stCondLst>
                                            </p:cTn>
                                            <p:tgtEl>
                                              <p:spTgt spid="21"/>
                                            </p:tgtEl>
                                          </p:cBhvr>
                                          <p:to x="100000" y="60000"/>
                                        </p:animScale>
                                        <p:animScale>
                                          <p:cBhvr>
                                            <p:cTn id="117" dur="83" decel="50000">
                                              <p:stCondLst>
                                                <p:cond delay="338"/>
                                              </p:stCondLst>
                                            </p:cTn>
                                            <p:tgtEl>
                                              <p:spTgt spid="21"/>
                                            </p:tgtEl>
                                          </p:cBhvr>
                                          <p:to x="100000" y="100000"/>
                                        </p:animScale>
                                        <p:animScale>
                                          <p:cBhvr>
                                            <p:cTn id="118" dur="13">
                                              <p:stCondLst>
                                                <p:cond delay="656"/>
                                              </p:stCondLst>
                                            </p:cTn>
                                            <p:tgtEl>
                                              <p:spTgt spid="21"/>
                                            </p:tgtEl>
                                          </p:cBhvr>
                                          <p:to x="100000" y="80000"/>
                                        </p:animScale>
                                        <p:animScale>
                                          <p:cBhvr>
                                            <p:cTn id="119" dur="83" decel="50000">
                                              <p:stCondLst>
                                                <p:cond delay="669"/>
                                              </p:stCondLst>
                                            </p:cTn>
                                            <p:tgtEl>
                                              <p:spTgt spid="21"/>
                                            </p:tgtEl>
                                          </p:cBhvr>
                                          <p:to x="100000" y="100000"/>
                                        </p:animScale>
                                        <p:animScale>
                                          <p:cBhvr>
                                            <p:cTn id="120" dur="13">
                                              <p:stCondLst>
                                                <p:cond delay="821"/>
                                              </p:stCondLst>
                                            </p:cTn>
                                            <p:tgtEl>
                                              <p:spTgt spid="21"/>
                                            </p:tgtEl>
                                          </p:cBhvr>
                                          <p:to x="100000" y="90000"/>
                                        </p:animScale>
                                        <p:animScale>
                                          <p:cBhvr>
                                            <p:cTn id="121" dur="83" decel="50000">
                                              <p:stCondLst>
                                                <p:cond delay="834"/>
                                              </p:stCondLst>
                                            </p:cTn>
                                            <p:tgtEl>
                                              <p:spTgt spid="21"/>
                                            </p:tgtEl>
                                          </p:cBhvr>
                                          <p:to x="100000" y="100000"/>
                                        </p:animScale>
                                        <p:animScale>
                                          <p:cBhvr>
                                            <p:cTn id="122" dur="13">
                                              <p:stCondLst>
                                                <p:cond delay="904"/>
                                              </p:stCondLst>
                                            </p:cTn>
                                            <p:tgtEl>
                                              <p:spTgt spid="21"/>
                                            </p:tgtEl>
                                          </p:cBhvr>
                                          <p:to x="100000" y="95000"/>
                                        </p:animScale>
                                        <p:animScale>
                                          <p:cBhvr>
                                            <p:cTn id="123" dur="83" decel="50000">
                                              <p:stCondLst>
                                                <p:cond delay="917"/>
                                              </p:stCondLst>
                                            </p:cTn>
                                            <p:tgtEl>
                                              <p:spTgt spid="21"/>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2"/>
                                            </p:tgtEl>
                                            <p:attrNameLst>
                                              <p:attrName>style.visibility</p:attrName>
                                            </p:attrNameLst>
                                          </p:cBhvr>
                                          <p:to>
                                            <p:strVal val="visible"/>
                                          </p:to>
                                        </p:set>
                                        <p:animEffect transition="in" filter="wipe(down)">
                                          <p:cBhvr>
                                            <p:cTn id="126" dur="290">
                                              <p:stCondLst>
                                                <p:cond delay="0"/>
                                              </p:stCondLst>
                                            </p:cTn>
                                            <p:tgtEl>
                                              <p:spTgt spid="22"/>
                                            </p:tgtEl>
                                          </p:cBhvr>
                                        </p:animEffect>
                                        <p:anim calcmode="lin" valueType="num">
                                          <p:cBhvr>
                                            <p:cTn id="127"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32" dur="13">
                                              <p:stCondLst>
                                                <p:cond delay="325"/>
                                              </p:stCondLst>
                                            </p:cTn>
                                            <p:tgtEl>
                                              <p:spTgt spid="22"/>
                                            </p:tgtEl>
                                          </p:cBhvr>
                                          <p:to x="100000" y="60000"/>
                                        </p:animScale>
                                        <p:animScale>
                                          <p:cBhvr>
                                            <p:cTn id="133" dur="83" decel="50000">
                                              <p:stCondLst>
                                                <p:cond delay="338"/>
                                              </p:stCondLst>
                                            </p:cTn>
                                            <p:tgtEl>
                                              <p:spTgt spid="22"/>
                                            </p:tgtEl>
                                          </p:cBhvr>
                                          <p:to x="100000" y="100000"/>
                                        </p:animScale>
                                        <p:animScale>
                                          <p:cBhvr>
                                            <p:cTn id="134" dur="13">
                                              <p:stCondLst>
                                                <p:cond delay="656"/>
                                              </p:stCondLst>
                                            </p:cTn>
                                            <p:tgtEl>
                                              <p:spTgt spid="22"/>
                                            </p:tgtEl>
                                          </p:cBhvr>
                                          <p:to x="100000" y="80000"/>
                                        </p:animScale>
                                        <p:animScale>
                                          <p:cBhvr>
                                            <p:cTn id="135" dur="83" decel="50000">
                                              <p:stCondLst>
                                                <p:cond delay="669"/>
                                              </p:stCondLst>
                                            </p:cTn>
                                            <p:tgtEl>
                                              <p:spTgt spid="22"/>
                                            </p:tgtEl>
                                          </p:cBhvr>
                                          <p:to x="100000" y="100000"/>
                                        </p:animScale>
                                        <p:animScale>
                                          <p:cBhvr>
                                            <p:cTn id="136" dur="13">
                                              <p:stCondLst>
                                                <p:cond delay="821"/>
                                              </p:stCondLst>
                                            </p:cTn>
                                            <p:tgtEl>
                                              <p:spTgt spid="22"/>
                                            </p:tgtEl>
                                          </p:cBhvr>
                                          <p:to x="100000" y="90000"/>
                                        </p:animScale>
                                        <p:animScale>
                                          <p:cBhvr>
                                            <p:cTn id="137" dur="83" decel="50000">
                                              <p:stCondLst>
                                                <p:cond delay="834"/>
                                              </p:stCondLst>
                                            </p:cTn>
                                            <p:tgtEl>
                                              <p:spTgt spid="22"/>
                                            </p:tgtEl>
                                          </p:cBhvr>
                                          <p:to x="100000" y="100000"/>
                                        </p:animScale>
                                        <p:animScale>
                                          <p:cBhvr>
                                            <p:cTn id="138" dur="13">
                                              <p:stCondLst>
                                                <p:cond delay="904"/>
                                              </p:stCondLst>
                                            </p:cTn>
                                            <p:tgtEl>
                                              <p:spTgt spid="22"/>
                                            </p:tgtEl>
                                          </p:cBhvr>
                                          <p:to x="100000" y="95000"/>
                                        </p:animScale>
                                        <p:animScale>
                                          <p:cBhvr>
                                            <p:cTn id="139" dur="83" decel="50000">
                                              <p:stCondLst>
                                                <p:cond delay="917"/>
                                              </p:stCondLst>
                                            </p:cTn>
                                            <p:tgtEl>
                                              <p:spTgt spid="22"/>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16"/>
                                            </p:tgtEl>
                                            <p:attrNameLst>
                                              <p:attrName>style.visibility</p:attrName>
                                            </p:attrNameLst>
                                          </p:cBhvr>
                                          <p:to>
                                            <p:strVal val="visible"/>
                                          </p:to>
                                        </p:set>
                                        <p:animEffect transition="in" filter="wipe(up)">
                                          <p:cBhvr>
                                            <p:cTn id="14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6" grpId="0"/>
          <p:bldP spid="17" grpId="0"/>
          <p:bldP spid="18"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right)">
                                          <p:cBhvr>
                                            <p:cTn id="22" dur="500"/>
                                            <p:tgtEl>
                                              <p:spTgt spid="4"/>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up)">
                                          <p:cBhvr>
                                            <p:cTn id="42" dur="500"/>
                                            <p:tgtEl>
                                              <p:spTgt spid="2"/>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down)">
                                          <p:cBhvr>
                                            <p:cTn id="46" dur="290">
                                              <p:stCondLst>
                                                <p:cond delay="0"/>
                                              </p:stCondLst>
                                            </p:cTn>
                                            <p:tgtEl>
                                              <p:spTgt spid="17"/>
                                            </p:tgtEl>
                                          </p:cBhvr>
                                        </p:animEffect>
                                        <p:anim calcmode="lin" valueType="num">
                                          <p:cBhvr>
                                            <p:cTn id="47"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52" dur="13">
                                              <p:stCondLst>
                                                <p:cond delay="325"/>
                                              </p:stCondLst>
                                            </p:cTn>
                                            <p:tgtEl>
                                              <p:spTgt spid="17"/>
                                            </p:tgtEl>
                                          </p:cBhvr>
                                          <p:to x="100000" y="60000"/>
                                        </p:animScale>
                                        <p:animScale>
                                          <p:cBhvr>
                                            <p:cTn id="53" dur="83" decel="50000">
                                              <p:stCondLst>
                                                <p:cond delay="338"/>
                                              </p:stCondLst>
                                            </p:cTn>
                                            <p:tgtEl>
                                              <p:spTgt spid="17"/>
                                            </p:tgtEl>
                                          </p:cBhvr>
                                          <p:to x="100000" y="100000"/>
                                        </p:animScale>
                                        <p:animScale>
                                          <p:cBhvr>
                                            <p:cTn id="54" dur="13">
                                              <p:stCondLst>
                                                <p:cond delay="656"/>
                                              </p:stCondLst>
                                            </p:cTn>
                                            <p:tgtEl>
                                              <p:spTgt spid="17"/>
                                            </p:tgtEl>
                                          </p:cBhvr>
                                          <p:to x="100000" y="80000"/>
                                        </p:animScale>
                                        <p:animScale>
                                          <p:cBhvr>
                                            <p:cTn id="55" dur="83" decel="50000">
                                              <p:stCondLst>
                                                <p:cond delay="669"/>
                                              </p:stCondLst>
                                            </p:cTn>
                                            <p:tgtEl>
                                              <p:spTgt spid="17"/>
                                            </p:tgtEl>
                                          </p:cBhvr>
                                          <p:to x="100000" y="100000"/>
                                        </p:animScale>
                                        <p:animScale>
                                          <p:cBhvr>
                                            <p:cTn id="56" dur="13">
                                              <p:stCondLst>
                                                <p:cond delay="821"/>
                                              </p:stCondLst>
                                            </p:cTn>
                                            <p:tgtEl>
                                              <p:spTgt spid="17"/>
                                            </p:tgtEl>
                                          </p:cBhvr>
                                          <p:to x="100000" y="90000"/>
                                        </p:animScale>
                                        <p:animScale>
                                          <p:cBhvr>
                                            <p:cTn id="57" dur="83" decel="50000">
                                              <p:stCondLst>
                                                <p:cond delay="834"/>
                                              </p:stCondLst>
                                            </p:cTn>
                                            <p:tgtEl>
                                              <p:spTgt spid="17"/>
                                            </p:tgtEl>
                                          </p:cBhvr>
                                          <p:to x="100000" y="100000"/>
                                        </p:animScale>
                                        <p:animScale>
                                          <p:cBhvr>
                                            <p:cTn id="58" dur="13">
                                              <p:stCondLst>
                                                <p:cond delay="904"/>
                                              </p:stCondLst>
                                            </p:cTn>
                                            <p:tgtEl>
                                              <p:spTgt spid="17"/>
                                            </p:tgtEl>
                                          </p:cBhvr>
                                          <p:to x="100000" y="95000"/>
                                        </p:animScale>
                                        <p:animScale>
                                          <p:cBhvr>
                                            <p:cTn id="59" dur="83" decel="50000">
                                              <p:stCondLst>
                                                <p:cond delay="917"/>
                                              </p:stCondLst>
                                            </p:cTn>
                                            <p:tgtEl>
                                              <p:spTgt spid="17"/>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290">
                                              <p:stCondLst>
                                                <p:cond delay="0"/>
                                              </p:stCondLst>
                                            </p:cTn>
                                            <p:tgtEl>
                                              <p:spTgt spid="18"/>
                                            </p:tgtEl>
                                          </p:cBhvr>
                                        </p:animEffect>
                                        <p:anim calcmode="lin" valueType="num">
                                          <p:cBhvr>
                                            <p:cTn id="63"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68" dur="13">
                                              <p:stCondLst>
                                                <p:cond delay="325"/>
                                              </p:stCondLst>
                                            </p:cTn>
                                            <p:tgtEl>
                                              <p:spTgt spid="18"/>
                                            </p:tgtEl>
                                          </p:cBhvr>
                                          <p:to x="100000" y="60000"/>
                                        </p:animScale>
                                        <p:animScale>
                                          <p:cBhvr>
                                            <p:cTn id="69" dur="83" decel="50000">
                                              <p:stCondLst>
                                                <p:cond delay="338"/>
                                              </p:stCondLst>
                                            </p:cTn>
                                            <p:tgtEl>
                                              <p:spTgt spid="18"/>
                                            </p:tgtEl>
                                          </p:cBhvr>
                                          <p:to x="100000" y="100000"/>
                                        </p:animScale>
                                        <p:animScale>
                                          <p:cBhvr>
                                            <p:cTn id="70" dur="13">
                                              <p:stCondLst>
                                                <p:cond delay="656"/>
                                              </p:stCondLst>
                                            </p:cTn>
                                            <p:tgtEl>
                                              <p:spTgt spid="18"/>
                                            </p:tgtEl>
                                          </p:cBhvr>
                                          <p:to x="100000" y="80000"/>
                                        </p:animScale>
                                        <p:animScale>
                                          <p:cBhvr>
                                            <p:cTn id="71" dur="83" decel="50000">
                                              <p:stCondLst>
                                                <p:cond delay="669"/>
                                              </p:stCondLst>
                                            </p:cTn>
                                            <p:tgtEl>
                                              <p:spTgt spid="18"/>
                                            </p:tgtEl>
                                          </p:cBhvr>
                                          <p:to x="100000" y="100000"/>
                                        </p:animScale>
                                        <p:animScale>
                                          <p:cBhvr>
                                            <p:cTn id="72" dur="13">
                                              <p:stCondLst>
                                                <p:cond delay="821"/>
                                              </p:stCondLst>
                                            </p:cTn>
                                            <p:tgtEl>
                                              <p:spTgt spid="18"/>
                                            </p:tgtEl>
                                          </p:cBhvr>
                                          <p:to x="100000" y="90000"/>
                                        </p:animScale>
                                        <p:animScale>
                                          <p:cBhvr>
                                            <p:cTn id="73" dur="83" decel="50000">
                                              <p:stCondLst>
                                                <p:cond delay="834"/>
                                              </p:stCondLst>
                                            </p:cTn>
                                            <p:tgtEl>
                                              <p:spTgt spid="18"/>
                                            </p:tgtEl>
                                          </p:cBhvr>
                                          <p:to x="100000" y="100000"/>
                                        </p:animScale>
                                        <p:animScale>
                                          <p:cBhvr>
                                            <p:cTn id="74" dur="13">
                                              <p:stCondLst>
                                                <p:cond delay="904"/>
                                              </p:stCondLst>
                                            </p:cTn>
                                            <p:tgtEl>
                                              <p:spTgt spid="18"/>
                                            </p:tgtEl>
                                          </p:cBhvr>
                                          <p:to x="100000" y="95000"/>
                                        </p:animScale>
                                        <p:animScale>
                                          <p:cBhvr>
                                            <p:cTn id="75" dur="83" decel="50000">
                                              <p:stCondLst>
                                                <p:cond delay="917"/>
                                              </p:stCondLst>
                                            </p:cTn>
                                            <p:tgtEl>
                                              <p:spTgt spid="18"/>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19"/>
                                            </p:tgtEl>
                                            <p:attrNameLst>
                                              <p:attrName>style.visibility</p:attrName>
                                            </p:attrNameLst>
                                          </p:cBhvr>
                                          <p:to>
                                            <p:strVal val="visible"/>
                                          </p:to>
                                        </p:set>
                                        <p:animEffect transition="in" filter="wipe(down)">
                                          <p:cBhvr>
                                            <p:cTn id="78" dur="290">
                                              <p:stCondLst>
                                                <p:cond delay="0"/>
                                              </p:stCondLst>
                                            </p:cTn>
                                            <p:tgtEl>
                                              <p:spTgt spid="19"/>
                                            </p:tgtEl>
                                          </p:cBhvr>
                                        </p:animEffect>
                                        <p:anim calcmode="lin" valueType="num">
                                          <p:cBhvr>
                                            <p:cTn id="79"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84" dur="13">
                                              <p:stCondLst>
                                                <p:cond delay="325"/>
                                              </p:stCondLst>
                                            </p:cTn>
                                            <p:tgtEl>
                                              <p:spTgt spid="19"/>
                                            </p:tgtEl>
                                          </p:cBhvr>
                                          <p:to x="100000" y="60000"/>
                                        </p:animScale>
                                        <p:animScale>
                                          <p:cBhvr>
                                            <p:cTn id="85" dur="83" decel="50000">
                                              <p:stCondLst>
                                                <p:cond delay="338"/>
                                              </p:stCondLst>
                                            </p:cTn>
                                            <p:tgtEl>
                                              <p:spTgt spid="19"/>
                                            </p:tgtEl>
                                          </p:cBhvr>
                                          <p:to x="100000" y="100000"/>
                                        </p:animScale>
                                        <p:animScale>
                                          <p:cBhvr>
                                            <p:cTn id="86" dur="13">
                                              <p:stCondLst>
                                                <p:cond delay="656"/>
                                              </p:stCondLst>
                                            </p:cTn>
                                            <p:tgtEl>
                                              <p:spTgt spid="19"/>
                                            </p:tgtEl>
                                          </p:cBhvr>
                                          <p:to x="100000" y="80000"/>
                                        </p:animScale>
                                        <p:animScale>
                                          <p:cBhvr>
                                            <p:cTn id="87" dur="83" decel="50000">
                                              <p:stCondLst>
                                                <p:cond delay="669"/>
                                              </p:stCondLst>
                                            </p:cTn>
                                            <p:tgtEl>
                                              <p:spTgt spid="19"/>
                                            </p:tgtEl>
                                          </p:cBhvr>
                                          <p:to x="100000" y="100000"/>
                                        </p:animScale>
                                        <p:animScale>
                                          <p:cBhvr>
                                            <p:cTn id="88" dur="13">
                                              <p:stCondLst>
                                                <p:cond delay="821"/>
                                              </p:stCondLst>
                                            </p:cTn>
                                            <p:tgtEl>
                                              <p:spTgt spid="19"/>
                                            </p:tgtEl>
                                          </p:cBhvr>
                                          <p:to x="100000" y="90000"/>
                                        </p:animScale>
                                        <p:animScale>
                                          <p:cBhvr>
                                            <p:cTn id="89" dur="83" decel="50000">
                                              <p:stCondLst>
                                                <p:cond delay="834"/>
                                              </p:stCondLst>
                                            </p:cTn>
                                            <p:tgtEl>
                                              <p:spTgt spid="19"/>
                                            </p:tgtEl>
                                          </p:cBhvr>
                                          <p:to x="100000" y="100000"/>
                                        </p:animScale>
                                        <p:animScale>
                                          <p:cBhvr>
                                            <p:cTn id="90" dur="13">
                                              <p:stCondLst>
                                                <p:cond delay="904"/>
                                              </p:stCondLst>
                                            </p:cTn>
                                            <p:tgtEl>
                                              <p:spTgt spid="19"/>
                                            </p:tgtEl>
                                          </p:cBhvr>
                                          <p:to x="100000" y="95000"/>
                                        </p:animScale>
                                        <p:animScale>
                                          <p:cBhvr>
                                            <p:cTn id="91" dur="83" decel="50000">
                                              <p:stCondLst>
                                                <p:cond delay="917"/>
                                              </p:stCondLst>
                                            </p:cTn>
                                            <p:tgtEl>
                                              <p:spTgt spid="19"/>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0"/>
                                            </p:tgtEl>
                                            <p:attrNameLst>
                                              <p:attrName>style.visibility</p:attrName>
                                            </p:attrNameLst>
                                          </p:cBhvr>
                                          <p:to>
                                            <p:strVal val="visible"/>
                                          </p:to>
                                        </p:set>
                                        <p:animEffect transition="in" filter="wipe(down)">
                                          <p:cBhvr>
                                            <p:cTn id="94" dur="290">
                                              <p:stCondLst>
                                                <p:cond delay="0"/>
                                              </p:stCondLst>
                                            </p:cTn>
                                            <p:tgtEl>
                                              <p:spTgt spid="20"/>
                                            </p:tgtEl>
                                          </p:cBhvr>
                                        </p:animEffect>
                                        <p:anim calcmode="lin" valueType="num">
                                          <p:cBhvr>
                                            <p:cTn id="95"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100" dur="13">
                                              <p:stCondLst>
                                                <p:cond delay="325"/>
                                              </p:stCondLst>
                                            </p:cTn>
                                            <p:tgtEl>
                                              <p:spTgt spid="20"/>
                                            </p:tgtEl>
                                          </p:cBhvr>
                                          <p:to x="100000" y="60000"/>
                                        </p:animScale>
                                        <p:animScale>
                                          <p:cBhvr>
                                            <p:cTn id="101" dur="83" decel="50000">
                                              <p:stCondLst>
                                                <p:cond delay="338"/>
                                              </p:stCondLst>
                                            </p:cTn>
                                            <p:tgtEl>
                                              <p:spTgt spid="20"/>
                                            </p:tgtEl>
                                          </p:cBhvr>
                                          <p:to x="100000" y="100000"/>
                                        </p:animScale>
                                        <p:animScale>
                                          <p:cBhvr>
                                            <p:cTn id="102" dur="13">
                                              <p:stCondLst>
                                                <p:cond delay="656"/>
                                              </p:stCondLst>
                                            </p:cTn>
                                            <p:tgtEl>
                                              <p:spTgt spid="20"/>
                                            </p:tgtEl>
                                          </p:cBhvr>
                                          <p:to x="100000" y="80000"/>
                                        </p:animScale>
                                        <p:animScale>
                                          <p:cBhvr>
                                            <p:cTn id="103" dur="83" decel="50000">
                                              <p:stCondLst>
                                                <p:cond delay="669"/>
                                              </p:stCondLst>
                                            </p:cTn>
                                            <p:tgtEl>
                                              <p:spTgt spid="20"/>
                                            </p:tgtEl>
                                          </p:cBhvr>
                                          <p:to x="100000" y="100000"/>
                                        </p:animScale>
                                        <p:animScale>
                                          <p:cBhvr>
                                            <p:cTn id="104" dur="13">
                                              <p:stCondLst>
                                                <p:cond delay="821"/>
                                              </p:stCondLst>
                                            </p:cTn>
                                            <p:tgtEl>
                                              <p:spTgt spid="20"/>
                                            </p:tgtEl>
                                          </p:cBhvr>
                                          <p:to x="100000" y="90000"/>
                                        </p:animScale>
                                        <p:animScale>
                                          <p:cBhvr>
                                            <p:cTn id="105" dur="83" decel="50000">
                                              <p:stCondLst>
                                                <p:cond delay="834"/>
                                              </p:stCondLst>
                                            </p:cTn>
                                            <p:tgtEl>
                                              <p:spTgt spid="20"/>
                                            </p:tgtEl>
                                          </p:cBhvr>
                                          <p:to x="100000" y="100000"/>
                                        </p:animScale>
                                        <p:animScale>
                                          <p:cBhvr>
                                            <p:cTn id="106" dur="13">
                                              <p:stCondLst>
                                                <p:cond delay="904"/>
                                              </p:stCondLst>
                                            </p:cTn>
                                            <p:tgtEl>
                                              <p:spTgt spid="20"/>
                                            </p:tgtEl>
                                          </p:cBhvr>
                                          <p:to x="100000" y="95000"/>
                                        </p:animScale>
                                        <p:animScale>
                                          <p:cBhvr>
                                            <p:cTn id="107" dur="83" decel="50000">
                                              <p:stCondLst>
                                                <p:cond delay="917"/>
                                              </p:stCondLst>
                                            </p:cTn>
                                            <p:tgtEl>
                                              <p:spTgt spid="20"/>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1"/>
                                            </p:tgtEl>
                                            <p:attrNameLst>
                                              <p:attrName>style.visibility</p:attrName>
                                            </p:attrNameLst>
                                          </p:cBhvr>
                                          <p:to>
                                            <p:strVal val="visible"/>
                                          </p:to>
                                        </p:set>
                                        <p:animEffect transition="in" filter="wipe(down)">
                                          <p:cBhvr>
                                            <p:cTn id="110" dur="290">
                                              <p:stCondLst>
                                                <p:cond delay="0"/>
                                              </p:stCondLst>
                                            </p:cTn>
                                            <p:tgtEl>
                                              <p:spTgt spid="21"/>
                                            </p:tgtEl>
                                          </p:cBhvr>
                                        </p:animEffect>
                                        <p:anim calcmode="lin" valueType="num">
                                          <p:cBhvr>
                                            <p:cTn id="111"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116" dur="13">
                                              <p:stCondLst>
                                                <p:cond delay="325"/>
                                              </p:stCondLst>
                                            </p:cTn>
                                            <p:tgtEl>
                                              <p:spTgt spid="21"/>
                                            </p:tgtEl>
                                          </p:cBhvr>
                                          <p:to x="100000" y="60000"/>
                                        </p:animScale>
                                        <p:animScale>
                                          <p:cBhvr>
                                            <p:cTn id="117" dur="83" decel="50000">
                                              <p:stCondLst>
                                                <p:cond delay="338"/>
                                              </p:stCondLst>
                                            </p:cTn>
                                            <p:tgtEl>
                                              <p:spTgt spid="21"/>
                                            </p:tgtEl>
                                          </p:cBhvr>
                                          <p:to x="100000" y="100000"/>
                                        </p:animScale>
                                        <p:animScale>
                                          <p:cBhvr>
                                            <p:cTn id="118" dur="13">
                                              <p:stCondLst>
                                                <p:cond delay="656"/>
                                              </p:stCondLst>
                                            </p:cTn>
                                            <p:tgtEl>
                                              <p:spTgt spid="21"/>
                                            </p:tgtEl>
                                          </p:cBhvr>
                                          <p:to x="100000" y="80000"/>
                                        </p:animScale>
                                        <p:animScale>
                                          <p:cBhvr>
                                            <p:cTn id="119" dur="83" decel="50000">
                                              <p:stCondLst>
                                                <p:cond delay="669"/>
                                              </p:stCondLst>
                                            </p:cTn>
                                            <p:tgtEl>
                                              <p:spTgt spid="21"/>
                                            </p:tgtEl>
                                          </p:cBhvr>
                                          <p:to x="100000" y="100000"/>
                                        </p:animScale>
                                        <p:animScale>
                                          <p:cBhvr>
                                            <p:cTn id="120" dur="13">
                                              <p:stCondLst>
                                                <p:cond delay="821"/>
                                              </p:stCondLst>
                                            </p:cTn>
                                            <p:tgtEl>
                                              <p:spTgt spid="21"/>
                                            </p:tgtEl>
                                          </p:cBhvr>
                                          <p:to x="100000" y="90000"/>
                                        </p:animScale>
                                        <p:animScale>
                                          <p:cBhvr>
                                            <p:cTn id="121" dur="83" decel="50000">
                                              <p:stCondLst>
                                                <p:cond delay="834"/>
                                              </p:stCondLst>
                                            </p:cTn>
                                            <p:tgtEl>
                                              <p:spTgt spid="21"/>
                                            </p:tgtEl>
                                          </p:cBhvr>
                                          <p:to x="100000" y="100000"/>
                                        </p:animScale>
                                        <p:animScale>
                                          <p:cBhvr>
                                            <p:cTn id="122" dur="13">
                                              <p:stCondLst>
                                                <p:cond delay="904"/>
                                              </p:stCondLst>
                                            </p:cTn>
                                            <p:tgtEl>
                                              <p:spTgt spid="21"/>
                                            </p:tgtEl>
                                          </p:cBhvr>
                                          <p:to x="100000" y="95000"/>
                                        </p:animScale>
                                        <p:animScale>
                                          <p:cBhvr>
                                            <p:cTn id="123" dur="83" decel="50000">
                                              <p:stCondLst>
                                                <p:cond delay="917"/>
                                              </p:stCondLst>
                                            </p:cTn>
                                            <p:tgtEl>
                                              <p:spTgt spid="21"/>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2"/>
                                            </p:tgtEl>
                                            <p:attrNameLst>
                                              <p:attrName>style.visibility</p:attrName>
                                            </p:attrNameLst>
                                          </p:cBhvr>
                                          <p:to>
                                            <p:strVal val="visible"/>
                                          </p:to>
                                        </p:set>
                                        <p:animEffect transition="in" filter="wipe(down)">
                                          <p:cBhvr>
                                            <p:cTn id="126" dur="290">
                                              <p:stCondLst>
                                                <p:cond delay="0"/>
                                              </p:stCondLst>
                                            </p:cTn>
                                            <p:tgtEl>
                                              <p:spTgt spid="22"/>
                                            </p:tgtEl>
                                          </p:cBhvr>
                                        </p:animEffect>
                                        <p:anim calcmode="lin" valueType="num">
                                          <p:cBhvr>
                                            <p:cTn id="127"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32" dur="13">
                                              <p:stCondLst>
                                                <p:cond delay="325"/>
                                              </p:stCondLst>
                                            </p:cTn>
                                            <p:tgtEl>
                                              <p:spTgt spid="22"/>
                                            </p:tgtEl>
                                          </p:cBhvr>
                                          <p:to x="100000" y="60000"/>
                                        </p:animScale>
                                        <p:animScale>
                                          <p:cBhvr>
                                            <p:cTn id="133" dur="83" decel="50000">
                                              <p:stCondLst>
                                                <p:cond delay="338"/>
                                              </p:stCondLst>
                                            </p:cTn>
                                            <p:tgtEl>
                                              <p:spTgt spid="22"/>
                                            </p:tgtEl>
                                          </p:cBhvr>
                                          <p:to x="100000" y="100000"/>
                                        </p:animScale>
                                        <p:animScale>
                                          <p:cBhvr>
                                            <p:cTn id="134" dur="13">
                                              <p:stCondLst>
                                                <p:cond delay="656"/>
                                              </p:stCondLst>
                                            </p:cTn>
                                            <p:tgtEl>
                                              <p:spTgt spid="22"/>
                                            </p:tgtEl>
                                          </p:cBhvr>
                                          <p:to x="100000" y="80000"/>
                                        </p:animScale>
                                        <p:animScale>
                                          <p:cBhvr>
                                            <p:cTn id="135" dur="83" decel="50000">
                                              <p:stCondLst>
                                                <p:cond delay="669"/>
                                              </p:stCondLst>
                                            </p:cTn>
                                            <p:tgtEl>
                                              <p:spTgt spid="22"/>
                                            </p:tgtEl>
                                          </p:cBhvr>
                                          <p:to x="100000" y="100000"/>
                                        </p:animScale>
                                        <p:animScale>
                                          <p:cBhvr>
                                            <p:cTn id="136" dur="13">
                                              <p:stCondLst>
                                                <p:cond delay="821"/>
                                              </p:stCondLst>
                                            </p:cTn>
                                            <p:tgtEl>
                                              <p:spTgt spid="22"/>
                                            </p:tgtEl>
                                          </p:cBhvr>
                                          <p:to x="100000" y="90000"/>
                                        </p:animScale>
                                        <p:animScale>
                                          <p:cBhvr>
                                            <p:cTn id="137" dur="83" decel="50000">
                                              <p:stCondLst>
                                                <p:cond delay="834"/>
                                              </p:stCondLst>
                                            </p:cTn>
                                            <p:tgtEl>
                                              <p:spTgt spid="22"/>
                                            </p:tgtEl>
                                          </p:cBhvr>
                                          <p:to x="100000" y="100000"/>
                                        </p:animScale>
                                        <p:animScale>
                                          <p:cBhvr>
                                            <p:cTn id="138" dur="13">
                                              <p:stCondLst>
                                                <p:cond delay="904"/>
                                              </p:stCondLst>
                                            </p:cTn>
                                            <p:tgtEl>
                                              <p:spTgt spid="22"/>
                                            </p:tgtEl>
                                          </p:cBhvr>
                                          <p:to x="100000" y="95000"/>
                                        </p:animScale>
                                        <p:animScale>
                                          <p:cBhvr>
                                            <p:cTn id="139" dur="83" decel="50000">
                                              <p:stCondLst>
                                                <p:cond delay="917"/>
                                              </p:stCondLst>
                                            </p:cTn>
                                            <p:tgtEl>
                                              <p:spTgt spid="22"/>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16"/>
                                            </p:tgtEl>
                                            <p:attrNameLst>
                                              <p:attrName>style.visibility</p:attrName>
                                            </p:attrNameLst>
                                          </p:cBhvr>
                                          <p:to>
                                            <p:strVal val="visible"/>
                                          </p:to>
                                        </p:set>
                                        <p:animEffect transition="in" filter="wipe(up)">
                                          <p:cBhvr>
                                            <p:cTn id="14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6" grpId="0"/>
          <p:bldP spid="17" grpId="0"/>
          <p:bldP spid="18" grpId="0"/>
          <p:bldP spid="19" grpId="0"/>
          <p:bldP spid="20" grpId="0"/>
          <p:bldP spid="21" grpId="0"/>
          <p:bldP spid="22" grpId="0"/>
          <p:bldP spid="2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3">
            <a:extLst>
              <a:ext uri="{FF2B5EF4-FFF2-40B4-BE49-F238E27FC236}">
                <a16:creationId xmlns:a16="http://schemas.microsoft.com/office/drawing/2014/main" xmlns="" id="{3B21C9C4-4BC2-4408-99C4-7DECA8F5AB65}"/>
              </a:ext>
            </a:extLst>
          </p:cNvPr>
          <p:cNvSpPr>
            <a:spLocks noChangeArrowheads="1"/>
          </p:cNvSpPr>
          <p:nvPr/>
        </p:nvSpPr>
        <p:spPr bwMode="auto">
          <a:xfrm>
            <a:off x="3193481" y="2280244"/>
            <a:ext cx="1932568" cy="1933127"/>
          </a:xfrm>
          <a:prstGeom prst="ellipse">
            <a:avLst/>
          </a:prstGeom>
          <a:solidFill>
            <a:schemeClr val="bg1">
              <a:lumMod val="65000"/>
              <a:alpha val="74000"/>
            </a:schemeClr>
          </a:solidFill>
          <a:ln>
            <a:noFill/>
          </a:ln>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3" name="椭圆 2">
            <a:extLst>
              <a:ext uri="{FF2B5EF4-FFF2-40B4-BE49-F238E27FC236}">
                <a16:creationId xmlns:a16="http://schemas.microsoft.com/office/drawing/2014/main" xmlns="" id="{7E19AA84-AB91-4137-B69E-527B541C6F29}"/>
              </a:ext>
            </a:extLst>
          </p:cNvPr>
          <p:cNvSpPr>
            <a:spLocks noChangeArrowheads="1"/>
          </p:cNvSpPr>
          <p:nvPr/>
        </p:nvSpPr>
        <p:spPr bwMode="auto">
          <a:xfrm>
            <a:off x="3000700" y="2088598"/>
            <a:ext cx="2318130" cy="2318801"/>
          </a:xfrm>
          <a:prstGeom prst="ellipse">
            <a:avLst/>
          </a:prstGeom>
          <a:noFill/>
          <a:ln w="25400" cap="flat" cmpd="sng">
            <a:solidFill>
              <a:schemeClr val="bg1">
                <a:lumMod val="65000"/>
              </a:schemeClr>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4" name="椭圆 3">
            <a:extLst>
              <a:ext uri="{FF2B5EF4-FFF2-40B4-BE49-F238E27FC236}">
                <a16:creationId xmlns:a16="http://schemas.microsoft.com/office/drawing/2014/main" xmlns="" id="{2FE0B47A-B2EA-4BB5-9C68-8E233F7DF1E3}"/>
              </a:ext>
            </a:extLst>
          </p:cNvPr>
          <p:cNvSpPr>
            <a:spLocks noChangeArrowheads="1"/>
          </p:cNvSpPr>
          <p:nvPr/>
        </p:nvSpPr>
        <p:spPr bwMode="auto">
          <a:xfrm>
            <a:off x="2838859" y="1925519"/>
            <a:ext cx="2641812" cy="2642576"/>
          </a:xfrm>
          <a:prstGeom prst="ellipse">
            <a:avLst/>
          </a:prstGeom>
          <a:noFill/>
          <a:ln w="25400" cap="flat" cmpd="sng">
            <a:solidFill>
              <a:schemeClr val="bg1">
                <a:lumMod val="65000"/>
              </a:schemeClr>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5" name="椭圆 10">
            <a:extLst>
              <a:ext uri="{FF2B5EF4-FFF2-40B4-BE49-F238E27FC236}">
                <a16:creationId xmlns:a16="http://schemas.microsoft.com/office/drawing/2014/main" xmlns="" id="{84F32BC1-764F-4973-AA39-D6AA8EA2C13F}"/>
              </a:ext>
            </a:extLst>
          </p:cNvPr>
          <p:cNvSpPr>
            <a:spLocks noChangeArrowheads="1"/>
          </p:cNvSpPr>
          <p:nvPr/>
        </p:nvSpPr>
        <p:spPr bwMode="auto">
          <a:xfrm>
            <a:off x="8342138" y="1610012"/>
            <a:ext cx="587863" cy="588033"/>
          </a:xfrm>
          <a:prstGeom prst="ellipse">
            <a:avLst/>
          </a:prstGeom>
          <a:solidFill>
            <a:srgbClr val="B4C0D2"/>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6" name="椭圆 11">
            <a:extLst>
              <a:ext uri="{FF2B5EF4-FFF2-40B4-BE49-F238E27FC236}">
                <a16:creationId xmlns:a16="http://schemas.microsoft.com/office/drawing/2014/main" xmlns="" id="{21966262-D468-4D7F-8FB6-DCAD041C61D2}"/>
              </a:ext>
            </a:extLst>
          </p:cNvPr>
          <p:cNvSpPr>
            <a:spLocks noChangeArrowheads="1"/>
          </p:cNvSpPr>
          <p:nvPr/>
        </p:nvSpPr>
        <p:spPr bwMode="auto">
          <a:xfrm>
            <a:off x="8342138" y="2533798"/>
            <a:ext cx="587863" cy="588033"/>
          </a:xfrm>
          <a:prstGeom prst="ellipse">
            <a:avLst/>
          </a:prstGeom>
          <a:solidFill>
            <a:srgbClr val="F4D09B"/>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7" name="椭圆 12">
            <a:extLst>
              <a:ext uri="{FF2B5EF4-FFF2-40B4-BE49-F238E27FC236}">
                <a16:creationId xmlns:a16="http://schemas.microsoft.com/office/drawing/2014/main" xmlns="" id="{C12897DD-51C1-4854-91C2-4DEB31B1E3D1}"/>
              </a:ext>
            </a:extLst>
          </p:cNvPr>
          <p:cNvSpPr>
            <a:spLocks noChangeArrowheads="1"/>
          </p:cNvSpPr>
          <p:nvPr/>
        </p:nvSpPr>
        <p:spPr bwMode="auto">
          <a:xfrm>
            <a:off x="8342138" y="3397694"/>
            <a:ext cx="587863" cy="588033"/>
          </a:xfrm>
          <a:prstGeom prst="ellipse">
            <a:avLst/>
          </a:prstGeom>
          <a:solidFill>
            <a:srgbClr val="B4C0D2"/>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8" name="椭圆 13">
            <a:extLst>
              <a:ext uri="{FF2B5EF4-FFF2-40B4-BE49-F238E27FC236}">
                <a16:creationId xmlns:a16="http://schemas.microsoft.com/office/drawing/2014/main" xmlns="" id="{95C161BD-4999-402A-92FC-0B7CC43DC0F1}"/>
              </a:ext>
            </a:extLst>
          </p:cNvPr>
          <p:cNvSpPr>
            <a:spLocks noChangeArrowheads="1"/>
          </p:cNvSpPr>
          <p:nvPr/>
        </p:nvSpPr>
        <p:spPr bwMode="auto">
          <a:xfrm>
            <a:off x="8342138" y="4261589"/>
            <a:ext cx="587863" cy="588033"/>
          </a:xfrm>
          <a:prstGeom prst="ellipse">
            <a:avLst/>
          </a:prstGeom>
          <a:solidFill>
            <a:srgbClr val="F4D09B"/>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9" name="Freeform 145">
            <a:extLst>
              <a:ext uri="{FF2B5EF4-FFF2-40B4-BE49-F238E27FC236}">
                <a16:creationId xmlns:a16="http://schemas.microsoft.com/office/drawing/2014/main" xmlns="" id="{2E321E04-420B-463D-85DB-C32E9C8F2B07}"/>
              </a:ext>
            </a:extLst>
          </p:cNvPr>
          <p:cNvSpPr>
            <a:spLocks noEditPoints="1" noChangeArrowheads="1"/>
          </p:cNvSpPr>
          <p:nvPr/>
        </p:nvSpPr>
        <p:spPr bwMode="auto">
          <a:xfrm>
            <a:off x="8468278" y="3552439"/>
            <a:ext cx="357002" cy="33091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latin typeface="Calibri" pitchFamily="34" charset="0"/>
              <a:sym typeface="宋体" pitchFamily="2" charset="-122"/>
            </a:endParaRPr>
          </a:p>
        </p:txBody>
      </p:sp>
      <p:grpSp>
        <p:nvGrpSpPr>
          <p:cNvPr id="10" name="Group 32">
            <a:extLst>
              <a:ext uri="{FF2B5EF4-FFF2-40B4-BE49-F238E27FC236}">
                <a16:creationId xmlns:a16="http://schemas.microsoft.com/office/drawing/2014/main" xmlns="" id="{A66211F0-6519-4564-8DDC-ACAE0A16C0AB}"/>
              </a:ext>
            </a:extLst>
          </p:cNvPr>
          <p:cNvGrpSpPr>
            <a:grpSpLocks/>
          </p:cNvGrpSpPr>
          <p:nvPr/>
        </p:nvGrpSpPr>
        <p:grpSpPr bwMode="auto">
          <a:xfrm>
            <a:off x="8537299" y="1739761"/>
            <a:ext cx="197541" cy="358295"/>
            <a:chOff x="0" y="0"/>
            <a:chExt cx="409575" cy="742950"/>
          </a:xfrm>
        </p:grpSpPr>
        <p:sp>
          <p:nvSpPr>
            <p:cNvPr id="11" name="Freeform 189">
              <a:extLst>
                <a:ext uri="{FF2B5EF4-FFF2-40B4-BE49-F238E27FC236}">
                  <a16:creationId xmlns:a16="http://schemas.microsoft.com/office/drawing/2014/main" xmlns="" id="{23385FEB-3FA2-4949-8AB7-684276BA4699}"/>
                </a:ext>
              </a:extLst>
            </p:cNvPr>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2" name="Freeform 190">
              <a:extLst>
                <a:ext uri="{FF2B5EF4-FFF2-40B4-BE49-F238E27FC236}">
                  <a16:creationId xmlns:a16="http://schemas.microsoft.com/office/drawing/2014/main" xmlns="" id="{361A92EB-500D-4242-8C6E-DB01BAEB9661}"/>
                </a:ext>
              </a:extLst>
            </p:cNvPr>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grpSp>
      <p:sp>
        <p:nvSpPr>
          <p:cNvPr id="13" name="Freeform 755">
            <a:extLst>
              <a:ext uri="{FF2B5EF4-FFF2-40B4-BE49-F238E27FC236}">
                <a16:creationId xmlns:a16="http://schemas.microsoft.com/office/drawing/2014/main" xmlns="" id="{BA027CDC-6325-434E-88F2-07AE4AAD091A}"/>
              </a:ext>
            </a:extLst>
          </p:cNvPr>
          <p:cNvSpPr>
            <a:spLocks noChangeArrowheads="1"/>
          </p:cNvSpPr>
          <p:nvPr/>
        </p:nvSpPr>
        <p:spPr bwMode="auto">
          <a:xfrm>
            <a:off x="8551579" y="4367531"/>
            <a:ext cx="182071" cy="355914"/>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latin typeface="Calibri" pitchFamily="34" charset="0"/>
              <a:sym typeface="宋体" pitchFamily="2" charset="-122"/>
            </a:endParaRPr>
          </a:p>
        </p:txBody>
      </p:sp>
      <p:grpSp>
        <p:nvGrpSpPr>
          <p:cNvPr id="14" name="Group 36">
            <a:extLst>
              <a:ext uri="{FF2B5EF4-FFF2-40B4-BE49-F238E27FC236}">
                <a16:creationId xmlns:a16="http://schemas.microsoft.com/office/drawing/2014/main" xmlns="" id="{4BC189E7-8F9F-46C5-8A49-5FD7C51CE0DE}"/>
              </a:ext>
            </a:extLst>
          </p:cNvPr>
          <p:cNvGrpSpPr>
            <a:grpSpLocks/>
          </p:cNvGrpSpPr>
          <p:nvPr/>
        </p:nvGrpSpPr>
        <p:grpSpPr bwMode="auto">
          <a:xfrm>
            <a:off x="8464709" y="2696875"/>
            <a:ext cx="357002" cy="333298"/>
            <a:chOff x="0" y="0"/>
            <a:chExt cx="739775" cy="690562"/>
          </a:xfrm>
        </p:grpSpPr>
        <p:sp>
          <p:nvSpPr>
            <p:cNvPr id="15" name="Freeform 876">
              <a:extLst>
                <a:ext uri="{FF2B5EF4-FFF2-40B4-BE49-F238E27FC236}">
                  <a16:creationId xmlns:a16="http://schemas.microsoft.com/office/drawing/2014/main" xmlns="" id="{135C67B0-3734-4860-87F9-51EEF9C433A2}"/>
                </a:ext>
              </a:extLst>
            </p:cNvPr>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6" name="Freeform 877">
              <a:extLst>
                <a:ext uri="{FF2B5EF4-FFF2-40B4-BE49-F238E27FC236}">
                  <a16:creationId xmlns:a16="http://schemas.microsoft.com/office/drawing/2014/main" xmlns="" id="{FE606794-65BB-4D6C-8E4D-AAE209208939}"/>
                </a:ext>
              </a:extLst>
            </p:cNvPr>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7" name="Freeform 878">
              <a:extLst>
                <a:ext uri="{FF2B5EF4-FFF2-40B4-BE49-F238E27FC236}">
                  <a16:creationId xmlns:a16="http://schemas.microsoft.com/office/drawing/2014/main" xmlns="" id="{5443AEA8-A454-4B8B-9733-24A55FCDB7CA}"/>
                </a:ext>
              </a:extLst>
            </p:cNvPr>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8" name="Freeform 879">
              <a:extLst>
                <a:ext uri="{FF2B5EF4-FFF2-40B4-BE49-F238E27FC236}">
                  <a16:creationId xmlns:a16="http://schemas.microsoft.com/office/drawing/2014/main" xmlns="" id="{0AD320E7-9956-41B0-8AD5-633575EBDB21}"/>
                </a:ext>
              </a:extLst>
            </p:cNvPr>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9" name="Freeform 880">
              <a:extLst>
                <a:ext uri="{FF2B5EF4-FFF2-40B4-BE49-F238E27FC236}">
                  <a16:creationId xmlns:a16="http://schemas.microsoft.com/office/drawing/2014/main" xmlns="" id="{FF9BBA46-798A-4AD5-B0F0-970AB40F4C13}"/>
                </a:ext>
              </a:extLst>
            </p:cNvPr>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0" name="Freeform 881">
              <a:extLst>
                <a:ext uri="{FF2B5EF4-FFF2-40B4-BE49-F238E27FC236}">
                  <a16:creationId xmlns:a16="http://schemas.microsoft.com/office/drawing/2014/main" xmlns="" id="{54046C95-BFC3-4526-8A85-73020FA0B5D6}"/>
                </a:ext>
              </a:extLst>
            </p:cNvPr>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1" name="Freeform 882">
              <a:extLst>
                <a:ext uri="{FF2B5EF4-FFF2-40B4-BE49-F238E27FC236}">
                  <a16:creationId xmlns:a16="http://schemas.microsoft.com/office/drawing/2014/main" xmlns="" id="{6A9C987C-7445-4F66-8A5D-B63F1AE8C393}"/>
                </a:ext>
              </a:extLst>
            </p:cNvPr>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2" name="Freeform 883">
              <a:extLst>
                <a:ext uri="{FF2B5EF4-FFF2-40B4-BE49-F238E27FC236}">
                  <a16:creationId xmlns:a16="http://schemas.microsoft.com/office/drawing/2014/main" xmlns="" id="{E619EA2F-BAEE-49D3-AEF6-3D7515BB1417}"/>
                </a:ext>
              </a:extLst>
            </p:cNvPr>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grpSp>
      <p:sp>
        <p:nvSpPr>
          <p:cNvPr id="23" name="矩形 22">
            <a:extLst>
              <a:ext uri="{FF2B5EF4-FFF2-40B4-BE49-F238E27FC236}">
                <a16:creationId xmlns:a16="http://schemas.microsoft.com/office/drawing/2014/main" xmlns="" id="{6BEC6357-CF99-484B-A610-86A487FE8841}"/>
              </a:ext>
            </a:extLst>
          </p:cNvPr>
          <p:cNvSpPr>
            <a:spLocks noChangeArrowheads="1"/>
          </p:cNvSpPr>
          <p:nvPr/>
        </p:nvSpPr>
        <p:spPr bwMode="auto">
          <a:xfrm>
            <a:off x="5965874" y="1608887"/>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solidFill>
                  <a:schemeClr val="bg1">
                    <a:lumMod val="50000"/>
                  </a:schemeClr>
                </a:solidFill>
                <a:latin typeface="Adobe 黑体 Std R" pitchFamily="34" charset="-122"/>
                <a:ea typeface="Adobe 黑体 Std R" pitchFamily="34" charset="-122"/>
              </a:rPr>
              <a:t>请在此处输入您的文本或者复制您的文本粘贴到此处，请在此处输入您的文本或者复制</a:t>
            </a:r>
            <a:endParaRPr lang="zh-CN" altLang="en-US" sz="1800" dirty="0">
              <a:solidFill>
                <a:schemeClr val="bg1">
                  <a:lumMod val="50000"/>
                </a:schemeClr>
              </a:solidFill>
            </a:endParaRPr>
          </a:p>
        </p:txBody>
      </p:sp>
      <p:sp>
        <p:nvSpPr>
          <p:cNvPr id="24" name="矩形 23">
            <a:extLst>
              <a:ext uri="{FF2B5EF4-FFF2-40B4-BE49-F238E27FC236}">
                <a16:creationId xmlns:a16="http://schemas.microsoft.com/office/drawing/2014/main" xmlns="" id="{153DFA12-7272-40DC-BC34-B48DCED72E73}"/>
              </a:ext>
            </a:extLst>
          </p:cNvPr>
          <p:cNvSpPr>
            <a:spLocks noChangeArrowheads="1"/>
          </p:cNvSpPr>
          <p:nvPr/>
        </p:nvSpPr>
        <p:spPr bwMode="auto">
          <a:xfrm>
            <a:off x="5965874" y="2504030"/>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solidFill>
                  <a:schemeClr val="bg1">
                    <a:lumMod val="50000"/>
                  </a:schemeClr>
                </a:solidFill>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solidFill>
                <a:schemeClr val="bg1">
                  <a:lumMod val="50000"/>
                </a:schemeClr>
              </a:solidFill>
            </a:endParaRPr>
          </a:p>
        </p:txBody>
      </p:sp>
      <p:sp>
        <p:nvSpPr>
          <p:cNvPr id="25" name="矩形 24">
            <a:extLst>
              <a:ext uri="{FF2B5EF4-FFF2-40B4-BE49-F238E27FC236}">
                <a16:creationId xmlns:a16="http://schemas.microsoft.com/office/drawing/2014/main" xmlns="" id="{393C7DB3-8D7E-43F6-B2CC-06BE182CFE6B}"/>
              </a:ext>
            </a:extLst>
          </p:cNvPr>
          <p:cNvSpPr>
            <a:spLocks noChangeArrowheads="1"/>
          </p:cNvSpPr>
          <p:nvPr/>
        </p:nvSpPr>
        <p:spPr bwMode="auto">
          <a:xfrm>
            <a:off x="5965874" y="3389650"/>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solidFill>
                  <a:schemeClr val="bg1">
                    <a:lumMod val="50000"/>
                  </a:schemeClr>
                </a:solidFill>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solidFill>
                <a:schemeClr val="bg1">
                  <a:lumMod val="50000"/>
                </a:schemeClr>
              </a:solidFill>
            </a:endParaRPr>
          </a:p>
        </p:txBody>
      </p:sp>
      <p:sp>
        <p:nvSpPr>
          <p:cNvPr id="26" name="矩形 25">
            <a:extLst>
              <a:ext uri="{FF2B5EF4-FFF2-40B4-BE49-F238E27FC236}">
                <a16:creationId xmlns:a16="http://schemas.microsoft.com/office/drawing/2014/main" xmlns="" id="{FDAC161E-CDCB-460D-B25C-8F02BF6FFF93}"/>
              </a:ext>
            </a:extLst>
          </p:cNvPr>
          <p:cNvSpPr>
            <a:spLocks noChangeArrowheads="1"/>
          </p:cNvSpPr>
          <p:nvPr/>
        </p:nvSpPr>
        <p:spPr bwMode="auto">
          <a:xfrm>
            <a:off x="5965874" y="4235989"/>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solidFill>
                  <a:schemeClr val="bg1">
                    <a:lumMod val="50000"/>
                  </a:schemeClr>
                </a:solidFill>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solidFill>
                <a:schemeClr val="bg1">
                  <a:lumMod val="50000"/>
                </a:schemeClr>
              </a:solidFill>
            </a:endParaRPr>
          </a:p>
        </p:txBody>
      </p:sp>
      <p:sp>
        <p:nvSpPr>
          <p:cNvPr id="27" name="TextBox 28">
            <a:extLst>
              <a:ext uri="{FF2B5EF4-FFF2-40B4-BE49-F238E27FC236}">
                <a16:creationId xmlns:a16="http://schemas.microsoft.com/office/drawing/2014/main" xmlns="" id="{0481F48F-5FE5-4BAB-925E-333217E3E193}"/>
              </a:ext>
            </a:extLst>
          </p:cNvPr>
          <p:cNvSpPr txBox="1"/>
          <p:nvPr/>
        </p:nvSpPr>
        <p:spPr>
          <a:xfrm>
            <a:off x="3736774" y="2653903"/>
            <a:ext cx="984372" cy="1084661"/>
          </a:xfrm>
          <a:prstGeom prst="rect">
            <a:avLst/>
          </a:prstGeom>
          <a:noFill/>
        </p:spPr>
        <p:txBody>
          <a:bodyPr wrap="none" lIns="68543" tIns="34272" rIns="68543" bIns="34272" rtlCol="0">
            <a:spAutoFit/>
          </a:bodyPr>
          <a:lstStyle/>
          <a:p>
            <a:pPr algn="ctr"/>
            <a:r>
              <a:rPr lang="zh-CN" altLang="en-US" sz="3300" dirty="0">
                <a:solidFill>
                  <a:schemeClr val="bg1"/>
                </a:solidFill>
                <a:latin typeface="微软雅黑" panose="020B0503020204020204" pitchFamily="34" charset="-122"/>
                <a:ea typeface="微软雅黑" panose="020B0503020204020204" pitchFamily="34" charset="-122"/>
              </a:rPr>
              <a:t>输入</a:t>
            </a:r>
            <a:endParaRPr lang="en-US" altLang="zh-CN" sz="3300" dirty="0">
              <a:solidFill>
                <a:schemeClr val="bg1"/>
              </a:solidFill>
              <a:latin typeface="微软雅黑" panose="020B0503020204020204" pitchFamily="34" charset="-122"/>
              <a:ea typeface="微软雅黑" panose="020B0503020204020204" pitchFamily="34" charset="-122"/>
            </a:endParaRPr>
          </a:p>
          <a:p>
            <a:pPr algn="ctr"/>
            <a:r>
              <a:rPr lang="zh-CN" altLang="en-US" sz="3300" dirty="0">
                <a:solidFill>
                  <a:schemeClr val="bg1"/>
                </a:solidFill>
                <a:latin typeface="微软雅黑" panose="020B0503020204020204" pitchFamily="34" charset="-122"/>
                <a:ea typeface="微软雅黑" panose="020B0503020204020204" pitchFamily="34" charset="-122"/>
              </a:rPr>
              <a:t>标题</a:t>
            </a:r>
          </a:p>
        </p:txBody>
      </p:sp>
      <p:grpSp>
        <p:nvGrpSpPr>
          <p:cNvPr id="28" name="组合 27">
            <a:extLst>
              <a:ext uri="{FF2B5EF4-FFF2-40B4-BE49-F238E27FC236}">
                <a16:creationId xmlns:a16="http://schemas.microsoft.com/office/drawing/2014/main" xmlns="" id="{B10D295C-1756-4C8D-BFB2-C83C9A72BFE9}"/>
              </a:ext>
            </a:extLst>
          </p:cNvPr>
          <p:cNvGrpSpPr/>
          <p:nvPr/>
        </p:nvGrpSpPr>
        <p:grpSpPr>
          <a:xfrm>
            <a:off x="2405697" y="1464855"/>
            <a:ext cx="3524795" cy="3456775"/>
            <a:chOff x="1083121" y="1628006"/>
            <a:chExt cx="4702175" cy="4610100"/>
          </a:xfrm>
        </p:grpSpPr>
        <p:sp>
          <p:nvSpPr>
            <p:cNvPr id="29" name="椭圆 6">
              <a:extLst>
                <a:ext uri="{FF2B5EF4-FFF2-40B4-BE49-F238E27FC236}">
                  <a16:creationId xmlns:a16="http://schemas.microsoft.com/office/drawing/2014/main" xmlns="" id="{3BFD6A5D-28AD-4F3E-A7D7-9D2FE05A2CD7}"/>
                </a:ext>
              </a:extLst>
            </p:cNvPr>
            <p:cNvSpPr>
              <a:spLocks noChangeArrowheads="1"/>
            </p:cNvSpPr>
            <p:nvPr/>
          </p:nvSpPr>
          <p:spPr bwMode="auto">
            <a:xfrm>
              <a:off x="1083121" y="3318693"/>
              <a:ext cx="1373188" cy="1373188"/>
            </a:xfrm>
            <a:prstGeom prst="ellipse">
              <a:avLst/>
            </a:prstGeom>
            <a:solidFill>
              <a:srgbClr val="B4C0D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0" name="椭圆 7">
              <a:extLst>
                <a:ext uri="{FF2B5EF4-FFF2-40B4-BE49-F238E27FC236}">
                  <a16:creationId xmlns:a16="http://schemas.microsoft.com/office/drawing/2014/main" xmlns="" id="{4116301B-CFEA-4134-9844-847C18C40C3E}"/>
                </a:ext>
              </a:extLst>
            </p:cNvPr>
            <p:cNvSpPr>
              <a:spLocks noChangeArrowheads="1"/>
            </p:cNvSpPr>
            <p:nvPr/>
          </p:nvSpPr>
          <p:spPr bwMode="auto">
            <a:xfrm>
              <a:off x="2737296" y="1628006"/>
              <a:ext cx="1373188" cy="1373187"/>
            </a:xfrm>
            <a:prstGeom prst="ellipse">
              <a:avLst/>
            </a:prstGeom>
            <a:solidFill>
              <a:srgbClr val="F4D09B"/>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dirty="0">
                <a:solidFill>
                  <a:schemeClr val="bg1"/>
                </a:solidFill>
                <a:latin typeface="宋体" pitchFamily="2" charset="-122"/>
                <a:sym typeface="宋体" pitchFamily="2" charset="-122"/>
              </a:endParaRPr>
            </a:p>
          </p:txBody>
        </p:sp>
        <p:sp>
          <p:nvSpPr>
            <p:cNvPr id="31" name="椭圆 8">
              <a:extLst>
                <a:ext uri="{FF2B5EF4-FFF2-40B4-BE49-F238E27FC236}">
                  <a16:creationId xmlns:a16="http://schemas.microsoft.com/office/drawing/2014/main" xmlns="" id="{9715ECB5-6817-4702-8930-36D716C9626C}"/>
                </a:ext>
              </a:extLst>
            </p:cNvPr>
            <p:cNvSpPr>
              <a:spLocks noChangeArrowheads="1"/>
            </p:cNvSpPr>
            <p:nvPr/>
          </p:nvSpPr>
          <p:spPr bwMode="auto">
            <a:xfrm>
              <a:off x="4410521" y="3318693"/>
              <a:ext cx="1374775" cy="1373188"/>
            </a:xfrm>
            <a:prstGeom prst="ellipse">
              <a:avLst/>
            </a:prstGeom>
            <a:solidFill>
              <a:srgbClr val="B4C0D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2" name="椭圆 9">
              <a:extLst>
                <a:ext uri="{FF2B5EF4-FFF2-40B4-BE49-F238E27FC236}">
                  <a16:creationId xmlns:a16="http://schemas.microsoft.com/office/drawing/2014/main" xmlns="" id="{9D3DD2CA-6877-4503-87CD-FAFFA97C85C1}"/>
                </a:ext>
              </a:extLst>
            </p:cNvPr>
            <p:cNvSpPr>
              <a:spLocks noChangeArrowheads="1"/>
            </p:cNvSpPr>
            <p:nvPr/>
          </p:nvSpPr>
          <p:spPr bwMode="auto">
            <a:xfrm>
              <a:off x="2772221" y="4864918"/>
              <a:ext cx="1373188" cy="1373188"/>
            </a:xfrm>
            <a:prstGeom prst="ellipse">
              <a:avLst/>
            </a:prstGeom>
            <a:solidFill>
              <a:srgbClr val="F4D09B"/>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3" name="矩形 32">
              <a:extLst>
                <a:ext uri="{FF2B5EF4-FFF2-40B4-BE49-F238E27FC236}">
                  <a16:creationId xmlns:a16="http://schemas.microsoft.com/office/drawing/2014/main" xmlns="" id="{6D4D363A-FAB7-4BD2-969E-51770D8BB49A}"/>
                </a:ext>
              </a:extLst>
            </p:cNvPr>
            <p:cNvSpPr>
              <a:spLocks noChangeArrowheads="1"/>
            </p:cNvSpPr>
            <p:nvPr/>
          </p:nvSpPr>
          <p:spPr bwMode="auto">
            <a:xfrm>
              <a:off x="1227807" y="3616139"/>
              <a:ext cx="1067515"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rPr>
                <a:t>服务不</a:t>
              </a:r>
              <a:endParaRPr lang="en-US" altLang="zh-CN" sz="1600" dirty="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rPr>
                <a:t>足之一</a:t>
              </a:r>
            </a:p>
          </p:txBody>
        </p:sp>
        <p:sp>
          <p:nvSpPr>
            <p:cNvPr id="34" name="矩形 33">
              <a:extLst>
                <a:ext uri="{FF2B5EF4-FFF2-40B4-BE49-F238E27FC236}">
                  <a16:creationId xmlns:a16="http://schemas.microsoft.com/office/drawing/2014/main" xmlns="" id="{B7DBA50D-03A8-48DB-AEEE-1826481AD1A6}"/>
                </a:ext>
              </a:extLst>
            </p:cNvPr>
            <p:cNvSpPr>
              <a:spLocks noChangeArrowheads="1"/>
            </p:cNvSpPr>
            <p:nvPr/>
          </p:nvSpPr>
          <p:spPr bwMode="auto">
            <a:xfrm>
              <a:off x="4545236" y="3616139"/>
              <a:ext cx="1191582"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rPr>
                <a:t>服务不足之一</a:t>
              </a:r>
            </a:p>
          </p:txBody>
        </p:sp>
        <p:sp>
          <p:nvSpPr>
            <p:cNvPr id="35" name="矩形 34">
              <a:extLst>
                <a:ext uri="{FF2B5EF4-FFF2-40B4-BE49-F238E27FC236}">
                  <a16:creationId xmlns:a16="http://schemas.microsoft.com/office/drawing/2014/main" xmlns="" id="{3AF037DB-816B-45F5-9D61-0DDFF3AAE548}"/>
                </a:ext>
              </a:extLst>
            </p:cNvPr>
            <p:cNvSpPr>
              <a:spLocks noChangeArrowheads="1"/>
            </p:cNvSpPr>
            <p:nvPr/>
          </p:nvSpPr>
          <p:spPr bwMode="auto">
            <a:xfrm>
              <a:off x="2858815" y="1962537"/>
              <a:ext cx="1108389"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rPr>
                <a:t>服务不足之一</a:t>
              </a:r>
            </a:p>
          </p:txBody>
        </p:sp>
        <p:sp>
          <p:nvSpPr>
            <p:cNvPr id="36" name="矩形 35">
              <a:extLst>
                <a:ext uri="{FF2B5EF4-FFF2-40B4-BE49-F238E27FC236}">
                  <a16:creationId xmlns:a16="http://schemas.microsoft.com/office/drawing/2014/main" xmlns="" id="{8E029D2C-AB77-42B8-B42D-C8BEA1241A3D}"/>
                </a:ext>
              </a:extLst>
            </p:cNvPr>
            <p:cNvSpPr>
              <a:spLocks noChangeArrowheads="1"/>
            </p:cNvSpPr>
            <p:nvPr/>
          </p:nvSpPr>
          <p:spPr bwMode="auto">
            <a:xfrm>
              <a:off x="2925056" y="5162365"/>
              <a:ext cx="1067515"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rPr>
                <a:t>服务不</a:t>
              </a:r>
              <a:endParaRPr lang="en-US" altLang="zh-CN" sz="1600" dirty="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rPr>
                <a:t>足之一</a:t>
              </a:r>
            </a:p>
          </p:txBody>
        </p:sp>
      </p:grpSp>
    </p:spTree>
    <p:extLst>
      <p:ext uri="{BB962C8B-B14F-4D97-AF65-F5344CB8AC3E}">
        <p14:creationId xmlns:p14="http://schemas.microsoft.com/office/powerpoint/2010/main" val="27297330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Effect transition="in" filter="fade">
                                      <p:cBhvr>
                                        <p:cTn id="21" dur="1000"/>
                                        <p:tgtEl>
                                          <p:spTgt spid="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Effect transition="in" filter="fade">
                                      <p:cBhvr>
                                        <p:cTn id="27" dur="1000"/>
                                        <p:tgtEl>
                                          <p:spTgt spid="4"/>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1000" fill="hold"/>
                                        <p:tgtEl>
                                          <p:spTgt spid="28"/>
                                        </p:tgtEl>
                                        <p:attrNameLst>
                                          <p:attrName>ppt_w</p:attrName>
                                        </p:attrNameLst>
                                      </p:cBhvr>
                                      <p:tavLst>
                                        <p:tav tm="0">
                                          <p:val>
                                            <p:fltVal val="0"/>
                                          </p:val>
                                        </p:tav>
                                        <p:tav tm="100000">
                                          <p:val>
                                            <p:strVal val="#ppt_w"/>
                                          </p:val>
                                        </p:tav>
                                      </p:tavLst>
                                    </p:anim>
                                    <p:anim calcmode="lin" valueType="num">
                                      <p:cBhvr>
                                        <p:cTn id="32" dur="1000" fill="hold"/>
                                        <p:tgtEl>
                                          <p:spTgt spid="28"/>
                                        </p:tgtEl>
                                        <p:attrNameLst>
                                          <p:attrName>ppt_h</p:attrName>
                                        </p:attrNameLst>
                                      </p:cBhvr>
                                      <p:tavLst>
                                        <p:tav tm="0">
                                          <p:val>
                                            <p:fltVal val="0"/>
                                          </p:val>
                                        </p:tav>
                                        <p:tav tm="100000">
                                          <p:val>
                                            <p:strVal val="#ppt_h"/>
                                          </p:val>
                                        </p:tav>
                                      </p:tavLst>
                                    </p:anim>
                                    <p:animEffect transition="in" filter="fade">
                                      <p:cBhvr>
                                        <p:cTn id="33" dur="1000"/>
                                        <p:tgtEl>
                                          <p:spTgt spid="28"/>
                                        </p:tgtEl>
                                      </p:cBhvr>
                                    </p:animEffect>
                                  </p:childTnLst>
                                </p:cTn>
                              </p:par>
                            </p:childTnLst>
                          </p:cTn>
                        </p:par>
                        <p:par>
                          <p:cTn id="34" fill="hold">
                            <p:stCondLst>
                              <p:cond delay="4000"/>
                            </p:stCondLst>
                            <p:childTnLst>
                              <p:par>
                                <p:cTn id="35" presetID="2" presetClass="entr" presetSubtype="2"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1+#ppt_w/2"/>
                                          </p:val>
                                        </p:tav>
                                        <p:tav tm="100000">
                                          <p:val>
                                            <p:strVal val="#ppt_x"/>
                                          </p:val>
                                        </p:tav>
                                      </p:tavLst>
                                    </p:anim>
                                    <p:anim calcmode="lin" valueType="num">
                                      <p:cBhvr additive="base">
                                        <p:cTn id="54" dur="500" fill="hold"/>
                                        <p:tgtEl>
                                          <p:spTgt spid="9"/>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1+#ppt_w/2"/>
                                          </p:val>
                                        </p:tav>
                                        <p:tav tm="100000">
                                          <p:val>
                                            <p:strVal val="#ppt_x"/>
                                          </p:val>
                                        </p:tav>
                                      </p:tavLst>
                                    </p:anim>
                                    <p:anim calcmode="lin" valueType="num">
                                      <p:cBhvr additive="base">
                                        <p:cTn id="58" dur="500" fill="hold"/>
                                        <p:tgtEl>
                                          <p:spTgt spid="1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1+#ppt_w/2"/>
                                          </p:val>
                                        </p:tav>
                                        <p:tav tm="100000">
                                          <p:val>
                                            <p:strVal val="#ppt_x"/>
                                          </p:val>
                                        </p:tav>
                                      </p:tavLst>
                                    </p:anim>
                                    <p:anim calcmode="lin" valueType="num">
                                      <p:cBhvr additive="base">
                                        <p:cTn id="62" dur="500" fill="hold"/>
                                        <p:tgtEl>
                                          <p:spTgt spid="13"/>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1+#ppt_w/2"/>
                                          </p:val>
                                        </p:tav>
                                        <p:tav tm="100000">
                                          <p:val>
                                            <p:strVal val="#ppt_x"/>
                                          </p:val>
                                        </p:tav>
                                      </p:tavLst>
                                    </p:anim>
                                    <p:anim calcmode="lin" valueType="num">
                                      <p:cBhvr additive="base">
                                        <p:cTn id="66" dur="500" fill="hold"/>
                                        <p:tgtEl>
                                          <p:spTgt spid="14"/>
                                        </p:tgtEl>
                                        <p:attrNameLst>
                                          <p:attrName>ppt_y</p:attrName>
                                        </p:attrNameLst>
                                      </p:cBhvr>
                                      <p:tavLst>
                                        <p:tav tm="0">
                                          <p:val>
                                            <p:strVal val="#ppt_y"/>
                                          </p:val>
                                        </p:tav>
                                        <p:tav tm="100000">
                                          <p:val>
                                            <p:strVal val="#ppt_y"/>
                                          </p:val>
                                        </p:tav>
                                      </p:tavLst>
                                    </p:anim>
                                  </p:childTnLst>
                                </p:cTn>
                              </p:par>
                            </p:childTnLst>
                          </p:cTn>
                        </p:par>
                        <p:par>
                          <p:cTn id="67" fill="hold">
                            <p:stCondLst>
                              <p:cond delay="4500"/>
                            </p:stCondLst>
                            <p:childTnLst>
                              <p:par>
                                <p:cTn id="68" presetID="42" presetClass="entr" presetSubtype="0" fill="hold" grpId="0" nodeType="afterEffect">
                                  <p:stCondLst>
                                    <p:cond delay="0"/>
                                  </p:stCondLst>
                                  <p:iterate type="lt">
                                    <p:tmPct val="10000"/>
                                  </p:iterate>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anim calcmode="lin" valueType="num">
                                      <p:cBhvr>
                                        <p:cTn id="71" dur="500" fill="hold"/>
                                        <p:tgtEl>
                                          <p:spTgt spid="23"/>
                                        </p:tgtEl>
                                        <p:attrNameLst>
                                          <p:attrName>ppt_x</p:attrName>
                                        </p:attrNameLst>
                                      </p:cBhvr>
                                      <p:tavLst>
                                        <p:tav tm="0">
                                          <p:val>
                                            <p:strVal val="#ppt_x"/>
                                          </p:val>
                                        </p:tav>
                                        <p:tav tm="100000">
                                          <p:val>
                                            <p:strVal val="#ppt_x"/>
                                          </p:val>
                                        </p:tav>
                                      </p:tavLst>
                                    </p:anim>
                                    <p:anim calcmode="lin" valueType="num">
                                      <p:cBhvr>
                                        <p:cTn id="72" dur="500" fill="hold"/>
                                        <p:tgtEl>
                                          <p:spTgt spid="2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iterate type="lt">
                                    <p:tmPct val="10000"/>
                                  </p:iterate>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anim calcmode="lin" valueType="num">
                                      <p:cBhvr>
                                        <p:cTn id="76" dur="500" fill="hold"/>
                                        <p:tgtEl>
                                          <p:spTgt spid="24"/>
                                        </p:tgtEl>
                                        <p:attrNameLst>
                                          <p:attrName>ppt_x</p:attrName>
                                        </p:attrNameLst>
                                      </p:cBhvr>
                                      <p:tavLst>
                                        <p:tav tm="0">
                                          <p:val>
                                            <p:strVal val="#ppt_x"/>
                                          </p:val>
                                        </p:tav>
                                        <p:tav tm="100000">
                                          <p:val>
                                            <p:strVal val="#ppt_x"/>
                                          </p:val>
                                        </p:tav>
                                      </p:tavLst>
                                    </p:anim>
                                    <p:anim calcmode="lin" valueType="num">
                                      <p:cBhvr>
                                        <p:cTn id="77" dur="500" fill="hold"/>
                                        <p:tgtEl>
                                          <p:spTgt spid="2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iterate type="lt">
                                    <p:tmPct val="10000"/>
                                  </p:iterate>
                                  <p:childTnLst>
                                    <p:set>
                                      <p:cBhvr>
                                        <p:cTn id="79" dur="1" fill="hold">
                                          <p:stCondLst>
                                            <p:cond delay="0"/>
                                          </p:stCondLst>
                                        </p:cTn>
                                        <p:tgtEl>
                                          <p:spTgt spid="25"/>
                                        </p:tgtEl>
                                        <p:attrNameLst>
                                          <p:attrName>style.visibility</p:attrName>
                                        </p:attrNameLst>
                                      </p:cBhvr>
                                      <p:to>
                                        <p:strVal val="visible"/>
                                      </p:to>
                                    </p:set>
                                    <p:animEffect transition="in" filter="fade">
                                      <p:cBhvr>
                                        <p:cTn id="80" dur="500"/>
                                        <p:tgtEl>
                                          <p:spTgt spid="25"/>
                                        </p:tgtEl>
                                      </p:cBhvr>
                                    </p:animEffect>
                                    <p:anim calcmode="lin" valueType="num">
                                      <p:cBhvr>
                                        <p:cTn id="81" dur="500" fill="hold"/>
                                        <p:tgtEl>
                                          <p:spTgt spid="25"/>
                                        </p:tgtEl>
                                        <p:attrNameLst>
                                          <p:attrName>ppt_x</p:attrName>
                                        </p:attrNameLst>
                                      </p:cBhvr>
                                      <p:tavLst>
                                        <p:tav tm="0">
                                          <p:val>
                                            <p:strVal val="#ppt_x"/>
                                          </p:val>
                                        </p:tav>
                                        <p:tav tm="100000">
                                          <p:val>
                                            <p:strVal val="#ppt_x"/>
                                          </p:val>
                                        </p:tav>
                                      </p:tavLst>
                                    </p:anim>
                                    <p:anim calcmode="lin" valueType="num">
                                      <p:cBhvr>
                                        <p:cTn id="82" dur="500" fill="hold"/>
                                        <p:tgtEl>
                                          <p:spTgt spid="2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iterate type="lt">
                                    <p:tmPct val="10000"/>
                                  </p:iterate>
                                  <p:childTnLst>
                                    <p:set>
                                      <p:cBhvr>
                                        <p:cTn id="84" dur="1" fill="hold">
                                          <p:stCondLst>
                                            <p:cond delay="0"/>
                                          </p:stCondLst>
                                        </p:cTn>
                                        <p:tgtEl>
                                          <p:spTgt spid="26"/>
                                        </p:tgtEl>
                                        <p:attrNameLst>
                                          <p:attrName>style.visibility</p:attrName>
                                        </p:attrNameLst>
                                      </p:cBhvr>
                                      <p:to>
                                        <p:strVal val="visible"/>
                                      </p:to>
                                    </p:set>
                                    <p:animEffect transition="in" filter="fade">
                                      <p:cBhvr>
                                        <p:cTn id="85" dur="500"/>
                                        <p:tgtEl>
                                          <p:spTgt spid="26"/>
                                        </p:tgtEl>
                                      </p:cBhvr>
                                    </p:animEffect>
                                    <p:anim calcmode="lin" valueType="num">
                                      <p:cBhvr>
                                        <p:cTn id="86" dur="500" fill="hold"/>
                                        <p:tgtEl>
                                          <p:spTgt spid="26"/>
                                        </p:tgtEl>
                                        <p:attrNameLst>
                                          <p:attrName>ppt_x</p:attrName>
                                        </p:attrNameLst>
                                      </p:cBhvr>
                                      <p:tavLst>
                                        <p:tav tm="0">
                                          <p:val>
                                            <p:strVal val="#ppt_x"/>
                                          </p:val>
                                        </p:tav>
                                        <p:tav tm="100000">
                                          <p:val>
                                            <p:strVal val="#ppt_x"/>
                                          </p:val>
                                        </p:tav>
                                      </p:tavLst>
                                    </p:anim>
                                    <p:anim calcmode="lin" valueType="num">
                                      <p:cBhvr>
                                        <p:cTn id="87"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3" grpId="0" animBg="1"/>
      <p:bldP spid="23" grpId="0"/>
      <p:bldP spid="24" grpId="0"/>
      <p:bldP spid="25"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C561C315-272D-4A4A-A3EF-CA8C49D0E287}"/>
              </a:ext>
            </a:extLst>
          </p:cNvPr>
          <p:cNvPicPr>
            <a:picLocks noChangeAspect="1"/>
          </p:cNvPicPr>
          <p:nvPr/>
        </p:nvPicPr>
        <p:blipFill>
          <a:blip r:embed="rId2"/>
          <a:stretch>
            <a:fillRect/>
          </a:stretch>
        </p:blipFill>
        <p:spPr>
          <a:xfrm rot="16200000">
            <a:off x="5231307" y="-102694"/>
            <a:ext cx="1735299" cy="12186088"/>
          </a:xfrm>
          <a:prstGeom prst="rect">
            <a:avLst/>
          </a:prstGeom>
        </p:spPr>
      </p:pic>
      <p:sp>
        <p:nvSpPr>
          <p:cNvPr id="18" name="矩形 17">
            <a:extLst>
              <a:ext uri="{FF2B5EF4-FFF2-40B4-BE49-F238E27FC236}">
                <a16:creationId xmlns:a16="http://schemas.microsoft.com/office/drawing/2014/main" xmlns="" id="{CDEB960F-4DEA-4EB2-8C66-1068C3FDD70E}"/>
              </a:ext>
            </a:extLst>
          </p:cNvPr>
          <p:cNvSpPr/>
          <p:nvPr/>
        </p:nvSpPr>
        <p:spPr>
          <a:xfrm>
            <a:off x="3586844" y="186980"/>
            <a:ext cx="4720651" cy="1015663"/>
          </a:xfrm>
          <a:prstGeom prst="rect">
            <a:avLst/>
          </a:prstGeom>
        </p:spPr>
        <p:txBody>
          <a:bodyPr wrap="none">
            <a:spAutoFit/>
          </a:bodyPr>
          <a:lstStyle/>
          <a:p>
            <a:r>
              <a:rPr lang="zh-CN" altLang="en-US" sz="6000" b="1" dirty="0">
                <a:solidFill>
                  <a:schemeClr val="bg1">
                    <a:lumMod val="50000"/>
                  </a:schemeClr>
                </a:solidFill>
                <a:latin typeface="微软雅黑" panose="020B0503020204020204" pitchFamily="34" charset="-122"/>
                <a:ea typeface="微软雅黑" panose="020B0503020204020204" pitchFamily="34" charset="-122"/>
              </a:rPr>
              <a:t> CONTENTS</a:t>
            </a:r>
          </a:p>
        </p:txBody>
      </p:sp>
      <p:grpSp>
        <p:nvGrpSpPr>
          <p:cNvPr id="2" name="组合 1">
            <a:extLst>
              <a:ext uri="{FF2B5EF4-FFF2-40B4-BE49-F238E27FC236}">
                <a16:creationId xmlns:a16="http://schemas.microsoft.com/office/drawing/2014/main" xmlns="" id="{05021A4E-3200-4EB6-A6D3-75FE9870B10F}"/>
              </a:ext>
            </a:extLst>
          </p:cNvPr>
          <p:cNvGrpSpPr/>
          <p:nvPr/>
        </p:nvGrpSpPr>
        <p:grpSpPr>
          <a:xfrm>
            <a:off x="653144" y="1857829"/>
            <a:ext cx="2315993" cy="2319804"/>
            <a:chOff x="653144" y="1857829"/>
            <a:chExt cx="2315993" cy="2319804"/>
          </a:xfrm>
        </p:grpSpPr>
        <p:grpSp>
          <p:nvGrpSpPr>
            <p:cNvPr id="8" name="组合 7">
              <a:extLst>
                <a:ext uri="{FF2B5EF4-FFF2-40B4-BE49-F238E27FC236}">
                  <a16:creationId xmlns:a16="http://schemas.microsoft.com/office/drawing/2014/main" xmlns="" id="{4A8EC520-8CB1-46E1-B773-F3A679DD3416}"/>
                </a:ext>
              </a:extLst>
            </p:cNvPr>
            <p:cNvGrpSpPr/>
            <p:nvPr/>
          </p:nvGrpSpPr>
          <p:grpSpPr>
            <a:xfrm>
              <a:off x="653144" y="1857829"/>
              <a:ext cx="2315993" cy="2319804"/>
              <a:chOff x="957944" y="2467429"/>
              <a:chExt cx="2315993" cy="2319804"/>
            </a:xfrm>
          </p:grpSpPr>
          <p:pic>
            <p:nvPicPr>
              <p:cNvPr id="5" name="图片 4">
                <a:extLst>
                  <a:ext uri="{FF2B5EF4-FFF2-40B4-BE49-F238E27FC236}">
                    <a16:creationId xmlns:a16="http://schemas.microsoft.com/office/drawing/2014/main" xmlns="" id="{008AEC71-924D-4EF4-82D5-5049C15FE2F0}"/>
                  </a:ext>
                </a:extLst>
              </p:cNvPr>
              <p:cNvPicPr>
                <a:picLocks noChangeAspect="1"/>
              </p:cNvPicPr>
              <p:nvPr/>
            </p:nvPicPr>
            <p:blipFill>
              <a:blip r:embed="rId3"/>
              <a:stretch>
                <a:fillRect/>
              </a:stretch>
            </p:blipFill>
            <p:spPr>
              <a:xfrm>
                <a:off x="957944" y="2467429"/>
                <a:ext cx="2315993" cy="2319804"/>
              </a:xfrm>
              <a:prstGeom prst="rect">
                <a:avLst/>
              </a:prstGeom>
              <a:effectLst>
                <a:outerShdw blurRad="50800" dist="38100" dir="5400000" algn="t" rotWithShape="0">
                  <a:prstClr val="black">
                    <a:alpha val="40000"/>
                  </a:prstClr>
                </a:outerShdw>
              </a:effectLst>
            </p:spPr>
          </p:pic>
          <p:pic>
            <p:nvPicPr>
              <p:cNvPr id="6" name="图片 5">
                <a:extLst>
                  <a:ext uri="{FF2B5EF4-FFF2-40B4-BE49-F238E27FC236}">
                    <a16:creationId xmlns:a16="http://schemas.microsoft.com/office/drawing/2014/main" xmlns="" id="{8A3CBE07-58F6-46F5-9C88-65A2FB9C771F}"/>
                  </a:ext>
                </a:extLst>
              </p:cNvPr>
              <p:cNvPicPr>
                <a:picLocks noChangeAspect="1"/>
              </p:cNvPicPr>
              <p:nvPr/>
            </p:nvPicPr>
            <p:blipFill>
              <a:blip r:embed="rId4"/>
              <a:stretch>
                <a:fillRect/>
              </a:stretch>
            </p:blipFill>
            <p:spPr>
              <a:xfrm>
                <a:off x="1199256" y="2713402"/>
                <a:ext cx="1833503" cy="1834302"/>
              </a:xfrm>
              <a:prstGeom prst="rect">
                <a:avLst/>
              </a:prstGeom>
              <a:effectLst>
                <a:outerShdw blurRad="50800" dist="38100" dir="5400000" algn="t" rotWithShape="0">
                  <a:prstClr val="black">
                    <a:alpha val="40000"/>
                  </a:prstClr>
                </a:outerShdw>
              </a:effectLst>
            </p:spPr>
          </p:pic>
        </p:grpSp>
        <p:grpSp>
          <p:nvGrpSpPr>
            <p:cNvPr id="21" name="组合 20">
              <a:extLst>
                <a:ext uri="{FF2B5EF4-FFF2-40B4-BE49-F238E27FC236}">
                  <a16:creationId xmlns:a16="http://schemas.microsoft.com/office/drawing/2014/main" xmlns="" id="{BA554E36-329E-4A77-83BF-564F672F437C}"/>
                </a:ext>
              </a:extLst>
            </p:cNvPr>
            <p:cNvGrpSpPr/>
            <p:nvPr/>
          </p:nvGrpSpPr>
          <p:grpSpPr>
            <a:xfrm>
              <a:off x="1057818" y="2187123"/>
              <a:ext cx="1506643" cy="1455247"/>
              <a:chOff x="1057818" y="2187123"/>
              <a:chExt cx="1506643" cy="1455247"/>
            </a:xfrm>
          </p:grpSpPr>
          <p:sp>
            <p:nvSpPr>
              <p:cNvPr id="19" name="矩形 18">
                <a:extLst>
                  <a:ext uri="{FF2B5EF4-FFF2-40B4-BE49-F238E27FC236}">
                    <a16:creationId xmlns:a16="http://schemas.microsoft.com/office/drawing/2014/main" xmlns="" id="{8AB21CDC-FF84-4AF5-BFD3-FE1A087CDF6B}"/>
                  </a:ext>
                </a:extLst>
              </p:cNvPr>
              <p:cNvSpPr/>
              <p:nvPr/>
            </p:nvSpPr>
            <p:spPr>
              <a:xfrm>
                <a:off x="1057818" y="2811373"/>
                <a:ext cx="1506643" cy="830997"/>
              </a:xfrm>
              <a:prstGeom prst="rect">
                <a:avLst/>
              </a:prstGeom>
            </p:spPr>
            <p:txBody>
              <a:bodyPr wrap="square">
                <a:spAutoFit/>
              </a:bodyPr>
              <a:lstStyle/>
              <a:p>
                <a:pPr algn="ctr"/>
                <a:r>
                  <a:rPr lang="zh-CN" altLang="en-US" sz="2400"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20" name="文本框 19">
                <a:extLst>
                  <a:ext uri="{FF2B5EF4-FFF2-40B4-BE49-F238E27FC236}">
                    <a16:creationId xmlns:a16="http://schemas.microsoft.com/office/drawing/2014/main" xmlns="" id="{CB19EE79-311E-4C03-979D-A93FF1E533D1}"/>
                  </a:ext>
                </a:extLst>
              </p:cNvPr>
              <p:cNvSpPr txBox="1"/>
              <p:nvPr/>
            </p:nvSpPr>
            <p:spPr>
              <a:xfrm>
                <a:off x="1364497" y="2187123"/>
                <a:ext cx="880369" cy="769441"/>
              </a:xfrm>
              <a:prstGeom prst="rect">
                <a:avLst/>
              </a:prstGeom>
              <a:noFill/>
            </p:spPr>
            <p:txBody>
              <a:bodyPr wrap="none" rtlCol="0">
                <a:spAutoFit/>
              </a:bodyPr>
              <a:lstStyle/>
              <a:p>
                <a:r>
                  <a:rPr lang="en-US" altLang="zh-CN" sz="4400" b="1"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44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 name="组合 2">
            <a:extLst>
              <a:ext uri="{FF2B5EF4-FFF2-40B4-BE49-F238E27FC236}">
                <a16:creationId xmlns:a16="http://schemas.microsoft.com/office/drawing/2014/main" xmlns="" id="{87095BCC-CA6E-43F6-A9FE-AAC8FE30DD89}"/>
              </a:ext>
            </a:extLst>
          </p:cNvPr>
          <p:cNvGrpSpPr/>
          <p:nvPr/>
        </p:nvGrpSpPr>
        <p:grpSpPr>
          <a:xfrm>
            <a:off x="3586844" y="1857829"/>
            <a:ext cx="2315993" cy="2319804"/>
            <a:chOff x="3586844" y="1857829"/>
            <a:chExt cx="2315993" cy="2319804"/>
          </a:xfrm>
        </p:grpSpPr>
        <p:grpSp>
          <p:nvGrpSpPr>
            <p:cNvPr id="9" name="组合 8">
              <a:extLst>
                <a:ext uri="{FF2B5EF4-FFF2-40B4-BE49-F238E27FC236}">
                  <a16:creationId xmlns:a16="http://schemas.microsoft.com/office/drawing/2014/main" xmlns="" id="{656C2B99-3B3D-4289-84FD-8F4A064B6F16}"/>
                </a:ext>
              </a:extLst>
            </p:cNvPr>
            <p:cNvGrpSpPr/>
            <p:nvPr/>
          </p:nvGrpSpPr>
          <p:grpSpPr>
            <a:xfrm>
              <a:off x="3586844" y="1857829"/>
              <a:ext cx="2315993" cy="2319804"/>
              <a:chOff x="957944" y="2467429"/>
              <a:chExt cx="2315993" cy="2319804"/>
            </a:xfrm>
          </p:grpSpPr>
          <p:pic>
            <p:nvPicPr>
              <p:cNvPr id="10" name="图片 9">
                <a:extLst>
                  <a:ext uri="{FF2B5EF4-FFF2-40B4-BE49-F238E27FC236}">
                    <a16:creationId xmlns:a16="http://schemas.microsoft.com/office/drawing/2014/main" xmlns="" id="{76428837-EEBD-48E3-9772-BCBDDBEAA112}"/>
                  </a:ext>
                </a:extLst>
              </p:cNvPr>
              <p:cNvPicPr>
                <a:picLocks noChangeAspect="1"/>
              </p:cNvPicPr>
              <p:nvPr/>
            </p:nvPicPr>
            <p:blipFill>
              <a:blip r:embed="rId3"/>
              <a:stretch>
                <a:fillRect/>
              </a:stretch>
            </p:blipFill>
            <p:spPr>
              <a:xfrm>
                <a:off x="957944" y="2467429"/>
                <a:ext cx="2315993" cy="2319804"/>
              </a:xfrm>
              <a:prstGeom prst="rect">
                <a:avLst/>
              </a:prstGeom>
              <a:effectLst>
                <a:outerShdw blurRad="50800" dist="38100" dir="5400000" algn="t" rotWithShape="0">
                  <a:prstClr val="black">
                    <a:alpha val="40000"/>
                  </a:prstClr>
                </a:outerShdw>
              </a:effectLst>
            </p:spPr>
          </p:pic>
          <p:pic>
            <p:nvPicPr>
              <p:cNvPr id="11" name="图片 10">
                <a:extLst>
                  <a:ext uri="{FF2B5EF4-FFF2-40B4-BE49-F238E27FC236}">
                    <a16:creationId xmlns:a16="http://schemas.microsoft.com/office/drawing/2014/main" xmlns="" id="{D9B4FE94-D3E3-4235-B928-3860453948D9}"/>
                  </a:ext>
                </a:extLst>
              </p:cNvPr>
              <p:cNvPicPr>
                <a:picLocks noChangeAspect="1"/>
              </p:cNvPicPr>
              <p:nvPr/>
            </p:nvPicPr>
            <p:blipFill>
              <a:blip r:embed="rId4"/>
              <a:stretch>
                <a:fillRect/>
              </a:stretch>
            </p:blipFill>
            <p:spPr>
              <a:xfrm>
                <a:off x="1199256" y="2713402"/>
                <a:ext cx="1833503" cy="1834302"/>
              </a:xfrm>
              <a:prstGeom prst="rect">
                <a:avLst/>
              </a:prstGeom>
              <a:effectLst>
                <a:outerShdw blurRad="50800" dist="38100" dir="5400000" algn="t" rotWithShape="0">
                  <a:prstClr val="black">
                    <a:alpha val="40000"/>
                  </a:prstClr>
                </a:outerShdw>
              </a:effectLst>
            </p:spPr>
          </p:pic>
        </p:grpSp>
        <p:grpSp>
          <p:nvGrpSpPr>
            <p:cNvPr id="22" name="组合 21">
              <a:extLst>
                <a:ext uri="{FF2B5EF4-FFF2-40B4-BE49-F238E27FC236}">
                  <a16:creationId xmlns:a16="http://schemas.microsoft.com/office/drawing/2014/main" xmlns="" id="{D06434C4-C422-49F1-9F2C-58724C2F15E3}"/>
                </a:ext>
              </a:extLst>
            </p:cNvPr>
            <p:cNvGrpSpPr/>
            <p:nvPr/>
          </p:nvGrpSpPr>
          <p:grpSpPr>
            <a:xfrm>
              <a:off x="3991518" y="2228940"/>
              <a:ext cx="1506643" cy="1455247"/>
              <a:chOff x="1057818" y="2187123"/>
              <a:chExt cx="1506643" cy="1455247"/>
            </a:xfrm>
          </p:grpSpPr>
          <p:sp>
            <p:nvSpPr>
              <p:cNvPr id="23" name="矩形 22">
                <a:extLst>
                  <a:ext uri="{FF2B5EF4-FFF2-40B4-BE49-F238E27FC236}">
                    <a16:creationId xmlns:a16="http://schemas.microsoft.com/office/drawing/2014/main" xmlns="" id="{A5AACEFC-D611-46E7-8BB8-546E58DC50B5}"/>
                  </a:ext>
                </a:extLst>
              </p:cNvPr>
              <p:cNvSpPr/>
              <p:nvPr/>
            </p:nvSpPr>
            <p:spPr>
              <a:xfrm>
                <a:off x="1057818" y="2811373"/>
                <a:ext cx="1506643" cy="830997"/>
              </a:xfrm>
              <a:prstGeom prst="rect">
                <a:avLst/>
              </a:prstGeom>
            </p:spPr>
            <p:txBody>
              <a:bodyPr wrap="square">
                <a:spAutoFit/>
              </a:bodyPr>
              <a:lstStyle/>
              <a:p>
                <a:pPr algn="ctr"/>
                <a:r>
                  <a:rPr lang="zh-CN" altLang="en-US" sz="2400"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24" name="文本框 23">
                <a:extLst>
                  <a:ext uri="{FF2B5EF4-FFF2-40B4-BE49-F238E27FC236}">
                    <a16:creationId xmlns:a16="http://schemas.microsoft.com/office/drawing/2014/main" xmlns="" id="{909844A2-C070-465B-B810-54FC4302B269}"/>
                  </a:ext>
                </a:extLst>
              </p:cNvPr>
              <p:cNvSpPr txBox="1"/>
              <p:nvPr/>
            </p:nvSpPr>
            <p:spPr>
              <a:xfrm>
                <a:off x="1364497" y="2187123"/>
                <a:ext cx="880369" cy="769441"/>
              </a:xfrm>
              <a:prstGeom prst="rect">
                <a:avLst/>
              </a:prstGeom>
              <a:noFill/>
            </p:spPr>
            <p:txBody>
              <a:bodyPr wrap="none" rtlCol="0">
                <a:spAutoFit/>
              </a:bodyPr>
              <a:lstStyle/>
              <a:p>
                <a:r>
                  <a:rPr lang="en-US" altLang="zh-CN" sz="44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44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7" name="组合 6">
            <a:extLst>
              <a:ext uri="{FF2B5EF4-FFF2-40B4-BE49-F238E27FC236}">
                <a16:creationId xmlns:a16="http://schemas.microsoft.com/office/drawing/2014/main" xmlns="" id="{2C50F5CB-87C4-467A-B144-45353C412E9E}"/>
              </a:ext>
            </a:extLst>
          </p:cNvPr>
          <p:cNvGrpSpPr/>
          <p:nvPr/>
        </p:nvGrpSpPr>
        <p:grpSpPr>
          <a:xfrm>
            <a:off x="6520544" y="1857829"/>
            <a:ext cx="2315993" cy="2319804"/>
            <a:chOff x="6520544" y="1857829"/>
            <a:chExt cx="2315993" cy="2319804"/>
          </a:xfrm>
        </p:grpSpPr>
        <p:grpSp>
          <p:nvGrpSpPr>
            <p:cNvPr id="12" name="组合 11">
              <a:extLst>
                <a:ext uri="{FF2B5EF4-FFF2-40B4-BE49-F238E27FC236}">
                  <a16:creationId xmlns:a16="http://schemas.microsoft.com/office/drawing/2014/main" xmlns="" id="{FC2FA644-301E-4EB8-9DBE-5347DED14ECF}"/>
                </a:ext>
              </a:extLst>
            </p:cNvPr>
            <p:cNvGrpSpPr/>
            <p:nvPr/>
          </p:nvGrpSpPr>
          <p:grpSpPr>
            <a:xfrm>
              <a:off x="6520544" y="1857829"/>
              <a:ext cx="2315993" cy="2319804"/>
              <a:chOff x="957944" y="2467429"/>
              <a:chExt cx="2315993" cy="2319804"/>
            </a:xfrm>
          </p:grpSpPr>
          <p:pic>
            <p:nvPicPr>
              <p:cNvPr id="13" name="图片 12">
                <a:extLst>
                  <a:ext uri="{FF2B5EF4-FFF2-40B4-BE49-F238E27FC236}">
                    <a16:creationId xmlns:a16="http://schemas.microsoft.com/office/drawing/2014/main" xmlns="" id="{A5100AE7-AA00-49F1-9804-0B552C9AD73D}"/>
                  </a:ext>
                </a:extLst>
              </p:cNvPr>
              <p:cNvPicPr>
                <a:picLocks noChangeAspect="1"/>
              </p:cNvPicPr>
              <p:nvPr/>
            </p:nvPicPr>
            <p:blipFill>
              <a:blip r:embed="rId3"/>
              <a:stretch>
                <a:fillRect/>
              </a:stretch>
            </p:blipFill>
            <p:spPr>
              <a:xfrm>
                <a:off x="957944" y="2467429"/>
                <a:ext cx="2315993" cy="2319804"/>
              </a:xfrm>
              <a:prstGeom prst="rect">
                <a:avLst/>
              </a:prstGeom>
              <a:effectLst>
                <a:outerShdw blurRad="50800" dist="38100" dir="5400000" algn="t" rotWithShape="0">
                  <a:prstClr val="black">
                    <a:alpha val="40000"/>
                  </a:prstClr>
                </a:outerShdw>
              </a:effectLst>
            </p:spPr>
          </p:pic>
          <p:pic>
            <p:nvPicPr>
              <p:cNvPr id="14" name="图片 13">
                <a:extLst>
                  <a:ext uri="{FF2B5EF4-FFF2-40B4-BE49-F238E27FC236}">
                    <a16:creationId xmlns:a16="http://schemas.microsoft.com/office/drawing/2014/main" xmlns="" id="{FE3FB2F4-6A58-4ECD-AC65-38E90AC32612}"/>
                  </a:ext>
                </a:extLst>
              </p:cNvPr>
              <p:cNvPicPr>
                <a:picLocks noChangeAspect="1"/>
              </p:cNvPicPr>
              <p:nvPr/>
            </p:nvPicPr>
            <p:blipFill>
              <a:blip r:embed="rId4"/>
              <a:stretch>
                <a:fillRect/>
              </a:stretch>
            </p:blipFill>
            <p:spPr>
              <a:xfrm>
                <a:off x="1199256" y="2713402"/>
                <a:ext cx="1833503" cy="1834302"/>
              </a:xfrm>
              <a:prstGeom prst="rect">
                <a:avLst/>
              </a:prstGeom>
              <a:effectLst>
                <a:outerShdw blurRad="50800" dist="38100" dir="5400000" algn="t" rotWithShape="0">
                  <a:prstClr val="black">
                    <a:alpha val="40000"/>
                  </a:prstClr>
                </a:outerShdw>
              </a:effectLst>
            </p:spPr>
          </p:pic>
        </p:grpSp>
        <p:grpSp>
          <p:nvGrpSpPr>
            <p:cNvPr id="25" name="组合 24">
              <a:extLst>
                <a:ext uri="{FF2B5EF4-FFF2-40B4-BE49-F238E27FC236}">
                  <a16:creationId xmlns:a16="http://schemas.microsoft.com/office/drawing/2014/main" xmlns="" id="{534E7138-6B71-418E-8C8E-F77AD925F2B6}"/>
                </a:ext>
              </a:extLst>
            </p:cNvPr>
            <p:cNvGrpSpPr/>
            <p:nvPr/>
          </p:nvGrpSpPr>
          <p:grpSpPr>
            <a:xfrm>
              <a:off x="6925218" y="2187123"/>
              <a:ext cx="1506643" cy="1455247"/>
              <a:chOff x="1057818" y="2187123"/>
              <a:chExt cx="1506643" cy="1455247"/>
            </a:xfrm>
          </p:grpSpPr>
          <p:sp>
            <p:nvSpPr>
              <p:cNvPr id="26" name="矩形 25">
                <a:extLst>
                  <a:ext uri="{FF2B5EF4-FFF2-40B4-BE49-F238E27FC236}">
                    <a16:creationId xmlns:a16="http://schemas.microsoft.com/office/drawing/2014/main" xmlns="" id="{FE5A0E96-3826-44B4-952C-A963BAA4051E}"/>
                  </a:ext>
                </a:extLst>
              </p:cNvPr>
              <p:cNvSpPr/>
              <p:nvPr/>
            </p:nvSpPr>
            <p:spPr>
              <a:xfrm>
                <a:off x="1057818" y="2811373"/>
                <a:ext cx="1506643" cy="830997"/>
              </a:xfrm>
              <a:prstGeom prst="rect">
                <a:avLst/>
              </a:prstGeom>
            </p:spPr>
            <p:txBody>
              <a:bodyPr wrap="square">
                <a:spAutoFit/>
              </a:bodyPr>
              <a:lstStyle/>
              <a:p>
                <a:pPr algn="ctr"/>
                <a:r>
                  <a:rPr lang="zh-CN" altLang="en-US" sz="2400"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27" name="文本框 26">
                <a:extLst>
                  <a:ext uri="{FF2B5EF4-FFF2-40B4-BE49-F238E27FC236}">
                    <a16:creationId xmlns:a16="http://schemas.microsoft.com/office/drawing/2014/main" xmlns="" id="{F882B900-030A-40E4-9059-CEF4F77BB585}"/>
                  </a:ext>
                </a:extLst>
              </p:cNvPr>
              <p:cNvSpPr txBox="1"/>
              <p:nvPr/>
            </p:nvSpPr>
            <p:spPr>
              <a:xfrm>
                <a:off x="1364497" y="2187123"/>
                <a:ext cx="880369" cy="769441"/>
              </a:xfrm>
              <a:prstGeom prst="rect">
                <a:avLst/>
              </a:prstGeom>
              <a:noFill/>
            </p:spPr>
            <p:txBody>
              <a:bodyPr wrap="none" rtlCol="0">
                <a:spAutoFit/>
              </a:bodyPr>
              <a:lstStyle/>
              <a:p>
                <a:r>
                  <a:rPr lang="en-US" altLang="zh-CN" sz="4400" b="1"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44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1" name="组合 30">
            <a:extLst>
              <a:ext uri="{FF2B5EF4-FFF2-40B4-BE49-F238E27FC236}">
                <a16:creationId xmlns:a16="http://schemas.microsoft.com/office/drawing/2014/main" xmlns="" id="{5D7F24FB-C0C2-4B85-A4D2-7EE33C6D7D27}"/>
              </a:ext>
            </a:extLst>
          </p:cNvPr>
          <p:cNvGrpSpPr/>
          <p:nvPr/>
        </p:nvGrpSpPr>
        <p:grpSpPr>
          <a:xfrm>
            <a:off x="9454244" y="1857829"/>
            <a:ext cx="2315993" cy="2319804"/>
            <a:chOff x="9454244" y="1857829"/>
            <a:chExt cx="2315993" cy="2319804"/>
          </a:xfrm>
        </p:grpSpPr>
        <p:grpSp>
          <p:nvGrpSpPr>
            <p:cNvPr id="15" name="组合 14">
              <a:extLst>
                <a:ext uri="{FF2B5EF4-FFF2-40B4-BE49-F238E27FC236}">
                  <a16:creationId xmlns:a16="http://schemas.microsoft.com/office/drawing/2014/main" xmlns="" id="{6B17D016-F0A7-4B3E-9128-E13677C5D114}"/>
                </a:ext>
              </a:extLst>
            </p:cNvPr>
            <p:cNvGrpSpPr/>
            <p:nvPr/>
          </p:nvGrpSpPr>
          <p:grpSpPr>
            <a:xfrm>
              <a:off x="9454244" y="1857829"/>
              <a:ext cx="2315993" cy="2319804"/>
              <a:chOff x="957944" y="2467429"/>
              <a:chExt cx="2315993" cy="2319804"/>
            </a:xfrm>
          </p:grpSpPr>
          <p:pic>
            <p:nvPicPr>
              <p:cNvPr id="16" name="图片 15">
                <a:extLst>
                  <a:ext uri="{FF2B5EF4-FFF2-40B4-BE49-F238E27FC236}">
                    <a16:creationId xmlns:a16="http://schemas.microsoft.com/office/drawing/2014/main" xmlns="" id="{69AFAE88-7F20-4606-94EE-DB21B6FB0761}"/>
                  </a:ext>
                </a:extLst>
              </p:cNvPr>
              <p:cNvPicPr>
                <a:picLocks noChangeAspect="1"/>
              </p:cNvPicPr>
              <p:nvPr/>
            </p:nvPicPr>
            <p:blipFill>
              <a:blip r:embed="rId3"/>
              <a:stretch>
                <a:fillRect/>
              </a:stretch>
            </p:blipFill>
            <p:spPr>
              <a:xfrm>
                <a:off x="957944" y="2467429"/>
                <a:ext cx="2315993" cy="2319804"/>
              </a:xfrm>
              <a:prstGeom prst="rect">
                <a:avLst/>
              </a:prstGeom>
              <a:effectLst>
                <a:outerShdw blurRad="50800" dist="38100" dir="5400000" algn="t" rotWithShape="0">
                  <a:prstClr val="black">
                    <a:alpha val="40000"/>
                  </a:prstClr>
                </a:outerShdw>
              </a:effectLst>
            </p:spPr>
          </p:pic>
          <p:pic>
            <p:nvPicPr>
              <p:cNvPr id="17" name="图片 16">
                <a:extLst>
                  <a:ext uri="{FF2B5EF4-FFF2-40B4-BE49-F238E27FC236}">
                    <a16:creationId xmlns:a16="http://schemas.microsoft.com/office/drawing/2014/main" xmlns="" id="{0E5CF86E-A35C-46F5-956D-EA53546EFEC4}"/>
                  </a:ext>
                </a:extLst>
              </p:cNvPr>
              <p:cNvPicPr>
                <a:picLocks noChangeAspect="1"/>
              </p:cNvPicPr>
              <p:nvPr/>
            </p:nvPicPr>
            <p:blipFill>
              <a:blip r:embed="rId4"/>
              <a:stretch>
                <a:fillRect/>
              </a:stretch>
            </p:blipFill>
            <p:spPr>
              <a:xfrm>
                <a:off x="1199256" y="2713402"/>
                <a:ext cx="1833503" cy="1834302"/>
              </a:xfrm>
              <a:prstGeom prst="rect">
                <a:avLst/>
              </a:prstGeom>
              <a:effectLst>
                <a:outerShdw blurRad="50800" dist="38100" dir="5400000" algn="t" rotWithShape="0">
                  <a:prstClr val="black">
                    <a:alpha val="40000"/>
                  </a:prstClr>
                </a:outerShdw>
              </a:effectLst>
            </p:spPr>
          </p:pic>
        </p:grpSp>
        <p:grpSp>
          <p:nvGrpSpPr>
            <p:cNvPr id="28" name="组合 27">
              <a:extLst>
                <a:ext uri="{FF2B5EF4-FFF2-40B4-BE49-F238E27FC236}">
                  <a16:creationId xmlns:a16="http://schemas.microsoft.com/office/drawing/2014/main" xmlns="" id="{C788916C-34CC-42DB-BF68-827B15249CDF}"/>
                </a:ext>
              </a:extLst>
            </p:cNvPr>
            <p:cNvGrpSpPr/>
            <p:nvPr/>
          </p:nvGrpSpPr>
          <p:grpSpPr>
            <a:xfrm>
              <a:off x="9858918" y="2193563"/>
              <a:ext cx="1506643" cy="1455247"/>
              <a:chOff x="1057818" y="2187123"/>
              <a:chExt cx="1506643" cy="1455247"/>
            </a:xfrm>
          </p:grpSpPr>
          <p:sp>
            <p:nvSpPr>
              <p:cNvPr id="29" name="矩形 28">
                <a:extLst>
                  <a:ext uri="{FF2B5EF4-FFF2-40B4-BE49-F238E27FC236}">
                    <a16:creationId xmlns:a16="http://schemas.microsoft.com/office/drawing/2014/main" xmlns="" id="{2ADCBB6C-B9AC-453E-A0D3-D00EE7BECE9C}"/>
                  </a:ext>
                </a:extLst>
              </p:cNvPr>
              <p:cNvSpPr/>
              <p:nvPr/>
            </p:nvSpPr>
            <p:spPr>
              <a:xfrm>
                <a:off x="1057818" y="2811373"/>
                <a:ext cx="1506643" cy="830997"/>
              </a:xfrm>
              <a:prstGeom prst="rect">
                <a:avLst/>
              </a:prstGeom>
            </p:spPr>
            <p:txBody>
              <a:bodyPr wrap="square">
                <a:spAutoFit/>
              </a:bodyPr>
              <a:lstStyle/>
              <a:p>
                <a:pPr algn="ctr"/>
                <a:r>
                  <a:rPr lang="zh-CN" altLang="en-US" sz="2400"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30" name="文本框 29">
                <a:extLst>
                  <a:ext uri="{FF2B5EF4-FFF2-40B4-BE49-F238E27FC236}">
                    <a16:creationId xmlns:a16="http://schemas.microsoft.com/office/drawing/2014/main" xmlns="" id="{7788AA4E-7929-4AAF-BDE0-26B5BA334512}"/>
                  </a:ext>
                </a:extLst>
              </p:cNvPr>
              <p:cNvSpPr txBox="1"/>
              <p:nvPr/>
            </p:nvSpPr>
            <p:spPr>
              <a:xfrm>
                <a:off x="1364497" y="2187123"/>
                <a:ext cx="880369" cy="769441"/>
              </a:xfrm>
              <a:prstGeom prst="rect">
                <a:avLst/>
              </a:prstGeom>
              <a:noFill/>
            </p:spPr>
            <p:txBody>
              <a:bodyPr wrap="none" rtlCol="0">
                <a:spAutoFit/>
              </a:bodyPr>
              <a:lstStyle/>
              <a:p>
                <a:r>
                  <a:rPr lang="en-US" altLang="zh-CN" sz="4400" b="1"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44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9244695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500"/>
                            </p:stCondLst>
                            <p:childTnLst>
                              <p:par>
                                <p:cTn id="14" presetID="2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23" presetClass="entr" presetSubtype="16"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23" presetClass="entr" presetSubtype="16"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642BDD23-81C4-436F-B2FC-20F9F30F9F10}"/>
              </a:ext>
            </a:extLst>
          </p:cNvPr>
          <p:cNvPicPr>
            <a:picLocks noChangeAspect="1"/>
          </p:cNvPicPr>
          <p:nvPr/>
        </p:nvPicPr>
        <p:blipFill>
          <a:blip r:embed="rId2"/>
          <a:stretch>
            <a:fillRect/>
          </a:stretch>
        </p:blipFill>
        <p:spPr>
          <a:xfrm rot="16200000">
            <a:off x="5231308" y="-2642694"/>
            <a:ext cx="1735299" cy="12186088"/>
          </a:xfrm>
          <a:prstGeom prst="rect">
            <a:avLst/>
          </a:prstGeom>
          <a:effectLst>
            <a:outerShdw blurRad="50800" dist="38100" dir="5400000" algn="t" rotWithShape="0">
              <a:prstClr val="black">
                <a:alpha val="40000"/>
              </a:prstClr>
            </a:outerShdw>
          </a:effectLst>
        </p:spPr>
      </p:pic>
      <p:grpSp>
        <p:nvGrpSpPr>
          <p:cNvPr id="2" name="组合 1">
            <a:extLst>
              <a:ext uri="{FF2B5EF4-FFF2-40B4-BE49-F238E27FC236}">
                <a16:creationId xmlns:a16="http://schemas.microsoft.com/office/drawing/2014/main" xmlns="" id="{D8B33965-7928-4759-B7B5-3A411B0F5FF9}"/>
              </a:ext>
            </a:extLst>
          </p:cNvPr>
          <p:cNvGrpSpPr/>
          <p:nvPr/>
        </p:nvGrpSpPr>
        <p:grpSpPr>
          <a:xfrm>
            <a:off x="3879178" y="883690"/>
            <a:ext cx="4629821" cy="4637440"/>
            <a:chOff x="3879178" y="883690"/>
            <a:chExt cx="4629821" cy="4637440"/>
          </a:xfrm>
        </p:grpSpPr>
        <p:grpSp>
          <p:nvGrpSpPr>
            <p:cNvPr id="5" name="组合 4">
              <a:extLst>
                <a:ext uri="{FF2B5EF4-FFF2-40B4-BE49-F238E27FC236}">
                  <a16:creationId xmlns:a16="http://schemas.microsoft.com/office/drawing/2014/main" xmlns="" id="{4EAC41E4-DFEE-4BC5-AEB8-071D5459DD1B}"/>
                </a:ext>
              </a:extLst>
            </p:cNvPr>
            <p:cNvGrpSpPr/>
            <p:nvPr/>
          </p:nvGrpSpPr>
          <p:grpSpPr>
            <a:xfrm>
              <a:off x="3879178" y="883690"/>
              <a:ext cx="4629821" cy="4637440"/>
              <a:chOff x="957944" y="2467429"/>
              <a:chExt cx="2315993" cy="2319804"/>
            </a:xfrm>
          </p:grpSpPr>
          <p:pic>
            <p:nvPicPr>
              <p:cNvPr id="6" name="图片 5">
                <a:extLst>
                  <a:ext uri="{FF2B5EF4-FFF2-40B4-BE49-F238E27FC236}">
                    <a16:creationId xmlns:a16="http://schemas.microsoft.com/office/drawing/2014/main" xmlns="" id="{7E9E52AF-7F8D-40D3-9752-4A8E2F11AF6B}"/>
                  </a:ext>
                </a:extLst>
              </p:cNvPr>
              <p:cNvPicPr>
                <a:picLocks noChangeAspect="1"/>
              </p:cNvPicPr>
              <p:nvPr/>
            </p:nvPicPr>
            <p:blipFill>
              <a:blip r:embed="rId3"/>
              <a:stretch>
                <a:fillRect/>
              </a:stretch>
            </p:blipFill>
            <p:spPr>
              <a:xfrm>
                <a:off x="957944" y="2467429"/>
                <a:ext cx="2315993" cy="2319804"/>
              </a:xfrm>
              <a:prstGeom prst="rect">
                <a:avLst/>
              </a:prstGeom>
              <a:effectLst>
                <a:outerShdw blurRad="50800" dist="38100" dir="5400000" algn="t" rotWithShape="0">
                  <a:prstClr val="black">
                    <a:alpha val="40000"/>
                  </a:prstClr>
                </a:outerShdw>
              </a:effectLst>
            </p:spPr>
          </p:pic>
          <p:pic>
            <p:nvPicPr>
              <p:cNvPr id="7" name="图片 6">
                <a:extLst>
                  <a:ext uri="{FF2B5EF4-FFF2-40B4-BE49-F238E27FC236}">
                    <a16:creationId xmlns:a16="http://schemas.microsoft.com/office/drawing/2014/main" xmlns="" id="{04A9328E-0386-44F3-8444-3AEEC044B705}"/>
                  </a:ext>
                </a:extLst>
              </p:cNvPr>
              <p:cNvPicPr>
                <a:picLocks noChangeAspect="1"/>
              </p:cNvPicPr>
              <p:nvPr/>
            </p:nvPicPr>
            <p:blipFill>
              <a:blip r:embed="rId4"/>
              <a:stretch>
                <a:fillRect/>
              </a:stretch>
            </p:blipFill>
            <p:spPr>
              <a:xfrm>
                <a:off x="1199256" y="2713402"/>
                <a:ext cx="1833503" cy="1834302"/>
              </a:xfrm>
              <a:prstGeom prst="rect">
                <a:avLst/>
              </a:prstGeom>
              <a:effectLst>
                <a:outerShdw blurRad="50800" dist="38100" dir="5400000" algn="t" rotWithShape="0">
                  <a:prstClr val="black">
                    <a:alpha val="40000"/>
                  </a:prstClr>
                </a:outerShdw>
              </a:effectLst>
            </p:spPr>
          </p:pic>
        </p:grpSp>
        <p:sp>
          <p:nvSpPr>
            <p:cNvPr id="8" name="矩形 7">
              <a:extLst>
                <a:ext uri="{FF2B5EF4-FFF2-40B4-BE49-F238E27FC236}">
                  <a16:creationId xmlns:a16="http://schemas.microsoft.com/office/drawing/2014/main" xmlns="" id="{70FA80C1-76E8-4AA1-94F3-46187B24CABF}"/>
                </a:ext>
              </a:extLst>
            </p:cNvPr>
            <p:cNvSpPr/>
            <p:nvPr/>
          </p:nvSpPr>
          <p:spPr>
            <a:xfrm>
              <a:off x="5002147" y="2249848"/>
              <a:ext cx="2383882" cy="461665"/>
            </a:xfrm>
            <a:prstGeom prst="rect">
              <a:avLst/>
            </a:prstGeom>
          </p:spPr>
          <p:txBody>
            <a:bodyPr wrap="square">
              <a:spAutoFit/>
            </a:bodyPr>
            <a:lstStyle/>
            <a:p>
              <a:pPr algn="ctr"/>
              <a:r>
                <a:rPr lang="zh-CN" altLang="en-US" sz="2400"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9" name="文本框 8">
              <a:extLst>
                <a:ext uri="{FF2B5EF4-FFF2-40B4-BE49-F238E27FC236}">
                  <a16:creationId xmlns:a16="http://schemas.microsoft.com/office/drawing/2014/main" xmlns="" id="{AEDD10C6-3F46-4941-AA72-3FB3D31BF533}"/>
                </a:ext>
              </a:extLst>
            </p:cNvPr>
            <p:cNvSpPr txBox="1"/>
            <p:nvPr/>
          </p:nvSpPr>
          <p:spPr>
            <a:xfrm>
              <a:off x="5753903" y="1567401"/>
              <a:ext cx="880369" cy="769441"/>
            </a:xfrm>
            <a:prstGeom prst="rect">
              <a:avLst/>
            </a:prstGeom>
            <a:noFill/>
          </p:spPr>
          <p:txBody>
            <a:bodyPr wrap="none" rtlCol="0">
              <a:spAutoFit/>
            </a:bodyPr>
            <a:lstStyle/>
            <a:p>
              <a:r>
                <a:rPr lang="en-US" altLang="zh-CN" sz="4400" b="1"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4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xmlns="" id="{FDB0DFD4-C7FD-4419-8665-4501F9A7612B}"/>
                </a:ext>
              </a:extLst>
            </p:cNvPr>
            <p:cNvSpPr/>
            <p:nvPr/>
          </p:nvSpPr>
          <p:spPr>
            <a:xfrm>
              <a:off x="4752637" y="2879655"/>
              <a:ext cx="2882900" cy="1200329"/>
            </a:xfrm>
            <a:prstGeom prst="rect">
              <a:avLst/>
            </a:prstGeom>
          </p:spPr>
          <p:txBody>
            <a:bodyPr wrap="square">
              <a:spAutoFit/>
            </a:bodyPr>
            <a:lstStyle/>
            <a:p>
              <a:pPr algn="ctr"/>
              <a:r>
                <a:rPr lang="zh-CN" altLang="en-US" dirty="0">
                  <a:solidFill>
                    <a:schemeClr val="bg1">
                      <a:lumMod val="50000"/>
                    </a:schemeClr>
                  </a:solidFill>
                </a:rPr>
                <a:t>请在此处添加详细描述文本，尽量与标题文本语言风格相符合，语言描述尽量简洁生动。</a:t>
              </a:r>
            </a:p>
          </p:txBody>
        </p:sp>
      </p:grpSp>
    </p:spTree>
    <p:extLst>
      <p:ext uri="{BB962C8B-B14F-4D97-AF65-F5344CB8AC3E}">
        <p14:creationId xmlns:p14="http://schemas.microsoft.com/office/powerpoint/2010/main" val="32098048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4*#ppt_w"/>
                                          </p:val>
                                        </p:tav>
                                        <p:tav tm="100000">
                                          <p:val>
                                            <p:strVal val="#ppt_w"/>
                                          </p:val>
                                        </p:tav>
                                      </p:tavLst>
                                    </p:anim>
                                    <p:anim calcmode="lin" valueType="num">
                                      <p:cBhvr>
                                        <p:cTn id="13"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十字箭头 2">
            <a:extLst>
              <a:ext uri="{FF2B5EF4-FFF2-40B4-BE49-F238E27FC236}">
                <a16:creationId xmlns:a16="http://schemas.microsoft.com/office/drawing/2014/main" xmlns="" id="{F7D30ADC-9BA0-4003-A007-43E3B16D3555}"/>
              </a:ext>
            </a:extLst>
          </p:cNvPr>
          <p:cNvSpPr/>
          <p:nvPr/>
        </p:nvSpPr>
        <p:spPr>
          <a:xfrm>
            <a:off x="4473405" y="1663281"/>
            <a:ext cx="2867819" cy="2867819"/>
          </a:xfrm>
          <a:prstGeom prst="quadArrow">
            <a:avLst>
              <a:gd name="adj1" fmla="val 2000"/>
              <a:gd name="adj2" fmla="val 4000"/>
              <a:gd name="adj3" fmla="val 5000"/>
            </a:avLst>
          </a:prstGeom>
          <a:solidFill>
            <a:schemeClr val="bg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3" name="组合 2">
            <a:extLst>
              <a:ext uri="{FF2B5EF4-FFF2-40B4-BE49-F238E27FC236}">
                <a16:creationId xmlns:a16="http://schemas.microsoft.com/office/drawing/2014/main" xmlns="" id="{638FB266-840D-4D85-BDD9-BCA7CB40D32C}"/>
              </a:ext>
            </a:extLst>
          </p:cNvPr>
          <p:cNvGrpSpPr/>
          <p:nvPr/>
        </p:nvGrpSpPr>
        <p:grpSpPr>
          <a:xfrm>
            <a:off x="4659814" y="1849690"/>
            <a:ext cx="1147127" cy="1147127"/>
            <a:chOff x="4432666" y="1953520"/>
            <a:chExt cx="1529503" cy="1529503"/>
          </a:xfrm>
        </p:grpSpPr>
        <p:sp>
          <p:nvSpPr>
            <p:cNvPr id="4" name="任意多边形 4">
              <a:extLst>
                <a:ext uri="{FF2B5EF4-FFF2-40B4-BE49-F238E27FC236}">
                  <a16:creationId xmlns:a16="http://schemas.microsoft.com/office/drawing/2014/main" xmlns="" id="{C7372EDD-8026-4A0E-BF09-2ABCAB0C8155}"/>
                </a:ext>
              </a:extLst>
            </p:cNvPr>
            <p:cNvSpPr/>
            <p:nvPr/>
          </p:nvSpPr>
          <p:spPr>
            <a:xfrm>
              <a:off x="4432666"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B4C0D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dirty="0">
                <a:solidFill>
                  <a:schemeClr val="bg1">
                    <a:lumMod val="50000"/>
                  </a:schemeClr>
                </a:solidFill>
              </a:endParaRPr>
            </a:p>
          </p:txBody>
        </p:sp>
        <p:pic>
          <p:nvPicPr>
            <p:cNvPr id="5" name="图片 4">
              <a:extLst>
                <a:ext uri="{FF2B5EF4-FFF2-40B4-BE49-F238E27FC236}">
                  <a16:creationId xmlns:a16="http://schemas.microsoft.com/office/drawing/2014/main" xmlns="" id="{C4D65BAF-8524-4157-92CA-62E8990FF2F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5114" y="2315966"/>
              <a:ext cx="804605" cy="804605"/>
            </a:xfrm>
            <a:prstGeom prst="rect">
              <a:avLst/>
            </a:prstGeom>
          </p:spPr>
        </p:pic>
      </p:grpSp>
      <p:grpSp>
        <p:nvGrpSpPr>
          <p:cNvPr id="6" name="组合 5">
            <a:extLst>
              <a:ext uri="{FF2B5EF4-FFF2-40B4-BE49-F238E27FC236}">
                <a16:creationId xmlns:a16="http://schemas.microsoft.com/office/drawing/2014/main" xmlns="" id="{BAF4D31B-4726-4AC0-8998-15DD1C2106E8}"/>
              </a:ext>
            </a:extLst>
          </p:cNvPr>
          <p:cNvGrpSpPr/>
          <p:nvPr/>
        </p:nvGrpSpPr>
        <p:grpSpPr>
          <a:xfrm>
            <a:off x="4659814" y="3197564"/>
            <a:ext cx="1147127" cy="1147127"/>
            <a:chOff x="4432666" y="3750686"/>
            <a:chExt cx="1529503" cy="1529503"/>
          </a:xfrm>
        </p:grpSpPr>
        <p:sp>
          <p:nvSpPr>
            <p:cNvPr id="7" name="任意多边形 7">
              <a:extLst>
                <a:ext uri="{FF2B5EF4-FFF2-40B4-BE49-F238E27FC236}">
                  <a16:creationId xmlns:a16="http://schemas.microsoft.com/office/drawing/2014/main" xmlns="" id="{AC3A1BB8-0880-4DE4-ABE7-B1F35B8C0FE8}"/>
                </a:ext>
              </a:extLst>
            </p:cNvPr>
            <p:cNvSpPr/>
            <p:nvPr/>
          </p:nvSpPr>
          <p:spPr>
            <a:xfrm>
              <a:off x="4432666"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F4D09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dirty="0">
                <a:solidFill>
                  <a:schemeClr val="bg1">
                    <a:lumMod val="50000"/>
                  </a:schemeClr>
                </a:solidFill>
              </a:endParaRPr>
            </a:p>
          </p:txBody>
        </p:sp>
        <p:pic>
          <p:nvPicPr>
            <p:cNvPr id="8" name="图片 7">
              <a:extLst>
                <a:ext uri="{FF2B5EF4-FFF2-40B4-BE49-F238E27FC236}">
                  <a16:creationId xmlns:a16="http://schemas.microsoft.com/office/drawing/2014/main" xmlns="" id="{6F3EB98B-D1ED-484C-A464-16937D16D8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774" y="4043880"/>
              <a:ext cx="945284" cy="945284"/>
            </a:xfrm>
            <a:prstGeom prst="rect">
              <a:avLst/>
            </a:prstGeom>
          </p:spPr>
        </p:pic>
      </p:grpSp>
      <p:grpSp>
        <p:nvGrpSpPr>
          <p:cNvPr id="9" name="组合 8">
            <a:extLst>
              <a:ext uri="{FF2B5EF4-FFF2-40B4-BE49-F238E27FC236}">
                <a16:creationId xmlns:a16="http://schemas.microsoft.com/office/drawing/2014/main" xmlns="" id="{81B6D231-09F8-44A4-9F5E-99F7672F62B6}"/>
              </a:ext>
            </a:extLst>
          </p:cNvPr>
          <p:cNvGrpSpPr/>
          <p:nvPr/>
        </p:nvGrpSpPr>
        <p:grpSpPr>
          <a:xfrm>
            <a:off x="6007689" y="1849690"/>
            <a:ext cx="1147127" cy="1147127"/>
            <a:chOff x="6229832" y="1953520"/>
            <a:chExt cx="1529503" cy="1529503"/>
          </a:xfrm>
        </p:grpSpPr>
        <p:sp>
          <p:nvSpPr>
            <p:cNvPr id="10" name="任意多边形 10">
              <a:extLst>
                <a:ext uri="{FF2B5EF4-FFF2-40B4-BE49-F238E27FC236}">
                  <a16:creationId xmlns:a16="http://schemas.microsoft.com/office/drawing/2014/main" xmlns="" id="{D19BC310-43C3-4811-AA09-C56D6FD45922}"/>
                </a:ext>
              </a:extLst>
            </p:cNvPr>
            <p:cNvSpPr/>
            <p:nvPr/>
          </p:nvSpPr>
          <p:spPr>
            <a:xfrm>
              <a:off x="6229832"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F4D09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bg1">
                    <a:lumMod val="50000"/>
                  </a:schemeClr>
                </a:solidFill>
              </a:endParaRPr>
            </a:p>
          </p:txBody>
        </p:sp>
        <p:pic>
          <p:nvPicPr>
            <p:cNvPr id="11" name="图片 10">
              <a:extLst>
                <a:ext uri="{FF2B5EF4-FFF2-40B4-BE49-F238E27FC236}">
                  <a16:creationId xmlns:a16="http://schemas.microsoft.com/office/drawing/2014/main" xmlns="" id="{23FE196A-3B1A-4331-A49B-213D372724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0767" y="2435557"/>
              <a:ext cx="1046362" cy="565425"/>
            </a:xfrm>
            <a:prstGeom prst="rect">
              <a:avLst/>
            </a:prstGeom>
          </p:spPr>
        </p:pic>
      </p:grpSp>
      <p:grpSp>
        <p:nvGrpSpPr>
          <p:cNvPr id="12" name="组合 11">
            <a:extLst>
              <a:ext uri="{FF2B5EF4-FFF2-40B4-BE49-F238E27FC236}">
                <a16:creationId xmlns:a16="http://schemas.microsoft.com/office/drawing/2014/main" xmlns="" id="{7A983E3E-C3B2-489B-B778-CAA0C7D71F74}"/>
              </a:ext>
            </a:extLst>
          </p:cNvPr>
          <p:cNvGrpSpPr/>
          <p:nvPr/>
        </p:nvGrpSpPr>
        <p:grpSpPr>
          <a:xfrm>
            <a:off x="6007689" y="3197564"/>
            <a:ext cx="1147127" cy="1147127"/>
            <a:chOff x="6229832" y="3750686"/>
            <a:chExt cx="1529503" cy="1529503"/>
          </a:xfrm>
        </p:grpSpPr>
        <p:sp>
          <p:nvSpPr>
            <p:cNvPr id="13" name="任意多边形 14">
              <a:extLst>
                <a:ext uri="{FF2B5EF4-FFF2-40B4-BE49-F238E27FC236}">
                  <a16:creationId xmlns:a16="http://schemas.microsoft.com/office/drawing/2014/main" xmlns="" id="{0298488F-B944-4690-9B48-AFE63D2380FD}"/>
                </a:ext>
              </a:extLst>
            </p:cNvPr>
            <p:cNvSpPr/>
            <p:nvPr/>
          </p:nvSpPr>
          <p:spPr>
            <a:xfrm>
              <a:off x="6229832"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B4C0D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bg1">
                    <a:lumMod val="50000"/>
                  </a:schemeClr>
                </a:solidFill>
              </a:endParaRPr>
            </a:p>
          </p:txBody>
        </p:sp>
        <p:pic>
          <p:nvPicPr>
            <p:cNvPr id="14" name="图片 13">
              <a:extLst>
                <a:ext uri="{FF2B5EF4-FFF2-40B4-BE49-F238E27FC236}">
                  <a16:creationId xmlns:a16="http://schemas.microsoft.com/office/drawing/2014/main" xmlns="" id="{48D80C40-DAC5-4844-84CA-0594A48879A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66360" y="4090165"/>
              <a:ext cx="855175" cy="855175"/>
            </a:xfrm>
            <a:prstGeom prst="rect">
              <a:avLst/>
            </a:prstGeom>
          </p:spPr>
        </p:pic>
      </p:grpSp>
      <p:grpSp>
        <p:nvGrpSpPr>
          <p:cNvPr id="15" name="组合 14">
            <a:extLst>
              <a:ext uri="{FF2B5EF4-FFF2-40B4-BE49-F238E27FC236}">
                <a16:creationId xmlns:a16="http://schemas.microsoft.com/office/drawing/2014/main" xmlns="" id="{25358100-DAC3-4AEB-BD93-A558E417DC70}"/>
              </a:ext>
            </a:extLst>
          </p:cNvPr>
          <p:cNvGrpSpPr/>
          <p:nvPr/>
        </p:nvGrpSpPr>
        <p:grpSpPr>
          <a:xfrm>
            <a:off x="2180939" y="1828404"/>
            <a:ext cx="2106059" cy="1399999"/>
            <a:chOff x="1127500" y="1925139"/>
            <a:chExt cx="2808078" cy="1866666"/>
          </a:xfrm>
        </p:grpSpPr>
        <p:sp>
          <p:nvSpPr>
            <p:cNvPr id="16" name="文本框 33">
              <a:extLst>
                <a:ext uri="{FF2B5EF4-FFF2-40B4-BE49-F238E27FC236}">
                  <a16:creationId xmlns:a16="http://schemas.microsoft.com/office/drawing/2014/main" xmlns="" id="{F54B2B91-BFD8-492B-9874-D2E6CF544BE8}"/>
                </a:ext>
              </a:extLst>
            </p:cNvPr>
            <p:cNvSpPr txBox="1"/>
            <p:nvPr/>
          </p:nvSpPr>
          <p:spPr>
            <a:xfrm>
              <a:off x="1127501" y="1925139"/>
              <a:ext cx="2808075" cy="418576"/>
            </a:xfrm>
            <a:prstGeom prst="rect">
              <a:avLst/>
            </a:prstGeom>
            <a:noFill/>
          </p:spPr>
          <p:txBody>
            <a:bodyPr wrap="square" rtlCol="0">
              <a:spAutoFit/>
            </a:bodyPr>
            <a:lstStyle/>
            <a:p>
              <a:pPr algn="r">
                <a:lnSpc>
                  <a:spcPct val="90000"/>
                </a:lnSpc>
                <a:spcBef>
                  <a:spcPts val="75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7" name="文本框 34">
              <a:extLst>
                <a:ext uri="{FF2B5EF4-FFF2-40B4-BE49-F238E27FC236}">
                  <a16:creationId xmlns:a16="http://schemas.microsoft.com/office/drawing/2014/main" xmlns="" id="{EA57B8A5-C439-4713-8CCC-3999A4D09423}"/>
                </a:ext>
              </a:extLst>
            </p:cNvPr>
            <p:cNvSpPr txBox="1"/>
            <p:nvPr/>
          </p:nvSpPr>
          <p:spPr>
            <a:xfrm>
              <a:off x="1127500" y="2201626"/>
              <a:ext cx="2808078" cy="1590179"/>
            </a:xfrm>
            <a:prstGeom prst="rect">
              <a:avLst/>
            </a:prstGeom>
            <a:noFill/>
          </p:spPr>
          <p:txBody>
            <a:bodyPr wrap="square" rtlCol="0">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xmlns="" id="{7A7FB108-CB72-4BD4-AA39-ECF09E4EBFE1}"/>
              </a:ext>
            </a:extLst>
          </p:cNvPr>
          <p:cNvGrpSpPr/>
          <p:nvPr/>
        </p:nvGrpSpPr>
        <p:grpSpPr>
          <a:xfrm>
            <a:off x="2180939" y="3176278"/>
            <a:ext cx="2106059" cy="1399999"/>
            <a:chOff x="1127500" y="3722304"/>
            <a:chExt cx="2808078" cy="1866666"/>
          </a:xfrm>
        </p:grpSpPr>
        <p:sp>
          <p:nvSpPr>
            <p:cNvPr id="19" name="文本框 37">
              <a:extLst>
                <a:ext uri="{FF2B5EF4-FFF2-40B4-BE49-F238E27FC236}">
                  <a16:creationId xmlns:a16="http://schemas.microsoft.com/office/drawing/2014/main" xmlns="" id="{721C60A7-3509-48A5-A8E8-42BF8DA7CDE3}"/>
                </a:ext>
              </a:extLst>
            </p:cNvPr>
            <p:cNvSpPr txBox="1"/>
            <p:nvPr/>
          </p:nvSpPr>
          <p:spPr>
            <a:xfrm>
              <a:off x="1127501" y="3722304"/>
              <a:ext cx="2808075" cy="418576"/>
            </a:xfrm>
            <a:prstGeom prst="rect">
              <a:avLst/>
            </a:prstGeom>
            <a:noFill/>
          </p:spPr>
          <p:txBody>
            <a:bodyPr wrap="square" rtlCol="0">
              <a:spAutoFit/>
            </a:bodyPr>
            <a:lstStyle/>
            <a:p>
              <a:pPr algn="r">
                <a:lnSpc>
                  <a:spcPct val="90000"/>
                </a:lnSpc>
                <a:spcBef>
                  <a:spcPts val="75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20" name="文本框 38">
              <a:extLst>
                <a:ext uri="{FF2B5EF4-FFF2-40B4-BE49-F238E27FC236}">
                  <a16:creationId xmlns:a16="http://schemas.microsoft.com/office/drawing/2014/main" xmlns="" id="{EA0B9C40-E818-4127-A724-4CDE40EF4FFC}"/>
                </a:ext>
              </a:extLst>
            </p:cNvPr>
            <p:cNvSpPr txBox="1"/>
            <p:nvPr/>
          </p:nvSpPr>
          <p:spPr>
            <a:xfrm>
              <a:off x="1127500" y="3998791"/>
              <a:ext cx="2808078" cy="1590179"/>
            </a:xfrm>
            <a:prstGeom prst="rect">
              <a:avLst/>
            </a:prstGeom>
            <a:noFill/>
          </p:spPr>
          <p:txBody>
            <a:bodyPr wrap="square" rtlCol="0">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1" name="组合 20">
            <a:extLst>
              <a:ext uri="{FF2B5EF4-FFF2-40B4-BE49-F238E27FC236}">
                <a16:creationId xmlns:a16="http://schemas.microsoft.com/office/drawing/2014/main" xmlns="" id="{5AFCA473-7DD6-4693-9D11-CA0642711233}"/>
              </a:ext>
            </a:extLst>
          </p:cNvPr>
          <p:cNvGrpSpPr/>
          <p:nvPr/>
        </p:nvGrpSpPr>
        <p:grpSpPr>
          <a:xfrm>
            <a:off x="7521924" y="1828404"/>
            <a:ext cx="2106059" cy="1399999"/>
            <a:chOff x="8248814" y="1925139"/>
            <a:chExt cx="2808078" cy="1866666"/>
          </a:xfrm>
        </p:grpSpPr>
        <p:sp>
          <p:nvSpPr>
            <p:cNvPr id="22" name="文本框 39">
              <a:extLst>
                <a:ext uri="{FF2B5EF4-FFF2-40B4-BE49-F238E27FC236}">
                  <a16:creationId xmlns:a16="http://schemas.microsoft.com/office/drawing/2014/main" xmlns="" id="{855B15B0-E1DE-4376-AEBC-83D9C7FED9B7}"/>
                </a:ext>
              </a:extLst>
            </p:cNvPr>
            <p:cNvSpPr txBox="1"/>
            <p:nvPr/>
          </p:nvSpPr>
          <p:spPr>
            <a:xfrm>
              <a:off x="8248815" y="1925139"/>
              <a:ext cx="2808075" cy="418576"/>
            </a:xfrm>
            <a:prstGeom prst="rect">
              <a:avLst/>
            </a:prstGeom>
            <a:noFill/>
          </p:spPr>
          <p:txBody>
            <a:bodyPr wrap="square" rtlCol="0">
              <a:spAutoFit/>
            </a:bodyPr>
            <a:lstStyle/>
            <a:p>
              <a:pPr>
                <a:lnSpc>
                  <a:spcPct val="90000"/>
                </a:lnSpc>
                <a:spcBef>
                  <a:spcPts val="75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23" name="文本框 40">
              <a:extLst>
                <a:ext uri="{FF2B5EF4-FFF2-40B4-BE49-F238E27FC236}">
                  <a16:creationId xmlns:a16="http://schemas.microsoft.com/office/drawing/2014/main" xmlns="" id="{DB492FE0-6267-43F8-B388-F3440A03E39B}"/>
                </a:ext>
              </a:extLst>
            </p:cNvPr>
            <p:cNvSpPr txBox="1"/>
            <p:nvPr/>
          </p:nvSpPr>
          <p:spPr>
            <a:xfrm>
              <a:off x="8248814" y="2201626"/>
              <a:ext cx="2808078" cy="1590179"/>
            </a:xfrm>
            <a:prstGeom prst="rect">
              <a:avLst/>
            </a:prstGeom>
            <a:noFill/>
          </p:spPr>
          <p:txBody>
            <a:bodyPr wrap="square" rtlCol="0">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4" name="组合 23">
            <a:extLst>
              <a:ext uri="{FF2B5EF4-FFF2-40B4-BE49-F238E27FC236}">
                <a16:creationId xmlns:a16="http://schemas.microsoft.com/office/drawing/2014/main" xmlns="" id="{23FFC926-72D4-4CD2-A5CE-BD6BC12C5743}"/>
              </a:ext>
            </a:extLst>
          </p:cNvPr>
          <p:cNvGrpSpPr/>
          <p:nvPr/>
        </p:nvGrpSpPr>
        <p:grpSpPr>
          <a:xfrm>
            <a:off x="7521924" y="3176278"/>
            <a:ext cx="2106059" cy="1399999"/>
            <a:chOff x="8248814" y="3722304"/>
            <a:chExt cx="2808078" cy="1866666"/>
          </a:xfrm>
        </p:grpSpPr>
        <p:sp>
          <p:nvSpPr>
            <p:cNvPr id="25" name="文本框 41">
              <a:extLst>
                <a:ext uri="{FF2B5EF4-FFF2-40B4-BE49-F238E27FC236}">
                  <a16:creationId xmlns:a16="http://schemas.microsoft.com/office/drawing/2014/main" xmlns="" id="{B39DD18F-3645-40D4-BD04-ACB38C590982}"/>
                </a:ext>
              </a:extLst>
            </p:cNvPr>
            <p:cNvSpPr txBox="1"/>
            <p:nvPr/>
          </p:nvSpPr>
          <p:spPr>
            <a:xfrm>
              <a:off x="8248815" y="3722304"/>
              <a:ext cx="2808075" cy="418576"/>
            </a:xfrm>
            <a:prstGeom prst="rect">
              <a:avLst/>
            </a:prstGeom>
            <a:noFill/>
          </p:spPr>
          <p:txBody>
            <a:bodyPr wrap="square" rtlCol="0">
              <a:spAutoFit/>
            </a:bodyPr>
            <a:lstStyle/>
            <a:p>
              <a:pPr>
                <a:lnSpc>
                  <a:spcPct val="90000"/>
                </a:lnSpc>
                <a:spcBef>
                  <a:spcPts val="750"/>
                </a:spcBef>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26" name="文本框 42">
              <a:extLst>
                <a:ext uri="{FF2B5EF4-FFF2-40B4-BE49-F238E27FC236}">
                  <a16:creationId xmlns:a16="http://schemas.microsoft.com/office/drawing/2014/main" xmlns="" id="{0EE51B6D-1AB7-4FA8-AF70-24CC8B64CEDB}"/>
                </a:ext>
              </a:extLst>
            </p:cNvPr>
            <p:cNvSpPr txBox="1"/>
            <p:nvPr/>
          </p:nvSpPr>
          <p:spPr>
            <a:xfrm>
              <a:off x="8248814" y="3998791"/>
              <a:ext cx="2808078" cy="1590179"/>
            </a:xfrm>
            <a:prstGeom prst="rect">
              <a:avLst/>
            </a:prstGeom>
            <a:noFill/>
          </p:spPr>
          <p:txBody>
            <a:bodyPr wrap="square" rtlCol="0">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462330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1000"/>
                                        <p:tgtEl>
                                          <p:spTgt spid="2"/>
                                        </p:tgtEl>
                                      </p:cBhvr>
                                    </p:animEffect>
                                  </p:childTnLst>
                                </p:cTn>
                              </p:par>
                            </p:childTnLst>
                          </p:cTn>
                        </p:par>
                        <p:par>
                          <p:cTn id="8" fill="hold">
                            <p:stCondLst>
                              <p:cond delay="1000"/>
                            </p:stCondLst>
                            <p:childTnLst>
                              <p:par>
                                <p:cTn id="9" presetID="18" presetClass="entr" presetSubtype="9"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upLeft)">
                                      <p:cBhvr>
                                        <p:cTn id="11" dur="500"/>
                                        <p:tgtEl>
                                          <p:spTgt spid="3"/>
                                        </p:tgtEl>
                                      </p:cBhvr>
                                    </p:animEffect>
                                  </p:childTnLst>
                                </p:cTn>
                              </p:par>
                              <p:par>
                                <p:cTn id="12" presetID="18" presetClass="entr" presetSubtype="3"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strips(upRight)">
                                      <p:cBhvr>
                                        <p:cTn id="14" dur="500"/>
                                        <p:tgtEl>
                                          <p:spTgt spid="9"/>
                                        </p:tgtEl>
                                      </p:cBhvr>
                                    </p:animEffect>
                                  </p:childTnLst>
                                </p:cTn>
                              </p:par>
                              <p:par>
                                <p:cTn id="15" presetID="18" presetClass="entr" presetSubtype="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Right)">
                                      <p:cBhvr>
                                        <p:cTn id="17" dur="500"/>
                                        <p:tgtEl>
                                          <p:spTgt spid="12"/>
                                        </p:tgtEl>
                                      </p:cBhvr>
                                    </p:animEffect>
                                  </p:childTnLst>
                                </p:cTn>
                              </p:par>
                              <p:par>
                                <p:cTn id="18" presetID="18" presetClass="entr" presetSubtype="12"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strips(downLeft)">
                                      <p:cBhvr>
                                        <p:cTn id="20" dur="500"/>
                                        <p:tgtEl>
                                          <p:spTgt spid="6"/>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 calcmode="lin" valueType="num">
                                      <p:cBhvr>
                                        <p:cTn id="26" dur="500" fill="hold"/>
                                        <p:tgtEl>
                                          <p:spTgt spid="15"/>
                                        </p:tgtEl>
                                        <p:attrNameLst>
                                          <p:attrName>style.rotation</p:attrName>
                                        </p:attrNameLst>
                                      </p:cBhvr>
                                      <p:tavLst>
                                        <p:tav tm="0">
                                          <p:val>
                                            <p:fltVal val="360"/>
                                          </p:val>
                                        </p:tav>
                                        <p:tav tm="100000">
                                          <p:val>
                                            <p:fltVal val="0"/>
                                          </p:val>
                                        </p:tav>
                                      </p:tavLst>
                                    </p:anim>
                                    <p:animEffect transition="in" filter="fade">
                                      <p:cBhvr>
                                        <p:cTn id="27" dur="500"/>
                                        <p:tgtEl>
                                          <p:spTgt spid="15"/>
                                        </p:tgtEl>
                                      </p:cBhvr>
                                    </p:animEffect>
                                  </p:childTnLst>
                                </p:cTn>
                              </p:par>
                              <p:par>
                                <p:cTn id="28" presetID="49" presetClass="entr" presetSubtype="0" decel="10000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 calcmode="lin" valueType="num">
                                      <p:cBhvr>
                                        <p:cTn id="32" dur="500" fill="hold"/>
                                        <p:tgtEl>
                                          <p:spTgt spid="18"/>
                                        </p:tgtEl>
                                        <p:attrNameLst>
                                          <p:attrName>style.rotation</p:attrName>
                                        </p:attrNameLst>
                                      </p:cBhvr>
                                      <p:tavLst>
                                        <p:tav tm="0">
                                          <p:val>
                                            <p:fltVal val="360"/>
                                          </p:val>
                                        </p:tav>
                                        <p:tav tm="100000">
                                          <p:val>
                                            <p:fltVal val="0"/>
                                          </p:val>
                                        </p:tav>
                                      </p:tavLst>
                                    </p:anim>
                                    <p:animEffect transition="in" filter="fade">
                                      <p:cBhvr>
                                        <p:cTn id="33" dur="500"/>
                                        <p:tgtEl>
                                          <p:spTgt spid="18"/>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 calcmode="lin" valueType="num">
                                      <p:cBhvr>
                                        <p:cTn id="38" dur="500" fill="hold"/>
                                        <p:tgtEl>
                                          <p:spTgt spid="21"/>
                                        </p:tgtEl>
                                        <p:attrNameLst>
                                          <p:attrName>style.rotation</p:attrName>
                                        </p:attrNameLst>
                                      </p:cBhvr>
                                      <p:tavLst>
                                        <p:tav tm="0">
                                          <p:val>
                                            <p:fltVal val="360"/>
                                          </p:val>
                                        </p:tav>
                                        <p:tav tm="100000">
                                          <p:val>
                                            <p:fltVal val="0"/>
                                          </p:val>
                                        </p:tav>
                                      </p:tavLst>
                                    </p:anim>
                                    <p:animEffect transition="in" filter="fade">
                                      <p:cBhvr>
                                        <p:cTn id="39" dur="500"/>
                                        <p:tgtEl>
                                          <p:spTgt spid="21"/>
                                        </p:tgtEl>
                                      </p:cBhvr>
                                    </p:animEffect>
                                  </p:childTnLst>
                                </p:cTn>
                              </p:par>
                              <p:par>
                                <p:cTn id="40" presetID="49" presetClass="entr" presetSubtype="0" decel="100000"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 calcmode="lin" valueType="num">
                                      <p:cBhvr>
                                        <p:cTn id="44" dur="500" fill="hold"/>
                                        <p:tgtEl>
                                          <p:spTgt spid="24"/>
                                        </p:tgtEl>
                                        <p:attrNameLst>
                                          <p:attrName>style.rotation</p:attrName>
                                        </p:attrNameLst>
                                      </p:cBhvr>
                                      <p:tavLst>
                                        <p:tav tm="0">
                                          <p:val>
                                            <p:fltVal val="360"/>
                                          </p:val>
                                        </p:tav>
                                        <p:tav tm="100000">
                                          <p:val>
                                            <p:fltVal val="0"/>
                                          </p:val>
                                        </p:tav>
                                      </p:tavLst>
                                    </p:anim>
                                    <p:animEffect transition="in" filter="fade">
                                      <p:cBhvr>
                                        <p:cTn id="4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D78AB10A-485D-4CE7-BB94-6B551FBF1242}"/>
              </a:ext>
            </a:extLst>
          </p:cNvPr>
          <p:cNvSpPr/>
          <p:nvPr/>
        </p:nvSpPr>
        <p:spPr>
          <a:xfrm>
            <a:off x="6492503" y="1997918"/>
            <a:ext cx="2658957" cy="2658957"/>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椭圆 2">
            <a:extLst>
              <a:ext uri="{FF2B5EF4-FFF2-40B4-BE49-F238E27FC236}">
                <a16:creationId xmlns:a16="http://schemas.microsoft.com/office/drawing/2014/main" xmlns="" id="{5DDBBB58-54CD-4DB5-BAA4-AAB421982AFB}"/>
              </a:ext>
            </a:extLst>
          </p:cNvPr>
          <p:cNvSpPr/>
          <p:nvPr/>
        </p:nvSpPr>
        <p:spPr>
          <a:xfrm>
            <a:off x="6949576" y="2454991"/>
            <a:ext cx="1744812" cy="1744812"/>
          </a:xfrm>
          <a:prstGeom prst="ellipse">
            <a:avLst/>
          </a:pr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grpSp>
        <p:nvGrpSpPr>
          <p:cNvPr id="4" name="组合 3">
            <a:extLst>
              <a:ext uri="{FF2B5EF4-FFF2-40B4-BE49-F238E27FC236}">
                <a16:creationId xmlns:a16="http://schemas.microsoft.com/office/drawing/2014/main" xmlns="" id="{13508A94-DE81-4639-80AB-7F64195A09E5}"/>
              </a:ext>
            </a:extLst>
          </p:cNvPr>
          <p:cNvGrpSpPr/>
          <p:nvPr/>
        </p:nvGrpSpPr>
        <p:grpSpPr>
          <a:xfrm>
            <a:off x="6333122" y="3654638"/>
            <a:ext cx="674996" cy="674997"/>
            <a:chOff x="7244314" y="4054233"/>
            <a:chExt cx="899995" cy="899996"/>
          </a:xfrm>
          <a:solidFill>
            <a:srgbClr val="B4C0D2"/>
          </a:solidFill>
        </p:grpSpPr>
        <p:sp>
          <p:nvSpPr>
            <p:cNvPr id="5" name="任意多边形 5">
              <a:extLst>
                <a:ext uri="{FF2B5EF4-FFF2-40B4-BE49-F238E27FC236}">
                  <a16:creationId xmlns:a16="http://schemas.microsoft.com/office/drawing/2014/main" xmlns="" id="{43390156-E8A5-420F-9132-3D5537F68F2F}"/>
                </a:ext>
              </a:extLst>
            </p:cNvPr>
            <p:cNvSpPr/>
            <p:nvPr/>
          </p:nvSpPr>
          <p:spPr>
            <a:xfrm>
              <a:off x="7244314"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6" name="图片 5">
              <a:extLst>
                <a:ext uri="{FF2B5EF4-FFF2-40B4-BE49-F238E27FC236}">
                  <a16:creationId xmlns:a16="http://schemas.microsoft.com/office/drawing/2014/main" xmlns="" id="{709FB6EB-20D1-404B-965D-66CA9095EB3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07220" y="4317140"/>
              <a:ext cx="374183" cy="374183"/>
            </a:xfrm>
            <a:prstGeom prst="rect">
              <a:avLst/>
            </a:prstGeom>
            <a:grpFill/>
          </p:spPr>
        </p:pic>
      </p:grpSp>
      <p:grpSp>
        <p:nvGrpSpPr>
          <p:cNvPr id="7" name="组合 6">
            <a:extLst>
              <a:ext uri="{FF2B5EF4-FFF2-40B4-BE49-F238E27FC236}">
                <a16:creationId xmlns:a16="http://schemas.microsoft.com/office/drawing/2014/main" xmlns="" id="{87659F5B-EAEA-4EB0-B0BA-477D1CD3E44C}"/>
              </a:ext>
            </a:extLst>
          </p:cNvPr>
          <p:cNvGrpSpPr/>
          <p:nvPr/>
        </p:nvGrpSpPr>
        <p:grpSpPr>
          <a:xfrm>
            <a:off x="7484485" y="1660421"/>
            <a:ext cx="674996" cy="674997"/>
            <a:chOff x="8779464" y="1395277"/>
            <a:chExt cx="899995" cy="899996"/>
          </a:xfrm>
          <a:solidFill>
            <a:schemeClr val="accent2"/>
          </a:solidFill>
        </p:grpSpPr>
        <p:sp>
          <p:nvSpPr>
            <p:cNvPr id="8" name="任意多边形 8">
              <a:extLst>
                <a:ext uri="{FF2B5EF4-FFF2-40B4-BE49-F238E27FC236}">
                  <a16:creationId xmlns:a16="http://schemas.microsoft.com/office/drawing/2014/main" xmlns="" id="{8DE37125-7D3A-4151-BE08-4C29F0321345}"/>
                </a:ext>
              </a:extLst>
            </p:cNvPr>
            <p:cNvSpPr/>
            <p:nvPr/>
          </p:nvSpPr>
          <p:spPr>
            <a:xfrm>
              <a:off x="8779464" y="1395277"/>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B4C0D2"/>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9" name="图片 8">
              <a:extLst>
                <a:ext uri="{FF2B5EF4-FFF2-40B4-BE49-F238E27FC236}">
                  <a16:creationId xmlns:a16="http://schemas.microsoft.com/office/drawing/2014/main" xmlns="" id="{0107BFE9-6BCD-45A1-8EC3-704BD99557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7757" y="1663571"/>
              <a:ext cx="363408" cy="363408"/>
            </a:xfrm>
            <a:prstGeom prst="rect">
              <a:avLst/>
            </a:prstGeom>
            <a:solidFill>
              <a:srgbClr val="B4C0D2"/>
            </a:solidFill>
          </p:spPr>
        </p:pic>
      </p:grpSp>
      <p:grpSp>
        <p:nvGrpSpPr>
          <p:cNvPr id="10" name="组合 9">
            <a:extLst>
              <a:ext uri="{FF2B5EF4-FFF2-40B4-BE49-F238E27FC236}">
                <a16:creationId xmlns:a16="http://schemas.microsoft.com/office/drawing/2014/main" xmlns="" id="{330313F5-A031-4C68-8825-610ECA16E0C7}"/>
              </a:ext>
            </a:extLst>
          </p:cNvPr>
          <p:cNvGrpSpPr/>
          <p:nvPr/>
        </p:nvGrpSpPr>
        <p:grpSpPr>
          <a:xfrm>
            <a:off x="8635846" y="3654638"/>
            <a:ext cx="674996" cy="674997"/>
            <a:chOff x="10314613" y="4054233"/>
            <a:chExt cx="899995" cy="899996"/>
          </a:xfrm>
          <a:solidFill>
            <a:schemeClr val="accent2"/>
          </a:solidFill>
        </p:grpSpPr>
        <p:sp>
          <p:nvSpPr>
            <p:cNvPr id="11" name="任意多边形 12">
              <a:extLst>
                <a:ext uri="{FF2B5EF4-FFF2-40B4-BE49-F238E27FC236}">
                  <a16:creationId xmlns:a16="http://schemas.microsoft.com/office/drawing/2014/main" xmlns="" id="{FAAB7E93-2984-4F1C-8260-5C3BE783DB76}"/>
                </a:ext>
              </a:extLst>
            </p:cNvPr>
            <p:cNvSpPr/>
            <p:nvPr/>
          </p:nvSpPr>
          <p:spPr>
            <a:xfrm>
              <a:off x="10314613"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B4C0D2"/>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dirty="0"/>
            </a:p>
          </p:txBody>
        </p:sp>
        <p:pic>
          <p:nvPicPr>
            <p:cNvPr id="12" name="图片 11">
              <a:extLst>
                <a:ext uri="{FF2B5EF4-FFF2-40B4-BE49-F238E27FC236}">
                  <a16:creationId xmlns:a16="http://schemas.microsoft.com/office/drawing/2014/main" xmlns="" id="{7F327125-4504-4EDC-9AFA-D847310622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53852" y="4346162"/>
              <a:ext cx="421517" cy="316138"/>
            </a:xfrm>
            <a:prstGeom prst="rect">
              <a:avLst/>
            </a:prstGeom>
            <a:solidFill>
              <a:srgbClr val="B4C0D2"/>
            </a:solidFill>
          </p:spPr>
        </p:pic>
      </p:grpSp>
      <p:grpSp>
        <p:nvGrpSpPr>
          <p:cNvPr id="13" name="组合 12">
            <a:extLst>
              <a:ext uri="{FF2B5EF4-FFF2-40B4-BE49-F238E27FC236}">
                <a16:creationId xmlns:a16="http://schemas.microsoft.com/office/drawing/2014/main" xmlns="" id="{27F4E0DC-3877-43B9-85BE-C938719B61BE}"/>
              </a:ext>
            </a:extLst>
          </p:cNvPr>
          <p:cNvGrpSpPr/>
          <p:nvPr/>
        </p:nvGrpSpPr>
        <p:grpSpPr>
          <a:xfrm>
            <a:off x="7484485" y="4319377"/>
            <a:ext cx="674996" cy="674997"/>
            <a:chOff x="8779464" y="4940552"/>
            <a:chExt cx="899995" cy="899996"/>
          </a:xfrm>
          <a:solidFill>
            <a:schemeClr val="accent2"/>
          </a:solidFill>
        </p:grpSpPr>
        <p:sp>
          <p:nvSpPr>
            <p:cNvPr id="14" name="任意多边形 15">
              <a:extLst>
                <a:ext uri="{FF2B5EF4-FFF2-40B4-BE49-F238E27FC236}">
                  <a16:creationId xmlns:a16="http://schemas.microsoft.com/office/drawing/2014/main" xmlns="" id="{AC09D003-CF4B-4230-9738-1D37918B6D75}"/>
                </a:ext>
              </a:extLst>
            </p:cNvPr>
            <p:cNvSpPr/>
            <p:nvPr/>
          </p:nvSpPr>
          <p:spPr>
            <a:xfrm>
              <a:off x="8779464" y="4940552"/>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F4D09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2291" tIns="242291" rIns="242291" bIns="242291" numCol="1" spcCol="1270" anchor="ctr" anchorCtr="0">
              <a:noAutofit/>
            </a:bodyPr>
            <a:lstStyle/>
            <a:p>
              <a:pPr algn="ctr" defTabSz="966788">
                <a:lnSpc>
                  <a:spcPct val="90000"/>
                </a:lnSpc>
                <a:spcBef>
                  <a:spcPct val="0"/>
                </a:spcBef>
                <a:spcAft>
                  <a:spcPct val="35000"/>
                </a:spcAft>
              </a:pPr>
              <a:endParaRPr lang="zh-CN" altLang="en-US" sz="2200" dirty="0"/>
            </a:p>
          </p:txBody>
        </p:sp>
        <p:pic>
          <p:nvPicPr>
            <p:cNvPr id="15" name="图片 14">
              <a:extLst>
                <a:ext uri="{FF2B5EF4-FFF2-40B4-BE49-F238E27FC236}">
                  <a16:creationId xmlns:a16="http://schemas.microsoft.com/office/drawing/2014/main" xmlns="" id="{782A6807-AC46-4386-8294-255C650AD8D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7347" y="5207893"/>
              <a:ext cx="367200" cy="368297"/>
            </a:xfrm>
            <a:prstGeom prst="rect">
              <a:avLst/>
            </a:prstGeom>
            <a:solidFill>
              <a:srgbClr val="F4D09B"/>
            </a:solidFill>
          </p:spPr>
        </p:pic>
      </p:grpSp>
      <p:grpSp>
        <p:nvGrpSpPr>
          <p:cNvPr id="16" name="组合 15">
            <a:extLst>
              <a:ext uri="{FF2B5EF4-FFF2-40B4-BE49-F238E27FC236}">
                <a16:creationId xmlns:a16="http://schemas.microsoft.com/office/drawing/2014/main" xmlns="" id="{41921C16-113F-4D8A-8AB2-5BD9C58D667C}"/>
              </a:ext>
            </a:extLst>
          </p:cNvPr>
          <p:cNvGrpSpPr/>
          <p:nvPr/>
        </p:nvGrpSpPr>
        <p:grpSpPr>
          <a:xfrm>
            <a:off x="8635846" y="2325159"/>
            <a:ext cx="674996" cy="674997"/>
            <a:chOff x="10314613" y="2281595"/>
            <a:chExt cx="899995" cy="899996"/>
          </a:xfrm>
          <a:solidFill>
            <a:schemeClr val="accent2"/>
          </a:solidFill>
        </p:grpSpPr>
        <p:sp>
          <p:nvSpPr>
            <p:cNvPr id="17" name="任意多边形 18">
              <a:extLst>
                <a:ext uri="{FF2B5EF4-FFF2-40B4-BE49-F238E27FC236}">
                  <a16:creationId xmlns:a16="http://schemas.microsoft.com/office/drawing/2014/main" xmlns="" id="{B30ACD89-BB0C-4780-87D1-FE713BA6EE01}"/>
                </a:ext>
              </a:extLst>
            </p:cNvPr>
            <p:cNvSpPr/>
            <p:nvPr/>
          </p:nvSpPr>
          <p:spPr>
            <a:xfrm>
              <a:off x="10314613"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F4D09B"/>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18" name="图片 17">
              <a:extLst>
                <a:ext uri="{FF2B5EF4-FFF2-40B4-BE49-F238E27FC236}">
                  <a16:creationId xmlns:a16="http://schemas.microsoft.com/office/drawing/2014/main" xmlns="" id="{0F8F14EA-70B8-47B3-9CE1-B53D97AE57F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68702" y="2535685"/>
              <a:ext cx="391816" cy="391816"/>
            </a:xfrm>
            <a:prstGeom prst="rect">
              <a:avLst/>
            </a:prstGeom>
            <a:solidFill>
              <a:srgbClr val="F4D09B"/>
            </a:solidFill>
          </p:spPr>
        </p:pic>
      </p:grpSp>
      <p:grpSp>
        <p:nvGrpSpPr>
          <p:cNvPr id="19" name="组合 18">
            <a:extLst>
              <a:ext uri="{FF2B5EF4-FFF2-40B4-BE49-F238E27FC236}">
                <a16:creationId xmlns:a16="http://schemas.microsoft.com/office/drawing/2014/main" xmlns="" id="{08DCA8F7-963D-4A76-93F3-FF2B22333910}"/>
              </a:ext>
            </a:extLst>
          </p:cNvPr>
          <p:cNvGrpSpPr/>
          <p:nvPr/>
        </p:nvGrpSpPr>
        <p:grpSpPr>
          <a:xfrm>
            <a:off x="6333122" y="2325159"/>
            <a:ext cx="674996" cy="674997"/>
            <a:chOff x="7244314" y="2281595"/>
            <a:chExt cx="899995" cy="899996"/>
          </a:xfrm>
          <a:solidFill>
            <a:srgbClr val="F4D09B"/>
          </a:solidFill>
        </p:grpSpPr>
        <p:sp>
          <p:nvSpPr>
            <p:cNvPr id="20" name="任意多边形 21">
              <a:extLst>
                <a:ext uri="{FF2B5EF4-FFF2-40B4-BE49-F238E27FC236}">
                  <a16:creationId xmlns:a16="http://schemas.microsoft.com/office/drawing/2014/main" xmlns="" id="{ABE24837-4E69-4588-B98F-DF6A84900429}"/>
                </a:ext>
              </a:extLst>
            </p:cNvPr>
            <p:cNvSpPr/>
            <p:nvPr/>
          </p:nvSpPr>
          <p:spPr>
            <a:xfrm>
              <a:off x="7244314"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21" name="图片 20">
              <a:extLst>
                <a:ext uri="{FF2B5EF4-FFF2-40B4-BE49-F238E27FC236}">
                  <a16:creationId xmlns:a16="http://schemas.microsoft.com/office/drawing/2014/main" xmlns="" id="{53F00837-A243-46AC-9330-610CF975B84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96866" y="2533422"/>
              <a:ext cx="394890" cy="396343"/>
            </a:xfrm>
            <a:prstGeom prst="rect">
              <a:avLst/>
            </a:prstGeom>
            <a:grpFill/>
          </p:spPr>
        </p:pic>
      </p:grpSp>
      <p:cxnSp>
        <p:nvCxnSpPr>
          <p:cNvPr id="22" name="直接连接符 21">
            <a:extLst>
              <a:ext uri="{FF2B5EF4-FFF2-40B4-BE49-F238E27FC236}">
                <a16:creationId xmlns:a16="http://schemas.microsoft.com/office/drawing/2014/main" xmlns="" id="{5231A3F4-1DDF-467D-B07F-F51878E382DF}"/>
              </a:ext>
            </a:extLst>
          </p:cNvPr>
          <p:cNvCxnSpPr/>
          <p:nvPr/>
        </p:nvCxnSpPr>
        <p:spPr>
          <a:xfrm>
            <a:off x="3743694" y="2131346"/>
            <a:ext cx="0" cy="245384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xmlns="" id="{B7B17A83-26AE-4234-840C-1A9B18A047A8}"/>
              </a:ext>
            </a:extLst>
          </p:cNvPr>
          <p:cNvGrpSpPr/>
          <p:nvPr/>
        </p:nvGrpSpPr>
        <p:grpSpPr>
          <a:xfrm>
            <a:off x="1870702" y="2125363"/>
            <a:ext cx="1884364" cy="715420"/>
            <a:chOff x="1294421" y="2015194"/>
            <a:chExt cx="2512484" cy="953891"/>
          </a:xfrm>
        </p:grpSpPr>
        <p:sp>
          <p:nvSpPr>
            <p:cNvPr id="24" name="文本框 72">
              <a:extLst>
                <a:ext uri="{FF2B5EF4-FFF2-40B4-BE49-F238E27FC236}">
                  <a16:creationId xmlns:a16="http://schemas.microsoft.com/office/drawing/2014/main" xmlns="" id="{485A027C-125B-4102-9970-A33C73A65EBE}"/>
                </a:ext>
              </a:extLst>
            </p:cNvPr>
            <p:cNvSpPr txBox="1"/>
            <p:nvPr/>
          </p:nvSpPr>
          <p:spPr>
            <a:xfrm>
              <a:off x="1294421" y="2015194"/>
              <a:ext cx="2317999" cy="418576"/>
            </a:xfrm>
            <a:prstGeom prst="rect">
              <a:avLst/>
            </a:prstGeom>
            <a:noFill/>
          </p:spPr>
          <p:txBody>
            <a:bodyPr wrap="square" rtlCol="0">
              <a:spAutoFit/>
            </a:bodyPr>
            <a:lstStyle/>
            <a:p>
              <a:pPr>
                <a:lnSpc>
                  <a:spcPct val="90000"/>
                </a:lnSpc>
                <a:spcBef>
                  <a:spcPts val="750"/>
                </a:spcBef>
              </a:pPr>
              <a:r>
                <a:rPr lang="zh-CN" altLang="en-US" sz="1600" b="1" dirty="0">
                  <a:solidFill>
                    <a:schemeClr val="bg1">
                      <a:lumMod val="50000"/>
                    </a:schemeClr>
                  </a:solidFill>
                  <a:latin typeface="微软雅黑" pitchFamily="34" charset="-122"/>
                  <a:ea typeface="微软雅黑" pitchFamily="34" charset="-122"/>
                </a:rPr>
                <a:t>添加标题</a:t>
              </a:r>
            </a:p>
          </p:txBody>
        </p:sp>
        <p:sp>
          <p:nvSpPr>
            <p:cNvPr id="25" name="文本框 73">
              <a:extLst>
                <a:ext uri="{FF2B5EF4-FFF2-40B4-BE49-F238E27FC236}">
                  <a16:creationId xmlns:a16="http://schemas.microsoft.com/office/drawing/2014/main" xmlns="" id="{83B46193-7D3B-4136-945D-F12DBDF54641}"/>
                </a:ext>
              </a:extLst>
            </p:cNvPr>
            <p:cNvSpPr txBox="1"/>
            <p:nvPr/>
          </p:nvSpPr>
          <p:spPr>
            <a:xfrm>
              <a:off x="1301340" y="2287704"/>
              <a:ext cx="2505565" cy="681381"/>
            </a:xfrm>
            <a:prstGeom prst="rect">
              <a:avLst/>
            </a:prstGeom>
            <a:noFill/>
          </p:spPr>
          <p:txBody>
            <a:bodyPr wrap="square" rtlCol="0">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xmlns="" id="{BD5BA51A-3326-4F60-A16B-36AF5C6B4771}"/>
              </a:ext>
            </a:extLst>
          </p:cNvPr>
          <p:cNvGrpSpPr/>
          <p:nvPr/>
        </p:nvGrpSpPr>
        <p:grpSpPr>
          <a:xfrm>
            <a:off x="1870702" y="2981337"/>
            <a:ext cx="1884364" cy="715420"/>
            <a:chOff x="1294421" y="3156490"/>
            <a:chExt cx="2512484" cy="953891"/>
          </a:xfrm>
        </p:grpSpPr>
        <p:sp>
          <p:nvSpPr>
            <p:cNvPr id="27" name="文本框 74">
              <a:extLst>
                <a:ext uri="{FF2B5EF4-FFF2-40B4-BE49-F238E27FC236}">
                  <a16:creationId xmlns:a16="http://schemas.microsoft.com/office/drawing/2014/main" xmlns="" id="{5A2A9F2E-B87C-499E-A32B-35B7402E829D}"/>
                </a:ext>
              </a:extLst>
            </p:cNvPr>
            <p:cNvSpPr txBox="1"/>
            <p:nvPr/>
          </p:nvSpPr>
          <p:spPr>
            <a:xfrm>
              <a:off x="1294421" y="3156490"/>
              <a:ext cx="2317999" cy="418576"/>
            </a:xfrm>
            <a:prstGeom prst="rect">
              <a:avLst/>
            </a:prstGeom>
            <a:noFill/>
          </p:spPr>
          <p:txBody>
            <a:bodyPr wrap="square" rtlCol="0">
              <a:spAutoFit/>
            </a:bodyPr>
            <a:lstStyle/>
            <a:p>
              <a:pPr>
                <a:lnSpc>
                  <a:spcPct val="90000"/>
                </a:lnSpc>
                <a:spcBef>
                  <a:spcPts val="750"/>
                </a:spcBef>
              </a:pPr>
              <a:r>
                <a:rPr lang="zh-CN" altLang="en-US" sz="1600" b="1" dirty="0">
                  <a:solidFill>
                    <a:schemeClr val="bg1">
                      <a:lumMod val="50000"/>
                    </a:schemeClr>
                  </a:solidFill>
                  <a:latin typeface="微软雅黑" pitchFamily="34" charset="-122"/>
                  <a:ea typeface="微软雅黑" pitchFamily="34" charset="-122"/>
                </a:rPr>
                <a:t>添加标题</a:t>
              </a:r>
            </a:p>
          </p:txBody>
        </p:sp>
        <p:sp>
          <p:nvSpPr>
            <p:cNvPr id="28" name="文本框 75">
              <a:extLst>
                <a:ext uri="{FF2B5EF4-FFF2-40B4-BE49-F238E27FC236}">
                  <a16:creationId xmlns:a16="http://schemas.microsoft.com/office/drawing/2014/main" xmlns="" id="{06CC4E5F-A7E3-4C32-9487-F1DC319BD1F4}"/>
                </a:ext>
              </a:extLst>
            </p:cNvPr>
            <p:cNvSpPr txBox="1"/>
            <p:nvPr/>
          </p:nvSpPr>
          <p:spPr>
            <a:xfrm>
              <a:off x="1301340" y="3429000"/>
              <a:ext cx="2505565" cy="681381"/>
            </a:xfrm>
            <a:prstGeom prst="rect">
              <a:avLst/>
            </a:prstGeom>
            <a:noFill/>
          </p:spPr>
          <p:txBody>
            <a:bodyPr wrap="square" rtlCol="0">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9" name="组合 28">
            <a:extLst>
              <a:ext uri="{FF2B5EF4-FFF2-40B4-BE49-F238E27FC236}">
                <a16:creationId xmlns:a16="http://schemas.microsoft.com/office/drawing/2014/main" xmlns="" id="{E0064A10-4D73-44CC-A394-FD0DDBBA7CA8}"/>
              </a:ext>
            </a:extLst>
          </p:cNvPr>
          <p:cNvGrpSpPr/>
          <p:nvPr/>
        </p:nvGrpSpPr>
        <p:grpSpPr>
          <a:xfrm>
            <a:off x="1870702" y="3824685"/>
            <a:ext cx="1884363" cy="715420"/>
            <a:chOff x="1294421" y="4280954"/>
            <a:chExt cx="2512483" cy="953891"/>
          </a:xfrm>
        </p:grpSpPr>
        <p:sp>
          <p:nvSpPr>
            <p:cNvPr id="30" name="文本框 76">
              <a:extLst>
                <a:ext uri="{FF2B5EF4-FFF2-40B4-BE49-F238E27FC236}">
                  <a16:creationId xmlns:a16="http://schemas.microsoft.com/office/drawing/2014/main" xmlns="" id="{F30E43C5-9A6D-46D6-B808-FFCEC4059C72}"/>
                </a:ext>
              </a:extLst>
            </p:cNvPr>
            <p:cNvSpPr txBox="1"/>
            <p:nvPr/>
          </p:nvSpPr>
          <p:spPr>
            <a:xfrm>
              <a:off x="1294421" y="4280954"/>
              <a:ext cx="2317999" cy="418576"/>
            </a:xfrm>
            <a:prstGeom prst="rect">
              <a:avLst/>
            </a:prstGeom>
            <a:noFill/>
          </p:spPr>
          <p:txBody>
            <a:bodyPr wrap="square" rtlCol="0">
              <a:spAutoFit/>
            </a:bodyPr>
            <a:lstStyle/>
            <a:p>
              <a:pPr>
                <a:lnSpc>
                  <a:spcPct val="90000"/>
                </a:lnSpc>
                <a:spcBef>
                  <a:spcPts val="750"/>
                </a:spcBef>
              </a:pPr>
              <a:r>
                <a:rPr lang="zh-CN" altLang="en-US" sz="1600" b="1" dirty="0">
                  <a:solidFill>
                    <a:schemeClr val="bg1">
                      <a:lumMod val="50000"/>
                    </a:schemeClr>
                  </a:solidFill>
                  <a:latin typeface="微软雅黑" pitchFamily="34" charset="-122"/>
                  <a:ea typeface="微软雅黑" pitchFamily="34" charset="-122"/>
                </a:rPr>
                <a:t>添加标题</a:t>
              </a:r>
            </a:p>
          </p:txBody>
        </p:sp>
        <p:sp>
          <p:nvSpPr>
            <p:cNvPr id="31" name="文本框 77">
              <a:extLst>
                <a:ext uri="{FF2B5EF4-FFF2-40B4-BE49-F238E27FC236}">
                  <a16:creationId xmlns:a16="http://schemas.microsoft.com/office/drawing/2014/main" xmlns="" id="{B71476DD-D777-4309-9336-B5BBEBFF1E6B}"/>
                </a:ext>
              </a:extLst>
            </p:cNvPr>
            <p:cNvSpPr txBox="1"/>
            <p:nvPr/>
          </p:nvSpPr>
          <p:spPr>
            <a:xfrm>
              <a:off x="1301338" y="4553464"/>
              <a:ext cx="2505566" cy="681381"/>
            </a:xfrm>
            <a:prstGeom prst="rect">
              <a:avLst/>
            </a:prstGeom>
            <a:noFill/>
          </p:spPr>
          <p:txBody>
            <a:bodyPr wrap="square" rtlCol="0">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2" name="组合 31">
            <a:extLst>
              <a:ext uri="{FF2B5EF4-FFF2-40B4-BE49-F238E27FC236}">
                <a16:creationId xmlns:a16="http://schemas.microsoft.com/office/drawing/2014/main" xmlns="" id="{8019A915-0C3E-4229-B57E-A0E8A4CE6580}"/>
              </a:ext>
            </a:extLst>
          </p:cNvPr>
          <p:cNvGrpSpPr/>
          <p:nvPr/>
        </p:nvGrpSpPr>
        <p:grpSpPr>
          <a:xfrm>
            <a:off x="4105513" y="2125363"/>
            <a:ext cx="1942439" cy="715420"/>
            <a:chOff x="4274170" y="2015194"/>
            <a:chExt cx="2589918" cy="953891"/>
          </a:xfrm>
        </p:grpSpPr>
        <p:sp>
          <p:nvSpPr>
            <p:cNvPr id="33" name="文本框 78">
              <a:extLst>
                <a:ext uri="{FF2B5EF4-FFF2-40B4-BE49-F238E27FC236}">
                  <a16:creationId xmlns:a16="http://schemas.microsoft.com/office/drawing/2014/main" xmlns="" id="{F37DB1C9-6F1E-41F1-9ECA-0FA3F1030531}"/>
                </a:ext>
              </a:extLst>
            </p:cNvPr>
            <p:cNvSpPr txBox="1"/>
            <p:nvPr/>
          </p:nvSpPr>
          <p:spPr>
            <a:xfrm>
              <a:off x="4274170" y="2015194"/>
              <a:ext cx="2317999" cy="418576"/>
            </a:xfrm>
            <a:prstGeom prst="rect">
              <a:avLst/>
            </a:prstGeom>
            <a:noFill/>
          </p:spPr>
          <p:txBody>
            <a:bodyPr wrap="square" rtlCol="0">
              <a:spAutoFit/>
            </a:bodyPr>
            <a:lstStyle/>
            <a:p>
              <a:pPr>
                <a:lnSpc>
                  <a:spcPct val="90000"/>
                </a:lnSpc>
                <a:spcBef>
                  <a:spcPts val="750"/>
                </a:spcBef>
              </a:pPr>
              <a:r>
                <a:rPr lang="zh-CN" altLang="en-US" sz="1600" b="1" dirty="0">
                  <a:solidFill>
                    <a:schemeClr val="bg1">
                      <a:lumMod val="50000"/>
                    </a:schemeClr>
                  </a:solidFill>
                  <a:latin typeface="微软雅黑" pitchFamily="34" charset="-122"/>
                  <a:ea typeface="微软雅黑" pitchFamily="34" charset="-122"/>
                </a:rPr>
                <a:t>添加标题</a:t>
              </a:r>
            </a:p>
          </p:txBody>
        </p:sp>
        <p:sp>
          <p:nvSpPr>
            <p:cNvPr id="34" name="文本框 79">
              <a:extLst>
                <a:ext uri="{FF2B5EF4-FFF2-40B4-BE49-F238E27FC236}">
                  <a16:creationId xmlns:a16="http://schemas.microsoft.com/office/drawing/2014/main" xmlns="" id="{4F1DCF31-4150-4FC4-A631-4F51657CB6B7}"/>
                </a:ext>
              </a:extLst>
            </p:cNvPr>
            <p:cNvSpPr txBox="1"/>
            <p:nvPr/>
          </p:nvSpPr>
          <p:spPr>
            <a:xfrm>
              <a:off x="4281089" y="2287704"/>
              <a:ext cx="2582999" cy="681381"/>
            </a:xfrm>
            <a:prstGeom prst="rect">
              <a:avLst/>
            </a:prstGeom>
            <a:noFill/>
          </p:spPr>
          <p:txBody>
            <a:bodyPr wrap="square" rtlCol="0">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5" name="组合 34">
            <a:extLst>
              <a:ext uri="{FF2B5EF4-FFF2-40B4-BE49-F238E27FC236}">
                <a16:creationId xmlns:a16="http://schemas.microsoft.com/office/drawing/2014/main" xmlns="" id="{0B082DB5-A099-4508-9B3C-C16C2C005BFA}"/>
              </a:ext>
            </a:extLst>
          </p:cNvPr>
          <p:cNvGrpSpPr/>
          <p:nvPr/>
        </p:nvGrpSpPr>
        <p:grpSpPr>
          <a:xfrm>
            <a:off x="4105514" y="2981337"/>
            <a:ext cx="1942438" cy="715420"/>
            <a:chOff x="4274170" y="3156490"/>
            <a:chExt cx="2589916" cy="953891"/>
          </a:xfrm>
        </p:grpSpPr>
        <p:sp>
          <p:nvSpPr>
            <p:cNvPr id="36" name="文本框 80">
              <a:extLst>
                <a:ext uri="{FF2B5EF4-FFF2-40B4-BE49-F238E27FC236}">
                  <a16:creationId xmlns:a16="http://schemas.microsoft.com/office/drawing/2014/main" xmlns="" id="{BA68FD77-3EE7-4D30-931D-0EECA17B08C5}"/>
                </a:ext>
              </a:extLst>
            </p:cNvPr>
            <p:cNvSpPr txBox="1"/>
            <p:nvPr/>
          </p:nvSpPr>
          <p:spPr>
            <a:xfrm>
              <a:off x="4274170" y="3156490"/>
              <a:ext cx="2317999" cy="418576"/>
            </a:xfrm>
            <a:prstGeom prst="rect">
              <a:avLst/>
            </a:prstGeom>
            <a:noFill/>
          </p:spPr>
          <p:txBody>
            <a:bodyPr wrap="square" rtlCol="0">
              <a:spAutoFit/>
            </a:bodyPr>
            <a:lstStyle/>
            <a:p>
              <a:pPr>
                <a:lnSpc>
                  <a:spcPct val="90000"/>
                </a:lnSpc>
                <a:spcBef>
                  <a:spcPts val="750"/>
                </a:spcBef>
              </a:pPr>
              <a:r>
                <a:rPr lang="zh-CN" altLang="en-US" sz="1600" b="1" dirty="0">
                  <a:solidFill>
                    <a:schemeClr val="bg1">
                      <a:lumMod val="50000"/>
                    </a:schemeClr>
                  </a:solidFill>
                  <a:latin typeface="微软雅黑" pitchFamily="34" charset="-122"/>
                  <a:ea typeface="微软雅黑" pitchFamily="34" charset="-122"/>
                </a:rPr>
                <a:t>添加标题</a:t>
              </a:r>
            </a:p>
          </p:txBody>
        </p:sp>
        <p:sp>
          <p:nvSpPr>
            <p:cNvPr id="37" name="文本框 81">
              <a:extLst>
                <a:ext uri="{FF2B5EF4-FFF2-40B4-BE49-F238E27FC236}">
                  <a16:creationId xmlns:a16="http://schemas.microsoft.com/office/drawing/2014/main" xmlns="" id="{E9399392-67E5-4974-9A66-745292EE8B42}"/>
                </a:ext>
              </a:extLst>
            </p:cNvPr>
            <p:cNvSpPr txBox="1"/>
            <p:nvPr/>
          </p:nvSpPr>
          <p:spPr>
            <a:xfrm>
              <a:off x="4281089" y="3429000"/>
              <a:ext cx="2582997" cy="681381"/>
            </a:xfrm>
            <a:prstGeom prst="rect">
              <a:avLst/>
            </a:prstGeom>
            <a:noFill/>
          </p:spPr>
          <p:txBody>
            <a:bodyPr wrap="square" rtlCol="0">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8" name="组合 37">
            <a:extLst>
              <a:ext uri="{FF2B5EF4-FFF2-40B4-BE49-F238E27FC236}">
                <a16:creationId xmlns:a16="http://schemas.microsoft.com/office/drawing/2014/main" xmlns="" id="{8D5040B0-D5C6-4BCB-9F5B-BEC709CE9FD8}"/>
              </a:ext>
            </a:extLst>
          </p:cNvPr>
          <p:cNvGrpSpPr/>
          <p:nvPr/>
        </p:nvGrpSpPr>
        <p:grpSpPr>
          <a:xfrm>
            <a:off x="4105513" y="3824685"/>
            <a:ext cx="1942439" cy="715420"/>
            <a:chOff x="4274170" y="4280954"/>
            <a:chExt cx="2589918" cy="953891"/>
          </a:xfrm>
        </p:grpSpPr>
        <p:sp>
          <p:nvSpPr>
            <p:cNvPr id="39" name="文本框 82">
              <a:extLst>
                <a:ext uri="{FF2B5EF4-FFF2-40B4-BE49-F238E27FC236}">
                  <a16:creationId xmlns:a16="http://schemas.microsoft.com/office/drawing/2014/main" xmlns="" id="{B445517D-21C4-45C1-A93C-ED4BBA1410D7}"/>
                </a:ext>
              </a:extLst>
            </p:cNvPr>
            <p:cNvSpPr txBox="1"/>
            <p:nvPr/>
          </p:nvSpPr>
          <p:spPr>
            <a:xfrm>
              <a:off x="4274170" y="4280954"/>
              <a:ext cx="2317999" cy="418576"/>
            </a:xfrm>
            <a:prstGeom prst="rect">
              <a:avLst/>
            </a:prstGeom>
            <a:noFill/>
          </p:spPr>
          <p:txBody>
            <a:bodyPr wrap="square" rtlCol="0">
              <a:spAutoFit/>
            </a:bodyPr>
            <a:lstStyle/>
            <a:p>
              <a:pPr>
                <a:lnSpc>
                  <a:spcPct val="90000"/>
                </a:lnSpc>
                <a:spcBef>
                  <a:spcPts val="750"/>
                </a:spcBef>
              </a:pPr>
              <a:r>
                <a:rPr lang="zh-CN" altLang="en-US" sz="1600" b="1" dirty="0">
                  <a:solidFill>
                    <a:schemeClr val="bg1">
                      <a:lumMod val="50000"/>
                    </a:schemeClr>
                  </a:solidFill>
                  <a:latin typeface="微软雅黑" pitchFamily="34" charset="-122"/>
                  <a:ea typeface="微软雅黑" pitchFamily="34" charset="-122"/>
                </a:rPr>
                <a:t>添加标题</a:t>
              </a:r>
            </a:p>
          </p:txBody>
        </p:sp>
        <p:sp>
          <p:nvSpPr>
            <p:cNvPr id="40" name="文本框 83">
              <a:extLst>
                <a:ext uri="{FF2B5EF4-FFF2-40B4-BE49-F238E27FC236}">
                  <a16:creationId xmlns:a16="http://schemas.microsoft.com/office/drawing/2014/main" xmlns="" id="{19462391-51A8-4C2B-A916-4552B1485DAF}"/>
                </a:ext>
              </a:extLst>
            </p:cNvPr>
            <p:cNvSpPr txBox="1"/>
            <p:nvPr/>
          </p:nvSpPr>
          <p:spPr>
            <a:xfrm>
              <a:off x="4281089" y="4553464"/>
              <a:ext cx="2582999" cy="681381"/>
            </a:xfrm>
            <a:prstGeom prst="rect">
              <a:avLst/>
            </a:prstGeom>
            <a:noFill/>
          </p:spPr>
          <p:txBody>
            <a:bodyPr wrap="square" rtlCol="0">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1" name="组合 40">
            <a:extLst>
              <a:ext uri="{FF2B5EF4-FFF2-40B4-BE49-F238E27FC236}">
                <a16:creationId xmlns:a16="http://schemas.microsoft.com/office/drawing/2014/main" xmlns="" id="{C3A600D1-2FB4-4CA2-ADA3-6D6A1353B1A5}"/>
              </a:ext>
            </a:extLst>
          </p:cNvPr>
          <p:cNvGrpSpPr/>
          <p:nvPr/>
        </p:nvGrpSpPr>
        <p:grpSpPr>
          <a:xfrm>
            <a:off x="7234930" y="2810704"/>
            <a:ext cx="1173491" cy="1033385"/>
            <a:chOff x="8446724" y="2928989"/>
            <a:chExt cx="1564655" cy="1377846"/>
          </a:xfrm>
        </p:grpSpPr>
        <p:sp>
          <p:nvSpPr>
            <p:cNvPr id="42" name="椭圆 41">
              <a:extLst>
                <a:ext uri="{FF2B5EF4-FFF2-40B4-BE49-F238E27FC236}">
                  <a16:creationId xmlns:a16="http://schemas.microsoft.com/office/drawing/2014/main" xmlns="" id="{A7C5A6CE-A32A-44F8-85F3-54B19A6EA503}"/>
                </a:ext>
              </a:extLst>
            </p:cNvPr>
            <p:cNvSpPr/>
            <p:nvPr/>
          </p:nvSpPr>
          <p:spPr>
            <a:xfrm>
              <a:off x="8540538" y="2928989"/>
              <a:ext cx="1377846" cy="137784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文本框 84">
              <a:extLst>
                <a:ext uri="{FF2B5EF4-FFF2-40B4-BE49-F238E27FC236}">
                  <a16:creationId xmlns:a16="http://schemas.microsoft.com/office/drawing/2014/main" xmlns="" id="{FA3E3A9C-D84E-4344-8E0E-B67AAB5ACDB3}"/>
                </a:ext>
              </a:extLst>
            </p:cNvPr>
            <p:cNvSpPr txBox="1"/>
            <p:nvPr/>
          </p:nvSpPr>
          <p:spPr>
            <a:xfrm>
              <a:off x="8446724" y="3408623"/>
              <a:ext cx="1564655" cy="418576"/>
            </a:xfrm>
            <a:prstGeom prst="rect">
              <a:avLst/>
            </a:prstGeom>
            <a:noFill/>
          </p:spPr>
          <p:txBody>
            <a:bodyPr wrap="square" rtlCol="0" anchor="ctr">
              <a:spAutoFit/>
            </a:bodyPr>
            <a:lstStyle/>
            <a:p>
              <a:pPr algn="ctr">
                <a:lnSpc>
                  <a:spcPct val="90000"/>
                </a:lnSpc>
                <a:spcBef>
                  <a:spcPts val="750"/>
                </a:spcBef>
              </a:pP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grpSp>
    </p:spTree>
    <p:extLst>
      <p:ext uri="{BB962C8B-B14F-4D97-AF65-F5344CB8AC3E}">
        <p14:creationId xmlns:p14="http://schemas.microsoft.com/office/powerpoint/2010/main" val="21876296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50"/>
                                        <p:tgtEl>
                                          <p:spTgt spid="3"/>
                                        </p:tgtEl>
                                      </p:cBhvr>
                                    </p:animEffect>
                                    <p:anim calcmode="lin" valueType="num">
                                      <p:cBhvr>
                                        <p:cTn id="13" dur="250" fill="hold"/>
                                        <p:tgtEl>
                                          <p:spTgt spid="3"/>
                                        </p:tgtEl>
                                        <p:attrNameLst>
                                          <p:attrName>ppt_x</p:attrName>
                                        </p:attrNameLst>
                                      </p:cBhvr>
                                      <p:tavLst>
                                        <p:tav tm="0">
                                          <p:val>
                                            <p:strVal val="#ppt_x"/>
                                          </p:val>
                                        </p:tav>
                                        <p:tav tm="100000">
                                          <p:val>
                                            <p:strVal val="#ppt_x"/>
                                          </p:val>
                                        </p:tav>
                                      </p:tavLst>
                                    </p:anim>
                                    <p:anim calcmode="lin" valueType="num">
                                      <p:cBhvr>
                                        <p:cTn id="14" dur="25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250"/>
                            </p:stCondLst>
                            <p:childTnLst>
                              <p:par>
                                <p:cTn id="16" presetID="21"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heel(1)">
                                      <p:cBhvr>
                                        <p:cTn id="18" dur="2000"/>
                                        <p:tgtEl>
                                          <p:spTgt spid="2"/>
                                        </p:tgtEl>
                                      </p:cBhvr>
                                    </p:animEffect>
                                  </p:childTnLst>
                                </p:cTn>
                              </p:par>
                              <p:par>
                                <p:cTn id="19" presetID="10"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250"/>
                                        <p:tgtEl>
                                          <p:spTgt spid="7"/>
                                        </p:tgtEl>
                                      </p:cBhvr>
                                    </p:animEffect>
                                  </p:childTnLst>
                                </p:cTn>
                              </p:par>
                              <p:par>
                                <p:cTn id="22" presetID="10" presetClass="entr" presetSubtype="0" fill="hold" nodeType="withEffect">
                                  <p:stCondLst>
                                    <p:cond delay="25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250"/>
                                        <p:tgtEl>
                                          <p:spTgt spid="16"/>
                                        </p:tgtEl>
                                      </p:cBhvr>
                                    </p:animEffect>
                                  </p:childTnLst>
                                </p:cTn>
                              </p:par>
                              <p:par>
                                <p:cTn id="25" presetID="10" presetClass="entr" presetSubtype="0" fill="hold" nodeType="withEffect">
                                  <p:stCondLst>
                                    <p:cond delay="5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250"/>
                                        <p:tgtEl>
                                          <p:spTgt spid="10"/>
                                        </p:tgtEl>
                                      </p:cBhvr>
                                    </p:animEffect>
                                  </p:childTnLst>
                                </p:cTn>
                              </p:par>
                              <p:par>
                                <p:cTn id="28" presetID="10" presetClass="entr" presetSubtype="0" fill="hold" nodeType="withEffect">
                                  <p:stCondLst>
                                    <p:cond delay="75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250"/>
                                        <p:tgtEl>
                                          <p:spTgt spid="13"/>
                                        </p:tgtEl>
                                      </p:cBhvr>
                                    </p:animEffect>
                                  </p:childTnLst>
                                </p:cTn>
                              </p:par>
                              <p:par>
                                <p:cTn id="31" presetID="10" presetClass="entr" presetSubtype="0" fill="hold" nodeType="withEffect">
                                  <p:stCondLst>
                                    <p:cond delay="100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250"/>
                                        <p:tgtEl>
                                          <p:spTgt spid="4"/>
                                        </p:tgtEl>
                                      </p:cBhvr>
                                    </p:animEffect>
                                  </p:childTnLst>
                                </p:cTn>
                              </p:par>
                              <p:par>
                                <p:cTn id="34" presetID="10" presetClass="entr" presetSubtype="0" fill="hold" nodeType="withEffect">
                                  <p:stCondLst>
                                    <p:cond delay="125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250"/>
                                        <p:tgtEl>
                                          <p:spTgt spid="19"/>
                                        </p:tgtEl>
                                      </p:cBhvr>
                                    </p:animEffect>
                                  </p:childTnLst>
                                </p:cTn>
                              </p:par>
                            </p:childTnLst>
                          </p:cTn>
                        </p:par>
                        <p:par>
                          <p:cTn id="37" fill="hold">
                            <p:stCondLst>
                              <p:cond delay="2250"/>
                            </p:stCondLst>
                            <p:childTnLst>
                              <p:par>
                                <p:cTn id="38" presetID="49" presetClass="entr" presetSubtype="0" decel="100000"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 calcmode="lin" valueType="num">
                                      <p:cBhvr>
                                        <p:cTn id="42" dur="500" fill="hold"/>
                                        <p:tgtEl>
                                          <p:spTgt spid="22"/>
                                        </p:tgtEl>
                                        <p:attrNameLst>
                                          <p:attrName>style.rotation</p:attrName>
                                        </p:attrNameLst>
                                      </p:cBhvr>
                                      <p:tavLst>
                                        <p:tav tm="0">
                                          <p:val>
                                            <p:fltVal val="360"/>
                                          </p:val>
                                        </p:tav>
                                        <p:tav tm="100000">
                                          <p:val>
                                            <p:fltVal val="0"/>
                                          </p:val>
                                        </p:tav>
                                      </p:tavLst>
                                    </p:anim>
                                    <p:animEffect transition="in" filter="fade">
                                      <p:cBhvr>
                                        <p:cTn id="43" dur="500"/>
                                        <p:tgtEl>
                                          <p:spTgt spid="22"/>
                                        </p:tgtEl>
                                      </p:cBhvr>
                                    </p:animEffect>
                                  </p:childTnLst>
                                </p:cTn>
                              </p:par>
                            </p:childTnLst>
                          </p:cTn>
                        </p:par>
                        <p:par>
                          <p:cTn id="44" fill="hold">
                            <p:stCondLst>
                              <p:cond delay="2750"/>
                            </p:stCondLst>
                            <p:childTnLst>
                              <p:par>
                                <p:cTn id="45" presetID="22" presetClass="entr" presetSubtype="8"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childTnLst>
                          </p:cTn>
                        </p:par>
                        <p:par>
                          <p:cTn id="48" fill="hold">
                            <p:stCondLst>
                              <p:cond delay="3250"/>
                            </p:stCondLst>
                            <p:childTnLst>
                              <p:par>
                                <p:cTn id="49" presetID="22" presetClass="entr" presetSubtype="8"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375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4250"/>
                            </p:stCondLst>
                            <p:childTnLst>
                              <p:par>
                                <p:cTn id="57" presetID="22" presetClass="entr" presetSubtype="8"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par>
                          <p:cTn id="60" fill="hold">
                            <p:stCondLst>
                              <p:cond delay="4750"/>
                            </p:stCondLst>
                            <p:childTnLst>
                              <p:par>
                                <p:cTn id="61" presetID="22" presetClass="entr" presetSubtype="8" fill="hold"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childTnLst>
                          </p:cTn>
                        </p:par>
                        <p:par>
                          <p:cTn id="64" fill="hold">
                            <p:stCondLst>
                              <p:cond delay="5250"/>
                            </p:stCondLst>
                            <p:childTnLst>
                              <p:par>
                                <p:cTn id="65" presetID="22" presetClass="entr" presetSubtype="8"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left)">
                                      <p:cBhvr>
                                        <p:cTn id="6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a:extLst>
              <a:ext uri="{FF2B5EF4-FFF2-40B4-BE49-F238E27FC236}">
                <a16:creationId xmlns:a16="http://schemas.microsoft.com/office/drawing/2014/main" xmlns="" id="{026CC73C-E21A-4B9C-86A0-001B6870336B}"/>
              </a:ext>
            </a:extLst>
          </p:cNvPr>
          <p:cNvSpPr/>
          <p:nvPr/>
        </p:nvSpPr>
        <p:spPr>
          <a:xfrm rot="16200000">
            <a:off x="7497888" y="2202138"/>
            <a:ext cx="1185864" cy="3113506"/>
          </a:xfrm>
          <a:prstGeom prst="trapezoid">
            <a:avLst>
              <a:gd name="adj" fmla="val 15639"/>
            </a:avLst>
          </a:prstGeom>
          <a:solidFill>
            <a:srgbClr val="B4C0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梯形 2">
            <a:extLst>
              <a:ext uri="{FF2B5EF4-FFF2-40B4-BE49-F238E27FC236}">
                <a16:creationId xmlns:a16="http://schemas.microsoft.com/office/drawing/2014/main" xmlns="" id="{56F870CC-C38B-4F46-8BB2-E5CE0EC55A74}"/>
              </a:ext>
            </a:extLst>
          </p:cNvPr>
          <p:cNvSpPr/>
          <p:nvPr/>
        </p:nvSpPr>
        <p:spPr>
          <a:xfrm rot="16200000">
            <a:off x="7497888" y="428295"/>
            <a:ext cx="1185864" cy="3113506"/>
          </a:xfrm>
          <a:prstGeom prst="trapezoid">
            <a:avLst>
              <a:gd name="adj" fmla="val 15639"/>
            </a:avLst>
          </a:prstGeom>
          <a:solidFill>
            <a:srgbClr val="F4D09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梯形 3">
            <a:extLst>
              <a:ext uri="{FF2B5EF4-FFF2-40B4-BE49-F238E27FC236}">
                <a16:creationId xmlns:a16="http://schemas.microsoft.com/office/drawing/2014/main" xmlns="" id="{6D012243-845C-4F53-97D3-0B448FCD1CA2}"/>
              </a:ext>
            </a:extLst>
          </p:cNvPr>
          <p:cNvSpPr/>
          <p:nvPr/>
        </p:nvSpPr>
        <p:spPr>
          <a:xfrm rot="5400000" flipH="1">
            <a:off x="2841500" y="3087130"/>
            <a:ext cx="1185864" cy="3113506"/>
          </a:xfrm>
          <a:prstGeom prst="trapezoid">
            <a:avLst>
              <a:gd name="adj" fmla="val 15639"/>
            </a:avLst>
          </a:prstGeom>
          <a:solidFill>
            <a:srgbClr val="B4C0D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梯形 4">
            <a:extLst>
              <a:ext uri="{FF2B5EF4-FFF2-40B4-BE49-F238E27FC236}">
                <a16:creationId xmlns:a16="http://schemas.microsoft.com/office/drawing/2014/main" xmlns="" id="{4B40D2DF-FDB7-4F4D-B073-9781467AD80D}"/>
              </a:ext>
            </a:extLst>
          </p:cNvPr>
          <p:cNvSpPr/>
          <p:nvPr/>
        </p:nvSpPr>
        <p:spPr>
          <a:xfrm rot="5400000" flipH="1">
            <a:off x="2841500" y="1314574"/>
            <a:ext cx="1185864" cy="3113506"/>
          </a:xfrm>
          <a:prstGeom prst="trapezoid">
            <a:avLst>
              <a:gd name="adj" fmla="val 15639"/>
            </a:avLst>
          </a:prstGeom>
          <a:solidFill>
            <a:srgbClr val="F4D09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 name="组合 5">
            <a:extLst>
              <a:ext uri="{FF2B5EF4-FFF2-40B4-BE49-F238E27FC236}">
                <a16:creationId xmlns:a16="http://schemas.microsoft.com/office/drawing/2014/main" xmlns="" id="{CD70506C-7788-47FE-A79B-ACF1F54BA1A8}"/>
              </a:ext>
            </a:extLst>
          </p:cNvPr>
          <p:cNvGrpSpPr/>
          <p:nvPr/>
        </p:nvGrpSpPr>
        <p:grpSpPr>
          <a:xfrm>
            <a:off x="4991185" y="1580048"/>
            <a:ext cx="1350000" cy="810000"/>
            <a:chOff x="5067414" y="1325994"/>
            <a:chExt cx="1800000" cy="1080000"/>
          </a:xfrm>
          <a:solidFill>
            <a:schemeClr val="accent2"/>
          </a:solidFill>
        </p:grpSpPr>
        <p:sp>
          <p:nvSpPr>
            <p:cNvPr id="7" name="矩形 6">
              <a:extLst>
                <a:ext uri="{FF2B5EF4-FFF2-40B4-BE49-F238E27FC236}">
                  <a16:creationId xmlns:a16="http://schemas.microsoft.com/office/drawing/2014/main" xmlns="" id="{AF1B01D9-FE89-4C6F-BD3E-B7D7B1B52141}"/>
                </a:ext>
              </a:extLst>
            </p:cNvPr>
            <p:cNvSpPr/>
            <p:nvPr/>
          </p:nvSpPr>
          <p:spPr>
            <a:xfrm flipH="1">
              <a:off x="5067414" y="1325994"/>
              <a:ext cx="1800000" cy="1080000"/>
            </a:xfrm>
            <a:prstGeom prst="rect">
              <a:avLst/>
            </a:prstGeom>
            <a:solidFill>
              <a:srgbClr val="F4D0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8944E960-EC44-4325-9529-E67452532473}"/>
                </a:ext>
              </a:extLst>
            </p:cNvPr>
            <p:cNvPicPr>
              <a:picLocks noChangeAspect="1"/>
            </p:cNvPicPr>
            <p:nvPr/>
          </p:nvPicPr>
          <p:blipFill>
            <a:blip r:embed="rId2">
              <a:biLevel thresh="25000"/>
            </a:blip>
            <a:stretch>
              <a:fillRect/>
            </a:stretch>
          </p:blipFill>
          <p:spPr>
            <a:xfrm>
              <a:off x="5644794" y="1553735"/>
              <a:ext cx="844962" cy="551062"/>
            </a:xfrm>
            <a:prstGeom prst="rect">
              <a:avLst/>
            </a:prstGeom>
            <a:solidFill>
              <a:srgbClr val="F4D09B"/>
            </a:solidFill>
          </p:spPr>
        </p:pic>
      </p:grpSp>
      <p:grpSp>
        <p:nvGrpSpPr>
          <p:cNvPr id="9" name="组合 8">
            <a:extLst>
              <a:ext uri="{FF2B5EF4-FFF2-40B4-BE49-F238E27FC236}">
                <a16:creationId xmlns:a16="http://schemas.microsoft.com/office/drawing/2014/main" xmlns="" id="{0900B8E5-75B4-4257-9043-B2BC421B9193}"/>
              </a:ext>
            </a:extLst>
          </p:cNvPr>
          <p:cNvGrpSpPr/>
          <p:nvPr/>
        </p:nvGrpSpPr>
        <p:grpSpPr>
          <a:xfrm>
            <a:off x="5184067" y="2466327"/>
            <a:ext cx="1350000" cy="810000"/>
            <a:chOff x="5324589" y="2507698"/>
            <a:chExt cx="1800000" cy="1080000"/>
          </a:xfrm>
          <a:solidFill>
            <a:schemeClr val="accent2"/>
          </a:solidFill>
        </p:grpSpPr>
        <p:sp>
          <p:nvSpPr>
            <p:cNvPr id="10" name="矩形 9">
              <a:extLst>
                <a:ext uri="{FF2B5EF4-FFF2-40B4-BE49-F238E27FC236}">
                  <a16:creationId xmlns:a16="http://schemas.microsoft.com/office/drawing/2014/main" xmlns="" id="{BC8F4B05-D27A-4807-B451-9312EB736A69}"/>
                </a:ext>
              </a:extLst>
            </p:cNvPr>
            <p:cNvSpPr/>
            <p:nvPr/>
          </p:nvSpPr>
          <p:spPr>
            <a:xfrm flipH="1">
              <a:off x="5324589" y="2507698"/>
              <a:ext cx="1800000" cy="1080000"/>
            </a:xfrm>
            <a:prstGeom prst="rect">
              <a:avLst/>
            </a:prstGeom>
            <a:solidFill>
              <a:srgbClr val="F4D0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xmlns="" id="{F662767A-CAB1-4415-AB8D-075221419085}"/>
                </a:ext>
              </a:extLst>
            </p:cNvPr>
            <p:cNvPicPr>
              <a:picLocks noChangeAspect="1"/>
            </p:cNvPicPr>
            <p:nvPr/>
          </p:nvPicPr>
          <p:blipFill>
            <a:blip r:embed="rId3">
              <a:biLevel thresh="25000"/>
            </a:blip>
            <a:stretch>
              <a:fillRect/>
            </a:stretch>
          </p:blipFill>
          <p:spPr>
            <a:xfrm>
              <a:off x="5793579" y="2605663"/>
              <a:ext cx="698315" cy="711327"/>
            </a:xfrm>
            <a:prstGeom prst="rect">
              <a:avLst/>
            </a:prstGeom>
            <a:solidFill>
              <a:srgbClr val="F4D09B"/>
            </a:solidFill>
            <a:ln>
              <a:noFill/>
            </a:ln>
          </p:spPr>
        </p:pic>
      </p:grpSp>
      <p:grpSp>
        <p:nvGrpSpPr>
          <p:cNvPr id="12" name="组合 11">
            <a:extLst>
              <a:ext uri="{FF2B5EF4-FFF2-40B4-BE49-F238E27FC236}">
                <a16:creationId xmlns:a16="http://schemas.microsoft.com/office/drawing/2014/main" xmlns="" id="{12E47D59-CA87-4C80-9010-C511182E20DC}"/>
              </a:ext>
            </a:extLst>
          </p:cNvPr>
          <p:cNvGrpSpPr/>
          <p:nvPr/>
        </p:nvGrpSpPr>
        <p:grpSpPr>
          <a:xfrm>
            <a:off x="5184067" y="4238883"/>
            <a:ext cx="1350000" cy="810000"/>
            <a:chOff x="5324589" y="4871107"/>
            <a:chExt cx="1800000" cy="1080000"/>
          </a:xfrm>
          <a:solidFill>
            <a:schemeClr val="accent2"/>
          </a:solidFill>
        </p:grpSpPr>
        <p:sp>
          <p:nvSpPr>
            <p:cNvPr id="13" name="矩形 12">
              <a:extLst>
                <a:ext uri="{FF2B5EF4-FFF2-40B4-BE49-F238E27FC236}">
                  <a16:creationId xmlns:a16="http://schemas.microsoft.com/office/drawing/2014/main" xmlns="" id="{68B0E7A2-2BD6-49D9-906E-8CF3CB98F985}"/>
                </a:ext>
              </a:extLst>
            </p:cNvPr>
            <p:cNvSpPr/>
            <p:nvPr/>
          </p:nvSpPr>
          <p:spPr>
            <a:xfrm flipH="1">
              <a:off x="5324589" y="4871107"/>
              <a:ext cx="1800000" cy="1080000"/>
            </a:xfrm>
            <a:prstGeom prst="rect">
              <a:avLst/>
            </a:prstGeom>
            <a:solidFill>
              <a:srgbClr val="B4C0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4" name="图片 13">
              <a:extLst>
                <a:ext uri="{FF2B5EF4-FFF2-40B4-BE49-F238E27FC236}">
                  <a16:creationId xmlns:a16="http://schemas.microsoft.com/office/drawing/2014/main" xmlns="" id="{C9F3A760-B3CB-4DDA-9C5E-75D6ED3C7734}"/>
                </a:ext>
              </a:extLst>
            </p:cNvPr>
            <p:cNvPicPr>
              <a:picLocks noChangeAspect="1"/>
            </p:cNvPicPr>
            <p:nvPr/>
          </p:nvPicPr>
          <p:blipFill>
            <a:blip r:embed="rId4">
              <a:biLevel thresh="25000"/>
            </a:blip>
            <a:stretch>
              <a:fillRect/>
            </a:stretch>
          </p:blipFill>
          <p:spPr>
            <a:xfrm>
              <a:off x="5736436" y="5117683"/>
              <a:ext cx="877882" cy="586845"/>
            </a:xfrm>
            <a:prstGeom prst="rect">
              <a:avLst/>
            </a:prstGeom>
            <a:solidFill>
              <a:srgbClr val="B4C0D2"/>
            </a:solidFill>
          </p:spPr>
        </p:pic>
      </p:grpSp>
      <p:grpSp>
        <p:nvGrpSpPr>
          <p:cNvPr id="15" name="组合 14">
            <a:extLst>
              <a:ext uri="{FF2B5EF4-FFF2-40B4-BE49-F238E27FC236}">
                <a16:creationId xmlns:a16="http://schemas.microsoft.com/office/drawing/2014/main" xmlns="" id="{E5D133BD-E619-485A-94F2-620E1A7F8088}"/>
              </a:ext>
            </a:extLst>
          </p:cNvPr>
          <p:cNvGrpSpPr/>
          <p:nvPr/>
        </p:nvGrpSpPr>
        <p:grpSpPr>
          <a:xfrm>
            <a:off x="4991185" y="3352604"/>
            <a:ext cx="1350000" cy="810000"/>
            <a:chOff x="5067414" y="3689402"/>
            <a:chExt cx="1800000" cy="1080000"/>
          </a:xfrm>
          <a:solidFill>
            <a:schemeClr val="accent2"/>
          </a:solidFill>
        </p:grpSpPr>
        <p:sp>
          <p:nvSpPr>
            <p:cNvPr id="16" name="矩形 15">
              <a:extLst>
                <a:ext uri="{FF2B5EF4-FFF2-40B4-BE49-F238E27FC236}">
                  <a16:creationId xmlns:a16="http://schemas.microsoft.com/office/drawing/2014/main" xmlns="" id="{671C353D-8798-444E-8668-CC705168F856}"/>
                </a:ext>
              </a:extLst>
            </p:cNvPr>
            <p:cNvSpPr/>
            <p:nvPr/>
          </p:nvSpPr>
          <p:spPr>
            <a:xfrm flipH="1">
              <a:off x="5067414" y="3689402"/>
              <a:ext cx="1800000" cy="1080000"/>
            </a:xfrm>
            <a:prstGeom prst="rect">
              <a:avLst/>
            </a:prstGeom>
            <a:solidFill>
              <a:srgbClr val="B4C0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7" name="图片 16">
              <a:extLst>
                <a:ext uri="{FF2B5EF4-FFF2-40B4-BE49-F238E27FC236}">
                  <a16:creationId xmlns:a16="http://schemas.microsoft.com/office/drawing/2014/main" xmlns="" id="{D7E7A17E-0370-45C5-A750-B98280C26274}"/>
                </a:ext>
              </a:extLst>
            </p:cNvPr>
            <p:cNvPicPr>
              <a:picLocks noChangeAspect="1"/>
            </p:cNvPicPr>
            <p:nvPr/>
          </p:nvPicPr>
          <p:blipFill>
            <a:blip r:embed="rId5">
              <a:biLevel thresh="25000"/>
            </a:blip>
            <a:stretch>
              <a:fillRect/>
            </a:stretch>
          </p:blipFill>
          <p:spPr>
            <a:xfrm>
              <a:off x="5617572" y="3836879"/>
              <a:ext cx="899408" cy="703885"/>
            </a:xfrm>
            <a:prstGeom prst="rect">
              <a:avLst/>
            </a:prstGeom>
            <a:solidFill>
              <a:srgbClr val="B4C0D2"/>
            </a:solidFill>
          </p:spPr>
        </p:pic>
      </p:grpSp>
      <p:grpSp>
        <p:nvGrpSpPr>
          <p:cNvPr id="18" name="组合 17">
            <a:extLst>
              <a:ext uri="{FF2B5EF4-FFF2-40B4-BE49-F238E27FC236}">
                <a16:creationId xmlns:a16="http://schemas.microsoft.com/office/drawing/2014/main" xmlns="" id="{3DCDABA1-7A1F-478A-BB69-5B3386C0793B}"/>
              </a:ext>
            </a:extLst>
          </p:cNvPr>
          <p:cNvGrpSpPr/>
          <p:nvPr/>
        </p:nvGrpSpPr>
        <p:grpSpPr>
          <a:xfrm>
            <a:off x="7447167" y="1559049"/>
            <a:ext cx="2058785" cy="863827"/>
            <a:chOff x="8342056" y="1297995"/>
            <a:chExt cx="2745046" cy="1151770"/>
          </a:xfrm>
        </p:grpSpPr>
        <p:sp>
          <p:nvSpPr>
            <p:cNvPr id="19" name="文本框 35">
              <a:extLst>
                <a:ext uri="{FF2B5EF4-FFF2-40B4-BE49-F238E27FC236}">
                  <a16:creationId xmlns:a16="http://schemas.microsoft.com/office/drawing/2014/main" xmlns="" id="{2E1DF671-384E-4C75-87FF-EFDE5209A20D}"/>
                </a:ext>
              </a:extLst>
            </p:cNvPr>
            <p:cNvSpPr txBox="1"/>
            <p:nvPr/>
          </p:nvSpPr>
          <p:spPr>
            <a:xfrm flipH="1">
              <a:off x="8342056" y="1297995"/>
              <a:ext cx="2320903"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20" name="文本框 36">
              <a:extLst>
                <a:ext uri="{FF2B5EF4-FFF2-40B4-BE49-F238E27FC236}">
                  <a16:creationId xmlns:a16="http://schemas.microsoft.com/office/drawing/2014/main" xmlns="" id="{01C91061-6593-48AC-8D08-534041E053DE}"/>
                </a:ext>
              </a:extLst>
            </p:cNvPr>
            <p:cNvSpPr txBox="1"/>
            <p:nvPr/>
          </p:nvSpPr>
          <p:spPr>
            <a:xfrm flipH="1">
              <a:off x="8346043" y="1587990"/>
              <a:ext cx="2741059"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sp>
        <p:nvSpPr>
          <p:cNvPr id="21" name="文本框 37">
            <a:extLst>
              <a:ext uri="{FF2B5EF4-FFF2-40B4-BE49-F238E27FC236}">
                <a16:creationId xmlns:a16="http://schemas.microsoft.com/office/drawing/2014/main" xmlns="" id="{FEB7365A-D0E1-481F-A43A-87D9960574C4}"/>
              </a:ext>
            </a:extLst>
          </p:cNvPr>
          <p:cNvSpPr txBox="1"/>
          <p:nvPr/>
        </p:nvSpPr>
        <p:spPr>
          <a:xfrm>
            <a:off x="6653195" y="1673213"/>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01</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2" name="文本框 38">
            <a:extLst>
              <a:ext uri="{FF2B5EF4-FFF2-40B4-BE49-F238E27FC236}">
                <a16:creationId xmlns:a16="http://schemas.microsoft.com/office/drawing/2014/main" xmlns="" id="{6A8D3102-3152-4744-BEDD-ACC267D4AE38}"/>
              </a:ext>
            </a:extLst>
          </p:cNvPr>
          <p:cNvSpPr txBox="1"/>
          <p:nvPr/>
        </p:nvSpPr>
        <p:spPr>
          <a:xfrm>
            <a:off x="4201716" y="2559702"/>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02</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3" name="文本框 39">
            <a:extLst>
              <a:ext uri="{FF2B5EF4-FFF2-40B4-BE49-F238E27FC236}">
                <a16:creationId xmlns:a16="http://schemas.microsoft.com/office/drawing/2014/main" xmlns="" id="{240BC623-6EFA-4E1D-AE31-4A7A3027FCDC}"/>
              </a:ext>
            </a:extLst>
          </p:cNvPr>
          <p:cNvSpPr txBox="1"/>
          <p:nvPr/>
        </p:nvSpPr>
        <p:spPr>
          <a:xfrm>
            <a:off x="6649850" y="3445980"/>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03</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4" name="文本框 40">
            <a:extLst>
              <a:ext uri="{FF2B5EF4-FFF2-40B4-BE49-F238E27FC236}">
                <a16:creationId xmlns:a16="http://schemas.microsoft.com/office/drawing/2014/main" xmlns="" id="{965ADC79-BDA7-482B-97C2-2C24BA919625}"/>
              </a:ext>
            </a:extLst>
          </p:cNvPr>
          <p:cNvSpPr txBox="1"/>
          <p:nvPr/>
        </p:nvSpPr>
        <p:spPr>
          <a:xfrm>
            <a:off x="4196816" y="4332258"/>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04</a:t>
            </a:r>
            <a:endParaRPr lang="zh-CN" altLang="en-US" sz="3600" b="1" dirty="0">
              <a:solidFill>
                <a:schemeClr val="bg1"/>
              </a:solidFill>
              <a:latin typeface="Batang" panose="02030600000101010101" pitchFamily="18" charset="-127"/>
              <a:ea typeface="Batang" panose="02030600000101010101" pitchFamily="18" charset="-127"/>
            </a:endParaRPr>
          </a:p>
        </p:txBody>
      </p:sp>
      <p:grpSp>
        <p:nvGrpSpPr>
          <p:cNvPr id="25" name="组合 24">
            <a:extLst>
              <a:ext uri="{FF2B5EF4-FFF2-40B4-BE49-F238E27FC236}">
                <a16:creationId xmlns:a16="http://schemas.microsoft.com/office/drawing/2014/main" xmlns="" id="{7F44026A-16D3-49A3-BF60-79B6ABA2AC63}"/>
              </a:ext>
            </a:extLst>
          </p:cNvPr>
          <p:cNvGrpSpPr/>
          <p:nvPr/>
        </p:nvGrpSpPr>
        <p:grpSpPr>
          <a:xfrm>
            <a:off x="7447168" y="3331605"/>
            <a:ext cx="2058784" cy="863827"/>
            <a:chOff x="7656515" y="2131419"/>
            <a:chExt cx="2830606" cy="1151770"/>
          </a:xfrm>
        </p:grpSpPr>
        <p:sp>
          <p:nvSpPr>
            <p:cNvPr id="26" name="文本框 42">
              <a:extLst>
                <a:ext uri="{FF2B5EF4-FFF2-40B4-BE49-F238E27FC236}">
                  <a16:creationId xmlns:a16="http://schemas.microsoft.com/office/drawing/2014/main" xmlns="" id="{DD4CFB1B-836E-4D96-9DDE-34C532E63ED4}"/>
                </a:ext>
              </a:extLst>
            </p:cNvPr>
            <p:cNvSpPr txBox="1"/>
            <p:nvPr/>
          </p:nvSpPr>
          <p:spPr>
            <a:xfrm flipH="1">
              <a:off x="7656515" y="2131419"/>
              <a:ext cx="2393245"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27" name="文本框 43">
              <a:extLst>
                <a:ext uri="{FF2B5EF4-FFF2-40B4-BE49-F238E27FC236}">
                  <a16:creationId xmlns:a16="http://schemas.microsoft.com/office/drawing/2014/main" xmlns="" id="{466AB6E0-38B3-4963-80CF-B69778039C6D}"/>
                </a:ext>
              </a:extLst>
            </p:cNvPr>
            <p:cNvSpPr txBox="1"/>
            <p:nvPr/>
          </p:nvSpPr>
          <p:spPr>
            <a:xfrm flipH="1">
              <a:off x="7660625" y="2421414"/>
              <a:ext cx="2826496"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grpSp>
        <p:nvGrpSpPr>
          <p:cNvPr id="28" name="组合 27">
            <a:extLst>
              <a:ext uri="{FF2B5EF4-FFF2-40B4-BE49-F238E27FC236}">
                <a16:creationId xmlns:a16="http://schemas.microsoft.com/office/drawing/2014/main" xmlns="" id="{52A169FA-DBE1-448B-ABC9-12327F1CE975}"/>
              </a:ext>
            </a:extLst>
          </p:cNvPr>
          <p:cNvGrpSpPr/>
          <p:nvPr/>
        </p:nvGrpSpPr>
        <p:grpSpPr>
          <a:xfrm>
            <a:off x="2066523" y="2445326"/>
            <a:ext cx="2064143" cy="863827"/>
            <a:chOff x="7649148" y="2131419"/>
            <a:chExt cx="2837973" cy="1151770"/>
          </a:xfrm>
        </p:grpSpPr>
        <p:sp>
          <p:nvSpPr>
            <p:cNvPr id="29" name="文本框 45">
              <a:extLst>
                <a:ext uri="{FF2B5EF4-FFF2-40B4-BE49-F238E27FC236}">
                  <a16:creationId xmlns:a16="http://schemas.microsoft.com/office/drawing/2014/main" xmlns="" id="{3A7C7E6F-EAA0-49B1-982D-09087FE52976}"/>
                </a:ext>
              </a:extLst>
            </p:cNvPr>
            <p:cNvSpPr txBox="1"/>
            <p:nvPr/>
          </p:nvSpPr>
          <p:spPr>
            <a:xfrm flipH="1">
              <a:off x="7649148"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30" name="文本框 46">
              <a:extLst>
                <a:ext uri="{FF2B5EF4-FFF2-40B4-BE49-F238E27FC236}">
                  <a16:creationId xmlns:a16="http://schemas.microsoft.com/office/drawing/2014/main" xmlns="" id="{94011746-C024-44CA-A589-DC3D23673408}"/>
                </a:ext>
              </a:extLst>
            </p:cNvPr>
            <p:cNvSpPr txBox="1"/>
            <p:nvPr/>
          </p:nvSpPr>
          <p:spPr>
            <a:xfrm flipH="1">
              <a:off x="7660624" y="2421414"/>
              <a:ext cx="2826497"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60E358E4-7D1A-4E1A-9F00-B51E6B6521C8}"/>
              </a:ext>
            </a:extLst>
          </p:cNvPr>
          <p:cNvGrpSpPr/>
          <p:nvPr/>
        </p:nvGrpSpPr>
        <p:grpSpPr>
          <a:xfrm>
            <a:off x="2066523" y="4217882"/>
            <a:ext cx="2064142" cy="863827"/>
            <a:chOff x="7649149" y="2131419"/>
            <a:chExt cx="2837972" cy="1151770"/>
          </a:xfrm>
        </p:grpSpPr>
        <p:sp>
          <p:nvSpPr>
            <p:cNvPr id="32" name="文本框 48">
              <a:extLst>
                <a:ext uri="{FF2B5EF4-FFF2-40B4-BE49-F238E27FC236}">
                  <a16:creationId xmlns:a16="http://schemas.microsoft.com/office/drawing/2014/main" xmlns="" id="{90429812-54EA-4CC2-9FB3-D25A7D1CB10C}"/>
                </a:ext>
              </a:extLst>
            </p:cNvPr>
            <p:cNvSpPr txBox="1"/>
            <p:nvPr/>
          </p:nvSpPr>
          <p:spPr>
            <a:xfrm flipH="1">
              <a:off x="7649149"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33" name="文本框 49">
              <a:extLst>
                <a:ext uri="{FF2B5EF4-FFF2-40B4-BE49-F238E27FC236}">
                  <a16:creationId xmlns:a16="http://schemas.microsoft.com/office/drawing/2014/main" xmlns="" id="{54FCF1C0-7DAA-4B4C-8BD5-B3E71408E5D0}"/>
                </a:ext>
              </a:extLst>
            </p:cNvPr>
            <p:cNvSpPr txBox="1"/>
            <p:nvPr/>
          </p:nvSpPr>
          <p:spPr>
            <a:xfrm flipH="1">
              <a:off x="7660624" y="2421414"/>
              <a:ext cx="2826497"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358601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250"/>
                                        <p:tgtEl>
                                          <p:spTgt spid="3"/>
                                        </p:tgtEl>
                                      </p:cBhvr>
                                    </p:animEffect>
                                  </p:childTnLst>
                                </p:cTn>
                              </p:par>
                            </p:childTnLst>
                          </p:cTn>
                        </p:par>
                        <p:par>
                          <p:cTn id="25" fill="hold">
                            <p:stCondLst>
                              <p:cond delay="1500"/>
                            </p:stCondLst>
                            <p:childTnLst>
                              <p:par>
                                <p:cTn id="26" presetID="17" presetClass="entr" presetSubtype="8"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ppt_x</p:attrName>
                                        </p:attrNameLst>
                                      </p:cBhvr>
                                      <p:tavLst>
                                        <p:tav tm="0">
                                          <p:val>
                                            <p:strVal val="#ppt_x-#ppt_w/2"/>
                                          </p:val>
                                        </p:tav>
                                        <p:tav tm="100000">
                                          <p:val>
                                            <p:strVal val="#ppt_x"/>
                                          </p:val>
                                        </p:tav>
                                      </p:tavLst>
                                    </p:anim>
                                    <p:anim calcmode="lin" valueType="num">
                                      <p:cBhvr>
                                        <p:cTn id="29" dur="500" fill="hold"/>
                                        <p:tgtEl>
                                          <p:spTgt spid="21"/>
                                        </p:tgtEl>
                                        <p:attrNameLst>
                                          <p:attrName>ppt_y</p:attrName>
                                        </p:attrNameLst>
                                      </p:cBhvr>
                                      <p:tavLst>
                                        <p:tav tm="0">
                                          <p:val>
                                            <p:strVal val="#ppt_y"/>
                                          </p:val>
                                        </p:tav>
                                        <p:tav tm="100000">
                                          <p:val>
                                            <p:strVal val="#ppt_y"/>
                                          </p:val>
                                        </p:tav>
                                      </p:tavLst>
                                    </p:anim>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strVal val="#ppt_h"/>
                                          </p:val>
                                        </p:tav>
                                        <p:tav tm="100000">
                                          <p:val>
                                            <p:strVal val="#ppt_h"/>
                                          </p:val>
                                        </p:tav>
                                      </p:tavLst>
                                    </p:anim>
                                  </p:childTnLst>
                                </p:cTn>
                              </p:par>
                            </p:childTnLst>
                          </p:cTn>
                        </p:par>
                        <p:par>
                          <p:cTn id="32" fill="hold">
                            <p:stCondLst>
                              <p:cond delay="2000"/>
                            </p:stCondLst>
                            <p:childTnLst>
                              <p:par>
                                <p:cTn id="33" presetID="17" presetClass="entr" presetSubtype="8"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ppt_x</p:attrName>
                                        </p:attrNameLst>
                                      </p:cBhvr>
                                      <p:tavLst>
                                        <p:tav tm="0">
                                          <p:val>
                                            <p:strVal val="#ppt_x-#ppt_w/2"/>
                                          </p:val>
                                        </p:tav>
                                        <p:tav tm="100000">
                                          <p:val>
                                            <p:strVal val="#ppt_x"/>
                                          </p:val>
                                        </p:tav>
                                      </p:tavLst>
                                    </p:anim>
                                    <p:anim calcmode="lin" valueType="num">
                                      <p:cBhvr>
                                        <p:cTn id="36" dur="500" fill="hold"/>
                                        <p:tgtEl>
                                          <p:spTgt spid="18"/>
                                        </p:tgtEl>
                                        <p:attrNameLst>
                                          <p:attrName>ppt_y</p:attrName>
                                        </p:attrNameLst>
                                      </p:cBhvr>
                                      <p:tavLst>
                                        <p:tav tm="0">
                                          <p:val>
                                            <p:strVal val="#ppt_y"/>
                                          </p:val>
                                        </p:tav>
                                        <p:tav tm="100000">
                                          <p:val>
                                            <p:strVal val="#ppt_y"/>
                                          </p:val>
                                        </p:tav>
                                      </p:tavLst>
                                    </p:anim>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strVal val="#ppt_h"/>
                                          </p:val>
                                        </p:tav>
                                        <p:tav tm="100000">
                                          <p:val>
                                            <p:strVal val="#ppt_h"/>
                                          </p:val>
                                        </p:tav>
                                      </p:tavLst>
                                    </p:anim>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right)">
                                      <p:cBhvr>
                                        <p:cTn id="42" dur="250"/>
                                        <p:tgtEl>
                                          <p:spTgt spid="5"/>
                                        </p:tgtEl>
                                      </p:cBhvr>
                                    </p:animEffect>
                                  </p:childTnLst>
                                </p:cTn>
                              </p:par>
                            </p:childTnLst>
                          </p:cTn>
                        </p:par>
                        <p:par>
                          <p:cTn id="43" fill="hold">
                            <p:stCondLst>
                              <p:cond delay="2750"/>
                            </p:stCondLst>
                            <p:childTnLst>
                              <p:par>
                                <p:cTn id="44" presetID="17" presetClass="entr" presetSubtype="2"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ppt_x</p:attrName>
                                        </p:attrNameLst>
                                      </p:cBhvr>
                                      <p:tavLst>
                                        <p:tav tm="0">
                                          <p:val>
                                            <p:strVal val="#ppt_x+#ppt_w/2"/>
                                          </p:val>
                                        </p:tav>
                                        <p:tav tm="100000">
                                          <p:val>
                                            <p:strVal val="#ppt_x"/>
                                          </p:val>
                                        </p:tav>
                                      </p:tavLst>
                                    </p:anim>
                                    <p:anim calcmode="lin" valueType="num">
                                      <p:cBhvr>
                                        <p:cTn id="47" dur="500" fill="hold"/>
                                        <p:tgtEl>
                                          <p:spTgt spid="22"/>
                                        </p:tgtEl>
                                        <p:attrNameLst>
                                          <p:attrName>ppt_y</p:attrName>
                                        </p:attrNameLst>
                                      </p:cBhvr>
                                      <p:tavLst>
                                        <p:tav tm="0">
                                          <p:val>
                                            <p:strVal val="#ppt_y"/>
                                          </p:val>
                                        </p:tav>
                                        <p:tav tm="100000">
                                          <p:val>
                                            <p:strVal val="#ppt_y"/>
                                          </p:val>
                                        </p:tav>
                                      </p:tavLst>
                                    </p:anim>
                                    <p:anim calcmode="lin" valueType="num">
                                      <p:cBhvr>
                                        <p:cTn id="48" dur="500" fill="hold"/>
                                        <p:tgtEl>
                                          <p:spTgt spid="22"/>
                                        </p:tgtEl>
                                        <p:attrNameLst>
                                          <p:attrName>ppt_w</p:attrName>
                                        </p:attrNameLst>
                                      </p:cBhvr>
                                      <p:tavLst>
                                        <p:tav tm="0">
                                          <p:val>
                                            <p:fltVal val="0"/>
                                          </p:val>
                                        </p:tav>
                                        <p:tav tm="100000">
                                          <p:val>
                                            <p:strVal val="#ppt_w"/>
                                          </p:val>
                                        </p:tav>
                                      </p:tavLst>
                                    </p:anim>
                                    <p:anim calcmode="lin" valueType="num">
                                      <p:cBhvr>
                                        <p:cTn id="49" dur="500" fill="hold"/>
                                        <p:tgtEl>
                                          <p:spTgt spid="22"/>
                                        </p:tgtEl>
                                        <p:attrNameLst>
                                          <p:attrName>ppt_h</p:attrName>
                                        </p:attrNameLst>
                                      </p:cBhvr>
                                      <p:tavLst>
                                        <p:tav tm="0">
                                          <p:val>
                                            <p:strVal val="#ppt_h"/>
                                          </p:val>
                                        </p:tav>
                                        <p:tav tm="100000">
                                          <p:val>
                                            <p:strVal val="#ppt_h"/>
                                          </p:val>
                                        </p:tav>
                                      </p:tavLst>
                                    </p:anim>
                                  </p:childTnLst>
                                </p:cTn>
                              </p:par>
                            </p:childTnLst>
                          </p:cTn>
                        </p:par>
                        <p:par>
                          <p:cTn id="50" fill="hold">
                            <p:stCondLst>
                              <p:cond delay="3250"/>
                            </p:stCondLst>
                            <p:childTnLst>
                              <p:par>
                                <p:cTn id="51" presetID="17" presetClass="entr" presetSubtype="2"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ppt_x</p:attrName>
                                        </p:attrNameLst>
                                      </p:cBhvr>
                                      <p:tavLst>
                                        <p:tav tm="0">
                                          <p:val>
                                            <p:strVal val="#ppt_x+#ppt_w/2"/>
                                          </p:val>
                                        </p:tav>
                                        <p:tav tm="100000">
                                          <p:val>
                                            <p:strVal val="#ppt_x"/>
                                          </p:val>
                                        </p:tav>
                                      </p:tavLst>
                                    </p:anim>
                                    <p:anim calcmode="lin" valueType="num">
                                      <p:cBhvr>
                                        <p:cTn id="54" dur="500" fill="hold"/>
                                        <p:tgtEl>
                                          <p:spTgt spid="28"/>
                                        </p:tgtEl>
                                        <p:attrNameLst>
                                          <p:attrName>ppt_y</p:attrName>
                                        </p:attrNameLst>
                                      </p:cBhvr>
                                      <p:tavLst>
                                        <p:tav tm="0">
                                          <p:val>
                                            <p:strVal val="#ppt_y"/>
                                          </p:val>
                                        </p:tav>
                                        <p:tav tm="100000">
                                          <p:val>
                                            <p:strVal val="#ppt_y"/>
                                          </p:val>
                                        </p:tav>
                                      </p:tavLst>
                                    </p:anim>
                                    <p:anim calcmode="lin" valueType="num">
                                      <p:cBhvr>
                                        <p:cTn id="55" dur="500" fill="hold"/>
                                        <p:tgtEl>
                                          <p:spTgt spid="28"/>
                                        </p:tgtEl>
                                        <p:attrNameLst>
                                          <p:attrName>ppt_w</p:attrName>
                                        </p:attrNameLst>
                                      </p:cBhvr>
                                      <p:tavLst>
                                        <p:tav tm="0">
                                          <p:val>
                                            <p:fltVal val="0"/>
                                          </p:val>
                                        </p:tav>
                                        <p:tav tm="100000">
                                          <p:val>
                                            <p:strVal val="#ppt_w"/>
                                          </p:val>
                                        </p:tav>
                                      </p:tavLst>
                                    </p:anim>
                                    <p:anim calcmode="lin" valueType="num">
                                      <p:cBhvr>
                                        <p:cTn id="56" dur="500" fill="hold"/>
                                        <p:tgtEl>
                                          <p:spTgt spid="28"/>
                                        </p:tgtEl>
                                        <p:attrNameLst>
                                          <p:attrName>ppt_h</p:attrName>
                                        </p:attrNameLst>
                                      </p:cBhvr>
                                      <p:tavLst>
                                        <p:tav tm="0">
                                          <p:val>
                                            <p:strVal val="#ppt_h"/>
                                          </p:val>
                                        </p:tav>
                                        <p:tav tm="100000">
                                          <p:val>
                                            <p:strVal val="#ppt_h"/>
                                          </p:val>
                                        </p:tav>
                                      </p:tavLst>
                                    </p:anim>
                                  </p:childTnLst>
                                </p:cTn>
                              </p:par>
                            </p:childTnLst>
                          </p:cTn>
                        </p:par>
                        <p:par>
                          <p:cTn id="57" fill="hold">
                            <p:stCondLst>
                              <p:cond delay="3750"/>
                            </p:stCondLst>
                            <p:childTnLst>
                              <p:par>
                                <p:cTn id="58" presetID="22" presetClass="entr" presetSubtype="8" fill="hold" grpId="0" nodeType="after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wipe(left)">
                                      <p:cBhvr>
                                        <p:cTn id="60" dur="250"/>
                                        <p:tgtEl>
                                          <p:spTgt spid="2"/>
                                        </p:tgtEl>
                                      </p:cBhvr>
                                    </p:animEffect>
                                  </p:childTnLst>
                                </p:cTn>
                              </p:par>
                            </p:childTnLst>
                          </p:cTn>
                        </p:par>
                        <p:par>
                          <p:cTn id="61" fill="hold">
                            <p:stCondLst>
                              <p:cond delay="4000"/>
                            </p:stCondLst>
                            <p:childTnLst>
                              <p:par>
                                <p:cTn id="62" presetID="17"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ppt_x</p:attrName>
                                        </p:attrNameLst>
                                      </p:cBhvr>
                                      <p:tavLst>
                                        <p:tav tm="0">
                                          <p:val>
                                            <p:strVal val="#ppt_x-#ppt_w/2"/>
                                          </p:val>
                                        </p:tav>
                                        <p:tav tm="100000">
                                          <p:val>
                                            <p:strVal val="#ppt_x"/>
                                          </p:val>
                                        </p:tav>
                                      </p:tavLst>
                                    </p:anim>
                                    <p:anim calcmode="lin" valueType="num">
                                      <p:cBhvr>
                                        <p:cTn id="65" dur="500" fill="hold"/>
                                        <p:tgtEl>
                                          <p:spTgt spid="23"/>
                                        </p:tgtEl>
                                        <p:attrNameLst>
                                          <p:attrName>ppt_y</p:attrName>
                                        </p:attrNameLst>
                                      </p:cBhvr>
                                      <p:tavLst>
                                        <p:tav tm="0">
                                          <p:val>
                                            <p:strVal val="#ppt_y"/>
                                          </p:val>
                                        </p:tav>
                                        <p:tav tm="100000">
                                          <p:val>
                                            <p:strVal val="#ppt_y"/>
                                          </p:val>
                                        </p:tav>
                                      </p:tavLst>
                                    </p:anim>
                                    <p:anim calcmode="lin" valueType="num">
                                      <p:cBhvr>
                                        <p:cTn id="66" dur="500" fill="hold"/>
                                        <p:tgtEl>
                                          <p:spTgt spid="23"/>
                                        </p:tgtEl>
                                        <p:attrNameLst>
                                          <p:attrName>ppt_w</p:attrName>
                                        </p:attrNameLst>
                                      </p:cBhvr>
                                      <p:tavLst>
                                        <p:tav tm="0">
                                          <p:val>
                                            <p:fltVal val="0"/>
                                          </p:val>
                                        </p:tav>
                                        <p:tav tm="100000">
                                          <p:val>
                                            <p:strVal val="#ppt_w"/>
                                          </p:val>
                                        </p:tav>
                                      </p:tavLst>
                                    </p:anim>
                                    <p:anim calcmode="lin" valueType="num">
                                      <p:cBhvr>
                                        <p:cTn id="67" dur="500" fill="hold"/>
                                        <p:tgtEl>
                                          <p:spTgt spid="23"/>
                                        </p:tgtEl>
                                        <p:attrNameLst>
                                          <p:attrName>ppt_h</p:attrName>
                                        </p:attrNameLst>
                                      </p:cBhvr>
                                      <p:tavLst>
                                        <p:tav tm="0">
                                          <p:val>
                                            <p:strVal val="#ppt_h"/>
                                          </p:val>
                                        </p:tav>
                                        <p:tav tm="100000">
                                          <p:val>
                                            <p:strVal val="#ppt_h"/>
                                          </p:val>
                                        </p:tav>
                                      </p:tavLst>
                                    </p:anim>
                                  </p:childTnLst>
                                </p:cTn>
                              </p:par>
                            </p:childTnLst>
                          </p:cTn>
                        </p:par>
                        <p:par>
                          <p:cTn id="68" fill="hold">
                            <p:stCondLst>
                              <p:cond delay="4500"/>
                            </p:stCondLst>
                            <p:childTnLst>
                              <p:par>
                                <p:cTn id="69" presetID="17" presetClass="entr" presetSubtype="8"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ppt_x</p:attrName>
                                        </p:attrNameLst>
                                      </p:cBhvr>
                                      <p:tavLst>
                                        <p:tav tm="0">
                                          <p:val>
                                            <p:strVal val="#ppt_x-#ppt_w/2"/>
                                          </p:val>
                                        </p:tav>
                                        <p:tav tm="100000">
                                          <p:val>
                                            <p:strVal val="#ppt_x"/>
                                          </p:val>
                                        </p:tav>
                                      </p:tavLst>
                                    </p:anim>
                                    <p:anim calcmode="lin" valueType="num">
                                      <p:cBhvr>
                                        <p:cTn id="72" dur="500" fill="hold"/>
                                        <p:tgtEl>
                                          <p:spTgt spid="25"/>
                                        </p:tgtEl>
                                        <p:attrNameLst>
                                          <p:attrName>ppt_y</p:attrName>
                                        </p:attrNameLst>
                                      </p:cBhvr>
                                      <p:tavLst>
                                        <p:tav tm="0">
                                          <p:val>
                                            <p:strVal val="#ppt_y"/>
                                          </p:val>
                                        </p:tav>
                                        <p:tav tm="100000">
                                          <p:val>
                                            <p:strVal val="#ppt_y"/>
                                          </p:val>
                                        </p:tav>
                                      </p:tavLst>
                                    </p:anim>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strVal val="#ppt_h"/>
                                          </p:val>
                                        </p:tav>
                                        <p:tav tm="100000">
                                          <p:val>
                                            <p:strVal val="#ppt_h"/>
                                          </p:val>
                                        </p:tav>
                                      </p:tavLst>
                                    </p:anim>
                                  </p:childTnLst>
                                </p:cTn>
                              </p:par>
                            </p:childTnLst>
                          </p:cTn>
                        </p:par>
                        <p:par>
                          <p:cTn id="75" fill="hold">
                            <p:stCondLst>
                              <p:cond delay="5000"/>
                            </p:stCondLst>
                            <p:childTnLst>
                              <p:par>
                                <p:cTn id="76" presetID="22" presetClass="entr" presetSubtype="2" fill="hold" grpId="0" nodeType="afterEffect">
                                  <p:stCondLst>
                                    <p:cond delay="0"/>
                                  </p:stCondLst>
                                  <p:childTnLst>
                                    <p:set>
                                      <p:cBhvr>
                                        <p:cTn id="77" dur="1" fill="hold">
                                          <p:stCondLst>
                                            <p:cond delay="0"/>
                                          </p:stCondLst>
                                        </p:cTn>
                                        <p:tgtEl>
                                          <p:spTgt spid="4"/>
                                        </p:tgtEl>
                                        <p:attrNameLst>
                                          <p:attrName>style.visibility</p:attrName>
                                        </p:attrNameLst>
                                      </p:cBhvr>
                                      <p:to>
                                        <p:strVal val="visible"/>
                                      </p:to>
                                    </p:set>
                                    <p:animEffect transition="in" filter="wipe(right)">
                                      <p:cBhvr>
                                        <p:cTn id="78" dur="250"/>
                                        <p:tgtEl>
                                          <p:spTgt spid="4"/>
                                        </p:tgtEl>
                                      </p:cBhvr>
                                    </p:animEffect>
                                  </p:childTnLst>
                                </p:cTn>
                              </p:par>
                            </p:childTnLst>
                          </p:cTn>
                        </p:par>
                        <p:par>
                          <p:cTn id="79" fill="hold">
                            <p:stCondLst>
                              <p:cond delay="5250"/>
                            </p:stCondLst>
                            <p:childTnLst>
                              <p:par>
                                <p:cTn id="80" presetID="17" presetClass="entr" presetSubtype="2"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p:cTn id="82" dur="500" fill="hold"/>
                                        <p:tgtEl>
                                          <p:spTgt spid="24"/>
                                        </p:tgtEl>
                                        <p:attrNameLst>
                                          <p:attrName>ppt_x</p:attrName>
                                        </p:attrNameLst>
                                      </p:cBhvr>
                                      <p:tavLst>
                                        <p:tav tm="0">
                                          <p:val>
                                            <p:strVal val="#ppt_x+#ppt_w/2"/>
                                          </p:val>
                                        </p:tav>
                                        <p:tav tm="100000">
                                          <p:val>
                                            <p:strVal val="#ppt_x"/>
                                          </p:val>
                                        </p:tav>
                                      </p:tavLst>
                                    </p:anim>
                                    <p:anim calcmode="lin" valueType="num">
                                      <p:cBhvr>
                                        <p:cTn id="83" dur="500" fill="hold"/>
                                        <p:tgtEl>
                                          <p:spTgt spid="24"/>
                                        </p:tgtEl>
                                        <p:attrNameLst>
                                          <p:attrName>ppt_y</p:attrName>
                                        </p:attrNameLst>
                                      </p:cBhvr>
                                      <p:tavLst>
                                        <p:tav tm="0">
                                          <p:val>
                                            <p:strVal val="#ppt_y"/>
                                          </p:val>
                                        </p:tav>
                                        <p:tav tm="100000">
                                          <p:val>
                                            <p:strVal val="#ppt_y"/>
                                          </p:val>
                                        </p:tav>
                                      </p:tavLst>
                                    </p:anim>
                                    <p:anim calcmode="lin" valueType="num">
                                      <p:cBhvr>
                                        <p:cTn id="84" dur="500" fill="hold"/>
                                        <p:tgtEl>
                                          <p:spTgt spid="24"/>
                                        </p:tgtEl>
                                        <p:attrNameLst>
                                          <p:attrName>ppt_w</p:attrName>
                                        </p:attrNameLst>
                                      </p:cBhvr>
                                      <p:tavLst>
                                        <p:tav tm="0">
                                          <p:val>
                                            <p:fltVal val="0"/>
                                          </p:val>
                                        </p:tav>
                                        <p:tav tm="100000">
                                          <p:val>
                                            <p:strVal val="#ppt_w"/>
                                          </p:val>
                                        </p:tav>
                                      </p:tavLst>
                                    </p:anim>
                                    <p:anim calcmode="lin" valueType="num">
                                      <p:cBhvr>
                                        <p:cTn id="85" dur="500" fill="hold"/>
                                        <p:tgtEl>
                                          <p:spTgt spid="24"/>
                                        </p:tgtEl>
                                        <p:attrNameLst>
                                          <p:attrName>ppt_h</p:attrName>
                                        </p:attrNameLst>
                                      </p:cBhvr>
                                      <p:tavLst>
                                        <p:tav tm="0">
                                          <p:val>
                                            <p:strVal val="#ppt_h"/>
                                          </p:val>
                                        </p:tav>
                                        <p:tav tm="100000">
                                          <p:val>
                                            <p:strVal val="#ppt_h"/>
                                          </p:val>
                                        </p:tav>
                                      </p:tavLst>
                                    </p:anim>
                                  </p:childTnLst>
                                </p:cTn>
                              </p:par>
                            </p:childTnLst>
                          </p:cTn>
                        </p:par>
                        <p:par>
                          <p:cTn id="86" fill="hold">
                            <p:stCondLst>
                              <p:cond delay="5750"/>
                            </p:stCondLst>
                            <p:childTnLst>
                              <p:par>
                                <p:cTn id="87" presetID="17" presetClass="entr" presetSubtype="2" fill="hold" nodeType="after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p:cTn id="89" dur="500" fill="hold"/>
                                        <p:tgtEl>
                                          <p:spTgt spid="31"/>
                                        </p:tgtEl>
                                        <p:attrNameLst>
                                          <p:attrName>ppt_x</p:attrName>
                                        </p:attrNameLst>
                                      </p:cBhvr>
                                      <p:tavLst>
                                        <p:tav tm="0">
                                          <p:val>
                                            <p:strVal val="#ppt_x+#ppt_w/2"/>
                                          </p:val>
                                        </p:tav>
                                        <p:tav tm="100000">
                                          <p:val>
                                            <p:strVal val="#ppt_x"/>
                                          </p:val>
                                        </p:tav>
                                      </p:tavLst>
                                    </p:anim>
                                    <p:anim calcmode="lin" valueType="num">
                                      <p:cBhvr>
                                        <p:cTn id="90" dur="500" fill="hold"/>
                                        <p:tgtEl>
                                          <p:spTgt spid="31"/>
                                        </p:tgtEl>
                                        <p:attrNameLst>
                                          <p:attrName>ppt_y</p:attrName>
                                        </p:attrNameLst>
                                      </p:cBhvr>
                                      <p:tavLst>
                                        <p:tav tm="0">
                                          <p:val>
                                            <p:strVal val="#ppt_y"/>
                                          </p:val>
                                        </p:tav>
                                        <p:tav tm="100000">
                                          <p:val>
                                            <p:strVal val="#ppt_y"/>
                                          </p:val>
                                        </p:tav>
                                      </p:tavLst>
                                    </p:anim>
                                    <p:anim calcmode="lin" valueType="num">
                                      <p:cBhvr>
                                        <p:cTn id="91" dur="500" fill="hold"/>
                                        <p:tgtEl>
                                          <p:spTgt spid="31"/>
                                        </p:tgtEl>
                                        <p:attrNameLst>
                                          <p:attrName>ppt_w</p:attrName>
                                        </p:attrNameLst>
                                      </p:cBhvr>
                                      <p:tavLst>
                                        <p:tav tm="0">
                                          <p:val>
                                            <p:fltVal val="0"/>
                                          </p:val>
                                        </p:tav>
                                        <p:tav tm="100000">
                                          <p:val>
                                            <p:strVal val="#ppt_w"/>
                                          </p:val>
                                        </p:tav>
                                      </p:tavLst>
                                    </p:anim>
                                    <p:anim calcmode="lin" valueType="num">
                                      <p:cBhvr>
                                        <p:cTn id="92" dur="500" fill="hold"/>
                                        <p:tgtEl>
                                          <p:spTgt spid="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1" grpId="0"/>
      <p:bldP spid="22" grpId="0"/>
      <p:bldP spid="23"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
            <a:extLst>
              <a:ext uri="{FF2B5EF4-FFF2-40B4-BE49-F238E27FC236}">
                <a16:creationId xmlns:a16="http://schemas.microsoft.com/office/drawing/2014/main" xmlns="" id="{1DBAE411-F3E5-4171-95E6-9D24105F093F}"/>
              </a:ext>
            </a:extLst>
          </p:cNvPr>
          <p:cNvSpPr/>
          <p:nvPr/>
        </p:nvSpPr>
        <p:spPr>
          <a:xfrm>
            <a:off x="1895393" y="2646239"/>
            <a:ext cx="2448272" cy="2375693"/>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3" name="组合 2">
            <a:extLst>
              <a:ext uri="{FF2B5EF4-FFF2-40B4-BE49-F238E27FC236}">
                <a16:creationId xmlns:a16="http://schemas.microsoft.com/office/drawing/2014/main" xmlns="" id="{F40F583B-EBEC-4B06-9B7F-84F0A1122C56}"/>
              </a:ext>
            </a:extLst>
          </p:cNvPr>
          <p:cNvGrpSpPr/>
          <p:nvPr/>
        </p:nvGrpSpPr>
        <p:grpSpPr>
          <a:xfrm>
            <a:off x="2375159" y="1514357"/>
            <a:ext cx="1447442" cy="1447442"/>
            <a:chOff x="304800" y="673100"/>
            <a:chExt cx="4000500" cy="4000500"/>
          </a:xfrm>
          <a:solidFill>
            <a:srgbClr val="F4D09B"/>
          </a:solidFill>
          <a:effectLst/>
        </p:grpSpPr>
        <p:sp>
          <p:nvSpPr>
            <p:cNvPr id="4" name="同心圆 4">
              <a:extLst>
                <a:ext uri="{FF2B5EF4-FFF2-40B4-BE49-F238E27FC236}">
                  <a16:creationId xmlns:a16="http://schemas.microsoft.com/office/drawing/2014/main" xmlns="" id="{00F033A7-6C8F-42A3-A5DD-CDF754BC4C54}"/>
                </a:ext>
              </a:extLst>
            </p:cNvPr>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5" name="椭圆 4">
              <a:extLst>
                <a:ext uri="{FF2B5EF4-FFF2-40B4-BE49-F238E27FC236}">
                  <a16:creationId xmlns:a16="http://schemas.microsoft.com/office/drawing/2014/main" xmlns="" id="{FCC7BCD1-13EC-4CDC-9FF7-FA6475A70D0F}"/>
                </a:ext>
              </a:extLst>
            </p:cNvPr>
            <p:cNvSpPr/>
            <p:nvPr/>
          </p:nvSpPr>
          <p:spPr>
            <a:xfrm>
              <a:off x="392113" y="760413"/>
              <a:ext cx="3825875" cy="38258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6" name="椭圆 5">
            <a:extLst>
              <a:ext uri="{FF2B5EF4-FFF2-40B4-BE49-F238E27FC236}">
                <a16:creationId xmlns:a16="http://schemas.microsoft.com/office/drawing/2014/main" xmlns="" id="{74214DCB-811B-4959-8789-943DAC37FEB4}"/>
              </a:ext>
            </a:extLst>
          </p:cNvPr>
          <p:cNvSpPr/>
          <p:nvPr/>
        </p:nvSpPr>
        <p:spPr>
          <a:xfrm>
            <a:off x="3479246" y="2459584"/>
            <a:ext cx="373310" cy="373310"/>
          </a:xfrm>
          <a:prstGeom prst="ellipse">
            <a:avLst/>
          </a:prstGeom>
          <a:solidFill>
            <a:srgbClr val="F4D09B"/>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7" name="矩形 6">
            <a:extLst>
              <a:ext uri="{FF2B5EF4-FFF2-40B4-BE49-F238E27FC236}">
                <a16:creationId xmlns:a16="http://schemas.microsoft.com/office/drawing/2014/main" xmlns="" id="{5468E962-F4ED-43B6-A9AD-E6C34668DDD7}"/>
              </a:ext>
            </a:extLst>
          </p:cNvPr>
          <p:cNvSpPr/>
          <p:nvPr/>
        </p:nvSpPr>
        <p:spPr>
          <a:xfrm>
            <a:off x="2557905" y="2084771"/>
            <a:ext cx="1107996" cy="369332"/>
          </a:xfrm>
          <a:prstGeom prst="rect">
            <a:avLst/>
          </a:prstGeom>
        </p:spPr>
        <p:txBody>
          <a:bodyPr wrap="none">
            <a:spAutoFit/>
          </a:bodyPr>
          <a:lstStyle/>
          <a:p>
            <a:r>
              <a:rPr lang="zh-CN" altLang="en-US" b="1" dirty="0">
                <a:solidFill>
                  <a:schemeClr val="bg1"/>
                </a:solidFill>
                <a:latin typeface="微软雅黑" pitchFamily="34" charset="-122"/>
                <a:ea typeface="微软雅黑" pitchFamily="34" charset="-122"/>
              </a:rPr>
              <a:t>添加标题</a:t>
            </a:r>
          </a:p>
        </p:txBody>
      </p:sp>
      <p:sp>
        <p:nvSpPr>
          <p:cNvPr id="8" name="圆角矩形 8">
            <a:extLst>
              <a:ext uri="{FF2B5EF4-FFF2-40B4-BE49-F238E27FC236}">
                <a16:creationId xmlns:a16="http://schemas.microsoft.com/office/drawing/2014/main" xmlns="" id="{2F7A7558-4107-44F4-8B86-4E9766A036A0}"/>
              </a:ext>
            </a:extLst>
          </p:cNvPr>
          <p:cNvSpPr/>
          <p:nvPr/>
        </p:nvSpPr>
        <p:spPr>
          <a:xfrm>
            <a:off x="4613213" y="2646238"/>
            <a:ext cx="2448272" cy="2375693"/>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9" name="圆角矩形 9">
            <a:extLst>
              <a:ext uri="{FF2B5EF4-FFF2-40B4-BE49-F238E27FC236}">
                <a16:creationId xmlns:a16="http://schemas.microsoft.com/office/drawing/2014/main" xmlns="" id="{7B594B80-4F5F-4DA6-AC5A-A544D2DB1443}"/>
              </a:ext>
            </a:extLst>
          </p:cNvPr>
          <p:cNvSpPr/>
          <p:nvPr/>
        </p:nvSpPr>
        <p:spPr>
          <a:xfrm>
            <a:off x="7347352" y="2646237"/>
            <a:ext cx="2448272" cy="2375693"/>
          </a:xfrm>
          <a:prstGeom prst="roundRect">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10" name="组合 9">
            <a:extLst>
              <a:ext uri="{FF2B5EF4-FFF2-40B4-BE49-F238E27FC236}">
                <a16:creationId xmlns:a16="http://schemas.microsoft.com/office/drawing/2014/main" xmlns="" id="{98E4FA87-6DDC-48F0-9DFC-A2CDB3D67FA0}"/>
              </a:ext>
            </a:extLst>
          </p:cNvPr>
          <p:cNvGrpSpPr/>
          <p:nvPr/>
        </p:nvGrpSpPr>
        <p:grpSpPr>
          <a:xfrm>
            <a:off x="5113628" y="1558266"/>
            <a:ext cx="1447442" cy="1447442"/>
            <a:chOff x="304800" y="673100"/>
            <a:chExt cx="4000500" cy="4000500"/>
          </a:xfrm>
          <a:solidFill>
            <a:srgbClr val="B4C0D2"/>
          </a:solidFill>
          <a:effectLst/>
        </p:grpSpPr>
        <p:sp>
          <p:nvSpPr>
            <p:cNvPr id="11" name="同心圆 12">
              <a:extLst>
                <a:ext uri="{FF2B5EF4-FFF2-40B4-BE49-F238E27FC236}">
                  <a16:creationId xmlns:a16="http://schemas.microsoft.com/office/drawing/2014/main" xmlns="" id="{49AB45FA-63CC-41CD-8C8C-55709928B092}"/>
                </a:ext>
              </a:extLst>
            </p:cNvPr>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椭圆 11">
              <a:extLst>
                <a:ext uri="{FF2B5EF4-FFF2-40B4-BE49-F238E27FC236}">
                  <a16:creationId xmlns:a16="http://schemas.microsoft.com/office/drawing/2014/main" xmlns="" id="{F4DA579B-7DF4-4085-8434-40A75DAB9F1C}"/>
                </a:ext>
              </a:extLst>
            </p:cNvPr>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13" name="组合 12">
            <a:extLst>
              <a:ext uri="{FF2B5EF4-FFF2-40B4-BE49-F238E27FC236}">
                <a16:creationId xmlns:a16="http://schemas.microsoft.com/office/drawing/2014/main" xmlns="" id="{134DEA2F-072F-43F4-A744-E008862BDC9C}"/>
              </a:ext>
            </a:extLst>
          </p:cNvPr>
          <p:cNvGrpSpPr/>
          <p:nvPr/>
        </p:nvGrpSpPr>
        <p:grpSpPr>
          <a:xfrm>
            <a:off x="7847767" y="1514357"/>
            <a:ext cx="1447442" cy="1447442"/>
            <a:chOff x="304800" y="673100"/>
            <a:chExt cx="4000500" cy="4000500"/>
          </a:xfrm>
          <a:solidFill>
            <a:srgbClr val="F4D09B"/>
          </a:solidFill>
          <a:effectLst/>
        </p:grpSpPr>
        <p:sp>
          <p:nvSpPr>
            <p:cNvPr id="14" name="同心圆 15">
              <a:extLst>
                <a:ext uri="{FF2B5EF4-FFF2-40B4-BE49-F238E27FC236}">
                  <a16:creationId xmlns:a16="http://schemas.microsoft.com/office/drawing/2014/main" xmlns="" id="{4607AF7E-615B-4E11-A55A-4F2D155303CC}"/>
                </a:ext>
              </a:extLst>
            </p:cNvPr>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5" name="椭圆 14">
              <a:extLst>
                <a:ext uri="{FF2B5EF4-FFF2-40B4-BE49-F238E27FC236}">
                  <a16:creationId xmlns:a16="http://schemas.microsoft.com/office/drawing/2014/main" xmlns="" id="{E12FC57B-DDFC-458D-9DDF-B1C12F58059D}"/>
                </a:ext>
              </a:extLst>
            </p:cNvPr>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6" name="椭圆 15">
            <a:extLst>
              <a:ext uri="{FF2B5EF4-FFF2-40B4-BE49-F238E27FC236}">
                <a16:creationId xmlns:a16="http://schemas.microsoft.com/office/drawing/2014/main" xmlns="" id="{BA236D47-C5A1-42DD-89B9-F30035378852}"/>
              </a:ext>
            </a:extLst>
          </p:cNvPr>
          <p:cNvSpPr/>
          <p:nvPr/>
        </p:nvSpPr>
        <p:spPr>
          <a:xfrm>
            <a:off x="6270873" y="2459584"/>
            <a:ext cx="373310" cy="373310"/>
          </a:xfrm>
          <a:prstGeom prst="ellipse">
            <a:avLst/>
          </a:prstGeom>
          <a:solidFill>
            <a:srgbClr val="B4C0D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17" name="椭圆 16">
            <a:extLst>
              <a:ext uri="{FF2B5EF4-FFF2-40B4-BE49-F238E27FC236}">
                <a16:creationId xmlns:a16="http://schemas.microsoft.com/office/drawing/2014/main" xmlns="" id="{0A88AE29-3422-4A81-BA6B-6EF165477167}"/>
              </a:ext>
            </a:extLst>
          </p:cNvPr>
          <p:cNvSpPr/>
          <p:nvPr/>
        </p:nvSpPr>
        <p:spPr>
          <a:xfrm>
            <a:off x="9007177" y="2459584"/>
            <a:ext cx="373310" cy="373310"/>
          </a:xfrm>
          <a:prstGeom prst="ellipse">
            <a:avLst/>
          </a:prstGeom>
          <a:solidFill>
            <a:srgbClr val="F4D09B"/>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18" name="矩形 17">
            <a:extLst>
              <a:ext uri="{FF2B5EF4-FFF2-40B4-BE49-F238E27FC236}">
                <a16:creationId xmlns:a16="http://schemas.microsoft.com/office/drawing/2014/main" xmlns="" id="{9C30ADC5-2551-44D6-B13F-5D1D5996BAE5}"/>
              </a:ext>
            </a:extLst>
          </p:cNvPr>
          <p:cNvSpPr/>
          <p:nvPr/>
        </p:nvSpPr>
        <p:spPr>
          <a:xfrm>
            <a:off x="5283351" y="2084771"/>
            <a:ext cx="1107996" cy="369332"/>
          </a:xfrm>
          <a:prstGeom prst="rect">
            <a:avLst/>
          </a:prstGeom>
        </p:spPr>
        <p:txBody>
          <a:bodyPr wrap="none">
            <a:spAutoFit/>
          </a:bodyPr>
          <a:lstStyle/>
          <a:p>
            <a:r>
              <a:rPr lang="zh-CN" altLang="en-US" b="1" dirty="0">
                <a:solidFill>
                  <a:schemeClr val="bg1"/>
                </a:solidFill>
                <a:latin typeface="微软雅黑" pitchFamily="34" charset="-122"/>
                <a:ea typeface="微软雅黑" pitchFamily="34" charset="-122"/>
              </a:rPr>
              <a:t>添加标题</a:t>
            </a:r>
          </a:p>
        </p:txBody>
      </p:sp>
      <p:sp>
        <p:nvSpPr>
          <p:cNvPr id="19" name="矩形 18">
            <a:extLst>
              <a:ext uri="{FF2B5EF4-FFF2-40B4-BE49-F238E27FC236}">
                <a16:creationId xmlns:a16="http://schemas.microsoft.com/office/drawing/2014/main" xmlns="" id="{7501AF70-2C0C-4B4A-8213-97C467C4DCA0}"/>
              </a:ext>
            </a:extLst>
          </p:cNvPr>
          <p:cNvSpPr/>
          <p:nvPr/>
        </p:nvSpPr>
        <p:spPr>
          <a:xfrm>
            <a:off x="8017490" y="2084771"/>
            <a:ext cx="1107996" cy="369332"/>
          </a:xfrm>
          <a:prstGeom prst="rect">
            <a:avLst/>
          </a:prstGeom>
        </p:spPr>
        <p:txBody>
          <a:bodyPr wrap="none">
            <a:spAutoFit/>
          </a:bodyPr>
          <a:lstStyle/>
          <a:p>
            <a:r>
              <a:rPr lang="zh-CN" altLang="en-US" b="1" dirty="0">
                <a:solidFill>
                  <a:schemeClr val="bg1"/>
                </a:solidFill>
                <a:latin typeface="微软雅黑" pitchFamily="34" charset="-122"/>
                <a:ea typeface="微软雅黑" pitchFamily="34" charset="-122"/>
              </a:rPr>
              <a:t>添加标题</a:t>
            </a:r>
          </a:p>
        </p:txBody>
      </p:sp>
      <p:sp>
        <p:nvSpPr>
          <p:cNvPr id="20" name="TextBox 21">
            <a:extLst>
              <a:ext uri="{FF2B5EF4-FFF2-40B4-BE49-F238E27FC236}">
                <a16:creationId xmlns:a16="http://schemas.microsoft.com/office/drawing/2014/main" xmlns="" id="{1DD8C66D-D27A-4FFC-8E36-2AFE0C79C3B1}"/>
              </a:ext>
            </a:extLst>
          </p:cNvPr>
          <p:cNvSpPr txBox="1"/>
          <p:nvPr/>
        </p:nvSpPr>
        <p:spPr>
          <a:xfrm>
            <a:off x="2159542" y="3191720"/>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000" dirty="0">
              <a:solidFill>
                <a:schemeClr val="bg1">
                  <a:lumMod val="50000"/>
                </a:schemeClr>
              </a:solidFill>
              <a:latin typeface="微软雅黑" pitchFamily="34" charset="-122"/>
              <a:ea typeface="微软雅黑" pitchFamily="34" charset="-122"/>
            </a:endParaRPr>
          </a:p>
          <a:p>
            <a:pPr>
              <a:lnSpc>
                <a:spcPct val="130000"/>
              </a:lnSpc>
            </a:pPr>
            <a:r>
              <a:rPr lang="zh-CN" altLang="en-US" sz="1000" dirty="0">
                <a:solidFill>
                  <a:schemeClr val="bg1">
                    <a:lumMod val="50000"/>
                  </a:schemeClr>
                </a:solidFill>
                <a:latin typeface="微软雅黑" pitchFamily="34" charset="-122"/>
                <a:ea typeface="微软雅黑" pitchFamily="34" charset="-122"/>
              </a:rPr>
              <a:t>       点击输入简要文字内容，文字内容需概括精炼，不用多余的文字修饰。</a:t>
            </a:r>
            <a:endParaRPr lang="zh-CN" altLang="en-US" sz="1600" b="1" dirty="0">
              <a:solidFill>
                <a:schemeClr val="bg1">
                  <a:lumMod val="50000"/>
                </a:schemeClr>
              </a:solidFill>
              <a:latin typeface="微软雅黑" pitchFamily="34" charset="-122"/>
              <a:ea typeface="微软雅黑" pitchFamily="34" charset="-122"/>
            </a:endParaRPr>
          </a:p>
        </p:txBody>
      </p:sp>
      <p:sp>
        <p:nvSpPr>
          <p:cNvPr id="21" name="TextBox 22">
            <a:extLst>
              <a:ext uri="{FF2B5EF4-FFF2-40B4-BE49-F238E27FC236}">
                <a16:creationId xmlns:a16="http://schemas.microsoft.com/office/drawing/2014/main" xmlns="" id="{7B4CE32F-33C8-4A4A-BBE2-FB8C86D2F4FC}"/>
              </a:ext>
            </a:extLst>
          </p:cNvPr>
          <p:cNvSpPr txBox="1"/>
          <p:nvPr/>
        </p:nvSpPr>
        <p:spPr>
          <a:xfrm>
            <a:off x="4865241" y="3186076"/>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000" dirty="0">
              <a:solidFill>
                <a:schemeClr val="bg1">
                  <a:lumMod val="50000"/>
                </a:schemeClr>
              </a:solidFill>
              <a:latin typeface="微软雅黑" pitchFamily="34" charset="-122"/>
              <a:ea typeface="微软雅黑" pitchFamily="34" charset="-122"/>
            </a:endParaRPr>
          </a:p>
          <a:p>
            <a:pPr>
              <a:lnSpc>
                <a:spcPct val="130000"/>
              </a:lnSpc>
            </a:pPr>
            <a:r>
              <a:rPr lang="zh-CN" altLang="en-US" sz="1000" dirty="0">
                <a:solidFill>
                  <a:schemeClr val="bg1">
                    <a:lumMod val="50000"/>
                  </a:schemeClr>
                </a:solidFill>
                <a:latin typeface="微软雅黑" pitchFamily="34" charset="-122"/>
                <a:ea typeface="微软雅黑" pitchFamily="34" charset="-122"/>
              </a:rPr>
              <a:t>       点击输入简要文字内容，文字内容需概括精炼，不用多余的文字修饰。</a:t>
            </a:r>
            <a:endParaRPr lang="zh-CN" altLang="en-US" sz="1600" b="1" dirty="0">
              <a:solidFill>
                <a:schemeClr val="bg1">
                  <a:lumMod val="50000"/>
                </a:schemeClr>
              </a:solidFill>
              <a:latin typeface="微软雅黑" pitchFamily="34" charset="-122"/>
              <a:ea typeface="微软雅黑" pitchFamily="34" charset="-122"/>
            </a:endParaRPr>
          </a:p>
        </p:txBody>
      </p:sp>
      <p:sp>
        <p:nvSpPr>
          <p:cNvPr id="22" name="TextBox 23">
            <a:extLst>
              <a:ext uri="{FF2B5EF4-FFF2-40B4-BE49-F238E27FC236}">
                <a16:creationId xmlns:a16="http://schemas.microsoft.com/office/drawing/2014/main" xmlns="" id="{0FCB9CEF-95FE-47E7-BF89-4B900FDAD7CA}"/>
              </a:ext>
            </a:extLst>
          </p:cNvPr>
          <p:cNvSpPr txBox="1"/>
          <p:nvPr/>
        </p:nvSpPr>
        <p:spPr>
          <a:xfrm>
            <a:off x="7599380" y="3192952"/>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bg1">
                    <a:lumMod val="50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000" dirty="0">
              <a:solidFill>
                <a:schemeClr val="bg1">
                  <a:lumMod val="50000"/>
                </a:schemeClr>
              </a:solidFill>
              <a:latin typeface="微软雅黑" pitchFamily="34" charset="-122"/>
              <a:ea typeface="微软雅黑" pitchFamily="34" charset="-122"/>
            </a:endParaRPr>
          </a:p>
          <a:p>
            <a:pPr>
              <a:lnSpc>
                <a:spcPct val="130000"/>
              </a:lnSpc>
            </a:pPr>
            <a:r>
              <a:rPr lang="zh-CN" altLang="en-US" sz="1000" dirty="0">
                <a:solidFill>
                  <a:schemeClr val="bg1">
                    <a:lumMod val="50000"/>
                  </a:schemeClr>
                </a:solidFill>
                <a:latin typeface="微软雅黑" pitchFamily="34" charset="-122"/>
                <a:ea typeface="微软雅黑" pitchFamily="34" charset="-122"/>
              </a:rPr>
              <a:t>       点击输入简要文字内容，文字内容需概括精炼，不用多余的文字修饰。</a:t>
            </a:r>
            <a:endParaRPr lang="zh-CN" altLang="en-US" sz="16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760752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40000">
                                          <p:cBhvr additive="base">
                                            <p:cTn id="12" dur="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14:bounceEnd="40000">
                                          <p:cBhvr additive="base">
                                            <p:cTn id="17"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3"/>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arn(outVertical)">
                                          <p:cBhvr>
                                            <p:cTn id="37" dur="500"/>
                                            <p:tgtEl>
                                              <p:spTgt spid="18"/>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outVertical)">
                                          <p:cBhvr>
                                            <p:cTn id="40" dur="500"/>
                                            <p:tgtEl>
                                              <p:spTgt spid="7"/>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heel(1)">
                                          <p:cBhvr>
                                            <p:cTn id="47" dur="800"/>
                                            <p:tgtEl>
                                              <p:spTgt spid="2"/>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8"/>
                                            </p:tgtEl>
                                            <p:attrNameLst>
                                              <p:attrName>style.visibility</p:attrName>
                                            </p:attrNameLst>
                                          </p:cBhvr>
                                          <p:to>
                                            <p:strVal val="visible"/>
                                          </p:to>
                                        </p:set>
                                        <p:animEffect transition="in" filter="wheel(1)">
                                          <p:cBhvr>
                                            <p:cTn id="50" dur="800"/>
                                            <p:tgtEl>
                                              <p:spTgt spid="8"/>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9"/>
                                            </p:tgtEl>
                                            <p:attrNameLst>
                                              <p:attrName>style.visibility</p:attrName>
                                            </p:attrNameLst>
                                          </p:cBhvr>
                                          <p:to>
                                            <p:strVal val="visible"/>
                                          </p:to>
                                        </p:set>
                                        <p:animEffect transition="in" filter="wheel(1)">
                                          <p:cBhvr>
                                            <p:cTn id="53" dur="800"/>
                                            <p:tgtEl>
                                              <p:spTgt spid="9"/>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0"/>
                                            </p:tgtEl>
                                            <p:attrNameLst>
                                              <p:attrName>style.visibility</p:attrName>
                                            </p:attrNameLst>
                                          </p:cBhvr>
                                          <p:to>
                                            <p:strVal val="visible"/>
                                          </p:to>
                                        </p:set>
                                        <p:animEffect transition="in" filter="wipe(left)">
                                          <p:cBhvr>
                                            <p:cTn id="57" dur="50"/>
                                            <p:tgtEl>
                                              <p:spTgt spid="20"/>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0"/>
                                            </p:tgtEl>
                                          </p:cBhvr>
                                          <p:to x="80000" y="100000"/>
                                        </p:animScale>
                                        <p:anim by="(#ppt_w*0.10)" calcmode="lin" valueType="num">
                                          <p:cBhvr>
                                            <p:cTn id="60" dur="25" autoRev="1" fill="hold">
                                              <p:stCondLst>
                                                <p:cond delay="0"/>
                                              </p:stCondLst>
                                            </p:cTn>
                                            <p:tgtEl>
                                              <p:spTgt spid="20"/>
                                            </p:tgtEl>
                                            <p:attrNameLst>
                                              <p:attrName>ppt_x</p:attrName>
                                            </p:attrNameLst>
                                          </p:cBhvr>
                                        </p:anim>
                                        <p:anim by="(-#ppt_w*0.10)" calcmode="lin" valueType="num">
                                          <p:cBhvr>
                                            <p:cTn id="61" dur="25" autoRev="1" fill="hold">
                                              <p:stCondLst>
                                                <p:cond delay="0"/>
                                              </p:stCondLst>
                                            </p:cTn>
                                            <p:tgtEl>
                                              <p:spTgt spid="20"/>
                                            </p:tgtEl>
                                            <p:attrNameLst>
                                              <p:attrName>ppt_y</p:attrName>
                                            </p:attrNameLst>
                                          </p:cBhvr>
                                        </p:anim>
                                        <p:animRot by="-480000">
                                          <p:cBhvr>
                                            <p:cTn id="62" dur="25" autoRev="1" fill="hold">
                                              <p:stCondLst>
                                                <p:cond delay="0"/>
                                              </p:stCondLst>
                                            </p:cTn>
                                            <p:tgtEl>
                                              <p:spTgt spid="20"/>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1"/>
                                            </p:tgtEl>
                                            <p:attrNameLst>
                                              <p:attrName>style.visibility</p:attrName>
                                            </p:attrNameLst>
                                          </p:cBhvr>
                                          <p:to>
                                            <p:strVal val="visible"/>
                                          </p:to>
                                        </p:set>
                                        <p:animEffect transition="in" filter="wipe(left)">
                                          <p:cBhvr>
                                            <p:cTn id="65" dur="50"/>
                                            <p:tgtEl>
                                              <p:spTgt spid="21"/>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1"/>
                                            </p:tgtEl>
                                          </p:cBhvr>
                                          <p:to x="80000" y="100000"/>
                                        </p:animScale>
                                        <p:anim by="(#ppt_w*0.10)" calcmode="lin" valueType="num">
                                          <p:cBhvr>
                                            <p:cTn id="68" dur="25" autoRev="1" fill="hold">
                                              <p:stCondLst>
                                                <p:cond delay="0"/>
                                              </p:stCondLst>
                                            </p:cTn>
                                            <p:tgtEl>
                                              <p:spTgt spid="21"/>
                                            </p:tgtEl>
                                            <p:attrNameLst>
                                              <p:attrName>ppt_x</p:attrName>
                                            </p:attrNameLst>
                                          </p:cBhvr>
                                        </p:anim>
                                        <p:anim by="(-#ppt_w*0.10)" calcmode="lin" valueType="num">
                                          <p:cBhvr>
                                            <p:cTn id="69" dur="25" autoRev="1" fill="hold">
                                              <p:stCondLst>
                                                <p:cond delay="0"/>
                                              </p:stCondLst>
                                            </p:cTn>
                                            <p:tgtEl>
                                              <p:spTgt spid="21"/>
                                            </p:tgtEl>
                                            <p:attrNameLst>
                                              <p:attrName>ppt_y</p:attrName>
                                            </p:attrNameLst>
                                          </p:cBhvr>
                                        </p:anim>
                                        <p:animRot by="-480000">
                                          <p:cBhvr>
                                            <p:cTn id="70" dur="25" autoRev="1" fill="hold">
                                              <p:stCondLst>
                                                <p:cond delay="0"/>
                                              </p:stCondLst>
                                            </p:cTn>
                                            <p:tgtEl>
                                              <p:spTgt spid="21"/>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2"/>
                                            </p:tgtEl>
                                            <p:attrNameLst>
                                              <p:attrName>style.visibility</p:attrName>
                                            </p:attrNameLst>
                                          </p:cBhvr>
                                          <p:to>
                                            <p:strVal val="visible"/>
                                          </p:to>
                                        </p:set>
                                        <p:animEffect transition="in" filter="wipe(left)">
                                          <p:cBhvr>
                                            <p:cTn id="73" dur="50"/>
                                            <p:tgtEl>
                                              <p:spTgt spid="22"/>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2"/>
                                            </p:tgtEl>
                                          </p:cBhvr>
                                          <p:to x="80000" y="100000"/>
                                        </p:animScale>
                                        <p:anim by="(#ppt_w*0.10)" calcmode="lin" valueType="num">
                                          <p:cBhvr>
                                            <p:cTn id="76" dur="25" autoRev="1" fill="hold">
                                              <p:stCondLst>
                                                <p:cond delay="0"/>
                                              </p:stCondLst>
                                            </p:cTn>
                                            <p:tgtEl>
                                              <p:spTgt spid="22"/>
                                            </p:tgtEl>
                                            <p:attrNameLst>
                                              <p:attrName>ppt_x</p:attrName>
                                            </p:attrNameLst>
                                          </p:cBhvr>
                                        </p:anim>
                                        <p:anim by="(-#ppt_w*0.10)" calcmode="lin" valueType="num">
                                          <p:cBhvr>
                                            <p:cTn id="77" dur="25" autoRev="1" fill="hold">
                                              <p:stCondLst>
                                                <p:cond delay="0"/>
                                              </p:stCondLst>
                                            </p:cTn>
                                            <p:tgtEl>
                                              <p:spTgt spid="22"/>
                                            </p:tgtEl>
                                            <p:attrNameLst>
                                              <p:attrName>ppt_y</p:attrName>
                                            </p:attrNameLst>
                                          </p:cBhvr>
                                        </p:anim>
                                        <p:animRot by="-480000">
                                          <p:cBhvr>
                                            <p:cTn id="78" dur="25"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8" grpId="0" animBg="1"/>
          <p:bldP spid="9" grpId="0" animBg="1"/>
          <p:bldP spid="16" grpId="0" animBg="1"/>
          <p:bldP spid="17" grpId="0" animBg="1"/>
          <p:bldP spid="18" grpId="0"/>
          <p:bldP spid="19" grpId="0"/>
          <p:bldP spid="20" grpId="0"/>
          <p:bldP spid="20" grpId="1"/>
          <p:bldP spid="21" grpId="0"/>
          <p:bldP spid="21" grpId="1"/>
          <p:bldP spid="22" grpId="0"/>
          <p:bldP spid="2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arn(outVertical)">
                                          <p:cBhvr>
                                            <p:cTn id="37" dur="500"/>
                                            <p:tgtEl>
                                              <p:spTgt spid="18"/>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outVertical)">
                                          <p:cBhvr>
                                            <p:cTn id="40" dur="500"/>
                                            <p:tgtEl>
                                              <p:spTgt spid="7"/>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heel(1)">
                                          <p:cBhvr>
                                            <p:cTn id="47" dur="800"/>
                                            <p:tgtEl>
                                              <p:spTgt spid="2"/>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8"/>
                                            </p:tgtEl>
                                            <p:attrNameLst>
                                              <p:attrName>style.visibility</p:attrName>
                                            </p:attrNameLst>
                                          </p:cBhvr>
                                          <p:to>
                                            <p:strVal val="visible"/>
                                          </p:to>
                                        </p:set>
                                        <p:animEffect transition="in" filter="wheel(1)">
                                          <p:cBhvr>
                                            <p:cTn id="50" dur="800"/>
                                            <p:tgtEl>
                                              <p:spTgt spid="8"/>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9"/>
                                            </p:tgtEl>
                                            <p:attrNameLst>
                                              <p:attrName>style.visibility</p:attrName>
                                            </p:attrNameLst>
                                          </p:cBhvr>
                                          <p:to>
                                            <p:strVal val="visible"/>
                                          </p:to>
                                        </p:set>
                                        <p:animEffect transition="in" filter="wheel(1)">
                                          <p:cBhvr>
                                            <p:cTn id="53" dur="800"/>
                                            <p:tgtEl>
                                              <p:spTgt spid="9"/>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0"/>
                                            </p:tgtEl>
                                            <p:attrNameLst>
                                              <p:attrName>style.visibility</p:attrName>
                                            </p:attrNameLst>
                                          </p:cBhvr>
                                          <p:to>
                                            <p:strVal val="visible"/>
                                          </p:to>
                                        </p:set>
                                        <p:animEffect transition="in" filter="wipe(left)">
                                          <p:cBhvr>
                                            <p:cTn id="57" dur="50"/>
                                            <p:tgtEl>
                                              <p:spTgt spid="20"/>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0"/>
                                            </p:tgtEl>
                                          </p:cBhvr>
                                          <p:to x="80000" y="100000"/>
                                        </p:animScale>
                                        <p:anim by="(#ppt_w*0.10)" calcmode="lin" valueType="num">
                                          <p:cBhvr>
                                            <p:cTn id="60" dur="25" autoRev="1" fill="hold">
                                              <p:stCondLst>
                                                <p:cond delay="0"/>
                                              </p:stCondLst>
                                            </p:cTn>
                                            <p:tgtEl>
                                              <p:spTgt spid="20"/>
                                            </p:tgtEl>
                                            <p:attrNameLst>
                                              <p:attrName>ppt_x</p:attrName>
                                            </p:attrNameLst>
                                          </p:cBhvr>
                                        </p:anim>
                                        <p:anim by="(-#ppt_w*0.10)" calcmode="lin" valueType="num">
                                          <p:cBhvr>
                                            <p:cTn id="61" dur="25" autoRev="1" fill="hold">
                                              <p:stCondLst>
                                                <p:cond delay="0"/>
                                              </p:stCondLst>
                                            </p:cTn>
                                            <p:tgtEl>
                                              <p:spTgt spid="20"/>
                                            </p:tgtEl>
                                            <p:attrNameLst>
                                              <p:attrName>ppt_y</p:attrName>
                                            </p:attrNameLst>
                                          </p:cBhvr>
                                        </p:anim>
                                        <p:animRot by="-480000">
                                          <p:cBhvr>
                                            <p:cTn id="62" dur="25" autoRev="1" fill="hold">
                                              <p:stCondLst>
                                                <p:cond delay="0"/>
                                              </p:stCondLst>
                                            </p:cTn>
                                            <p:tgtEl>
                                              <p:spTgt spid="20"/>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1"/>
                                            </p:tgtEl>
                                            <p:attrNameLst>
                                              <p:attrName>style.visibility</p:attrName>
                                            </p:attrNameLst>
                                          </p:cBhvr>
                                          <p:to>
                                            <p:strVal val="visible"/>
                                          </p:to>
                                        </p:set>
                                        <p:animEffect transition="in" filter="wipe(left)">
                                          <p:cBhvr>
                                            <p:cTn id="65" dur="50"/>
                                            <p:tgtEl>
                                              <p:spTgt spid="21"/>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1"/>
                                            </p:tgtEl>
                                          </p:cBhvr>
                                          <p:to x="80000" y="100000"/>
                                        </p:animScale>
                                        <p:anim by="(#ppt_w*0.10)" calcmode="lin" valueType="num">
                                          <p:cBhvr>
                                            <p:cTn id="68" dur="25" autoRev="1" fill="hold">
                                              <p:stCondLst>
                                                <p:cond delay="0"/>
                                              </p:stCondLst>
                                            </p:cTn>
                                            <p:tgtEl>
                                              <p:spTgt spid="21"/>
                                            </p:tgtEl>
                                            <p:attrNameLst>
                                              <p:attrName>ppt_x</p:attrName>
                                            </p:attrNameLst>
                                          </p:cBhvr>
                                        </p:anim>
                                        <p:anim by="(-#ppt_w*0.10)" calcmode="lin" valueType="num">
                                          <p:cBhvr>
                                            <p:cTn id="69" dur="25" autoRev="1" fill="hold">
                                              <p:stCondLst>
                                                <p:cond delay="0"/>
                                              </p:stCondLst>
                                            </p:cTn>
                                            <p:tgtEl>
                                              <p:spTgt spid="21"/>
                                            </p:tgtEl>
                                            <p:attrNameLst>
                                              <p:attrName>ppt_y</p:attrName>
                                            </p:attrNameLst>
                                          </p:cBhvr>
                                        </p:anim>
                                        <p:animRot by="-480000">
                                          <p:cBhvr>
                                            <p:cTn id="70" dur="25" autoRev="1" fill="hold">
                                              <p:stCondLst>
                                                <p:cond delay="0"/>
                                              </p:stCondLst>
                                            </p:cTn>
                                            <p:tgtEl>
                                              <p:spTgt spid="21"/>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2"/>
                                            </p:tgtEl>
                                            <p:attrNameLst>
                                              <p:attrName>style.visibility</p:attrName>
                                            </p:attrNameLst>
                                          </p:cBhvr>
                                          <p:to>
                                            <p:strVal val="visible"/>
                                          </p:to>
                                        </p:set>
                                        <p:animEffect transition="in" filter="wipe(left)">
                                          <p:cBhvr>
                                            <p:cTn id="73" dur="50"/>
                                            <p:tgtEl>
                                              <p:spTgt spid="22"/>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2"/>
                                            </p:tgtEl>
                                          </p:cBhvr>
                                          <p:to x="80000" y="100000"/>
                                        </p:animScale>
                                        <p:anim by="(#ppt_w*0.10)" calcmode="lin" valueType="num">
                                          <p:cBhvr>
                                            <p:cTn id="76" dur="25" autoRev="1" fill="hold">
                                              <p:stCondLst>
                                                <p:cond delay="0"/>
                                              </p:stCondLst>
                                            </p:cTn>
                                            <p:tgtEl>
                                              <p:spTgt spid="22"/>
                                            </p:tgtEl>
                                            <p:attrNameLst>
                                              <p:attrName>ppt_x</p:attrName>
                                            </p:attrNameLst>
                                          </p:cBhvr>
                                        </p:anim>
                                        <p:anim by="(-#ppt_w*0.10)" calcmode="lin" valueType="num">
                                          <p:cBhvr>
                                            <p:cTn id="77" dur="25" autoRev="1" fill="hold">
                                              <p:stCondLst>
                                                <p:cond delay="0"/>
                                              </p:stCondLst>
                                            </p:cTn>
                                            <p:tgtEl>
                                              <p:spTgt spid="22"/>
                                            </p:tgtEl>
                                            <p:attrNameLst>
                                              <p:attrName>ppt_y</p:attrName>
                                            </p:attrNameLst>
                                          </p:cBhvr>
                                        </p:anim>
                                        <p:animRot by="-480000">
                                          <p:cBhvr>
                                            <p:cTn id="78" dur="25"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8" grpId="0" animBg="1"/>
          <p:bldP spid="9" grpId="0" animBg="1"/>
          <p:bldP spid="16" grpId="0" animBg="1"/>
          <p:bldP spid="17" grpId="0" animBg="1"/>
          <p:bldP spid="18" grpId="0"/>
          <p:bldP spid="19" grpId="0"/>
          <p:bldP spid="20" grpId="0"/>
          <p:bldP spid="20" grpId="1"/>
          <p:bldP spid="21" grpId="0"/>
          <p:bldP spid="21" grpId="1"/>
          <p:bldP spid="22" grpId="0"/>
          <p:bldP spid="22" grpId="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71">
            <a:extLst>
              <a:ext uri="{FF2B5EF4-FFF2-40B4-BE49-F238E27FC236}">
                <a16:creationId xmlns:a16="http://schemas.microsoft.com/office/drawing/2014/main" xmlns="" id="{594BCB75-DCCB-4533-9157-84CDFEAF9480}"/>
              </a:ext>
            </a:extLst>
          </p:cNvPr>
          <p:cNvSpPr>
            <a:spLocks noEditPoints="1"/>
          </p:cNvSpPr>
          <p:nvPr/>
        </p:nvSpPr>
        <p:spPr bwMode="auto">
          <a:xfrm>
            <a:off x="5929644" y="3280023"/>
            <a:ext cx="725427" cy="554225"/>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rgbClr val="B4C0D2"/>
          </a:solidFill>
          <a:ln w="38100">
            <a:noFill/>
          </a:ln>
          <a:effectLst/>
        </p:spPr>
        <p:txBody>
          <a:bodyPr vert="horz" wrap="square" lIns="68579" tIns="34289" rIns="68579" bIns="34289" numCol="1" anchor="t" anchorCtr="0" compatLnSpc="1">
            <a:prstTxWarp prst="textNoShape">
              <a:avLst/>
            </a:prstTxWarp>
          </a:bodyPr>
          <a:lstStyle/>
          <a:p>
            <a:endParaRPr lang="zh-CN" altLang="en-US">
              <a:solidFill>
                <a:schemeClr val="bg1">
                  <a:lumMod val="50000"/>
                </a:schemeClr>
              </a:solidFill>
            </a:endParaRPr>
          </a:p>
        </p:txBody>
      </p:sp>
      <p:sp>
        <p:nvSpPr>
          <p:cNvPr id="3" name="Freeform 476">
            <a:extLst>
              <a:ext uri="{FF2B5EF4-FFF2-40B4-BE49-F238E27FC236}">
                <a16:creationId xmlns:a16="http://schemas.microsoft.com/office/drawing/2014/main" xmlns="" id="{6AC6629D-E7C0-49C4-A5CE-A344EF80EFFC}"/>
              </a:ext>
            </a:extLst>
          </p:cNvPr>
          <p:cNvSpPr>
            <a:spLocks noEditPoints="1"/>
          </p:cNvSpPr>
          <p:nvPr/>
        </p:nvSpPr>
        <p:spPr bwMode="auto">
          <a:xfrm>
            <a:off x="2613132" y="1551831"/>
            <a:ext cx="781006" cy="565910"/>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rgbClr val="B4C0D2"/>
          </a:solidFill>
          <a:ln w="38100">
            <a:noFill/>
          </a:ln>
          <a:effectLst/>
        </p:spPr>
        <p:txBody>
          <a:bodyPr vert="horz" wrap="square" lIns="68579" tIns="34289" rIns="68579" bIns="34289" numCol="1" anchor="t" anchorCtr="0" compatLnSpc="1">
            <a:prstTxWarp prst="textNoShape">
              <a:avLst/>
            </a:prstTxWarp>
          </a:bodyPr>
          <a:lstStyle/>
          <a:p>
            <a:endParaRPr lang="zh-CN" altLang="en-US">
              <a:solidFill>
                <a:schemeClr val="bg1">
                  <a:lumMod val="50000"/>
                </a:schemeClr>
              </a:solidFill>
            </a:endParaRPr>
          </a:p>
        </p:txBody>
      </p:sp>
      <p:sp>
        <p:nvSpPr>
          <p:cNvPr id="4" name="Oval 493">
            <a:extLst>
              <a:ext uri="{FF2B5EF4-FFF2-40B4-BE49-F238E27FC236}">
                <a16:creationId xmlns:a16="http://schemas.microsoft.com/office/drawing/2014/main" xmlns="" id="{4C1158B6-3FDA-4C83-B759-FA3F369B8045}"/>
              </a:ext>
            </a:extLst>
          </p:cNvPr>
          <p:cNvSpPr>
            <a:spLocks noChangeArrowheads="1"/>
          </p:cNvSpPr>
          <p:nvPr/>
        </p:nvSpPr>
        <p:spPr bwMode="auto">
          <a:xfrm>
            <a:off x="2613131" y="3337236"/>
            <a:ext cx="547803" cy="49701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rgbClr val="F4D09B"/>
          </a:solidFill>
          <a:ln w="38100">
            <a:noFill/>
          </a:ln>
          <a:effectLst/>
        </p:spPr>
        <p:txBody>
          <a:bodyPr vert="horz" wrap="square" lIns="68579" tIns="34289" rIns="68579" bIns="34289" numCol="1" anchor="t" anchorCtr="0" compatLnSpc="1">
            <a:prstTxWarp prst="textNoShape">
              <a:avLst/>
            </a:prstTxWarp>
          </a:bodyPr>
          <a:lstStyle/>
          <a:p>
            <a:endParaRPr lang="zh-CN" altLang="en-US">
              <a:solidFill>
                <a:schemeClr val="bg1">
                  <a:lumMod val="50000"/>
                </a:schemeClr>
              </a:solidFill>
            </a:endParaRPr>
          </a:p>
        </p:txBody>
      </p:sp>
      <p:sp>
        <p:nvSpPr>
          <p:cNvPr id="5" name="Freeform 497">
            <a:extLst>
              <a:ext uri="{FF2B5EF4-FFF2-40B4-BE49-F238E27FC236}">
                <a16:creationId xmlns:a16="http://schemas.microsoft.com/office/drawing/2014/main" xmlns="" id="{E7303558-80A2-4060-9BC1-CD978850A8BE}"/>
              </a:ext>
            </a:extLst>
          </p:cNvPr>
          <p:cNvSpPr>
            <a:spLocks noEditPoints="1"/>
          </p:cNvSpPr>
          <p:nvPr/>
        </p:nvSpPr>
        <p:spPr bwMode="auto">
          <a:xfrm>
            <a:off x="5929645" y="1551831"/>
            <a:ext cx="422877" cy="583375"/>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rgbClr val="F4D09B"/>
          </a:solidFill>
          <a:ln w="38100">
            <a:noFill/>
          </a:ln>
          <a:effectLst/>
        </p:spPr>
        <p:txBody>
          <a:bodyPr vert="horz" wrap="square" lIns="68579" tIns="34289" rIns="68579" bIns="34289" numCol="1" anchor="t" anchorCtr="0" compatLnSpc="1">
            <a:prstTxWarp prst="textNoShape">
              <a:avLst/>
            </a:prstTxWarp>
          </a:bodyPr>
          <a:lstStyle/>
          <a:p>
            <a:endParaRPr lang="zh-CN" altLang="en-US">
              <a:solidFill>
                <a:schemeClr val="bg1">
                  <a:lumMod val="50000"/>
                </a:schemeClr>
              </a:solidFill>
            </a:endParaRPr>
          </a:p>
        </p:txBody>
      </p:sp>
      <p:cxnSp>
        <p:nvCxnSpPr>
          <p:cNvPr id="6" name="直接连接符 5">
            <a:extLst>
              <a:ext uri="{FF2B5EF4-FFF2-40B4-BE49-F238E27FC236}">
                <a16:creationId xmlns:a16="http://schemas.microsoft.com/office/drawing/2014/main" xmlns="" id="{0E2BEB22-1881-495B-9E01-0645379A6BD6}"/>
              </a:ext>
            </a:extLst>
          </p:cNvPr>
          <p:cNvCxnSpPr/>
          <p:nvPr/>
        </p:nvCxnSpPr>
        <p:spPr>
          <a:xfrm>
            <a:off x="2613131" y="2186914"/>
            <a:ext cx="278219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BF9DCB6F-0A96-4F4B-9D8B-1BB59C1787DB}"/>
              </a:ext>
            </a:extLst>
          </p:cNvPr>
          <p:cNvCxnSpPr/>
          <p:nvPr/>
        </p:nvCxnSpPr>
        <p:spPr>
          <a:xfrm>
            <a:off x="5929643" y="2186914"/>
            <a:ext cx="276003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35646EAC-2536-48A5-958E-F546A79AE038}"/>
              </a:ext>
            </a:extLst>
          </p:cNvPr>
          <p:cNvCxnSpPr/>
          <p:nvPr/>
        </p:nvCxnSpPr>
        <p:spPr>
          <a:xfrm>
            <a:off x="2613131" y="3953493"/>
            <a:ext cx="278219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6085B9B4-3197-436F-9D7A-170E2F6A7959}"/>
              </a:ext>
            </a:extLst>
          </p:cNvPr>
          <p:cNvCxnSpPr/>
          <p:nvPr/>
        </p:nvCxnSpPr>
        <p:spPr>
          <a:xfrm>
            <a:off x="5929643" y="3953493"/>
            <a:ext cx="276003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 name="TextBox 498">
            <a:extLst>
              <a:ext uri="{FF2B5EF4-FFF2-40B4-BE49-F238E27FC236}">
                <a16:creationId xmlns:a16="http://schemas.microsoft.com/office/drawing/2014/main" xmlns="" id="{986BAD47-5780-412E-B2B1-C253ABDF3EF6}"/>
              </a:ext>
            </a:extLst>
          </p:cNvPr>
          <p:cNvSpPr txBox="1"/>
          <p:nvPr/>
        </p:nvSpPr>
        <p:spPr>
          <a:xfrm>
            <a:off x="4112939" y="1743025"/>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bg1">
                    <a:lumMod val="50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1" name="TextBox 499">
            <a:extLst>
              <a:ext uri="{FF2B5EF4-FFF2-40B4-BE49-F238E27FC236}">
                <a16:creationId xmlns:a16="http://schemas.microsoft.com/office/drawing/2014/main" xmlns="" id="{91CD7648-F8C6-437F-A7B5-793084339FF7}"/>
              </a:ext>
            </a:extLst>
          </p:cNvPr>
          <p:cNvSpPr txBox="1"/>
          <p:nvPr/>
        </p:nvSpPr>
        <p:spPr>
          <a:xfrm>
            <a:off x="7407547" y="1743025"/>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bg1">
                    <a:lumMod val="50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2" name="TextBox 500">
            <a:extLst>
              <a:ext uri="{FF2B5EF4-FFF2-40B4-BE49-F238E27FC236}">
                <a16:creationId xmlns:a16="http://schemas.microsoft.com/office/drawing/2014/main" xmlns="" id="{5538ED9B-5132-4B40-9C94-DD9F57B85056}"/>
              </a:ext>
            </a:extLst>
          </p:cNvPr>
          <p:cNvSpPr txBox="1"/>
          <p:nvPr/>
        </p:nvSpPr>
        <p:spPr>
          <a:xfrm>
            <a:off x="4112939" y="3486762"/>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bg1">
                    <a:lumMod val="50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3" name="TextBox 501">
            <a:extLst>
              <a:ext uri="{FF2B5EF4-FFF2-40B4-BE49-F238E27FC236}">
                <a16:creationId xmlns:a16="http://schemas.microsoft.com/office/drawing/2014/main" xmlns="" id="{08B24D38-29DC-40D9-96FC-2E71BB3E730E}"/>
              </a:ext>
            </a:extLst>
          </p:cNvPr>
          <p:cNvSpPr txBox="1"/>
          <p:nvPr/>
        </p:nvSpPr>
        <p:spPr>
          <a:xfrm>
            <a:off x="7407547" y="3486762"/>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bg1">
                    <a:lumMod val="50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4" name="TextBox 503">
            <a:extLst>
              <a:ext uri="{FF2B5EF4-FFF2-40B4-BE49-F238E27FC236}">
                <a16:creationId xmlns:a16="http://schemas.microsoft.com/office/drawing/2014/main" xmlns="" id="{EA720BE1-5EB0-4F09-8217-05CA6E6CCB2F}"/>
              </a:ext>
            </a:extLst>
          </p:cNvPr>
          <p:cNvSpPr txBox="1"/>
          <p:nvPr/>
        </p:nvSpPr>
        <p:spPr>
          <a:xfrm>
            <a:off x="2519214" y="2254451"/>
            <a:ext cx="3046199" cy="789445"/>
          </a:xfrm>
          <a:prstGeom prst="rect">
            <a:avLst/>
          </a:prstGeom>
          <a:noFill/>
        </p:spPr>
        <p:txBody>
          <a:bodyPr wrap="square" lIns="68579" tIns="34289" rIns="68579" bIns="34289"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endParaRPr lang="zh-CN" altLang="en-US" sz="1200" dirty="0">
              <a:solidFill>
                <a:schemeClr val="bg1">
                  <a:lumMod val="50000"/>
                </a:schemeClr>
              </a:solidFill>
              <a:latin typeface="微软雅黑" pitchFamily="34" charset="-122"/>
              <a:ea typeface="微软雅黑" pitchFamily="34" charset="-122"/>
            </a:endParaRPr>
          </a:p>
        </p:txBody>
      </p:sp>
      <p:sp>
        <p:nvSpPr>
          <p:cNvPr id="15" name="TextBox 504">
            <a:extLst>
              <a:ext uri="{FF2B5EF4-FFF2-40B4-BE49-F238E27FC236}">
                <a16:creationId xmlns:a16="http://schemas.microsoft.com/office/drawing/2014/main" xmlns="" id="{7186EB9E-1912-4CD0-A468-4E945F8C1331}"/>
              </a:ext>
            </a:extLst>
          </p:cNvPr>
          <p:cNvSpPr txBox="1"/>
          <p:nvPr/>
        </p:nvSpPr>
        <p:spPr>
          <a:xfrm>
            <a:off x="5853445" y="2254451"/>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chemeClr val="bg1">
                    <a:lumMod val="50000"/>
                  </a:schemeClr>
                </a:solidFill>
              </a:rPr>
              <a:t>您的内容打在这里，或者通过复制您的文本后，在此框中选择粘贴，并选择只保留文字</a:t>
            </a:r>
            <a:r>
              <a:rPr lang="zh-CN" altLang="en-US" sz="1200" dirty="0">
                <a:solidFill>
                  <a:schemeClr val="bg1">
                    <a:lumMod val="50000"/>
                  </a:schemeClr>
                </a:solidFill>
                <a:sym typeface="微软雅黑" pitchFamily="34" charset="-122"/>
              </a:rPr>
              <a:t>，在此录入上述图表的描述说明。</a:t>
            </a:r>
            <a:endParaRPr lang="zh-CN" altLang="en-US" sz="1200" dirty="0">
              <a:solidFill>
                <a:schemeClr val="bg1">
                  <a:lumMod val="50000"/>
                </a:schemeClr>
              </a:solidFill>
            </a:endParaRPr>
          </a:p>
        </p:txBody>
      </p:sp>
      <p:sp>
        <p:nvSpPr>
          <p:cNvPr id="16" name="TextBox 505">
            <a:extLst>
              <a:ext uri="{FF2B5EF4-FFF2-40B4-BE49-F238E27FC236}">
                <a16:creationId xmlns:a16="http://schemas.microsoft.com/office/drawing/2014/main" xmlns="" id="{82811CA1-E4C8-4A09-BB3D-2E49B596111E}"/>
              </a:ext>
            </a:extLst>
          </p:cNvPr>
          <p:cNvSpPr txBox="1"/>
          <p:nvPr/>
        </p:nvSpPr>
        <p:spPr>
          <a:xfrm>
            <a:off x="2519214" y="4028849"/>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chemeClr val="bg1">
                    <a:lumMod val="50000"/>
                  </a:schemeClr>
                </a:solidFill>
              </a:rPr>
              <a:t>您的内容打在这里，或者通过复制您的文本后，在此框中选择粘贴，并选择只保留文字</a:t>
            </a:r>
            <a:r>
              <a:rPr lang="zh-CN" altLang="en-US" sz="1200" dirty="0">
                <a:solidFill>
                  <a:schemeClr val="bg1">
                    <a:lumMod val="50000"/>
                  </a:schemeClr>
                </a:solidFill>
                <a:sym typeface="微软雅黑" pitchFamily="34" charset="-122"/>
              </a:rPr>
              <a:t>，在此录入上述图表的描述说明。</a:t>
            </a:r>
            <a:endParaRPr lang="zh-CN" altLang="en-US" sz="1200" dirty="0">
              <a:solidFill>
                <a:schemeClr val="bg1">
                  <a:lumMod val="50000"/>
                </a:schemeClr>
              </a:solidFill>
            </a:endParaRPr>
          </a:p>
        </p:txBody>
      </p:sp>
      <p:sp>
        <p:nvSpPr>
          <p:cNvPr id="17" name="TextBox 506">
            <a:extLst>
              <a:ext uri="{FF2B5EF4-FFF2-40B4-BE49-F238E27FC236}">
                <a16:creationId xmlns:a16="http://schemas.microsoft.com/office/drawing/2014/main" xmlns="" id="{2E0839AD-695E-435D-B429-0FC666FBB3FE}"/>
              </a:ext>
            </a:extLst>
          </p:cNvPr>
          <p:cNvSpPr txBox="1"/>
          <p:nvPr/>
        </p:nvSpPr>
        <p:spPr>
          <a:xfrm>
            <a:off x="5853445" y="4028849"/>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chemeClr val="bg1">
                    <a:lumMod val="50000"/>
                  </a:schemeClr>
                </a:solidFill>
              </a:rPr>
              <a:t>您的内容打在这里，或者通过复制您的文本后，在此框中选择粘贴，并选择只保留文字</a:t>
            </a:r>
            <a:r>
              <a:rPr lang="zh-CN" altLang="en-US" sz="1200" dirty="0">
                <a:solidFill>
                  <a:schemeClr val="bg1">
                    <a:lumMod val="50000"/>
                  </a:schemeClr>
                </a:solidFill>
                <a:sym typeface="微软雅黑" pitchFamily="34" charset="-122"/>
              </a:rPr>
              <a:t>，在此录入上述图表的描述说明。</a:t>
            </a:r>
            <a:endParaRPr lang="zh-CN" altLang="en-US" sz="1200" dirty="0">
              <a:solidFill>
                <a:schemeClr val="bg1">
                  <a:lumMod val="50000"/>
                </a:schemeClr>
              </a:solidFill>
            </a:endParaRPr>
          </a:p>
        </p:txBody>
      </p:sp>
    </p:spTree>
    <p:extLst>
      <p:ext uri="{BB962C8B-B14F-4D97-AF65-F5344CB8AC3E}">
        <p14:creationId xmlns:p14="http://schemas.microsoft.com/office/powerpoint/2010/main" val="18595822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1+#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1+#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par>
                                <p:cTn id="31" presetID="2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1250"/>
                            </p:stCondLst>
                            <p:childTnLst>
                              <p:par>
                                <p:cTn id="35" presetID="12" presetClass="entr" presetSubtype="4" fill="hold" grpId="0" nodeType="afterEffect">
                                  <p:stCondLst>
                                    <p:cond delay="0"/>
                                  </p:stCondLst>
                                  <p:iterate type="lt">
                                    <p:tmPct val="50000"/>
                                  </p:iterate>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300"/>
                                        <p:tgtEl>
                                          <p:spTgt spid="10"/>
                                        </p:tgtEl>
                                        <p:attrNameLst>
                                          <p:attrName>ppt_y</p:attrName>
                                        </p:attrNameLst>
                                      </p:cBhvr>
                                      <p:tavLst>
                                        <p:tav tm="0">
                                          <p:val>
                                            <p:strVal val="#ppt_y+#ppt_h*1.125000"/>
                                          </p:val>
                                        </p:tav>
                                        <p:tav tm="100000">
                                          <p:val>
                                            <p:strVal val="#ppt_y"/>
                                          </p:val>
                                        </p:tav>
                                      </p:tavLst>
                                    </p:anim>
                                    <p:animEffect transition="in" filter="wipe(up)">
                                      <p:cBhvr>
                                        <p:cTn id="38" dur="300"/>
                                        <p:tgtEl>
                                          <p:spTgt spid="10"/>
                                        </p:tgtEl>
                                      </p:cBhvr>
                                    </p:animEffect>
                                  </p:childTnLst>
                                </p:cTn>
                              </p:par>
                              <p:par>
                                <p:cTn id="39" presetID="12" presetClass="entr" presetSubtype="4" fill="hold" grpId="0" nodeType="withEffect">
                                  <p:stCondLst>
                                    <p:cond delay="0"/>
                                  </p:stCondLst>
                                  <p:iterate type="lt">
                                    <p:tmPct val="50000"/>
                                  </p:iterate>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300"/>
                                        <p:tgtEl>
                                          <p:spTgt spid="11"/>
                                        </p:tgtEl>
                                        <p:attrNameLst>
                                          <p:attrName>ppt_y</p:attrName>
                                        </p:attrNameLst>
                                      </p:cBhvr>
                                      <p:tavLst>
                                        <p:tav tm="0">
                                          <p:val>
                                            <p:strVal val="#ppt_y+#ppt_h*1.125000"/>
                                          </p:val>
                                        </p:tav>
                                        <p:tav tm="100000">
                                          <p:val>
                                            <p:strVal val="#ppt_y"/>
                                          </p:val>
                                        </p:tav>
                                      </p:tavLst>
                                    </p:anim>
                                    <p:animEffect transition="in" filter="wipe(up)">
                                      <p:cBhvr>
                                        <p:cTn id="42" dur="300"/>
                                        <p:tgtEl>
                                          <p:spTgt spid="11"/>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300"/>
                                        <p:tgtEl>
                                          <p:spTgt spid="12"/>
                                        </p:tgtEl>
                                        <p:attrNameLst>
                                          <p:attrName>ppt_y</p:attrName>
                                        </p:attrNameLst>
                                      </p:cBhvr>
                                      <p:tavLst>
                                        <p:tav tm="0">
                                          <p:val>
                                            <p:strVal val="#ppt_y+#ppt_h*1.125000"/>
                                          </p:val>
                                        </p:tav>
                                        <p:tav tm="100000">
                                          <p:val>
                                            <p:strVal val="#ppt_y"/>
                                          </p:val>
                                        </p:tav>
                                      </p:tavLst>
                                    </p:anim>
                                    <p:animEffect transition="in" filter="wipe(up)">
                                      <p:cBhvr>
                                        <p:cTn id="46" dur="300"/>
                                        <p:tgtEl>
                                          <p:spTgt spid="12"/>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300"/>
                                        <p:tgtEl>
                                          <p:spTgt spid="13"/>
                                        </p:tgtEl>
                                        <p:attrNameLst>
                                          <p:attrName>ppt_y</p:attrName>
                                        </p:attrNameLst>
                                      </p:cBhvr>
                                      <p:tavLst>
                                        <p:tav tm="0">
                                          <p:val>
                                            <p:strVal val="#ppt_y+#ppt_h*1.125000"/>
                                          </p:val>
                                        </p:tav>
                                        <p:tav tm="100000">
                                          <p:val>
                                            <p:strVal val="#ppt_y"/>
                                          </p:val>
                                        </p:tav>
                                      </p:tavLst>
                                    </p:anim>
                                    <p:animEffect transition="in" filter="wipe(up)">
                                      <p:cBhvr>
                                        <p:cTn id="50" dur="300"/>
                                        <p:tgtEl>
                                          <p:spTgt spid="13"/>
                                        </p:tgtEl>
                                      </p:cBhvr>
                                    </p:animEffect>
                                  </p:childTnLst>
                                </p:cTn>
                              </p:par>
                              <p:par>
                                <p:cTn id="51" presetID="10" presetClass="entr" presetSubtype="0" fill="hold" grpId="0" nodeType="withEffect">
                                  <p:stCondLst>
                                    <p:cond delay="1000"/>
                                  </p:stCondLst>
                                  <p:iterate type="lt">
                                    <p:tmPct val="10000"/>
                                  </p:iterate>
                                  <p:childTnLst>
                                    <p:set>
                                      <p:cBhvr>
                                        <p:cTn id="52" dur="1" fill="hold">
                                          <p:stCondLst>
                                            <p:cond delay="0"/>
                                          </p:stCondLst>
                                        </p:cTn>
                                        <p:tgtEl>
                                          <p:spTgt spid="14"/>
                                        </p:tgtEl>
                                        <p:attrNameLst>
                                          <p:attrName>style.visibility</p:attrName>
                                        </p:attrNameLst>
                                      </p:cBhvr>
                                      <p:to>
                                        <p:strVal val="visible"/>
                                      </p:to>
                                    </p:set>
                                    <p:animEffect transition="in" filter="fade">
                                      <p:cBhvr>
                                        <p:cTn id="53" dur="100"/>
                                        <p:tgtEl>
                                          <p:spTgt spid="14"/>
                                        </p:tgtEl>
                                      </p:cBhvr>
                                    </p:animEffect>
                                  </p:childTnLst>
                                </p:cTn>
                              </p:par>
                              <p:par>
                                <p:cTn id="54" presetID="10" presetClass="entr" presetSubtype="0" fill="hold" grpId="0" nodeType="withEffect">
                                  <p:stCondLst>
                                    <p:cond delay="1000"/>
                                  </p:stCondLst>
                                  <p:iterate type="lt">
                                    <p:tmPct val="10000"/>
                                  </p:iterate>
                                  <p:childTnLst>
                                    <p:set>
                                      <p:cBhvr>
                                        <p:cTn id="55" dur="1" fill="hold">
                                          <p:stCondLst>
                                            <p:cond delay="0"/>
                                          </p:stCondLst>
                                        </p:cTn>
                                        <p:tgtEl>
                                          <p:spTgt spid="15"/>
                                        </p:tgtEl>
                                        <p:attrNameLst>
                                          <p:attrName>style.visibility</p:attrName>
                                        </p:attrNameLst>
                                      </p:cBhvr>
                                      <p:to>
                                        <p:strVal val="visible"/>
                                      </p:to>
                                    </p:set>
                                    <p:animEffect transition="in" filter="fade">
                                      <p:cBhvr>
                                        <p:cTn id="56" dur="100"/>
                                        <p:tgtEl>
                                          <p:spTgt spid="15"/>
                                        </p:tgtEl>
                                      </p:cBhvr>
                                    </p:animEffect>
                                  </p:childTnLst>
                                </p:cTn>
                              </p:par>
                              <p:par>
                                <p:cTn id="57" presetID="10" presetClass="entr" presetSubtype="0" fill="hold" grpId="0" nodeType="withEffect">
                                  <p:stCondLst>
                                    <p:cond delay="1000"/>
                                  </p:stCondLst>
                                  <p:iterate type="lt">
                                    <p:tmPct val="10000"/>
                                  </p:iterate>
                                  <p:childTnLst>
                                    <p:set>
                                      <p:cBhvr>
                                        <p:cTn id="58" dur="1" fill="hold">
                                          <p:stCondLst>
                                            <p:cond delay="0"/>
                                          </p:stCondLst>
                                        </p:cTn>
                                        <p:tgtEl>
                                          <p:spTgt spid="16"/>
                                        </p:tgtEl>
                                        <p:attrNameLst>
                                          <p:attrName>style.visibility</p:attrName>
                                        </p:attrNameLst>
                                      </p:cBhvr>
                                      <p:to>
                                        <p:strVal val="visible"/>
                                      </p:to>
                                    </p:set>
                                    <p:animEffect transition="in" filter="fade">
                                      <p:cBhvr>
                                        <p:cTn id="59" dur="100"/>
                                        <p:tgtEl>
                                          <p:spTgt spid="16"/>
                                        </p:tgtEl>
                                      </p:cBhvr>
                                    </p:animEffect>
                                  </p:childTnLst>
                                </p:cTn>
                              </p:par>
                              <p:par>
                                <p:cTn id="60" presetID="10" presetClass="entr" presetSubtype="0" fill="hold" grpId="0" nodeType="withEffect">
                                  <p:stCondLst>
                                    <p:cond delay="1000"/>
                                  </p:stCondLst>
                                  <p:iterate type="lt">
                                    <p:tmPct val="10000"/>
                                  </p:iterate>
                                  <p:childTnLst>
                                    <p:set>
                                      <p:cBhvr>
                                        <p:cTn id="61" dur="1" fill="hold">
                                          <p:stCondLst>
                                            <p:cond delay="0"/>
                                          </p:stCondLst>
                                        </p:cTn>
                                        <p:tgtEl>
                                          <p:spTgt spid="17"/>
                                        </p:tgtEl>
                                        <p:attrNameLst>
                                          <p:attrName>style.visibility</p:attrName>
                                        </p:attrNameLst>
                                      </p:cBhvr>
                                      <p:to>
                                        <p:strVal val="visible"/>
                                      </p:to>
                                    </p:set>
                                    <p:animEffect transition="in" filter="fade">
                                      <p:cBhvr>
                                        <p:cTn id="62"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p:bldP spid="11" grpId="0"/>
      <p:bldP spid="12" grpId="0"/>
      <p:bldP spid="13" grpId="0"/>
      <p:bldP spid="14" grpId="0"/>
      <p:bldP spid="15"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D8B33965-7928-4759-B7B5-3A411B0F5FF9}"/>
              </a:ext>
            </a:extLst>
          </p:cNvPr>
          <p:cNvGrpSpPr/>
          <p:nvPr/>
        </p:nvGrpSpPr>
        <p:grpSpPr>
          <a:xfrm>
            <a:off x="3879178" y="883690"/>
            <a:ext cx="4629821" cy="4637440"/>
            <a:chOff x="3879178" y="883690"/>
            <a:chExt cx="4629821" cy="4637440"/>
          </a:xfrm>
        </p:grpSpPr>
        <p:grpSp>
          <p:nvGrpSpPr>
            <p:cNvPr id="5" name="组合 4">
              <a:extLst>
                <a:ext uri="{FF2B5EF4-FFF2-40B4-BE49-F238E27FC236}">
                  <a16:creationId xmlns:a16="http://schemas.microsoft.com/office/drawing/2014/main" xmlns="" id="{4EAC41E4-DFEE-4BC5-AEB8-071D5459DD1B}"/>
                </a:ext>
              </a:extLst>
            </p:cNvPr>
            <p:cNvGrpSpPr/>
            <p:nvPr/>
          </p:nvGrpSpPr>
          <p:grpSpPr>
            <a:xfrm>
              <a:off x="3879178" y="883690"/>
              <a:ext cx="4629821" cy="4637440"/>
              <a:chOff x="957944" y="2467429"/>
              <a:chExt cx="2315993" cy="2319804"/>
            </a:xfrm>
          </p:grpSpPr>
          <p:pic>
            <p:nvPicPr>
              <p:cNvPr id="6" name="图片 5">
                <a:extLst>
                  <a:ext uri="{FF2B5EF4-FFF2-40B4-BE49-F238E27FC236}">
                    <a16:creationId xmlns:a16="http://schemas.microsoft.com/office/drawing/2014/main" xmlns="" id="{7E9E52AF-7F8D-40D3-9752-4A8E2F11AF6B}"/>
                  </a:ext>
                </a:extLst>
              </p:cNvPr>
              <p:cNvPicPr>
                <a:picLocks noChangeAspect="1"/>
              </p:cNvPicPr>
              <p:nvPr/>
            </p:nvPicPr>
            <p:blipFill>
              <a:blip r:embed="rId2"/>
              <a:stretch>
                <a:fillRect/>
              </a:stretch>
            </p:blipFill>
            <p:spPr>
              <a:xfrm>
                <a:off x="957944" y="2467429"/>
                <a:ext cx="2315993" cy="2319804"/>
              </a:xfrm>
              <a:prstGeom prst="rect">
                <a:avLst/>
              </a:prstGeom>
              <a:effectLst>
                <a:outerShdw blurRad="50800" dist="38100" dir="5400000" algn="t" rotWithShape="0">
                  <a:prstClr val="black">
                    <a:alpha val="40000"/>
                  </a:prstClr>
                </a:outerShdw>
              </a:effectLst>
            </p:spPr>
          </p:pic>
          <p:pic>
            <p:nvPicPr>
              <p:cNvPr id="7" name="图片 6">
                <a:extLst>
                  <a:ext uri="{FF2B5EF4-FFF2-40B4-BE49-F238E27FC236}">
                    <a16:creationId xmlns:a16="http://schemas.microsoft.com/office/drawing/2014/main" xmlns="" id="{04A9328E-0386-44F3-8444-3AEEC044B705}"/>
                  </a:ext>
                </a:extLst>
              </p:cNvPr>
              <p:cNvPicPr>
                <a:picLocks noChangeAspect="1"/>
              </p:cNvPicPr>
              <p:nvPr/>
            </p:nvPicPr>
            <p:blipFill>
              <a:blip r:embed="rId3"/>
              <a:stretch>
                <a:fillRect/>
              </a:stretch>
            </p:blipFill>
            <p:spPr>
              <a:xfrm>
                <a:off x="1199256" y="2713402"/>
                <a:ext cx="1833503" cy="1834302"/>
              </a:xfrm>
              <a:prstGeom prst="rect">
                <a:avLst/>
              </a:prstGeom>
              <a:effectLst>
                <a:outerShdw blurRad="50800" dist="38100" dir="5400000" algn="t" rotWithShape="0">
                  <a:prstClr val="black">
                    <a:alpha val="40000"/>
                  </a:prstClr>
                </a:outerShdw>
              </a:effectLst>
            </p:spPr>
          </p:pic>
        </p:grpSp>
        <p:sp>
          <p:nvSpPr>
            <p:cNvPr id="8" name="矩形 7">
              <a:extLst>
                <a:ext uri="{FF2B5EF4-FFF2-40B4-BE49-F238E27FC236}">
                  <a16:creationId xmlns:a16="http://schemas.microsoft.com/office/drawing/2014/main" xmlns="" id="{70FA80C1-76E8-4AA1-94F3-46187B24CABF}"/>
                </a:ext>
              </a:extLst>
            </p:cNvPr>
            <p:cNvSpPr/>
            <p:nvPr/>
          </p:nvSpPr>
          <p:spPr>
            <a:xfrm>
              <a:off x="4681727" y="2239355"/>
              <a:ext cx="3024721" cy="1938992"/>
            </a:xfrm>
            <a:prstGeom prst="rect">
              <a:avLst/>
            </a:prstGeom>
          </p:spPr>
          <p:txBody>
            <a:bodyPr wrap="square">
              <a:spAutoFit/>
            </a:bodyPr>
            <a:lstStyle/>
            <a:p>
              <a:pPr algn="ctr"/>
              <a:r>
                <a:rPr lang="en-US" altLang="zh-CN" sz="6000" dirty="0">
                  <a:solidFill>
                    <a:schemeClr val="bg1">
                      <a:lumMod val="50000"/>
                    </a:schemeClr>
                  </a:solidFill>
                  <a:latin typeface="微软雅黑" panose="020B0503020204020204" pitchFamily="34" charset="-122"/>
                  <a:ea typeface="微软雅黑" panose="020B0503020204020204" pitchFamily="34" charset="-122"/>
                </a:rPr>
                <a:t>THANK</a:t>
              </a:r>
            </a:p>
            <a:p>
              <a:pPr algn="ctr"/>
              <a:r>
                <a:rPr lang="en-US" altLang="zh-CN" sz="6000" dirty="0">
                  <a:solidFill>
                    <a:schemeClr val="bg1">
                      <a:lumMod val="50000"/>
                    </a:schemeClr>
                  </a:solidFill>
                  <a:latin typeface="微软雅黑" panose="020B0503020204020204" pitchFamily="34" charset="-122"/>
                  <a:ea typeface="微软雅黑" panose="020B0503020204020204" pitchFamily="34" charset="-122"/>
                </a:rPr>
                <a:t>YOU</a:t>
              </a:r>
              <a:endParaRPr lang="zh-CN" altLang="en-US" sz="60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1555947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642BDD23-81C4-436F-B2FC-20F9F30F9F10}"/>
              </a:ext>
            </a:extLst>
          </p:cNvPr>
          <p:cNvPicPr>
            <a:picLocks noChangeAspect="1"/>
          </p:cNvPicPr>
          <p:nvPr/>
        </p:nvPicPr>
        <p:blipFill>
          <a:blip r:embed="rId2"/>
          <a:stretch>
            <a:fillRect/>
          </a:stretch>
        </p:blipFill>
        <p:spPr>
          <a:xfrm rot="16200000">
            <a:off x="5231308" y="-2642694"/>
            <a:ext cx="1735299" cy="12186088"/>
          </a:xfrm>
          <a:prstGeom prst="rect">
            <a:avLst/>
          </a:prstGeom>
          <a:effectLst>
            <a:outerShdw blurRad="50800" dist="38100" dir="5400000" algn="t" rotWithShape="0">
              <a:prstClr val="black">
                <a:alpha val="40000"/>
              </a:prstClr>
            </a:outerShdw>
          </a:effectLst>
        </p:spPr>
      </p:pic>
      <p:grpSp>
        <p:nvGrpSpPr>
          <p:cNvPr id="2" name="组合 1">
            <a:extLst>
              <a:ext uri="{FF2B5EF4-FFF2-40B4-BE49-F238E27FC236}">
                <a16:creationId xmlns:a16="http://schemas.microsoft.com/office/drawing/2014/main" xmlns="" id="{D8B33965-7928-4759-B7B5-3A411B0F5FF9}"/>
              </a:ext>
            </a:extLst>
          </p:cNvPr>
          <p:cNvGrpSpPr/>
          <p:nvPr/>
        </p:nvGrpSpPr>
        <p:grpSpPr>
          <a:xfrm>
            <a:off x="3879178" y="883690"/>
            <a:ext cx="4629821" cy="4637440"/>
            <a:chOff x="3879178" y="883690"/>
            <a:chExt cx="4629821" cy="4637440"/>
          </a:xfrm>
        </p:grpSpPr>
        <p:grpSp>
          <p:nvGrpSpPr>
            <p:cNvPr id="5" name="组合 4">
              <a:extLst>
                <a:ext uri="{FF2B5EF4-FFF2-40B4-BE49-F238E27FC236}">
                  <a16:creationId xmlns:a16="http://schemas.microsoft.com/office/drawing/2014/main" xmlns="" id="{4EAC41E4-DFEE-4BC5-AEB8-071D5459DD1B}"/>
                </a:ext>
              </a:extLst>
            </p:cNvPr>
            <p:cNvGrpSpPr/>
            <p:nvPr/>
          </p:nvGrpSpPr>
          <p:grpSpPr>
            <a:xfrm>
              <a:off x="3879178" y="883690"/>
              <a:ext cx="4629821" cy="4637440"/>
              <a:chOff x="957944" y="2467429"/>
              <a:chExt cx="2315993" cy="2319804"/>
            </a:xfrm>
          </p:grpSpPr>
          <p:pic>
            <p:nvPicPr>
              <p:cNvPr id="6" name="图片 5">
                <a:extLst>
                  <a:ext uri="{FF2B5EF4-FFF2-40B4-BE49-F238E27FC236}">
                    <a16:creationId xmlns:a16="http://schemas.microsoft.com/office/drawing/2014/main" xmlns="" id="{7E9E52AF-7F8D-40D3-9752-4A8E2F11AF6B}"/>
                  </a:ext>
                </a:extLst>
              </p:cNvPr>
              <p:cNvPicPr>
                <a:picLocks noChangeAspect="1"/>
              </p:cNvPicPr>
              <p:nvPr/>
            </p:nvPicPr>
            <p:blipFill>
              <a:blip r:embed="rId3"/>
              <a:stretch>
                <a:fillRect/>
              </a:stretch>
            </p:blipFill>
            <p:spPr>
              <a:xfrm>
                <a:off x="957944" y="2467429"/>
                <a:ext cx="2315993" cy="2319804"/>
              </a:xfrm>
              <a:prstGeom prst="rect">
                <a:avLst/>
              </a:prstGeom>
              <a:effectLst>
                <a:outerShdw blurRad="50800" dist="38100" dir="5400000" algn="t" rotWithShape="0">
                  <a:prstClr val="black">
                    <a:alpha val="40000"/>
                  </a:prstClr>
                </a:outerShdw>
              </a:effectLst>
            </p:spPr>
          </p:pic>
          <p:pic>
            <p:nvPicPr>
              <p:cNvPr id="7" name="图片 6">
                <a:extLst>
                  <a:ext uri="{FF2B5EF4-FFF2-40B4-BE49-F238E27FC236}">
                    <a16:creationId xmlns:a16="http://schemas.microsoft.com/office/drawing/2014/main" xmlns="" id="{04A9328E-0386-44F3-8444-3AEEC044B705}"/>
                  </a:ext>
                </a:extLst>
              </p:cNvPr>
              <p:cNvPicPr>
                <a:picLocks noChangeAspect="1"/>
              </p:cNvPicPr>
              <p:nvPr/>
            </p:nvPicPr>
            <p:blipFill>
              <a:blip r:embed="rId4"/>
              <a:stretch>
                <a:fillRect/>
              </a:stretch>
            </p:blipFill>
            <p:spPr>
              <a:xfrm>
                <a:off x="1199256" y="2713402"/>
                <a:ext cx="1833503" cy="1834302"/>
              </a:xfrm>
              <a:prstGeom prst="rect">
                <a:avLst/>
              </a:prstGeom>
              <a:effectLst>
                <a:outerShdw blurRad="50800" dist="38100" dir="5400000" algn="t" rotWithShape="0">
                  <a:prstClr val="black">
                    <a:alpha val="40000"/>
                  </a:prstClr>
                </a:outerShdw>
              </a:effectLst>
            </p:spPr>
          </p:pic>
        </p:grpSp>
        <p:sp>
          <p:nvSpPr>
            <p:cNvPr id="8" name="矩形 7">
              <a:extLst>
                <a:ext uri="{FF2B5EF4-FFF2-40B4-BE49-F238E27FC236}">
                  <a16:creationId xmlns:a16="http://schemas.microsoft.com/office/drawing/2014/main" xmlns="" id="{70FA80C1-76E8-4AA1-94F3-46187B24CABF}"/>
                </a:ext>
              </a:extLst>
            </p:cNvPr>
            <p:cNvSpPr/>
            <p:nvPr/>
          </p:nvSpPr>
          <p:spPr>
            <a:xfrm>
              <a:off x="5002147" y="2249848"/>
              <a:ext cx="2383882" cy="461665"/>
            </a:xfrm>
            <a:prstGeom prst="rect">
              <a:avLst/>
            </a:prstGeom>
          </p:spPr>
          <p:txBody>
            <a:bodyPr wrap="square">
              <a:spAutoFit/>
            </a:bodyPr>
            <a:lstStyle/>
            <a:p>
              <a:pPr algn="ctr"/>
              <a:r>
                <a:rPr lang="zh-CN" altLang="en-US" sz="2400"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9" name="文本框 8">
              <a:extLst>
                <a:ext uri="{FF2B5EF4-FFF2-40B4-BE49-F238E27FC236}">
                  <a16:creationId xmlns:a16="http://schemas.microsoft.com/office/drawing/2014/main" xmlns="" id="{AEDD10C6-3F46-4941-AA72-3FB3D31BF533}"/>
                </a:ext>
              </a:extLst>
            </p:cNvPr>
            <p:cNvSpPr txBox="1"/>
            <p:nvPr/>
          </p:nvSpPr>
          <p:spPr>
            <a:xfrm>
              <a:off x="5753903" y="1567401"/>
              <a:ext cx="880369" cy="769441"/>
            </a:xfrm>
            <a:prstGeom prst="rect">
              <a:avLst/>
            </a:prstGeom>
            <a:noFill/>
          </p:spPr>
          <p:txBody>
            <a:bodyPr wrap="none" rtlCol="0">
              <a:spAutoFit/>
            </a:bodyPr>
            <a:lstStyle/>
            <a:p>
              <a:r>
                <a:rPr lang="en-US" altLang="zh-CN" sz="4400" b="1"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4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xmlns="" id="{FDB0DFD4-C7FD-4419-8665-4501F9A7612B}"/>
                </a:ext>
              </a:extLst>
            </p:cNvPr>
            <p:cNvSpPr/>
            <p:nvPr/>
          </p:nvSpPr>
          <p:spPr>
            <a:xfrm>
              <a:off x="4752637" y="2879655"/>
              <a:ext cx="2882900" cy="1200329"/>
            </a:xfrm>
            <a:prstGeom prst="rect">
              <a:avLst/>
            </a:prstGeom>
          </p:spPr>
          <p:txBody>
            <a:bodyPr wrap="square">
              <a:spAutoFit/>
            </a:bodyPr>
            <a:lstStyle/>
            <a:p>
              <a:pPr algn="ctr"/>
              <a:r>
                <a:rPr lang="zh-CN" altLang="en-US" dirty="0">
                  <a:solidFill>
                    <a:schemeClr val="bg1">
                      <a:lumMod val="50000"/>
                    </a:schemeClr>
                  </a:solidFill>
                </a:rPr>
                <a:t>请在此处添加详细描述文本，尽量与标题文本语言风格相符合，语言描述尽量简洁生动。</a:t>
              </a:r>
            </a:p>
          </p:txBody>
        </p:sp>
      </p:grpSp>
    </p:spTree>
    <p:extLst>
      <p:ext uri="{BB962C8B-B14F-4D97-AF65-F5344CB8AC3E}">
        <p14:creationId xmlns:p14="http://schemas.microsoft.com/office/powerpoint/2010/main" val="8849406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4*#ppt_w"/>
                                          </p:val>
                                        </p:tav>
                                        <p:tav tm="100000">
                                          <p:val>
                                            <p:strVal val="#ppt_w"/>
                                          </p:val>
                                        </p:tav>
                                      </p:tavLst>
                                    </p:anim>
                                    <p:anim calcmode="lin" valueType="num">
                                      <p:cBhvr>
                                        <p:cTn id="13"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7">
            <a:extLst>
              <a:ext uri="{FF2B5EF4-FFF2-40B4-BE49-F238E27FC236}">
                <a16:creationId xmlns:a16="http://schemas.microsoft.com/office/drawing/2014/main" xmlns="" id="{2BA65D32-EC9D-4024-B100-80B8EE7C80E1}"/>
              </a:ext>
            </a:extLst>
          </p:cNvPr>
          <p:cNvSpPr txBox="1"/>
          <p:nvPr/>
        </p:nvSpPr>
        <p:spPr>
          <a:xfrm>
            <a:off x="3467917" y="2935560"/>
            <a:ext cx="1338828" cy="323165"/>
          </a:xfrm>
          <a:prstGeom prst="rect">
            <a:avLst/>
          </a:prstGeom>
          <a:noFill/>
        </p:spPr>
        <p:txBody>
          <a:bodyPr wrap="none" rtlCol="0">
            <a:spAutoFit/>
          </a:bodyPr>
          <a:lstStyle/>
          <a:p>
            <a:pPr algn="r"/>
            <a:r>
              <a:rPr lang="zh-CN" altLang="en-US" sz="1500" b="1" dirty="0">
                <a:solidFill>
                  <a:schemeClr val="bg1">
                    <a:lumMod val="50000"/>
                  </a:schemeClr>
                </a:solidFill>
                <a:latin typeface="微软雅黑" pitchFamily="34" charset="-122"/>
                <a:ea typeface="微软雅黑" pitchFamily="34" charset="-122"/>
              </a:rPr>
              <a:t>添加标题内容</a:t>
            </a:r>
          </a:p>
        </p:txBody>
      </p:sp>
      <p:sp>
        <p:nvSpPr>
          <p:cNvPr id="6" name="TextBox 28">
            <a:extLst>
              <a:ext uri="{FF2B5EF4-FFF2-40B4-BE49-F238E27FC236}">
                <a16:creationId xmlns:a16="http://schemas.microsoft.com/office/drawing/2014/main" xmlns="" id="{1EC227D9-8E44-4B94-BA24-EA3FE233C37B}"/>
              </a:ext>
            </a:extLst>
          </p:cNvPr>
          <p:cNvSpPr txBox="1"/>
          <p:nvPr/>
        </p:nvSpPr>
        <p:spPr>
          <a:xfrm>
            <a:off x="2986301" y="4026351"/>
            <a:ext cx="1338828" cy="323165"/>
          </a:xfrm>
          <a:prstGeom prst="rect">
            <a:avLst/>
          </a:prstGeom>
          <a:noFill/>
        </p:spPr>
        <p:txBody>
          <a:bodyPr wrap="none" rtlCol="0">
            <a:spAutoFit/>
          </a:bodyPr>
          <a:lstStyle/>
          <a:p>
            <a:pPr algn="r"/>
            <a:r>
              <a:rPr lang="zh-CN" altLang="en-US" sz="1500" b="1" dirty="0">
                <a:solidFill>
                  <a:schemeClr val="bg1">
                    <a:lumMod val="50000"/>
                  </a:schemeClr>
                </a:solidFill>
                <a:latin typeface="微软雅黑" pitchFamily="34" charset="-122"/>
                <a:ea typeface="微软雅黑" pitchFamily="34" charset="-122"/>
              </a:rPr>
              <a:t>添加标题内容</a:t>
            </a:r>
          </a:p>
        </p:txBody>
      </p:sp>
      <p:sp>
        <p:nvSpPr>
          <p:cNvPr id="7" name="TextBox 29">
            <a:extLst>
              <a:ext uri="{FF2B5EF4-FFF2-40B4-BE49-F238E27FC236}">
                <a16:creationId xmlns:a16="http://schemas.microsoft.com/office/drawing/2014/main" xmlns="" id="{4B38B331-2371-4F09-B1BB-C22AD67F63E9}"/>
              </a:ext>
            </a:extLst>
          </p:cNvPr>
          <p:cNvSpPr txBox="1"/>
          <p:nvPr/>
        </p:nvSpPr>
        <p:spPr>
          <a:xfrm>
            <a:off x="7646174" y="2921810"/>
            <a:ext cx="1338828" cy="323165"/>
          </a:xfrm>
          <a:prstGeom prst="rect">
            <a:avLst/>
          </a:prstGeom>
          <a:noFill/>
        </p:spPr>
        <p:txBody>
          <a:bodyPr wrap="none" rtlCol="0">
            <a:spAutoFit/>
          </a:bodyPr>
          <a:lstStyle/>
          <a:p>
            <a:r>
              <a:rPr lang="zh-CN" altLang="en-US" sz="1500" b="1" dirty="0">
                <a:solidFill>
                  <a:schemeClr val="bg1">
                    <a:lumMod val="50000"/>
                  </a:schemeClr>
                </a:solidFill>
                <a:latin typeface="微软雅黑" pitchFamily="34" charset="-122"/>
                <a:ea typeface="微软雅黑" pitchFamily="34" charset="-122"/>
              </a:rPr>
              <a:t>添加标题内容</a:t>
            </a:r>
          </a:p>
        </p:txBody>
      </p:sp>
      <p:sp>
        <p:nvSpPr>
          <p:cNvPr id="8" name="TextBox 30">
            <a:extLst>
              <a:ext uri="{FF2B5EF4-FFF2-40B4-BE49-F238E27FC236}">
                <a16:creationId xmlns:a16="http://schemas.microsoft.com/office/drawing/2014/main" xmlns="" id="{6C4DB5D0-2B46-48D2-91AE-A37347C8C860}"/>
              </a:ext>
            </a:extLst>
          </p:cNvPr>
          <p:cNvSpPr txBox="1"/>
          <p:nvPr/>
        </p:nvSpPr>
        <p:spPr>
          <a:xfrm>
            <a:off x="7171442" y="4029430"/>
            <a:ext cx="1338828" cy="323165"/>
          </a:xfrm>
          <a:prstGeom prst="rect">
            <a:avLst/>
          </a:prstGeom>
          <a:noFill/>
        </p:spPr>
        <p:txBody>
          <a:bodyPr wrap="none" rtlCol="0">
            <a:spAutoFit/>
          </a:bodyPr>
          <a:lstStyle/>
          <a:p>
            <a:r>
              <a:rPr lang="zh-CN" altLang="en-US" sz="1500" b="1" dirty="0">
                <a:solidFill>
                  <a:schemeClr val="bg1">
                    <a:lumMod val="50000"/>
                  </a:schemeClr>
                </a:solidFill>
                <a:latin typeface="微软雅黑" pitchFamily="34" charset="-122"/>
                <a:ea typeface="微软雅黑" pitchFamily="34" charset="-122"/>
              </a:rPr>
              <a:t>添加标题内容</a:t>
            </a:r>
          </a:p>
        </p:txBody>
      </p:sp>
      <p:sp>
        <p:nvSpPr>
          <p:cNvPr id="9" name="椭圆 34">
            <a:extLst>
              <a:ext uri="{FF2B5EF4-FFF2-40B4-BE49-F238E27FC236}">
                <a16:creationId xmlns:a16="http://schemas.microsoft.com/office/drawing/2014/main" xmlns="" id="{B7ACBA10-E7AC-45CC-AA4E-BDA52CB53149}"/>
              </a:ext>
            </a:extLst>
          </p:cNvPr>
          <p:cNvSpPr/>
          <p:nvPr/>
        </p:nvSpPr>
        <p:spPr>
          <a:xfrm rot="16200000">
            <a:off x="5139100" y="2692909"/>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F4D0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50000"/>
                </a:schemeClr>
              </a:solidFill>
              <a:latin typeface="微软雅黑" pitchFamily="34" charset="-122"/>
              <a:ea typeface="微软雅黑" pitchFamily="34" charset="-122"/>
            </a:endParaRPr>
          </a:p>
        </p:txBody>
      </p:sp>
      <p:grpSp>
        <p:nvGrpSpPr>
          <p:cNvPr id="10" name="组合 9">
            <a:extLst>
              <a:ext uri="{FF2B5EF4-FFF2-40B4-BE49-F238E27FC236}">
                <a16:creationId xmlns:a16="http://schemas.microsoft.com/office/drawing/2014/main" xmlns="" id="{4A42FB67-3C79-456D-B99A-FB6C588FA9B4}"/>
              </a:ext>
            </a:extLst>
          </p:cNvPr>
          <p:cNvGrpSpPr/>
          <p:nvPr/>
        </p:nvGrpSpPr>
        <p:grpSpPr>
          <a:xfrm rot="5400000">
            <a:off x="6580158" y="2667524"/>
            <a:ext cx="902720" cy="1172844"/>
            <a:chOff x="4020870" y="2194485"/>
            <a:chExt cx="1102258" cy="1432090"/>
          </a:xfrm>
          <a:solidFill>
            <a:srgbClr val="B4C0D2"/>
          </a:solidFill>
          <a:effectLst/>
        </p:grpSpPr>
        <p:sp>
          <p:nvSpPr>
            <p:cNvPr id="11" name="等腰三角形 43">
              <a:extLst>
                <a:ext uri="{FF2B5EF4-FFF2-40B4-BE49-F238E27FC236}">
                  <a16:creationId xmlns:a16="http://schemas.microsoft.com/office/drawing/2014/main" xmlns="" id="{F6E03A4F-007A-4B5D-8F17-86AD540AF7D9}"/>
                </a:ext>
              </a:extLst>
            </p:cNvPr>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50000"/>
                  </a:schemeClr>
                </a:solidFill>
                <a:latin typeface="微软雅黑" pitchFamily="34" charset="-122"/>
                <a:ea typeface="微软雅黑" pitchFamily="34" charset="-122"/>
              </a:endParaRPr>
            </a:p>
          </p:txBody>
        </p:sp>
        <p:sp>
          <p:nvSpPr>
            <p:cNvPr id="12" name="等腰三角形 42">
              <a:extLst>
                <a:ext uri="{FF2B5EF4-FFF2-40B4-BE49-F238E27FC236}">
                  <a16:creationId xmlns:a16="http://schemas.microsoft.com/office/drawing/2014/main" xmlns="" id="{A2D86249-BF62-415F-876E-99D5AE65B1BD}"/>
                </a:ext>
              </a:extLst>
            </p:cNvPr>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50000"/>
                  </a:schemeClr>
                </a:solidFill>
                <a:latin typeface="微软雅黑" pitchFamily="34" charset="-122"/>
                <a:ea typeface="微软雅黑" pitchFamily="34" charset="-122"/>
              </a:endParaRPr>
            </a:p>
          </p:txBody>
        </p:sp>
      </p:grpSp>
      <p:sp>
        <p:nvSpPr>
          <p:cNvPr id="13" name="椭圆 34">
            <a:extLst>
              <a:ext uri="{FF2B5EF4-FFF2-40B4-BE49-F238E27FC236}">
                <a16:creationId xmlns:a16="http://schemas.microsoft.com/office/drawing/2014/main" xmlns="" id="{7C0E16E1-0B10-4BD1-B164-6C87175515E9}"/>
              </a:ext>
            </a:extLst>
          </p:cNvPr>
          <p:cNvSpPr/>
          <p:nvPr/>
        </p:nvSpPr>
        <p:spPr>
          <a:xfrm rot="5400000">
            <a:off x="6001461" y="3781795"/>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F4D0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50000"/>
                </a:schemeClr>
              </a:solidFill>
              <a:latin typeface="微软雅黑" pitchFamily="34" charset="-122"/>
              <a:ea typeface="微软雅黑" pitchFamily="34" charset="-122"/>
            </a:endParaRPr>
          </a:p>
        </p:txBody>
      </p:sp>
      <p:grpSp>
        <p:nvGrpSpPr>
          <p:cNvPr id="14" name="组合 13">
            <a:extLst>
              <a:ext uri="{FF2B5EF4-FFF2-40B4-BE49-F238E27FC236}">
                <a16:creationId xmlns:a16="http://schemas.microsoft.com/office/drawing/2014/main" xmlns="" id="{BC8C362F-D1AD-4621-BA6A-467A60A54547}"/>
              </a:ext>
            </a:extLst>
          </p:cNvPr>
          <p:cNvGrpSpPr/>
          <p:nvPr/>
        </p:nvGrpSpPr>
        <p:grpSpPr>
          <a:xfrm rot="16200000">
            <a:off x="4599244" y="3758088"/>
            <a:ext cx="902720" cy="1172844"/>
            <a:chOff x="4020870" y="2194485"/>
            <a:chExt cx="1102258" cy="1432090"/>
          </a:xfrm>
          <a:solidFill>
            <a:srgbClr val="B4C0D2"/>
          </a:solidFill>
          <a:effectLst/>
        </p:grpSpPr>
        <p:sp>
          <p:nvSpPr>
            <p:cNvPr id="15" name="等腰三角形 43">
              <a:extLst>
                <a:ext uri="{FF2B5EF4-FFF2-40B4-BE49-F238E27FC236}">
                  <a16:creationId xmlns:a16="http://schemas.microsoft.com/office/drawing/2014/main" xmlns="" id="{5C7E9BBA-D252-467C-BEB8-2FD25910375E}"/>
                </a:ext>
              </a:extLst>
            </p:cNvPr>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50000"/>
                  </a:schemeClr>
                </a:solidFill>
                <a:latin typeface="微软雅黑" pitchFamily="34" charset="-122"/>
                <a:ea typeface="微软雅黑" pitchFamily="34" charset="-122"/>
              </a:endParaRPr>
            </a:p>
          </p:txBody>
        </p:sp>
        <p:sp>
          <p:nvSpPr>
            <p:cNvPr id="16" name="等腰三角形 42">
              <a:extLst>
                <a:ext uri="{FF2B5EF4-FFF2-40B4-BE49-F238E27FC236}">
                  <a16:creationId xmlns:a16="http://schemas.microsoft.com/office/drawing/2014/main" xmlns="" id="{10B6F633-C932-42B9-A441-C877D22D31FA}"/>
                </a:ext>
              </a:extLst>
            </p:cNvPr>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50000"/>
                  </a:schemeClr>
                </a:solidFill>
                <a:latin typeface="微软雅黑" pitchFamily="34" charset="-122"/>
                <a:ea typeface="微软雅黑" pitchFamily="34" charset="-122"/>
              </a:endParaRPr>
            </a:p>
          </p:txBody>
        </p:sp>
      </p:grpSp>
      <p:sp>
        <p:nvSpPr>
          <p:cNvPr id="17" name="TextBox 39">
            <a:extLst>
              <a:ext uri="{FF2B5EF4-FFF2-40B4-BE49-F238E27FC236}">
                <a16:creationId xmlns:a16="http://schemas.microsoft.com/office/drawing/2014/main" xmlns="" id="{9F0E16EA-1101-4796-84D3-0270A01ED89E}"/>
              </a:ext>
            </a:extLst>
          </p:cNvPr>
          <p:cNvSpPr txBox="1"/>
          <p:nvPr/>
        </p:nvSpPr>
        <p:spPr>
          <a:xfrm>
            <a:off x="7154599" y="4367506"/>
            <a:ext cx="2063270" cy="430887"/>
          </a:xfrm>
          <a:prstGeom prst="rect">
            <a:avLst/>
          </a:prstGeom>
          <a:noFill/>
        </p:spPr>
        <p:txBody>
          <a:bodyPr wrap="square" rtlCol="0">
            <a:spAutoFit/>
          </a:bodyPr>
          <a:lstStyle/>
          <a:p>
            <a:pPr>
              <a:defRPr/>
            </a:pPr>
            <a:r>
              <a:rPr lang="zh-CN" altLang="en-US" sz="1100" dirty="0">
                <a:solidFill>
                  <a:schemeClr val="bg1">
                    <a:lumMod val="50000"/>
                  </a:schemeClr>
                </a:solidFill>
                <a:latin typeface="微软雅黑" pitchFamily="34" charset="-122"/>
                <a:ea typeface="微软雅黑" pitchFamily="34" charset="-122"/>
              </a:rPr>
              <a:t>单击此处添加简短说明，添加简短文字，具体文字添加此处。</a:t>
            </a:r>
            <a:endParaRPr lang="en-US" altLang="zh-CN" sz="1100" dirty="0">
              <a:solidFill>
                <a:schemeClr val="bg1">
                  <a:lumMod val="50000"/>
                </a:schemeClr>
              </a:solidFill>
              <a:latin typeface="微软雅黑" pitchFamily="34" charset="-122"/>
              <a:ea typeface="微软雅黑" pitchFamily="34" charset="-122"/>
            </a:endParaRPr>
          </a:p>
        </p:txBody>
      </p:sp>
      <p:sp>
        <p:nvSpPr>
          <p:cNvPr id="18" name="TextBox 40">
            <a:extLst>
              <a:ext uri="{FF2B5EF4-FFF2-40B4-BE49-F238E27FC236}">
                <a16:creationId xmlns:a16="http://schemas.microsoft.com/office/drawing/2014/main" xmlns="" id="{0B5AA1ED-B341-47D2-A0DF-35705C6FE5A2}"/>
              </a:ext>
            </a:extLst>
          </p:cNvPr>
          <p:cNvSpPr txBox="1"/>
          <p:nvPr/>
        </p:nvSpPr>
        <p:spPr>
          <a:xfrm>
            <a:off x="2737149" y="3279350"/>
            <a:ext cx="2172721" cy="430887"/>
          </a:xfrm>
          <a:prstGeom prst="rect">
            <a:avLst/>
          </a:prstGeom>
          <a:noFill/>
        </p:spPr>
        <p:txBody>
          <a:bodyPr wrap="square" rtlCol="0">
            <a:spAutoFit/>
          </a:bodyPr>
          <a:lstStyle/>
          <a:p>
            <a:pPr algn="r">
              <a:defRPr/>
            </a:pPr>
            <a:r>
              <a:rPr lang="zh-CN" altLang="en-US" sz="1100" dirty="0">
                <a:solidFill>
                  <a:schemeClr val="bg1">
                    <a:lumMod val="50000"/>
                  </a:schemeClr>
                </a:solidFill>
                <a:latin typeface="微软雅黑" pitchFamily="34" charset="-122"/>
                <a:ea typeface="微软雅黑" pitchFamily="34" charset="-122"/>
              </a:rPr>
              <a:t>单击此处添加简短说明，添加简短文字，具体文字添加此处。</a:t>
            </a:r>
            <a:endParaRPr lang="en-US" altLang="zh-CN" sz="1100" dirty="0">
              <a:solidFill>
                <a:schemeClr val="bg1">
                  <a:lumMod val="50000"/>
                </a:schemeClr>
              </a:solidFill>
              <a:latin typeface="微软雅黑" pitchFamily="34" charset="-122"/>
              <a:ea typeface="微软雅黑" pitchFamily="34" charset="-122"/>
            </a:endParaRPr>
          </a:p>
        </p:txBody>
      </p:sp>
      <p:sp>
        <p:nvSpPr>
          <p:cNvPr id="19" name="TextBox 41">
            <a:extLst>
              <a:ext uri="{FF2B5EF4-FFF2-40B4-BE49-F238E27FC236}">
                <a16:creationId xmlns:a16="http://schemas.microsoft.com/office/drawing/2014/main" xmlns="" id="{FF2CE0B4-A8C2-40A5-A6CA-58AFE9C296EB}"/>
              </a:ext>
            </a:extLst>
          </p:cNvPr>
          <p:cNvSpPr txBox="1"/>
          <p:nvPr/>
        </p:nvSpPr>
        <p:spPr>
          <a:xfrm>
            <a:off x="2377109" y="4363889"/>
            <a:ext cx="2052552" cy="430887"/>
          </a:xfrm>
          <a:prstGeom prst="rect">
            <a:avLst/>
          </a:prstGeom>
          <a:noFill/>
        </p:spPr>
        <p:txBody>
          <a:bodyPr wrap="square" rtlCol="0">
            <a:spAutoFit/>
          </a:bodyPr>
          <a:lstStyle/>
          <a:p>
            <a:pPr algn="r">
              <a:defRPr/>
            </a:pPr>
            <a:r>
              <a:rPr lang="zh-CN" altLang="en-US" sz="1100" dirty="0">
                <a:solidFill>
                  <a:schemeClr val="bg1">
                    <a:lumMod val="50000"/>
                  </a:schemeClr>
                </a:solidFill>
                <a:latin typeface="微软雅黑" pitchFamily="34" charset="-122"/>
                <a:ea typeface="微软雅黑" pitchFamily="34" charset="-122"/>
              </a:rPr>
              <a:t>单击此处添加简短说明，添加简短文字，具体文字添加此处。</a:t>
            </a:r>
            <a:endParaRPr lang="en-US" altLang="zh-CN" sz="1100" dirty="0">
              <a:solidFill>
                <a:schemeClr val="bg1">
                  <a:lumMod val="50000"/>
                </a:schemeClr>
              </a:solidFill>
              <a:latin typeface="微软雅黑" pitchFamily="34" charset="-122"/>
              <a:ea typeface="微软雅黑" pitchFamily="34" charset="-122"/>
            </a:endParaRPr>
          </a:p>
        </p:txBody>
      </p:sp>
      <p:sp>
        <p:nvSpPr>
          <p:cNvPr id="20" name="TextBox 42">
            <a:extLst>
              <a:ext uri="{FF2B5EF4-FFF2-40B4-BE49-F238E27FC236}">
                <a16:creationId xmlns:a16="http://schemas.microsoft.com/office/drawing/2014/main" xmlns="" id="{ABDF21C6-F55F-449F-B240-F3EC2DEEA668}"/>
              </a:ext>
            </a:extLst>
          </p:cNvPr>
          <p:cNvSpPr txBox="1"/>
          <p:nvPr/>
        </p:nvSpPr>
        <p:spPr>
          <a:xfrm>
            <a:off x="7646175" y="3246136"/>
            <a:ext cx="2003742" cy="430887"/>
          </a:xfrm>
          <a:prstGeom prst="rect">
            <a:avLst/>
          </a:prstGeom>
          <a:noFill/>
        </p:spPr>
        <p:txBody>
          <a:bodyPr wrap="square" rtlCol="0">
            <a:spAutoFit/>
          </a:bodyPr>
          <a:lstStyle/>
          <a:p>
            <a:pPr>
              <a:defRPr/>
            </a:pPr>
            <a:r>
              <a:rPr lang="zh-CN" altLang="en-US" sz="1100" dirty="0">
                <a:solidFill>
                  <a:schemeClr val="bg1">
                    <a:lumMod val="50000"/>
                  </a:schemeClr>
                </a:solidFill>
                <a:latin typeface="微软雅黑" pitchFamily="34" charset="-122"/>
                <a:ea typeface="微软雅黑" pitchFamily="34" charset="-122"/>
              </a:rPr>
              <a:t>单击此处添加简短说明，添加简短文字，具体文字添加此处。</a:t>
            </a:r>
            <a:endParaRPr lang="en-US" altLang="zh-CN" sz="1100" dirty="0">
              <a:solidFill>
                <a:schemeClr val="bg1">
                  <a:lumMod val="50000"/>
                </a:schemeClr>
              </a:solidFill>
              <a:latin typeface="微软雅黑" pitchFamily="34" charset="-122"/>
              <a:ea typeface="微软雅黑" pitchFamily="34" charset="-122"/>
            </a:endParaRPr>
          </a:p>
        </p:txBody>
      </p:sp>
      <p:sp>
        <p:nvSpPr>
          <p:cNvPr id="21" name="TextBox 43">
            <a:extLst>
              <a:ext uri="{FF2B5EF4-FFF2-40B4-BE49-F238E27FC236}">
                <a16:creationId xmlns:a16="http://schemas.microsoft.com/office/drawing/2014/main" xmlns="" id="{80338ACC-0843-42DA-925A-1CA6D0AB62D7}"/>
              </a:ext>
            </a:extLst>
          </p:cNvPr>
          <p:cNvSpPr txBox="1"/>
          <p:nvPr/>
        </p:nvSpPr>
        <p:spPr>
          <a:xfrm>
            <a:off x="3090833" y="1841690"/>
            <a:ext cx="1338828" cy="323165"/>
          </a:xfrm>
          <a:prstGeom prst="rect">
            <a:avLst/>
          </a:prstGeom>
          <a:noFill/>
        </p:spPr>
        <p:txBody>
          <a:bodyPr wrap="none" rtlCol="0">
            <a:spAutoFit/>
          </a:bodyPr>
          <a:lstStyle/>
          <a:p>
            <a:pPr algn="r"/>
            <a:r>
              <a:rPr lang="zh-CN" altLang="en-US" sz="1500" b="1" dirty="0">
                <a:solidFill>
                  <a:schemeClr val="bg1">
                    <a:lumMod val="50000"/>
                  </a:schemeClr>
                </a:solidFill>
                <a:latin typeface="微软雅黑" pitchFamily="34" charset="-122"/>
                <a:ea typeface="微软雅黑" pitchFamily="34" charset="-122"/>
              </a:rPr>
              <a:t>添加标题内容</a:t>
            </a:r>
          </a:p>
        </p:txBody>
      </p:sp>
      <p:sp>
        <p:nvSpPr>
          <p:cNvPr id="22" name="TextBox 44">
            <a:extLst>
              <a:ext uri="{FF2B5EF4-FFF2-40B4-BE49-F238E27FC236}">
                <a16:creationId xmlns:a16="http://schemas.microsoft.com/office/drawing/2014/main" xmlns="" id="{A044FA64-EFFD-4BCD-8D0C-32A12B59D548}"/>
              </a:ext>
            </a:extLst>
          </p:cNvPr>
          <p:cNvSpPr txBox="1"/>
          <p:nvPr/>
        </p:nvSpPr>
        <p:spPr>
          <a:xfrm>
            <a:off x="7148988" y="1876823"/>
            <a:ext cx="1338828" cy="323165"/>
          </a:xfrm>
          <a:prstGeom prst="rect">
            <a:avLst/>
          </a:prstGeom>
          <a:noFill/>
        </p:spPr>
        <p:txBody>
          <a:bodyPr wrap="none" rtlCol="0">
            <a:spAutoFit/>
          </a:bodyPr>
          <a:lstStyle/>
          <a:p>
            <a:r>
              <a:rPr lang="zh-CN" altLang="en-US" sz="1500" b="1" dirty="0">
                <a:solidFill>
                  <a:schemeClr val="bg1">
                    <a:lumMod val="50000"/>
                  </a:schemeClr>
                </a:solidFill>
                <a:latin typeface="微软雅黑" pitchFamily="34" charset="-122"/>
                <a:ea typeface="微软雅黑" pitchFamily="34" charset="-122"/>
              </a:rPr>
              <a:t>添加标题内容</a:t>
            </a:r>
          </a:p>
        </p:txBody>
      </p:sp>
      <p:sp>
        <p:nvSpPr>
          <p:cNvPr id="23" name="椭圆 34">
            <a:extLst>
              <a:ext uri="{FF2B5EF4-FFF2-40B4-BE49-F238E27FC236}">
                <a16:creationId xmlns:a16="http://schemas.microsoft.com/office/drawing/2014/main" xmlns="" id="{28922C14-60B5-47ED-8DF9-E9A594A1B72F}"/>
              </a:ext>
            </a:extLst>
          </p:cNvPr>
          <p:cNvSpPr/>
          <p:nvPr/>
        </p:nvSpPr>
        <p:spPr>
          <a:xfrm rot="5400000">
            <a:off x="6017279" y="1621453"/>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F4D0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50000"/>
                </a:schemeClr>
              </a:solidFill>
              <a:latin typeface="微软雅黑" pitchFamily="34" charset="-122"/>
              <a:ea typeface="微软雅黑" pitchFamily="34" charset="-122"/>
            </a:endParaRPr>
          </a:p>
        </p:txBody>
      </p:sp>
      <p:sp>
        <p:nvSpPr>
          <p:cNvPr id="26" name="等腰三角形 42">
            <a:extLst>
              <a:ext uri="{FF2B5EF4-FFF2-40B4-BE49-F238E27FC236}">
                <a16:creationId xmlns:a16="http://schemas.microsoft.com/office/drawing/2014/main" xmlns="" id="{73FF6895-6BAB-4E28-8C55-42C04CC891B6}"/>
              </a:ext>
            </a:extLst>
          </p:cNvPr>
          <p:cNvSpPr/>
          <p:nvPr/>
        </p:nvSpPr>
        <p:spPr>
          <a:xfrm rot="16200000">
            <a:off x="4648435" y="1631119"/>
            <a:ext cx="863314" cy="1106099"/>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B4C0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50000"/>
                </a:schemeClr>
              </a:solidFill>
              <a:latin typeface="微软雅黑" pitchFamily="34" charset="-122"/>
              <a:ea typeface="微软雅黑" pitchFamily="34" charset="-122"/>
            </a:endParaRPr>
          </a:p>
        </p:txBody>
      </p:sp>
      <p:sp>
        <p:nvSpPr>
          <p:cNvPr id="27" name="TextBox 49">
            <a:extLst>
              <a:ext uri="{FF2B5EF4-FFF2-40B4-BE49-F238E27FC236}">
                <a16:creationId xmlns:a16="http://schemas.microsoft.com/office/drawing/2014/main" xmlns="" id="{174C0132-D7A0-4A1D-9343-ED8822AFA586}"/>
              </a:ext>
            </a:extLst>
          </p:cNvPr>
          <p:cNvSpPr txBox="1"/>
          <p:nvPr/>
        </p:nvSpPr>
        <p:spPr>
          <a:xfrm>
            <a:off x="7137068" y="2164855"/>
            <a:ext cx="2080802" cy="430887"/>
          </a:xfrm>
          <a:prstGeom prst="rect">
            <a:avLst/>
          </a:prstGeom>
          <a:noFill/>
        </p:spPr>
        <p:txBody>
          <a:bodyPr wrap="square" rtlCol="0">
            <a:spAutoFit/>
          </a:bodyPr>
          <a:lstStyle/>
          <a:p>
            <a:pPr>
              <a:defRPr/>
            </a:pPr>
            <a:r>
              <a:rPr lang="zh-CN" altLang="en-US" sz="1100" dirty="0">
                <a:solidFill>
                  <a:schemeClr val="bg1">
                    <a:lumMod val="50000"/>
                  </a:schemeClr>
                </a:solidFill>
                <a:latin typeface="微软雅黑" pitchFamily="34" charset="-122"/>
                <a:ea typeface="微软雅黑" pitchFamily="34" charset="-122"/>
              </a:rPr>
              <a:t>单击此处添加简短说明，添加简短文字，具体文字添加此处。</a:t>
            </a:r>
            <a:endParaRPr lang="en-US" altLang="zh-CN" sz="1100" dirty="0">
              <a:solidFill>
                <a:schemeClr val="bg1">
                  <a:lumMod val="50000"/>
                </a:schemeClr>
              </a:solidFill>
              <a:latin typeface="微软雅黑" pitchFamily="34" charset="-122"/>
              <a:ea typeface="微软雅黑" pitchFamily="34" charset="-122"/>
            </a:endParaRPr>
          </a:p>
        </p:txBody>
      </p:sp>
      <p:sp>
        <p:nvSpPr>
          <p:cNvPr id="28" name="TextBox 50">
            <a:extLst>
              <a:ext uri="{FF2B5EF4-FFF2-40B4-BE49-F238E27FC236}">
                <a16:creationId xmlns:a16="http://schemas.microsoft.com/office/drawing/2014/main" xmlns="" id="{5B2243AC-3F88-4570-AB18-60094EEB541B}"/>
              </a:ext>
            </a:extLst>
          </p:cNvPr>
          <p:cNvSpPr txBox="1"/>
          <p:nvPr/>
        </p:nvSpPr>
        <p:spPr>
          <a:xfrm>
            <a:off x="2377109" y="2168113"/>
            <a:ext cx="2124560" cy="430887"/>
          </a:xfrm>
          <a:prstGeom prst="rect">
            <a:avLst/>
          </a:prstGeom>
          <a:noFill/>
        </p:spPr>
        <p:txBody>
          <a:bodyPr wrap="square" rtlCol="0">
            <a:spAutoFit/>
          </a:bodyPr>
          <a:lstStyle/>
          <a:p>
            <a:pPr algn="r">
              <a:defRPr/>
            </a:pPr>
            <a:r>
              <a:rPr lang="zh-CN" altLang="en-US" sz="1100" dirty="0">
                <a:solidFill>
                  <a:schemeClr val="bg1">
                    <a:lumMod val="50000"/>
                  </a:schemeClr>
                </a:solidFill>
                <a:latin typeface="微软雅黑" pitchFamily="34" charset="-122"/>
                <a:ea typeface="微软雅黑" pitchFamily="34" charset="-122"/>
              </a:rPr>
              <a:t>单击此处添加简短说明，添加简短文字，具体文字添加此处。</a:t>
            </a:r>
            <a:endParaRPr lang="en-US" altLang="zh-CN" sz="1100" dirty="0">
              <a:solidFill>
                <a:schemeClr val="bg1">
                  <a:lumMod val="50000"/>
                </a:schemeClr>
              </a:solidFill>
              <a:latin typeface="微软雅黑" pitchFamily="34" charset="-122"/>
              <a:ea typeface="微软雅黑" pitchFamily="34" charset="-122"/>
            </a:endParaRPr>
          </a:p>
        </p:txBody>
      </p:sp>
      <p:sp>
        <p:nvSpPr>
          <p:cNvPr id="29" name="KSO_Shape">
            <a:extLst>
              <a:ext uri="{FF2B5EF4-FFF2-40B4-BE49-F238E27FC236}">
                <a16:creationId xmlns:a16="http://schemas.microsoft.com/office/drawing/2014/main" xmlns="" id="{6091B9DF-0DAA-4048-B587-F59CEA45BC9D}"/>
              </a:ext>
            </a:extLst>
          </p:cNvPr>
          <p:cNvSpPr>
            <a:spLocks/>
          </p:cNvSpPr>
          <p:nvPr/>
        </p:nvSpPr>
        <p:spPr bwMode="auto">
          <a:xfrm>
            <a:off x="4935566" y="1964753"/>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bg1">
                  <a:lumMod val="50000"/>
                </a:schemeClr>
              </a:solidFill>
              <a:ea typeface="微软雅黑" pitchFamily="34" charset="-122"/>
            </a:endParaRPr>
          </a:p>
        </p:txBody>
      </p:sp>
      <p:sp>
        <p:nvSpPr>
          <p:cNvPr id="30" name="KSO_Shape">
            <a:extLst>
              <a:ext uri="{FF2B5EF4-FFF2-40B4-BE49-F238E27FC236}">
                <a16:creationId xmlns:a16="http://schemas.microsoft.com/office/drawing/2014/main" xmlns="" id="{E772E87D-6EA3-4063-B277-BA463BA86F9E}"/>
              </a:ext>
            </a:extLst>
          </p:cNvPr>
          <p:cNvSpPr>
            <a:spLocks/>
          </p:cNvSpPr>
          <p:nvPr/>
        </p:nvSpPr>
        <p:spPr bwMode="auto">
          <a:xfrm>
            <a:off x="5495359" y="3015201"/>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bg1">
                  <a:lumMod val="50000"/>
                </a:schemeClr>
              </a:solidFill>
              <a:ea typeface="微软雅黑" pitchFamily="34" charset="-122"/>
            </a:endParaRPr>
          </a:p>
        </p:txBody>
      </p:sp>
      <p:sp>
        <p:nvSpPr>
          <p:cNvPr id="31" name="KSO_Shape">
            <a:extLst>
              <a:ext uri="{FF2B5EF4-FFF2-40B4-BE49-F238E27FC236}">
                <a16:creationId xmlns:a16="http://schemas.microsoft.com/office/drawing/2014/main" xmlns="" id="{EB8BC30C-3E13-4560-9B75-DA15659FB0B2}"/>
              </a:ext>
            </a:extLst>
          </p:cNvPr>
          <p:cNvSpPr>
            <a:spLocks/>
          </p:cNvSpPr>
          <p:nvPr/>
        </p:nvSpPr>
        <p:spPr bwMode="auto">
          <a:xfrm>
            <a:off x="4930495" y="4124592"/>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bg1">
                  <a:lumMod val="50000"/>
                </a:schemeClr>
              </a:solidFill>
              <a:ea typeface="微软雅黑" pitchFamily="34" charset="-122"/>
            </a:endParaRPr>
          </a:p>
        </p:txBody>
      </p:sp>
      <p:sp>
        <p:nvSpPr>
          <p:cNvPr id="32" name="KSO_Shape">
            <a:extLst>
              <a:ext uri="{FF2B5EF4-FFF2-40B4-BE49-F238E27FC236}">
                <a16:creationId xmlns:a16="http://schemas.microsoft.com/office/drawing/2014/main" xmlns="" id="{D3E9681C-CCE1-49D4-9CF5-2E7EC89A60B1}"/>
              </a:ext>
            </a:extLst>
          </p:cNvPr>
          <p:cNvSpPr>
            <a:spLocks/>
          </p:cNvSpPr>
          <p:nvPr/>
        </p:nvSpPr>
        <p:spPr bwMode="auto">
          <a:xfrm>
            <a:off x="6058381" y="2004687"/>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bg1">
                  <a:lumMod val="50000"/>
                </a:schemeClr>
              </a:solidFill>
              <a:ea typeface="微软雅黑" pitchFamily="34" charset="-122"/>
            </a:endParaRPr>
          </a:p>
        </p:txBody>
      </p:sp>
      <p:sp>
        <p:nvSpPr>
          <p:cNvPr id="33" name="KSO_Shape">
            <a:extLst>
              <a:ext uri="{FF2B5EF4-FFF2-40B4-BE49-F238E27FC236}">
                <a16:creationId xmlns:a16="http://schemas.microsoft.com/office/drawing/2014/main" xmlns="" id="{8EEA6947-5412-408E-BB66-F0CE617B9DCB}"/>
              </a:ext>
            </a:extLst>
          </p:cNvPr>
          <p:cNvSpPr>
            <a:spLocks/>
          </p:cNvSpPr>
          <p:nvPr/>
        </p:nvSpPr>
        <p:spPr bwMode="auto">
          <a:xfrm>
            <a:off x="6628028" y="3001451"/>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bg1">
                  <a:lumMod val="50000"/>
                </a:schemeClr>
              </a:solidFill>
              <a:ea typeface="微软雅黑" pitchFamily="34" charset="-122"/>
            </a:endParaRPr>
          </a:p>
        </p:txBody>
      </p:sp>
      <p:sp>
        <p:nvSpPr>
          <p:cNvPr id="34" name="KSO_Shape">
            <a:extLst>
              <a:ext uri="{FF2B5EF4-FFF2-40B4-BE49-F238E27FC236}">
                <a16:creationId xmlns:a16="http://schemas.microsoft.com/office/drawing/2014/main" xmlns="" id="{64C9A3BA-BB98-4A3F-818D-934F0A21155B}"/>
              </a:ext>
            </a:extLst>
          </p:cNvPr>
          <p:cNvSpPr/>
          <p:nvPr/>
        </p:nvSpPr>
        <p:spPr>
          <a:xfrm>
            <a:off x="6085762" y="4132835"/>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bg1">
                  <a:lumMod val="50000"/>
                </a:schemeClr>
              </a:solidFill>
              <a:ea typeface="微软雅黑" pitchFamily="34" charset="-122"/>
            </a:endParaRPr>
          </a:p>
        </p:txBody>
      </p:sp>
    </p:spTree>
    <p:extLst>
      <p:ext uri="{BB962C8B-B14F-4D97-AF65-F5344CB8AC3E}">
        <p14:creationId xmlns:p14="http://schemas.microsoft.com/office/powerpoint/2010/main" val="24158489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20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300"/>
                                            <p:tgtEl>
                                              <p:spTgt spid="28"/>
                                            </p:tgtEl>
                                            <p:attrNameLst>
                                              <p:attrName>ppt_x</p:attrName>
                                            </p:attrNameLst>
                                          </p:cBhvr>
                                          <p:tavLst>
                                            <p:tav tm="0">
                                              <p:val>
                                                <p:strVal val="#ppt_x-#ppt_w*1.125000"/>
                                              </p:val>
                                            </p:tav>
                                            <p:tav tm="100000">
                                              <p:val>
                                                <p:strVal val="#ppt_x"/>
                                              </p:val>
                                            </p:tav>
                                          </p:tavLst>
                                        </p:anim>
                                        <p:animEffect transition="in" filter="wipe(right)">
                                          <p:cBhvr>
                                            <p:cTn id="8" dur="300"/>
                                            <p:tgtEl>
                                              <p:spTgt spid="28"/>
                                            </p:tgtEl>
                                          </p:cBhvr>
                                        </p:animEffect>
                                      </p:childTnLst>
                                    </p:cTn>
                                  </p:par>
                                  <p:par>
                                    <p:cTn id="9" presetID="12" presetClass="entr" presetSubtype="8" fill="hold" grpId="0" nodeType="withEffect">
                                      <p:stCondLst>
                                        <p:cond delay="2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300"/>
                                            <p:tgtEl>
                                              <p:spTgt spid="21"/>
                                            </p:tgtEl>
                                            <p:attrNameLst>
                                              <p:attrName>ppt_x</p:attrName>
                                            </p:attrNameLst>
                                          </p:cBhvr>
                                          <p:tavLst>
                                            <p:tav tm="0">
                                              <p:val>
                                                <p:strVal val="#ppt_x-#ppt_w*1.125000"/>
                                              </p:val>
                                            </p:tav>
                                            <p:tav tm="100000">
                                              <p:val>
                                                <p:strVal val="#ppt_x"/>
                                              </p:val>
                                            </p:tav>
                                          </p:tavLst>
                                        </p:anim>
                                        <p:animEffect transition="in" filter="wipe(right)">
                                          <p:cBhvr>
                                            <p:cTn id="12" dur="300"/>
                                            <p:tgtEl>
                                              <p:spTgt spid="21"/>
                                            </p:tgtEl>
                                          </p:cBhvr>
                                        </p:animEffect>
                                      </p:childTnLst>
                                    </p:cTn>
                                  </p:par>
                                </p:childTnLst>
                              </p:cTn>
                            </p:par>
                            <p:par>
                              <p:cTn id="13" fill="hold">
                                <p:stCondLst>
                                  <p:cond delay="500"/>
                                </p:stCondLst>
                                <p:childTnLst>
                                  <p:par>
                                    <p:cTn id="14" presetID="2" presetClass="entr" presetSubtype="2" fill="hold" grpId="0" nodeType="afterEffect" p14:presetBounceEnd="44000">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14:bounceEnd="44000">
                                          <p:cBhvr additive="base">
                                            <p:cTn id="16" dur="500" fill="hold"/>
                                            <p:tgtEl>
                                              <p:spTgt spid="23"/>
                                            </p:tgtEl>
                                            <p:attrNameLst>
                                              <p:attrName>ppt_x</p:attrName>
                                            </p:attrNameLst>
                                          </p:cBhvr>
                                          <p:tavLst>
                                            <p:tav tm="0">
                                              <p:val>
                                                <p:strVal val="1+#ppt_w/2"/>
                                              </p:val>
                                            </p:tav>
                                            <p:tav tm="100000">
                                              <p:val>
                                                <p:strVal val="#ppt_x"/>
                                              </p:val>
                                            </p:tav>
                                          </p:tavLst>
                                        </p:anim>
                                        <p:anim calcmode="lin" valueType="num" p14:bounceEnd="44000">
                                          <p:cBhvr additive="base">
                                            <p:cTn id="17" dur="500" fill="hold"/>
                                            <p:tgtEl>
                                              <p:spTgt spid="23"/>
                                            </p:tgtEl>
                                            <p:attrNameLst>
                                              <p:attrName>ppt_y</p:attrName>
                                            </p:attrNameLst>
                                          </p:cBhvr>
                                          <p:tavLst>
                                            <p:tav tm="0">
                                              <p:val>
                                                <p:strVal val="#ppt_y"/>
                                              </p:val>
                                            </p:tav>
                                            <p:tav tm="100000">
                                              <p:val>
                                                <p:strVal val="#ppt_y"/>
                                              </p:val>
                                            </p:tav>
                                          </p:tavLst>
                                        </p:anim>
                                      </p:childTnLst>
                                    </p:cTn>
                                  </p:par>
                                  <p:par>
                                    <p:cTn id="18" presetID="12" presetClass="entr" presetSubtype="2" fill="hold" grpId="0" nodeType="withEffect">
                                      <p:stCondLst>
                                        <p:cond delay="20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300"/>
                                            <p:tgtEl>
                                              <p:spTgt spid="22"/>
                                            </p:tgtEl>
                                            <p:attrNameLst>
                                              <p:attrName>ppt_x</p:attrName>
                                            </p:attrNameLst>
                                          </p:cBhvr>
                                          <p:tavLst>
                                            <p:tav tm="0">
                                              <p:val>
                                                <p:strVal val="#ppt_x+#ppt_w*1.125000"/>
                                              </p:val>
                                            </p:tav>
                                            <p:tav tm="100000">
                                              <p:val>
                                                <p:strVal val="#ppt_x"/>
                                              </p:val>
                                            </p:tav>
                                          </p:tavLst>
                                        </p:anim>
                                        <p:animEffect transition="in" filter="wipe(left)">
                                          <p:cBhvr>
                                            <p:cTn id="21" dur="300"/>
                                            <p:tgtEl>
                                              <p:spTgt spid="22"/>
                                            </p:tgtEl>
                                          </p:cBhvr>
                                        </p:animEffect>
                                      </p:childTnLst>
                                    </p:cTn>
                                  </p:par>
                                  <p:par>
                                    <p:cTn id="22" presetID="12" presetClass="entr" presetSubtype="2" fill="hold" grpId="0" nodeType="withEffect">
                                      <p:stCondLst>
                                        <p:cond delay="20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300"/>
                                            <p:tgtEl>
                                              <p:spTgt spid="27"/>
                                            </p:tgtEl>
                                            <p:attrNameLst>
                                              <p:attrName>ppt_x</p:attrName>
                                            </p:attrNameLst>
                                          </p:cBhvr>
                                          <p:tavLst>
                                            <p:tav tm="0">
                                              <p:val>
                                                <p:strVal val="#ppt_x+#ppt_w*1.125000"/>
                                              </p:val>
                                            </p:tav>
                                            <p:tav tm="100000">
                                              <p:val>
                                                <p:strVal val="#ppt_x"/>
                                              </p:val>
                                            </p:tav>
                                          </p:tavLst>
                                        </p:anim>
                                        <p:animEffect transition="in" filter="wipe(left)">
                                          <p:cBhvr>
                                            <p:cTn id="25" dur="300"/>
                                            <p:tgtEl>
                                              <p:spTgt spid="27"/>
                                            </p:tgtEl>
                                          </p:cBhvr>
                                        </p:animEffect>
                                      </p:childTnLst>
                                    </p:cTn>
                                  </p:par>
                                </p:childTnLst>
                              </p:cTn>
                            </p:par>
                            <p:par>
                              <p:cTn id="26" fill="hold">
                                <p:stCondLst>
                                  <p:cond delay="1000"/>
                                </p:stCondLst>
                                <p:childTnLst>
                                  <p:par>
                                    <p:cTn id="27" presetID="2" presetClass="entr" presetSubtype="8" fill="hold" grpId="0" nodeType="afterEffect" p14:presetBounceEnd="44000">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14:bounceEnd="44000">
                                          <p:cBhvr additive="base">
                                            <p:cTn id="29" dur="500" fill="hold"/>
                                            <p:tgtEl>
                                              <p:spTgt spid="9"/>
                                            </p:tgtEl>
                                            <p:attrNameLst>
                                              <p:attrName>ppt_x</p:attrName>
                                            </p:attrNameLst>
                                          </p:cBhvr>
                                          <p:tavLst>
                                            <p:tav tm="0">
                                              <p:val>
                                                <p:strVal val="0-#ppt_w/2"/>
                                              </p:val>
                                            </p:tav>
                                            <p:tav tm="100000">
                                              <p:val>
                                                <p:strVal val="#ppt_x"/>
                                              </p:val>
                                            </p:tav>
                                          </p:tavLst>
                                        </p:anim>
                                        <p:anim calcmode="lin" valueType="num" p14:bounceEnd="44000">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12" presetClass="entr" presetSubtype="8" fill="hold" grpId="0" nodeType="withEffect">
                                      <p:stCondLst>
                                        <p:cond delay="20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300"/>
                                            <p:tgtEl>
                                              <p:spTgt spid="5"/>
                                            </p:tgtEl>
                                            <p:attrNameLst>
                                              <p:attrName>ppt_x</p:attrName>
                                            </p:attrNameLst>
                                          </p:cBhvr>
                                          <p:tavLst>
                                            <p:tav tm="0">
                                              <p:val>
                                                <p:strVal val="#ppt_x-#ppt_w*1.125000"/>
                                              </p:val>
                                            </p:tav>
                                            <p:tav tm="100000">
                                              <p:val>
                                                <p:strVal val="#ppt_x"/>
                                              </p:val>
                                            </p:tav>
                                          </p:tavLst>
                                        </p:anim>
                                        <p:animEffect transition="in" filter="wipe(right)">
                                          <p:cBhvr>
                                            <p:cTn id="34" dur="300"/>
                                            <p:tgtEl>
                                              <p:spTgt spid="5"/>
                                            </p:tgtEl>
                                          </p:cBhvr>
                                        </p:animEffect>
                                      </p:childTnLst>
                                    </p:cTn>
                                  </p:par>
                                  <p:par>
                                    <p:cTn id="35" presetID="12" presetClass="entr" presetSubtype="8" fill="hold" grpId="0" nodeType="withEffect">
                                      <p:stCondLst>
                                        <p:cond delay="20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300"/>
                                            <p:tgtEl>
                                              <p:spTgt spid="18"/>
                                            </p:tgtEl>
                                            <p:attrNameLst>
                                              <p:attrName>ppt_x</p:attrName>
                                            </p:attrNameLst>
                                          </p:cBhvr>
                                          <p:tavLst>
                                            <p:tav tm="0">
                                              <p:val>
                                                <p:strVal val="#ppt_x-#ppt_w*1.125000"/>
                                              </p:val>
                                            </p:tav>
                                            <p:tav tm="100000">
                                              <p:val>
                                                <p:strVal val="#ppt_x"/>
                                              </p:val>
                                            </p:tav>
                                          </p:tavLst>
                                        </p:anim>
                                        <p:animEffect transition="in" filter="wipe(right)">
                                          <p:cBhvr>
                                            <p:cTn id="38" dur="300"/>
                                            <p:tgtEl>
                                              <p:spTgt spid="18"/>
                                            </p:tgtEl>
                                          </p:cBhvr>
                                        </p:animEffect>
                                      </p:childTnLst>
                                    </p:cTn>
                                  </p:par>
                                </p:childTnLst>
                              </p:cTn>
                            </p:par>
                            <p:par>
                              <p:cTn id="39" fill="hold">
                                <p:stCondLst>
                                  <p:cond delay="1500"/>
                                </p:stCondLst>
                                <p:childTnLst>
                                  <p:par>
                                    <p:cTn id="40" presetID="2" presetClass="entr" presetSubtype="2" fill="hold" nodeType="afterEffect" p14:presetBounceEnd="44000">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14:bounceEnd="44000">
                                          <p:cBhvr additive="base">
                                            <p:cTn id="42" dur="500" fill="hold"/>
                                            <p:tgtEl>
                                              <p:spTgt spid="10"/>
                                            </p:tgtEl>
                                            <p:attrNameLst>
                                              <p:attrName>ppt_x</p:attrName>
                                            </p:attrNameLst>
                                          </p:cBhvr>
                                          <p:tavLst>
                                            <p:tav tm="0">
                                              <p:val>
                                                <p:strVal val="1+#ppt_w/2"/>
                                              </p:val>
                                            </p:tav>
                                            <p:tav tm="100000">
                                              <p:val>
                                                <p:strVal val="#ppt_x"/>
                                              </p:val>
                                            </p:tav>
                                          </p:tavLst>
                                        </p:anim>
                                        <p:anim calcmode="lin" valueType="num" p14:bounceEnd="44000">
                                          <p:cBhvr additive="base">
                                            <p:cTn id="43" dur="500" fill="hold"/>
                                            <p:tgtEl>
                                              <p:spTgt spid="10"/>
                                            </p:tgtEl>
                                            <p:attrNameLst>
                                              <p:attrName>ppt_y</p:attrName>
                                            </p:attrNameLst>
                                          </p:cBhvr>
                                          <p:tavLst>
                                            <p:tav tm="0">
                                              <p:val>
                                                <p:strVal val="#ppt_y"/>
                                              </p:val>
                                            </p:tav>
                                            <p:tav tm="100000">
                                              <p:val>
                                                <p:strVal val="#ppt_y"/>
                                              </p:val>
                                            </p:tav>
                                          </p:tavLst>
                                        </p:anim>
                                      </p:childTnLst>
                                    </p:cTn>
                                  </p:par>
                                  <p:par>
                                    <p:cTn id="44" presetID="12" presetClass="entr" presetSubtype="2" fill="hold" grpId="0" nodeType="withEffect">
                                      <p:stCondLst>
                                        <p:cond delay="20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300"/>
                                            <p:tgtEl>
                                              <p:spTgt spid="7"/>
                                            </p:tgtEl>
                                            <p:attrNameLst>
                                              <p:attrName>ppt_x</p:attrName>
                                            </p:attrNameLst>
                                          </p:cBhvr>
                                          <p:tavLst>
                                            <p:tav tm="0">
                                              <p:val>
                                                <p:strVal val="#ppt_x+#ppt_w*1.125000"/>
                                              </p:val>
                                            </p:tav>
                                            <p:tav tm="100000">
                                              <p:val>
                                                <p:strVal val="#ppt_x"/>
                                              </p:val>
                                            </p:tav>
                                          </p:tavLst>
                                        </p:anim>
                                        <p:animEffect transition="in" filter="wipe(left)">
                                          <p:cBhvr>
                                            <p:cTn id="47" dur="300"/>
                                            <p:tgtEl>
                                              <p:spTgt spid="7"/>
                                            </p:tgtEl>
                                          </p:cBhvr>
                                        </p:animEffect>
                                      </p:childTnLst>
                                    </p:cTn>
                                  </p:par>
                                  <p:par>
                                    <p:cTn id="48" presetID="12" presetClass="entr" presetSubtype="2" fill="hold" grpId="0" nodeType="withEffect">
                                      <p:stCondLst>
                                        <p:cond delay="20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300"/>
                                            <p:tgtEl>
                                              <p:spTgt spid="20"/>
                                            </p:tgtEl>
                                            <p:attrNameLst>
                                              <p:attrName>ppt_x</p:attrName>
                                            </p:attrNameLst>
                                          </p:cBhvr>
                                          <p:tavLst>
                                            <p:tav tm="0">
                                              <p:val>
                                                <p:strVal val="#ppt_x+#ppt_w*1.125000"/>
                                              </p:val>
                                            </p:tav>
                                            <p:tav tm="100000">
                                              <p:val>
                                                <p:strVal val="#ppt_x"/>
                                              </p:val>
                                            </p:tav>
                                          </p:tavLst>
                                        </p:anim>
                                        <p:animEffect transition="in" filter="wipe(left)">
                                          <p:cBhvr>
                                            <p:cTn id="51" dur="300"/>
                                            <p:tgtEl>
                                              <p:spTgt spid="20"/>
                                            </p:tgtEl>
                                          </p:cBhvr>
                                        </p:animEffect>
                                      </p:childTnLst>
                                    </p:cTn>
                                  </p:par>
                                </p:childTnLst>
                              </p:cTn>
                            </p:par>
                            <p:par>
                              <p:cTn id="52" fill="hold">
                                <p:stCondLst>
                                  <p:cond delay="2000"/>
                                </p:stCondLst>
                                <p:childTnLst>
                                  <p:par>
                                    <p:cTn id="53" presetID="2" presetClass="entr" presetSubtype="8" fill="hold" nodeType="afterEffect" p14:presetBounceEnd="44000">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14:bounceEnd="44000">
                                          <p:cBhvr additive="base">
                                            <p:cTn id="55" dur="500" fill="hold"/>
                                            <p:tgtEl>
                                              <p:spTgt spid="14"/>
                                            </p:tgtEl>
                                            <p:attrNameLst>
                                              <p:attrName>ppt_x</p:attrName>
                                            </p:attrNameLst>
                                          </p:cBhvr>
                                          <p:tavLst>
                                            <p:tav tm="0">
                                              <p:val>
                                                <p:strVal val="0-#ppt_w/2"/>
                                              </p:val>
                                            </p:tav>
                                            <p:tav tm="100000">
                                              <p:val>
                                                <p:strVal val="#ppt_x"/>
                                              </p:val>
                                            </p:tav>
                                          </p:tavLst>
                                        </p:anim>
                                        <p:anim calcmode="lin" valueType="num" p14:bounceEnd="44000">
                                          <p:cBhvr additive="base">
                                            <p:cTn id="56" dur="500" fill="hold"/>
                                            <p:tgtEl>
                                              <p:spTgt spid="14"/>
                                            </p:tgtEl>
                                            <p:attrNameLst>
                                              <p:attrName>ppt_y</p:attrName>
                                            </p:attrNameLst>
                                          </p:cBhvr>
                                          <p:tavLst>
                                            <p:tav tm="0">
                                              <p:val>
                                                <p:strVal val="#ppt_y"/>
                                              </p:val>
                                            </p:tav>
                                            <p:tav tm="100000">
                                              <p:val>
                                                <p:strVal val="#ppt_y"/>
                                              </p:val>
                                            </p:tav>
                                          </p:tavLst>
                                        </p:anim>
                                      </p:childTnLst>
                                    </p:cTn>
                                  </p:par>
                                  <p:par>
                                    <p:cTn id="57" presetID="12" presetClass="entr" presetSubtype="8" fill="hold" grpId="0" nodeType="withEffect">
                                      <p:stCondLst>
                                        <p:cond delay="20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300"/>
                                            <p:tgtEl>
                                              <p:spTgt spid="19"/>
                                            </p:tgtEl>
                                            <p:attrNameLst>
                                              <p:attrName>ppt_x</p:attrName>
                                            </p:attrNameLst>
                                          </p:cBhvr>
                                          <p:tavLst>
                                            <p:tav tm="0">
                                              <p:val>
                                                <p:strVal val="#ppt_x-#ppt_w*1.125000"/>
                                              </p:val>
                                            </p:tav>
                                            <p:tav tm="100000">
                                              <p:val>
                                                <p:strVal val="#ppt_x"/>
                                              </p:val>
                                            </p:tav>
                                          </p:tavLst>
                                        </p:anim>
                                        <p:animEffect transition="in" filter="wipe(right)">
                                          <p:cBhvr>
                                            <p:cTn id="60" dur="300"/>
                                            <p:tgtEl>
                                              <p:spTgt spid="19"/>
                                            </p:tgtEl>
                                          </p:cBhvr>
                                        </p:animEffect>
                                      </p:childTnLst>
                                    </p:cTn>
                                  </p:par>
                                  <p:par>
                                    <p:cTn id="61" presetID="12" presetClass="entr" presetSubtype="8" fill="hold" grpId="0" nodeType="withEffect">
                                      <p:stCondLst>
                                        <p:cond delay="20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300"/>
                                            <p:tgtEl>
                                              <p:spTgt spid="6"/>
                                            </p:tgtEl>
                                            <p:attrNameLst>
                                              <p:attrName>ppt_x</p:attrName>
                                            </p:attrNameLst>
                                          </p:cBhvr>
                                          <p:tavLst>
                                            <p:tav tm="0">
                                              <p:val>
                                                <p:strVal val="#ppt_x-#ppt_w*1.125000"/>
                                              </p:val>
                                            </p:tav>
                                            <p:tav tm="100000">
                                              <p:val>
                                                <p:strVal val="#ppt_x"/>
                                              </p:val>
                                            </p:tav>
                                          </p:tavLst>
                                        </p:anim>
                                        <p:animEffect transition="in" filter="wipe(right)">
                                          <p:cBhvr>
                                            <p:cTn id="64" dur="300"/>
                                            <p:tgtEl>
                                              <p:spTgt spid="6"/>
                                            </p:tgtEl>
                                          </p:cBhvr>
                                        </p:animEffect>
                                      </p:childTnLst>
                                    </p:cTn>
                                  </p:par>
                                </p:childTnLst>
                              </p:cTn>
                            </p:par>
                            <p:par>
                              <p:cTn id="65" fill="hold">
                                <p:stCondLst>
                                  <p:cond delay="2500"/>
                                </p:stCondLst>
                                <p:childTnLst>
                                  <p:par>
                                    <p:cTn id="66" presetID="2" presetClass="entr" presetSubtype="2" fill="hold" grpId="0" nodeType="afterEffect" p14:presetBounceEnd="44000">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14:bounceEnd="44000">
                                          <p:cBhvr additive="base">
                                            <p:cTn id="68" dur="500" fill="hold"/>
                                            <p:tgtEl>
                                              <p:spTgt spid="13"/>
                                            </p:tgtEl>
                                            <p:attrNameLst>
                                              <p:attrName>ppt_x</p:attrName>
                                            </p:attrNameLst>
                                          </p:cBhvr>
                                          <p:tavLst>
                                            <p:tav tm="0">
                                              <p:val>
                                                <p:strVal val="1+#ppt_w/2"/>
                                              </p:val>
                                            </p:tav>
                                            <p:tav tm="100000">
                                              <p:val>
                                                <p:strVal val="#ppt_x"/>
                                              </p:val>
                                            </p:tav>
                                          </p:tavLst>
                                        </p:anim>
                                        <p:anim calcmode="lin" valueType="num" p14:bounceEnd="44000">
                                          <p:cBhvr additive="base">
                                            <p:cTn id="69" dur="500" fill="hold"/>
                                            <p:tgtEl>
                                              <p:spTgt spid="13"/>
                                            </p:tgtEl>
                                            <p:attrNameLst>
                                              <p:attrName>ppt_y</p:attrName>
                                            </p:attrNameLst>
                                          </p:cBhvr>
                                          <p:tavLst>
                                            <p:tav tm="0">
                                              <p:val>
                                                <p:strVal val="#ppt_y"/>
                                              </p:val>
                                            </p:tav>
                                            <p:tav tm="100000">
                                              <p:val>
                                                <p:strVal val="#ppt_y"/>
                                              </p:val>
                                            </p:tav>
                                          </p:tavLst>
                                        </p:anim>
                                      </p:childTnLst>
                                    </p:cTn>
                                  </p:par>
                                  <p:par>
                                    <p:cTn id="70" presetID="12" presetClass="entr" presetSubtype="2" fill="hold" grpId="0" nodeType="withEffect">
                                      <p:stCondLst>
                                        <p:cond delay="200"/>
                                      </p:stCondLst>
                                      <p:childTnLst>
                                        <p:set>
                                          <p:cBhvr>
                                            <p:cTn id="71" dur="1" fill="hold">
                                              <p:stCondLst>
                                                <p:cond delay="0"/>
                                              </p:stCondLst>
                                            </p:cTn>
                                            <p:tgtEl>
                                              <p:spTgt spid="8"/>
                                            </p:tgtEl>
                                            <p:attrNameLst>
                                              <p:attrName>style.visibility</p:attrName>
                                            </p:attrNameLst>
                                          </p:cBhvr>
                                          <p:to>
                                            <p:strVal val="visible"/>
                                          </p:to>
                                        </p:set>
                                        <p:anim calcmode="lin" valueType="num">
                                          <p:cBhvr additive="base">
                                            <p:cTn id="72" dur="300"/>
                                            <p:tgtEl>
                                              <p:spTgt spid="8"/>
                                            </p:tgtEl>
                                            <p:attrNameLst>
                                              <p:attrName>ppt_x</p:attrName>
                                            </p:attrNameLst>
                                          </p:cBhvr>
                                          <p:tavLst>
                                            <p:tav tm="0">
                                              <p:val>
                                                <p:strVal val="#ppt_x+#ppt_w*1.125000"/>
                                              </p:val>
                                            </p:tav>
                                            <p:tav tm="100000">
                                              <p:val>
                                                <p:strVal val="#ppt_x"/>
                                              </p:val>
                                            </p:tav>
                                          </p:tavLst>
                                        </p:anim>
                                        <p:animEffect transition="in" filter="wipe(left)">
                                          <p:cBhvr>
                                            <p:cTn id="73" dur="300"/>
                                            <p:tgtEl>
                                              <p:spTgt spid="8"/>
                                            </p:tgtEl>
                                          </p:cBhvr>
                                        </p:animEffect>
                                      </p:childTnLst>
                                    </p:cTn>
                                  </p:par>
                                  <p:par>
                                    <p:cTn id="74" presetID="12" presetClass="entr" presetSubtype="2" fill="hold" grpId="0" nodeType="withEffect">
                                      <p:stCondLst>
                                        <p:cond delay="20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300"/>
                                            <p:tgtEl>
                                              <p:spTgt spid="17"/>
                                            </p:tgtEl>
                                            <p:attrNameLst>
                                              <p:attrName>ppt_x</p:attrName>
                                            </p:attrNameLst>
                                          </p:cBhvr>
                                          <p:tavLst>
                                            <p:tav tm="0">
                                              <p:val>
                                                <p:strVal val="#ppt_x+#ppt_w*1.125000"/>
                                              </p:val>
                                            </p:tav>
                                            <p:tav tm="100000">
                                              <p:val>
                                                <p:strVal val="#ppt_x"/>
                                              </p:val>
                                            </p:tav>
                                          </p:tavLst>
                                        </p:anim>
                                        <p:animEffect transition="in" filter="wipe(left)">
                                          <p:cBhvr>
                                            <p:cTn id="77" dur="300"/>
                                            <p:tgtEl>
                                              <p:spTgt spid="17"/>
                                            </p:tgtEl>
                                          </p:cBhvr>
                                        </p:animEffect>
                                      </p:childTnLst>
                                    </p:cTn>
                                  </p:par>
                                </p:childTnLst>
                              </p:cTn>
                            </p:par>
                            <p:par>
                              <p:cTn id="78" fill="hold">
                                <p:stCondLst>
                                  <p:cond delay="3000"/>
                                </p:stCondLst>
                                <p:childTnLst>
                                  <p:par>
                                    <p:cTn id="79" presetID="53" presetClass="entr" presetSubtype="528"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p:cTn id="81" dur="500" fill="hold"/>
                                            <p:tgtEl>
                                              <p:spTgt spid="32"/>
                                            </p:tgtEl>
                                            <p:attrNameLst>
                                              <p:attrName>ppt_w</p:attrName>
                                            </p:attrNameLst>
                                          </p:cBhvr>
                                          <p:tavLst>
                                            <p:tav tm="0">
                                              <p:val>
                                                <p:fltVal val="0"/>
                                              </p:val>
                                            </p:tav>
                                            <p:tav tm="100000">
                                              <p:val>
                                                <p:strVal val="#ppt_w"/>
                                              </p:val>
                                            </p:tav>
                                          </p:tavLst>
                                        </p:anim>
                                        <p:anim calcmode="lin" valueType="num">
                                          <p:cBhvr>
                                            <p:cTn id="82" dur="500" fill="hold"/>
                                            <p:tgtEl>
                                              <p:spTgt spid="32"/>
                                            </p:tgtEl>
                                            <p:attrNameLst>
                                              <p:attrName>ppt_h</p:attrName>
                                            </p:attrNameLst>
                                          </p:cBhvr>
                                          <p:tavLst>
                                            <p:tav tm="0">
                                              <p:val>
                                                <p:fltVal val="0"/>
                                              </p:val>
                                            </p:tav>
                                            <p:tav tm="100000">
                                              <p:val>
                                                <p:strVal val="#ppt_h"/>
                                              </p:val>
                                            </p:tav>
                                          </p:tavLst>
                                        </p:anim>
                                        <p:animEffect transition="in" filter="fade">
                                          <p:cBhvr>
                                            <p:cTn id="83" dur="500"/>
                                            <p:tgtEl>
                                              <p:spTgt spid="32"/>
                                            </p:tgtEl>
                                          </p:cBhvr>
                                        </p:animEffect>
                                        <p:anim calcmode="lin" valueType="num">
                                          <p:cBhvr>
                                            <p:cTn id="84" dur="500" fill="hold"/>
                                            <p:tgtEl>
                                              <p:spTgt spid="32"/>
                                            </p:tgtEl>
                                            <p:attrNameLst>
                                              <p:attrName>ppt_x</p:attrName>
                                            </p:attrNameLst>
                                          </p:cBhvr>
                                          <p:tavLst>
                                            <p:tav tm="0">
                                              <p:val>
                                                <p:fltVal val="0.5"/>
                                              </p:val>
                                            </p:tav>
                                            <p:tav tm="100000">
                                              <p:val>
                                                <p:strVal val="#ppt_x"/>
                                              </p:val>
                                            </p:tav>
                                          </p:tavLst>
                                        </p:anim>
                                        <p:anim calcmode="lin" valueType="num">
                                          <p:cBhvr>
                                            <p:cTn id="85" dur="500" fill="hold"/>
                                            <p:tgtEl>
                                              <p:spTgt spid="32"/>
                                            </p:tgtEl>
                                            <p:attrNameLst>
                                              <p:attrName>ppt_y</p:attrName>
                                            </p:attrNameLst>
                                          </p:cBhvr>
                                          <p:tavLst>
                                            <p:tav tm="0">
                                              <p:val>
                                                <p:fltVal val="0.5"/>
                                              </p:val>
                                            </p:tav>
                                            <p:tav tm="100000">
                                              <p:val>
                                                <p:strVal val="#ppt_y"/>
                                              </p:val>
                                            </p:tav>
                                          </p:tavLst>
                                        </p:anim>
                                      </p:childTnLst>
                                    </p:cTn>
                                  </p:par>
                                  <p:par>
                                    <p:cTn id="86" presetID="53" presetClass="entr" presetSubtype="528" fill="hold" grpId="0" nodeType="withEffect">
                                      <p:stCondLst>
                                        <p:cond delay="1000"/>
                                      </p:stCondLst>
                                      <p:childTnLst>
                                        <p:set>
                                          <p:cBhvr>
                                            <p:cTn id="87" dur="1" fill="hold">
                                              <p:stCondLst>
                                                <p:cond delay="0"/>
                                              </p:stCondLst>
                                            </p:cTn>
                                            <p:tgtEl>
                                              <p:spTgt spid="29"/>
                                            </p:tgtEl>
                                            <p:attrNameLst>
                                              <p:attrName>style.visibility</p:attrName>
                                            </p:attrNameLst>
                                          </p:cBhvr>
                                          <p:to>
                                            <p:strVal val="visible"/>
                                          </p:to>
                                        </p:set>
                                        <p:anim calcmode="lin" valueType="num">
                                          <p:cBhvr>
                                            <p:cTn id="88" dur="500" fill="hold"/>
                                            <p:tgtEl>
                                              <p:spTgt spid="29"/>
                                            </p:tgtEl>
                                            <p:attrNameLst>
                                              <p:attrName>ppt_w</p:attrName>
                                            </p:attrNameLst>
                                          </p:cBhvr>
                                          <p:tavLst>
                                            <p:tav tm="0">
                                              <p:val>
                                                <p:fltVal val="0"/>
                                              </p:val>
                                            </p:tav>
                                            <p:tav tm="100000">
                                              <p:val>
                                                <p:strVal val="#ppt_w"/>
                                              </p:val>
                                            </p:tav>
                                          </p:tavLst>
                                        </p:anim>
                                        <p:anim calcmode="lin" valueType="num">
                                          <p:cBhvr>
                                            <p:cTn id="89" dur="500" fill="hold"/>
                                            <p:tgtEl>
                                              <p:spTgt spid="29"/>
                                            </p:tgtEl>
                                            <p:attrNameLst>
                                              <p:attrName>ppt_h</p:attrName>
                                            </p:attrNameLst>
                                          </p:cBhvr>
                                          <p:tavLst>
                                            <p:tav tm="0">
                                              <p:val>
                                                <p:fltVal val="0"/>
                                              </p:val>
                                            </p:tav>
                                            <p:tav tm="100000">
                                              <p:val>
                                                <p:strVal val="#ppt_h"/>
                                              </p:val>
                                            </p:tav>
                                          </p:tavLst>
                                        </p:anim>
                                        <p:animEffect transition="in" filter="fade">
                                          <p:cBhvr>
                                            <p:cTn id="90" dur="500"/>
                                            <p:tgtEl>
                                              <p:spTgt spid="29"/>
                                            </p:tgtEl>
                                          </p:cBhvr>
                                        </p:animEffect>
                                        <p:anim calcmode="lin" valueType="num">
                                          <p:cBhvr>
                                            <p:cTn id="91" dur="500" fill="hold"/>
                                            <p:tgtEl>
                                              <p:spTgt spid="29"/>
                                            </p:tgtEl>
                                            <p:attrNameLst>
                                              <p:attrName>ppt_x</p:attrName>
                                            </p:attrNameLst>
                                          </p:cBhvr>
                                          <p:tavLst>
                                            <p:tav tm="0">
                                              <p:val>
                                                <p:fltVal val="0.5"/>
                                              </p:val>
                                            </p:tav>
                                            <p:tav tm="100000">
                                              <p:val>
                                                <p:strVal val="#ppt_x"/>
                                              </p:val>
                                            </p:tav>
                                          </p:tavLst>
                                        </p:anim>
                                        <p:anim calcmode="lin" valueType="num">
                                          <p:cBhvr>
                                            <p:cTn id="92" dur="500" fill="hold"/>
                                            <p:tgtEl>
                                              <p:spTgt spid="29"/>
                                            </p:tgtEl>
                                            <p:attrNameLst>
                                              <p:attrName>ppt_y</p:attrName>
                                            </p:attrNameLst>
                                          </p:cBhvr>
                                          <p:tavLst>
                                            <p:tav tm="0">
                                              <p:val>
                                                <p:fltVal val="0.5"/>
                                              </p:val>
                                            </p:tav>
                                            <p:tav tm="100000">
                                              <p:val>
                                                <p:strVal val="#ppt_y"/>
                                              </p:val>
                                            </p:tav>
                                          </p:tavLst>
                                        </p:anim>
                                      </p:childTnLst>
                                    </p:cTn>
                                  </p:par>
                                  <p:par>
                                    <p:cTn id="93" presetID="53" presetClass="entr" presetSubtype="52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 calcmode="lin" valueType="num">
                                          <p:cBhvr>
                                            <p:cTn id="95" dur="500" fill="hold"/>
                                            <p:tgtEl>
                                              <p:spTgt spid="30"/>
                                            </p:tgtEl>
                                            <p:attrNameLst>
                                              <p:attrName>ppt_w</p:attrName>
                                            </p:attrNameLst>
                                          </p:cBhvr>
                                          <p:tavLst>
                                            <p:tav tm="0">
                                              <p:val>
                                                <p:fltVal val="0"/>
                                              </p:val>
                                            </p:tav>
                                            <p:tav tm="100000">
                                              <p:val>
                                                <p:strVal val="#ppt_w"/>
                                              </p:val>
                                            </p:tav>
                                          </p:tavLst>
                                        </p:anim>
                                        <p:anim calcmode="lin" valueType="num">
                                          <p:cBhvr>
                                            <p:cTn id="96" dur="500" fill="hold"/>
                                            <p:tgtEl>
                                              <p:spTgt spid="30"/>
                                            </p:tgtEl>
                                            <p:attrNameLst>
                                              <p:attrName>ppt_h</p:attrName>
                                            </p:attrNameLst>
                                          </p:cBhvr>
                                          <p:tavLst>
                                            <p:tav tm="0">
                                              <p:val>
                                                <p:fltVal val="0"/>
                                              </p:val>
                                            </p:tav>
                                            <p:tav tm="100000">
                                              <p:val>
                                                <p:strVal val="#ppt_h"/>
                                              </p:val>
                                            </p:tav>
                                          </p:tavLst>
                                        </p:anim>
                                        <p:animEffect transition="in" filter="fade">
                                          <p:cBhvr>
                                            <p:cTn id="97" dur="500"/>
                                            <p:tgtEl>
                                              <p:spTgt spid="30"/>
                                            </p:tgtEl>
                                          </p:cBhvr>
                                        </p:animEffect>
                                        <p:anim calcmode="lin" valueType="num">
                                          <p:cBhvr>
                                            <p:cTn id="98" dur="500" fill="hold"/>
                                            <p:tgtEl>
                                              <p:spTgt spid="30"/>
                                            </p:tgtEl>
                                            <p:attrNameLst>
                                              <p:attrName>ppt_x</p:attrName>
                                            </p:attrNameLst>
                                          </p:cBhvr>
                                          <p:tavLst>
                                            <p:tav tm="0">
                                              <p:val>
                                                <p:fltVal val="0.5"/>
                                              </p:val>
                                            </p:tav>
                                            <p:tav tm="100000">
                                              <p:val>
                                                <p:strVal val="#ppt_x"/>
                                              </p:val>
                                            </p:tav>
                                          </p:tavLst>
                                        </p:anim>
                                        <p:anim calcmode="lin" valueType="num">
                                          <p:cBhvr>
                                            <p:cTn id="99" dur="500" fill="hold"/>
                                            <p:tgtEl>
                                              <p:spTgt spid="30"/>
                                            </p:tgtEl>
                                            <p:attrNameLst>
                                              <p:attrName>ppt_y</p:attrName>
                                            </p:attrNameLst>
                                          </p:cBhvr>
                                          <p:tavLst>
                                            <p:tav tm="0">
                                              <p:val>
                                                <p:fltVal val="0.5"/>
                                              </p:val>
                                            </p:tav>
                                            <p:tav tm="100000">
                                              <p:val>
                                                <p:strVal val="#ppt_y"/>
                                              </p:val>
                                            </p:tav>
                                          </p:tavLst>
                                        </p:anim>
                                      </p:childTnLst>
                                    </p:cTn>
                                  </p:par>
                                  <p:par>
                                    <p:cTn id="100" presetID="53" presetClass="entr" presetSubtype="528" fill="hold" grpId="0" nodeType="withEffect">
                                      <p:stCondLst>
                                        <p:cond delay="60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anim calcmode="lin" valueType="num">
                                          <p:cBhvr>
                                            <p:cTn id="105" dur="500" fill="hold"/>
                                            <p:tgtEl>
                                              <p:spTgt spid="31"/>
                                            </p:tgtEl>
                                            <p:attrNameLst>
                                              <p:attrName>ppt_x</p:attrName>
                                            </p:attrNameLst>
                                          </p:cBhvr>
                                          <p:tavLst>
                                            <p:tav tm="0">
                                              <p:val>
                                                <p:fltVal val="0.5"/>
                                              </p:val>
                                            </p:tav>
                                            <p:tav tm="100000">
                                              <p:val>
                                                <p:strVal val="#ppt_x"/>
                                              </p:val>
                                            </p:tav>
                                          </p:tavLst>
                                        </p:anim>
                                        <p:anim calcmode="lin" valueType="num">
                                          <p:cBhvr>
                                            <p:cTn id="106" dur="500" fill="hold"/>
                                            <p:tgtEl>
                                              <p:spTgt spid="31"/>
                                            </p:tgtEl>
                                            <p:attrNameLst>
                                              <p:attrName>ppt_y</p:attrName>
                                            </p:attrNameLst>
                                          </p:cBhvr>
                                          <p:tavLst>
                                            <p:tav tm="0">
                                              <p:val>
                                                <p:fltVal val="0.5"/>
                                              </p:val>
                                            </p:tav>
                                            <p:tav tm="100000">
                                              <p:val>
                                                <p:strVal val="#ppt_y"/>
                                              </p:val>
                                            </p:tav>
                                          </p:tavLst>
                                        </p:anim>
                                      </p:childTnLst>
                                    </p:cTn>
                                  </p:par>
                                  <p:par>
                                    <p:cTn id="107" presetID="53" presetClass="entr" presetSubtype="528" fill="hold" grpId="0" nodeType="withEffect">
                                      <p:stCondLst>
                                        <p:cond delay="200"/>
                                      </p:stCondLst>
                                      <p:childTnLst>
                                        <p:set>
                                          <p:cBhvr>
                                            <p:cTn id="108" dur="1" fill="hold">
                                              <p:stCondLst>
                                                <p:cond delay="0"/>
                                              </p:stCondLst>
                                            </p:cTn>
                                            <p:tgtEl>
                                              <p:spTgt spid="33"/>
                                            </p:tgtEl>
                                            <p:attrNameLst>
                                              <p:attrName>style.visibility</p:attrName>
                                            </p:attrNameLst>
                                          </p:cBhvr>
                                          <p:to>
                                            <p:strVal val="visible"/>
                                          </p:to>
                                        </p:set>
                                        <p:anim calcmode="lin" valueType="num">
                                          <p:cBhvr>
                                            <p:cTn id="109" dur="500" fill="hold"/>
                                            <p:tgtEl>
                                              <p:spTgt spid="33"/>
                                            </p:tgtEl>
                                            <p:attrNameLst>
                                              <p:attrName>ppt_w</p:attrName>
                                            </p:attrNameLst>
                                          </p:cBhvr>
                                          <p:tavLst>
                                            <p:tav tm="0">
                                              <p:val>
                                                <p:fltVal val="0"/>
                                              </p:val>
                                            </p:tav>
                                            <p:tav tm="100000">
                                              <p:val>
                                                <p:strVal val="#ppt_w"/>
                                              </p:val>
                                            </p:tav>
                                          </p:tavLst>
                                        </p:anim>
                                        <p:anim calcmode="lin" valueType="num">
                                          <p:cBhvr>
                                            <p:cTn id="110" dur="500" fill="hold"/>
                                            <p:tgtEl>
                                              <p:spTgt spid="33"/>
                                            </p:tgtEl>
                                            <p:attrNameLst>
                                              <p:attrName>ppt_h</p:attrName>
                                            </p:attrNameLst>
                                          </p:cBhvr>
                                          <p:tavLst>
                                            <p:tav tm="0">
                                              <p:val>
                                                <p:fltVal val="0"/>
                                              </p:val>
                                            </p:tav>
                                            <p:tav tm="100000">
                                              <p:val>
                                                <p:strVal val="#ppt_h"/>
                                              </p:val>
                                            </p:tav>
                                          </p:tavLst>
                                        </p:anim>
                                        <p:animEffect transition="in" filter="fade">
                                          <p:cBhvr>
                                            <p:cTn id="111" dur="500"/>
                                            <p:tgtEl>
                                              <p:spTgt spid="33"/>
                                            </p:tgtEl>
                                          </p:cBhvr>
                                        </p:animEffect>
                                        <p:anim calcmode="lin" valueType="num">
                                          <p:cBhvr>
                                            <p:cTn id="112" dur="500" fill="hold"/>
                                            <p:tgtEl>
                                              <p:spTgt spid="33"/>
                                            </p:tgtEl>
                                            <p:attrNameLst>
                                              <p:attrName>ppt_x</p:attrName>
                                            </p:attrNameLst>
                                          </p:cBhvr>
                                          <p:tavLst>
                                            <p:tav tm="0">
                                              <p:val>
                                                <p:fltVal val="0.5"/>
                                              </p:val>
                                            </p:tav>
                                            <p:tav tm="100000">
                                              <p:val>
                                                <p:strVal val="#ppt_x"/>
                                              </p:val>
                                            </p:tav>
                                          </p:tavLst>
                                        </p:anim>
                                        <p:anim calcmode="lin" valueType="num">
                                          <p:cBhvr>
                                            <p:cTn id="113" dur="500" fill="hold"/>
                                            <p:tgtEl>
                                              <p:spTgt spid="33"/>
                                            </p:tgtEl>
                                            <p:attrNameLst>
                                              <p:attrName>ppt_y</p:attrName>
                                            </p:attrNameLst>
                                          </p:cBhvr>
                                          <p:tavLst>
                                            <p:tav tm="0">
                                              <p:val>
                                                <p:fltVal val="0.5"/>
                                              </p:val>
                                            </p:tav>
                                            <p:tav tm="100000">
                                              <p:val>
                                                <p:strVal val="#ppt_y"/>
                                              </p:val>
                                            </p:tav>
                                          </p:tavLst>
                                        </p:anim>
                                      </p:childTnLst>
                                    </p:cTn>
                                  </p:par>
                                  <p:par>
                                    <p:cTn id="114" presetID="53" presetClass="entr" presetSubtype="528"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anim calcmode="lin" valueType="num">
                                          <p:cBhvr>
                                            <p:cTn id="119" dur="500" fill="hold"/>
                                            <p:tgtEl>
                                              <p:spTgt spid="34"/>
                                            </p:tgtEl>
                                            <p:attrNameLst>
                                              <p:attrName>ppt_x</p:attrName>
                                            </p:attrNameLst>
                                          </p:cBhvr>
                                          <p:tavLst>
                                            <p:tav tm="0">
                                              <p:val>
                                                <p:fltVal val="0.5"/>
                                              </p:val>
                                            </p:tav>
                                            <p:tav tm="100000">
                                              <p:val>
                                                <p:strVal val="#ppt_x"/>
                                              </p:val>
                                            </p:tav>
                                          </p:tavLst>
                                        </p:anim>
                                        <p:anim calcmode="lin" valueType="num">
                                          <p:cBhvr>
                                            <p:cTn id="120" dur="500" fill="hold"/>
                                            <p:tgtEl>
                                              <p:spTgt spid="3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animBg="1"/>
          <p:bldP spid="13" grpId="0" animBg="1"/>
          <p:bldP spid="17" grpId="0"/>
          <p:bldP spid="18" grpId="0"/>
          <p:bldP spid="19" grpId="0"/>
          <p:bldP spid="20" grpId="0"/>
          <p:bldP spid="21" grpId="0"/>
          <p:bldP spid="22" grpId="0"/>
          <p:bldP spid="23" grpId="0" animBg="1"/>
          <p:bldP spid="27" grpId="0"/>
          <p:bldP spid="28" grpId="0"/>
          <p:bldP spid="29" grpId="0" animBg="1"/>
          <p:bldP spid="30" grpId="0" animBg="1"/>
          <p:bldP spid="31" grpId="0" animBg="1"/>
          <p:bldP spid="32" grpId="0" animBg="1"/>
          <p:bldP spid="33" grpId="0" animBg="1"/>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20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300"/>
                                            <p:tgtEl>
                                              <p:spTgt spid="28"/>
                                            </p:tgtEl>
                                            <p:attrNameLst>
                                              <p:attrName>ppt_x</p:attrName>
                                            </p:attrNameLst>
                                          </p:cBhvr>
                                          <p:tavLst>
                                            <p:tav tm="0">
                                              <p:val>
                                                <p:strVal val="#ppt_x-#ppt_w*1.125000"/>
                                              </p:val>
                                            </p:tav>
                                            <p:tav tm="100000">
                                              <p:val>
                                                <p:strVal val="#ppt_x"/>
                                              </p:val>
                                            </p:tav>
                                          </p:tavLst>
                                        </p:anim>
                                        <p:animEffect transition="in" filter="wipe(right)">
                                          <p:cBhvr>
                                            <p:cTn id="8" dur="300"/>
                                            <p:tgtEl>
                                              <p:spTgt spid="28"/>
                                            </p:tgtEl>
                                          </p:cBhvr>
                                        </p:animEffect>
                                      </p:childTnLst>
                                    </p:cTn>
                                  </p:par>
                                  <p:par>
                                    <p:cTn id="9" presetID="12" presetClass="entr" presetSubtype="8" fill="hold" grpId="0" nodeType="withEffect">
                                      <p:stCondLst>
                                        <p:cond delay="2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300"/>
                                            <p:tgtEl>
                                              <p:spTgt spid="21"/>
                                            </p:tgtEl>
                                            <p:attrNameLst>
                                              <p:attrName>ppt_x</p:attrName>
                                            </p:attrNameLst>
                                          </p:cBhvr>
                                          <p:tavLst>
                                            <p:tav tm="0">
                                              <p:val>
                                                <p:strVal val="#ppt_x-#ppt_w*1.125000"/>
                                              </p:val>
                                            </p:tav>
                                            <p:tav tm="100000">
                                              <p:val>
                                                <p:strVal val="#ppt_x"/>
                                              </p:val>
                                            </p:tav>
                                          </p:tavLst>
                                        </p:anim>
                                        <p:animEffect transition="in" filter="wipe(right)">
                                          <p:cBhvr>
                                            <p:cTn id="12" dur="300"/>
                                            <p:tgtEl>
                                              <p:spTgt spid="21"/>
                                            </p:tgtEl>
                                          </p:cBhvr>
                                        </p:animEffect>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1+#ppt_w/2"/>
                                              </p:val>
                                            </p:tav>
                                            <p:tav tm="100000">
                                              <p:val>
                                                <p:strVal val="#ppt_x"/>
                                              </p:val>
                                            </p:tav>
                                          </p:tavLst>
                                        </p:anim>
                                        <p:anim calcmode="lin" valueType="num">
                                          <p:cBhvr additive="base">
                                            <p:cTn id="17" dur="500" fill="hold"/>
                                            <p:tgtEl>
                                              <p:spTgt spid="23"/>
                                            </p:tgtEl>
                                            <p:attrNameLst>
                                              <p:attrName>ppt_y</p:attrName>
                                            </p:attrNameLst>
                                          </p:cBhvr>
                                          <p:tavLst>
                                            <p:tav tm="0">
                                              <p:val>
                                                <p:strVal val="#ppt_y"/>
                                              </p:val>
                                            </p:tav>
                                            <p:tav tm="100000">
                                              <p:val>
                                                <p:strVal val="#ppt_y"/>
                                              </p:val>
                                            </p:tav>
                                          </p:tavLst>
                                        </p:anim>
                                      </p:childTnLst>
                                    </p:cTn>
                                  </p:par>
                                  <p:par>
                                    <p:cTn id="18" presetID="12" presetClass="entr" presetSubtype="2" fill="hold" grpId="0" nodeType="withEffect">
                                      <p:stCondLst>
                                        <p:cond delay="20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300"/>
                                            <p:tgtEl>
                                              <p:spTgt spid="22"/>
                                            </p:tgtEl>
                                            <p:attrNameLst>
                                              <p:attrName>ppt_x</p:attrName>
                                            </p:attrNameLst>
                                          </p:cBhvr>
                                          <p:tavLst>
                                            <p:tav tm="0">
                                              <p:val>
                                                <p:strVal val="#ppt_x+#ppt_w*1.125000"/>
                                              </p:val>
                                            </p:tav>
                                            <p:tav tm="100000">
                                              <p:val>
                                                <p:strVal val="#ppt_x"/>
                                              </p:val>
                                            </p:tav>
                                          </p:tavLst>
                                        </p:anim>
                                        <p:animEffect transition="in" filter="wipe(left)">
                                          <p:cBhvr>
                                            <p:cTn id="21" dur="300"/>
                                            <p:tgtEl>
                                              <p:spTgt spid="22"/>
                                            </p:tgtEl>
                                          </p:cBhvr>
                                        </p:animEffect>
                                      </p:childTnLst>
                                    </p:cTn>
                                  </p:par>
                                  <p:par>
                                    <p:cTn id="22" presetID="12" presetClass="entr" presetSubtype="2" fill="hold" grpId="0" nodeType="withEffect">
                                      <p:stCondLst>
                                        <p:cond delay="20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300"/>
                                            <p:tgtEl>
                                              <p:spTgt spid="27"/>
                                            </p:tgtEl>
                                            <p:attrNameLst>
                                              <p:attrName>ppt_x</p:attrName>
                                            </p:attrNameLst>
                                          </p:cBhvr>
                                          <p:tavLst>
                                            <p:tav tm="0">
                                              <p:val>
                                                <p:strVal val="#ppt_x+#ppt_w*1.125000"/>
                                              </p:val>
                                            </p:tav>
                                            <p:tav tm="100000">
                                              <p:val>
                                                <p:strVal val="#ppt_x"/>
                                              </p:val>
                                            </p:tav>
                                          </p:tavLst>
                                        </p:anim>
                                        <p:animEffect transition="in" filter="wipe(left)">
                                          <p:cBhvr>
                                            <p:cTn id="25" dur="300"/>
                                            <p:tgtEl>
                                              <p:spTgt spid="27"/>
                                            </p:tgtEl>
                                          </p:cBhvr>
                                        </p:animEffect>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12" presetClass="entr" presetSubtype="8" fill="hold" grpId="0" nodeType="withEffect">
                                      <p:stCondLst>
                                        <p:cond delay="20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300"/>
                                            <p:tgtEl>
                                              <p:spTgt spid="5"/>
                                            </p:tgtEl>
                                            <p:attrNameLst>
                                              <p:attrName>ppt_x</p:attrName>
                                            </p:attrNameLst>
                                          </p:cBhvr>
                                          <p:tavLst>
                                            <p:tav tm="0">
                                              <p:val>
                                                <p:strVal val="#ppt_x-#ppt_w*1.125000"/>
                                              </p:val>
                                            </p:tav>
                                            <p:tav tm="100000">
                                              <p:val>
                                                <p:strVal val="#ppt_x"/>
                                              </p:val>
                                            </p:tav>
                                          </p:tavLst>
                                        </p:anim>
                                        <p:animEffect transition="in" filter="wipe(right)">
                                          <p:cBhvr>
                                            <p:cTn id="34" dur="300"/>
                                            <p:tgtEl>
                                              <p:spTgt spid="5"/>
                                            </p:tgtEl>
                                          </p:cBhvr>
                                        </p:animEffect>
                                      </p:childTnLst>
                                    </p:cTn>
                                  </p:par>
                                  <p:par>
                                    <p:cTn id="35" presetID="12" presetClass="entr" presetSubtype="8" fill="hold" grpId="0" nodeType="withEffect">
                                      <p:stCondLst>
                                        <p:cond delay="20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300"/>
                                            <p:tgtEl>
                                              <p:spTgt spid="18"/>
                                            </p:tgtEl>
                                            <p:attrNameLst>
                                              <p:attrName>ppt_x</p:attrName>
                                            </p:attrNameLst>
                                          </p:cBhvr>
                                          <p:tavLst>
                                            <p:tav tm="0">
                                              <p:val>
                                                <p:strVal val="#ppt_x-#ppt_w*1.125000"/>
                                              </p:val>
                                            </p:tav>
                                            <p:tav tm="100000">
                                              <p:val>
                                                <p:strVal val="#ppt_x"/>
                                              </p:val>
                                            </p:tav>
                                          </p:tavLst>
                                        </p:anim>
                                        <p:animEffect transition="in" filter="wipe(right)">
                                          <p:cBhvr>
                                            <p:cTn id="38" dur="300"/>
                                            <p:tgtEl>
                                              <p:spTgt spid="18"/>
                                            </p:tgtEl>
                                          </p:cBhvr>
                                        </p:animEffect>
                                      </p:childTnLst>
                                    </p:cTn>
                                  </p:par>
                                </p:childTnLst>
                              </p:cTn>
                            </p:par>
                            <p:par>
                              <p:cTn id="39" fill="hold">
                                <p:stCondLst>
                                  <p:cond delay="1500"/>
                                </p:stCondLst>
                                <p:childTnLst>
                                  <p:par>
                                    <p:cTn id="40" presetID="2" presetClass="entr" presetSubtype="2"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1+#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par>
                                    <p:cTn id="44" presetID="12" presetClass="entr" presetSubtype="2" fill="hold" grpId="0" nodeType="withEffect">
                                      <p:stCondLst>
                                        <p:cond delay="20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300"/>
                                            <p:tgtEl>
                                              <p:spTgt spid="7"/>
                                            </p:tgtEl>
                                            <p:attrNameLst>
                                              <p:attrName>ppt_x</p:attrName>
                                            </p:attrNameLst>
                                          </p:cBhvr>
                                          <p:tavLst>
                                            <p:tav tm="0">
                                              <p:val>
                                                <p:strVal val="#ppt_x+#ppt_w*1.125000"/>
                                              </p:val>
                                            </p:tav>
                                            <p:tav tm="100000">
                                              <p:val>
                                                <p:strVal val="#ppt_x"/>
                                              </p:val>
                                            </p:tav>
                                          </p:tavLst>
                                        </p:anim>
                                        <p:animEffect transition="in" filter="wipe(left)">
                                          <p:cBhvr>
                                            <p:cTn id="47" dur="300"/>
                                            <p:tgtEl>
                                              <p:spTgt spid="7"/>
                                            </p:tgtEl>
                                          </p:cBhvr>
                                        </p:animEffect>
                                      </p:childTnLst>
                                    </p:cTn>
                                  </p:par>
                                  <p:par>
                                    <p:cTn id="48" presetID="12" presetClass="entr" presetSubtype="2" fill="hold" grpId="0" nodeType="withEffect">
                                      <p:stCondLst>
                                        <p:cond delay="20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300"/>
                                            <p:tgtEl>
                                              <p:spTgt spid="20"/>
                                            </p:tgtEl>
                                            <p:attrNameLst>
                                              <p:attrName>ppt_x</p:attrName>
                                            </p:attrNameLst>
                                          </p:cBhvr>
                                          <p:tavLst>
                                            <p:tav tm="0">
                                              <p:val>
                                                <p:strVal val="#ppt_x+#ppt_w*1.125000"/>
                                              </p:val>
                                            </p:tav>
                                            <p:tav tm="100000">
                                              <p:val>
                                                <p:strVal val="#ppt_x"/>
                                              </p:val>
                                            </p:tav>
                                          </p:tavLst>
                                        </p:anim>
                                        <p:animEffect transition="in" filter="wipe(left)">
                                          <p:cBhvr>
                                            <p:cTn id="51" dur="300"/>
                                            <p:tgtEl>
                                              <p:spTgt spid="20"/>
                                            </p:tgtEl>
                                          </p:cBhvr>
                                        </p:animEffect>
                                      </p:childTnLst>
                                    </p:cTn>
                                  </p:par>
                                </p:childTnLst>
                              </p:cTn>
                            </p:par>
                            <p:par>
                              <p:cTn id="52" fill="hold">
                                <p:stCondLst>
                                  <p:cond delay="2000"/>
                                </p:stCondLst>
                                <p:childTnLst>
                                  <p:par>
                                    <p:cTn id="53" presetID="2" presetClass="entr" presetSubtype="8"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0-#ppt_w/2"/>
                                              </p:val>
                                            </p:tav>
                                            <p:tav tm="100000">
                                              <p:val>
                                                <p:strVal val="#ppt_x"/>
                                              </p:val>
                                            </p:tav>
                                          </p:tavLst>
                                        </p:anim>
                                        <p:anim calcmode="lin" valueType="num">
                                          <p:cBhvr additive="base">
                                            <p:cTn id="56" dur="500" fill="hold"/>
                                            <p:tgtEl>
                                              <p:spTgt spid="14"/>
                                            </p:tgtEl>
                                            <p:attrNameLst>
                                              <p:attrName>ppt_y</p:attrName>
                                            </p:attrNameLst>
                                          </p:cBhvr>
                                          <p:tavLst>
                                            <p:tav tm="0">
                                              <p:val>
                                                <p:strVal val="#ppt_y"/>
                                              </p:val>
                                            </p:tav>
                                            <p:tav tm="100000">
                                              <p:val>
                                                <p:strVal val="#ppt_y"/>
                                              </p:val>
                                            </p:tav>
                                          </p:tavLst>
                                        </p:anim>
                                      </p:childTnLst>
                                    </p:cTn>
                                  </p:par>
                                  <p:par>
                                    <p:cTn id="57" presetID="12" presetClass="entr" presetSubtype="8" fill="hold" grpId="0" nodeType="withEffect">
                                      <p:stCondLst>
                                        <p:cond delay="20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300"/>
                                            <p:tgtEl>
                                              <p:spTgt spid="19"/>
                                            </p:tgtEl>
                                            <p:attrNameLst>
                                              <p:attrName>ppt_x</p:attrName>
                                            </p:attrNameLst>
                                          </p:cBhvr>
                                          <p:tavLst>
                                            <p:tav tm="0">
                                              <p:val>
                                                <p:strVal val="#ppt_x-#ppt_w*1.125000"/>
                                              </p:val>
                                            </p:tav>
                                            <p:tav tm="100000">
                                              <p:val>
                                                <p:strVal val="#ppt_x"/>
                                              </p:val>
                                            </p:tav>
                                          </p:tavLst>
                                        </p:anim>
                                        <p:animEffect transition="in" filter="wipe(right)">
                                          <p:cBhvr>
                                            <p:cTn id="60" dur="300"/>
                                            <p:tgtEl>
                                              <p:spTgt spid="19"/>
                                            </p:tgtEl>
                                          </p:cBhvr>
                                        </p:animEffect>
                                      </p:childTnLst>
                                    </p:cTn>
                                  </p:par>
                                  <p:par>
                                    <p:cTn id="61" presetID="12" presetClass="entr" presetSubtype="8" fill="hold" grpId="0" nodeType="withEffect">
                                      <p:stCondLst>
                                        <p:cond delay="20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300"/>
                                            <p:tgtEl>
                                              <p:spTgt spid="6"/>
                                            </p:tgtEl>
                                            <p:attrNameLst>
                                              <p:attrName>ppt_x</p:attrName>
                                            </p:attrNameLst>
                                          </p:cBhvr>
                                          <p:tavLst>
                                            <p:tav tm="0">
                                              <p:val>
                                                <p:strVal val="#ppt_x-#ppt_w*1.125000"/>
                                              </p:val>
                                            </p:tav>
                                            <p:tav tm="100000">
                                              <p:val>
                                                <p:strVal val="#ppt_x"/>
                                              </p:val>
                                            </p:tav>
                                          </p:tavLst>
                                        </p:anim>
                                        <p:animEffect transition="in" filter="wipe(right)">
                                          <p:cBhvr>
                                            <p:cTn id="64" dur="300"/>
                                            <p:tgtEl>
                                              <p:spTgt spid="6"/>
                                            </p:tgtEl>
                                          </p:cBhvr>
                                        </p:animEffect>
                                      </p:childTnLst>
                                    </p:cTn>
                                  </p:par>
                                </p:childTnLst>
                              </p:cTn>
                            </p:par>
                            <p:par>
                              <p:cTn id="65" fill="hold">
                                <p:stCondLst>
                                  <p:cond delay="2500"/>
                                </p:stCondLst>
                                <p:childTnLst>
                                  <p:par>
                                    <p:cTn id="66" presetID="2" presetClass="entr" presetSubtype="2"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additive="base">
                                            <p:cTn id="68" dur="500" fill="hold"/>
                                            <p:tgtEl>
                                              <p:spTgt spid="13"/>
                                            </p:tgtEl>
                                            <p:attrNameLst>
                                              <p:attrName>ppt_x</p:attrName>
                                            </p:attrNameLst>
                                          </p:cBhvr>
                                          <p:tavLst>
                                            <p:tav tm="0">
                                              <p:val>
                                                <p:strVal val="1+#ppt_w/2"/>
                                              </p:val>
                                            </p:tav>
                                            <p:tav tm="100000">
                                              <p:val>
                                                <p:strVal val="#ppt_x"/>
                                              </p:val>
                                            </p:tav>
                                          </p:tavLst>
                                        </p:anim>
                                        <p:anim calcmode="lin" valueType="num">
                                          <p:cBhvr additive="base">
                                            <p:cTn id="69" dur="500" fill="hold"/>
                                            <p:tgtEl>
                                              <p:spTgt spid="13"/>
                                            </p:tgtEl>
                                            <p:attrNameLst>
                                              <p:attrName>ppt_y</p:attrName>
                                            </p:attrNameLst>
                                          </p:cBhvr>
                                          <p:tavLst>
                                            <p:tav tm="0">
                                              <p:val>
                                                <p:strVal val="#ppt_y"/>
                                              </p:val>
                                            </p:tav>
                                            <p:tav tm="100000">
                                              <p:val>
                                                <p:strVal val="#ppt_y"/>
                                              </p:val>
                                            </p:tav>
                                          </p:tavLst>
                                        </p:anim>
                                      </p:childTnLst>
                                    </p:cTn>
                                  </p:par>
                                  <p:par>
                                    <p:cTn id="70" presetID="12" presetClass="entr" presetSubtype="2" fill="hold" grpId="0" nodeType="withEffect">
                                      <p:stCondLst>
                                        <p:cond delay="200"/>
                                      </p:stCondLst>
                                      <p:childTnLst>
                                        <p:set>
                                          <p:cBhvr>
                                            <p:cTn id="71" dur="1" fill="hold">
                                              <p:stCondLst>
                                                <p:cond delay="0"/>
                                              </p:stCondLst>
                                            </p:cTn>
                                            <p:tgtEl>
                                              <p:spTgt spid="8"/>
                                            </p:tgtEl>
                                            <p:attrNameLst>
                                              <p:attrName>style.visibility</p:attrName>
                                            </p:attrNameLst>
                                          </p:cBhvr>
                                          <p:to>
                                            <p:strVal val="visible"/>
                                          </p:to>
                                        </p:set>
                                        <p:anim calcmode="lin" valueType="num">
                                          <p:cBhvr additive="base">
                                            <p:cTn id="72" dur="300"/>
                                            <p:tgtEl>
                                              <p:spTgt spid="8"/>
                                            </p:tgtEl>
                                            <p:attrNameLst>
                                              <p:attrName>ppt_x</p:attrName>
                                            </p:attrNameLst>
                                          </p:cBhvr>
                                          <p:tavLst>
                                            <p:tav tm="0">
                                              <p:val>
                                                <p:strVal val="#ppt_x+#ppt_w*1.125000"/>
                                              </p:val>
                                            </p:tav>
                                            <p:tav tm="100000">
                                              <p:val>
                                                <p:strVal val="#ppt_x"/>
                                              </p:val>
                                            </p:tav>
                                          </p:tavLst>
                                        </p:anim>
                                        <p:animEffect transition="in" filter="wipe(left)">
                                          <p:cBhvr>
                                            <p:cTn id="73" dur="300"/>
                                            <p:tgtEl>
                                              <p:spTgt spid="8"/>
                                            </p:tgtEl>
                                          </p:cBhvr>
                                        </p:animEffect>
                                      </p:childTnLst>
                                    </p:cTn>
                                  </p:par>
                                  <p:par>
                                    <p:cTn id="74" presetID="12" presetClass="entr" presetSubtype="2" fill="hold" grpId="0" nodeType="withEffect">
                                      <p:stCondLst>
                                        <p:cond delay="20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300"/>
                                            <p:tgtEl>
                                              <p:spTgt spid="17"/>
                                            </p:tgtEl>
                                            <p:attrNameLst>
                                              <p:attrName>ppt_x</p:attrName>
                                            </p:attrNameLst>
                                          </p:cBhvr>
                                          <p:tavLst>
                                            <p:tav tm="0">
                                              <p:val>
                                                <p:strVal val="#ppt_x+#ppt_w*1.125000"/>
                                              </p:val>
                                            </p:tav>
                                            <p:tav tm="100000">
                                              <p:val>
                                                <p:strVal val="#ppt_x"/>
                                              </p:val>
                                            </p:tav>
                                          </p:tavLst>
                                        </p:anim>
                                        <p:animEffect transition="in" filter="wipe(left)">
                                          <p:cBhvr>
                                            <p:cTn id="77" dur="300"/>
                                            <p:tgtEl>
                                              <p:spTgt spid="17"/>
                                            </p:tgtEl>
                                          </p:cBhvr>
                                        </p:animEffect>
                                      </p:childTnLst>
                                    </p:cTn>
                                  </p:par>
                                </p:childTnLst>
                              </p:cTn>
                            </p:par>
                            <p:par>
                              <p:cTn id="78" fill="hold">
                                <p:stCondLst>
                                  <p:cond delay="3000"/>
                                </p:stCondLst>
                                <p:childTnLst>
                                  <p:par>
                                    <p:cTn id="79" presetID="53" presetClass="entr" presetSubtype="528"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p:cTn id="81" dur="500" fill="hold"/>
                                            <p:tgtEl>
                                              <p:spTgt spid="32"/>
                                            </p:tgtEl>
                                            <p:attrNameLst>
                                              <p:attrName>ppt_w</p:attrName>
                                            </p:attrNameLst>
                                          </p:cBhvr>
                                          <p:tavLst>
                                            <p:tav tm="0">
                                              <p:val>
                                                <p:fltVal val="0"/>
                                              </p:val>
                                            </p:tav>
                                            <p:tav tm="100000">
                                              <p:val>
                                                <p:strVal val="#ppt_w"/>
                                              </p:val>
                                            </p:tav>
                                          </p:tavLst>
                                        </p:anim>
                                        <p:anim calcmode="lin" valueType="num">
                                          <p:cBhvr>
                                            <p:cTn id="82" dur="500" fill="hold"/>
                                            <p:tgtEl>
                                              <p:spTgt spid="32"/>
                                            </p:tgtEl>
                                            <p:attrNameLst>
                                              <p:attrName>ppt_h</p:attrName>
                                            </p:attrNameLst>
                                          </p:cBhvr>
                                          <p:tavLst>
                                            <p:tav tm="0">
                                              <p:val>
                                                <p:fltVal val="0"/>
                                              </p:val>
                                            </p:tav>
                                            <p:tav tm="100000">
                                              <p:val>
                                                <p:strVal val="#ppt_h"/>
                                              </p:val>
                                            </p:tav>
                                          </p:tavLst>
                                        </p:anim>
                                        <p:animEffect transition="in" filter="fade">
                                          <p:cBhvr>
                                            <p:cTn id="83" dur="500"/>
                                            <p:tgtEl>
                                              <p:spTgt spid="32"/>
                                            </p:tgtEl>
                                          </p:cBhvr>
                                        </p:animEffect>
                                        <p:anim calcmode="lin" valueType="num">
                                          <p:cBhvr>
                                            <p:cTn id="84" dur="500" fill="hold"/>
                                            <p:tgtEl>
                                              <p:spTgt spid="32"/>
                                            </p:tgtEl>
                                            <p:attrNameLst>
                                              <p:attrName>ppt_x</p:attrName>
                                            </p:attrNameLst>
                                          </p:cBhvr>
                                          <p:tavLst>
                                            <p:tav tm="0">
                                              <p:val>
                                                <p:fltVal val="0.5"/>
                                              </p:val>
                                            </p:tav>
                                            <p:tav tm="100000">
                                              <p:val>
                                                <p:strVal val="#ppt_x"/>
                                              </p:val>
                                            </p:tav>
                                          </p:tavLst>
                                        </p:anim>
                                        <p:anim calcmode="lin" valueType="num">
                                          <p:cBhvr>
                                            <p:cTn id="85" dur="500" fill="hold"/>
                                            <p:tgtEl>
                                              <p:spTgt spid="32"/>
                                            </p:tgtEl>
                                            <p:attrNameLst>
                                              <p:attrName>ppt_y</p:attrName>
                                            </p:attrNameLst>
                                          </p:cBhvr>
                                          <p:tavLst>
                                            <p:tav tm="0">
                                              <p:val>
                                                <p:fltVal val="0.5"/>
                                              </p:val>
                                            </p:tav>
                                            <p:tav tm="100000">
                                              <p:val>
                                                <p:strVal val="#ppt_y"/>
                                              </p:val>
                                            </p:tav>
                                          </p:tavLst>
                                        </p:anim>
                                      </p:childTnLst>
                                    </p:cTn>
                                  </p:par>
                                  <p:par>
                                    <p:cTn id="86" presetID="53" presetClass="entr" presetSubtype="528" fill="hold" grpId="0" nodeType="withEffect">
                                      <p:stCondLst>
                                        <p:cond delay="1000"/>
                                      </p:stCondLst>
                                      <p:childTnLst>
                                        <p:set>
                                          <p:cBhvr>
                                            <p:cTn id="87" dur="1" fill="hold">
                                              <p:stCondLst>
                                                <p:cond delay="0"/>
                                              </p:stCondLst>
                                            </p:cTn>
                                            <p:tgtEl>
                                              <p:spTgt spid="29"/>
                                            </p:tgtEl>
                                            <p:attrNameLst>
                                              <p:attrName>style.visibility</p:attrName>
                                            </p:attrNameLst>
                                          </p:cBhvr>
                                          <p:to>
                                            <p:strVal val="visible"/>
                                          </p:to>
                                        </p:set>
                                        <p:anim calcmode="lin" valueType="num">
                                          <p:cBhvr>
                                            <p:cTn id="88" dur="500" fill="hold"/>
                                            <p:tgtEl>
                                              <p:spTgt spid="29"/>
                                            </p:tgtEl>
                                            <p:attrNameLst>
                                              <p:attrName>ppt_w</p:attrName>
                                            </p:attrNameLst>
                                          </p:cBhvr>
                                          <p:tavLst>
                                            <p:tav tm="0">
                                              <p:val>
                                                <p:fltVal val="0"/>
                                              </p:val>
                                            </p:tav>
                                            <p:tav tm="100000">
                                              <p:val>
                                                <p:strVal val="#ppt_w"/>
                                              </p:val>
                                            </p:tav>
                                          </p:tavLst>
                                        </p:anim>
                                        <p:anim calcmode="lin" valueType="num">
                                          <p:cBhvr>
                                            <p:cTn id="89" dur="500" fill="hold"/>
                                            <p:tgtEl>
                                              <p:spTgt spid="29"/>
                                            </p:tgtEl>
                                            <p:attrNameLst>
                                              <p:attrName>ppt_h</p:attrName>
                                            </p:attrNameLst>
                                          </p:cBhvr>
                                          <p:tavLst>
                                            <p:tav tm="0">
                                              <p:val>
                                                <p:fltVal val="0"/>
                                              </p:val>
                                            </p:tav>
                                            <p:tav tm="100000">
                                              <p:val>
                                                <p:strVal val="#ppt_h"/>
                                              </p:val>
                                            </p:tav>
                                          </p:tavLst>
                                        </p:anim>
                                        <p:animEffect transition="in" filter="fade">
                                          <p:cBhvr>
                                            <p:cTn id="90" dur="500"/>
                                            <p:tgtEl>
                                              <p:spTgt spid="29"/>
                                            </p:tgtEl>
                                          </p:cBhvr>
                                        </p:animEffect>
                                        <p:anim calcmode="lin" valueType="num">
                                          <p:cBhvr>
                                            <p:cTn id="91" dur="500" fill="hold"/>
                                            <p:tgtEl>
                                              <p:spTgt spid="29"/>
                                            </p:tgtEl>
                                            <p:attrNameLst>
                                              <p:attrName>ppt_x</p:attrName>
                                            </p:attrNameLst>
                                          </p:cBhvr>
                                          <p:tavLst>
                                            <p:tav tm="0">
                                              <p:val>
                                                <p:fltVal val="0.5"/>
                                              </p:val>
                                            </p:tav>
                                            <p:tav tm="100000">
                                              <p:val>
                                                <p:strVal val="#ppt_x"/>
                                              </p:val>
                                            </p:tav>
                                          </p:tavLst>
                                        </p:anim>
                                        <p:anim calcmode="lin" valueType="num">
                                          <p:cBhvr>
                                            <p:cTn id="92" dur="500" fill="hold"/>
                                            <p:tgtEl>
                                              <p:spTgt spid="29"/>
                                            </p:tgtEl>
                                            <p:attrNameLst>
                                              <p:attrName>ppt_y</p:attrName>
                                            </p:attrNameLst>
                                          </p:cBhvr>
                                          <p:tavLst>
                                            <p:tav tm="0">
                                              <p:val>
                                                <p:fltVal val="0.5"/>
                                              </p:val>
                                            </p:tav>
                                            <p:tav tm="100000">
                                              <p:val>
                                                <p:strVal val="#ppt_y"/>
                                              </p:val>
                                            </p:tav>
                                          </p:tavLst>
                                        </p:anim>
                                      </p:childTnLst>
                                    </p:cTn>
                                  </p:par>
                                  <p:par>
                                    <p:cTn id="93" presetID="53" presetClass="entr" presetSubtype="52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 calcmode="lin" valueType="num">
                                          <p:cBhvr>
                                            <p:cTn id="95" dur="500" fill="hold"/>
                                            <p:tgtEl>
                                              <p:spTgt spid="30"/>
                                            </p:tgtEl>
                                            <p:attrNameLst>
                                              <p:attrName>ppt_w</p:attrName>
                                            </p:attrNameLst>
                                          </p:cBhvr>
                                          <p:tavLst>
                                            <p:tav tm="0">
                                              <p:val>
                                                <p:fltVal val="0"/>
                                              </p:val>
                                            </p:tav>
                                            <p:tav tm="100000">
                                              <p:val>
                                                <p:strVal val="#ppt_w"/>
                                              </p:val>
                                            </p:tav>
                                          </p:tavLst>
                                        </p:anim>
                                        <p:anim calcmode="lin" valueType="num">
                                          <p:cBhvr>
                                            <p:cTn id="96" dur="500" fill="hold"/>
                                            <p:tgtEl>
                                              <p:spTgt spid="30"/>
                                            </p:tgtEl>
                                            <p:attrNameLst>
                                              <p:attrName>ppt_h</p:attrName>
                                            </p:attrNameLst>
                                          </p:cBhvr>
                                          <p:tavLst>
                                            <p:tav tm="0">
                                              <p:val>
                                                <p:fltVal val="0"/>
                                              </p:val>
                                            </p:tav>
                                            <p:tav tm="100000">
                                              <p:val>
                                                <p:strVal val="#ppt_h"/>
                                              </p:val>
                                            </p:tav>
                                          </p:tavLst>
                                        </p:anim>
                                        <p:animEffect transition="in" filter="fade">
                                          <p:cBhvr>
                                            <p:cTn id="97" dur="500"/>
                                            <p:tgtEl>
                                              <p:spTgt spid="30"/>
                                            </p:tgtEl>
                                          </p:cBhvr>
                                        </p:animEffect>
                                        <p:anim calcmode="lin" valueType="num">
                                          <p:cBhvr>
                                            <p:cTn id="98" dur="500" fill="hold"/>
                                            <p:tgtEl>
                                              <p:spTgt spid="30"/>
                                            </p:tgtEl>
                                            <p:attrNameLst>
                                              <p:attrName>ppt_x</p:attrName>
                                            </p:attrNameLst>
                                          </p:cBhvr>
                                          <p:tavLst>
                                            <p:tav tm="0">
                                              <p:val>
                                                <p:fltVal val="0.5"/>
                                              </p:val>
                                            </p:tav>
                                            <p:tav tm="100000">
                                              <p:val>
                                                <p:strVal val="#ppt_x"/>
                                              </p:val>
                                            </p:tav>
                                          </p:tavLst>
                                        </p:anim>
                                        <p:anim calcmode="lin" valueType="num">
                                          <p:cBhvr>
                                            <p:cTn id="99" dur="500" fill="hold"/>
                                            <p:tgtEl>
                                              <p:spTgt spid="30"/>
                                            </p:tgtEl>
                                            <p:attrNameLst>
                                              <p:attrName>ppt_y</p:attrName>
                                            </p:attrNameLst>
                                          </p:cBhvr>
                                          <p:tavLst>
                                            <p:tav tm="0">
                                              <p:val>
                                                <p:fltVal val="0.5"/>
                                              </p:val>
                                            </p:tav>
                                            <p:tav tm="100000">
                                              <p:val>
                                                <p:strVal val="#ppt_y"/>
                                              </p:val>
                                            </p:tav>
                                          </p:tavLst>
                                        </p:anim>
                                      </p:childTnLst>
                                    </p:cTn>
                                  </p:par>
                                  <p:par>
                                    <p:cTn id="100" presetID="53" presetClass="entr" presetSubtype="528" fill="hold" grpId="0" nodeType="withEffect">
                                      <p:stCondLst>
                                        <p:cond delay="60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anim calcmode="lin" valueType="num">
                                          <p:cBhvr>
                                            <p:cTn id="105" dur="500" fill="hold"/>
                                            <p:tgtEl>
                                              <p:spTgt spid="31"/>
                                            </p:tgtEl>
                                            <p:attrNameLst>
                                              <p:attrName>ppt_x</p:attrName>
                                            </p:attrNameLst>
                                          </p:cBhvr>
                                          <p:tavLst>
                                            <p:tav tm="0">
                                              <p:val>
                                                <p:fltVal val="0.5"/>
                                              </p:val>
                                            </p:tav>
                                            <p:tav tm="100000">
                                              <p:val>
                                                <p:strVal val="#ppt_x"/>
                                              </p:val>
                                            </p:tav>
                                          </p:tavLst>
                                        </p:anim>
                                        <p:anim calcmode="lin" valueType="num">
                                          <p:cBhvr>
                                            <p:cTn id="106" dur="500" fill="hold"/>
                                            <p:tgtEl>
                                              <p:spTgt spid="31"/>
                                            </p:tgtEl>
                                            <p:attrNameLst>
                                              <p:attrName>ppt_y</p:attrName>
                                            </p:attrNameLst>
                                          </p:cBhvr>
                                          <p:tavLst>
                                            <p:tav tm="0">
                                              <p:val>
                                                <p:fltVal val="0.5"/>
                                              </p:val>
                                            </p:tav>
                                            <p:tav tm="100000">
                                              <p:val>
                                                <p:strVal val="#ppt_y"/>
                                              </p:val>
                                            </p:tav>
                                          </p:tavLst>
                                        </p:anim>
                                      </p:childTnLst>
                                    </p:cTn>
                                  </p:par>
                                  <p:par>
                                    <p:cTn id="107" presetID="53" presetClass="entr" presetSubtype="528" fill="hold" grpId="0" nodeType="withEffect">
                                      <p:stCondLst>
                                        <p:cond delay="200"/>
                                      </p:stCondLst>
                                      <p:childTnLst>
                                        <p:set>
                                          <p:cBhvr>
                                            <p:cTn id="108" dur="1" fill="hold">
                                              <p:stCondLst>
                                                <p:cond delay="0"/>
                                              </p:stCondLst>
                                            </p:cTn>
                                            <p:tgtEl>
                                              <p:spTgt spid="33"/>
                                            </p:tgtEl>
                                            <p:attrNameLst>
                                              <p:attrName>style.visibility</p:attrName>
                                            </p:attrNameLst>
                                          </p:cBhvr>
                                          <p:to>
                                            <p:strVal val="visible"/>
                                          </p:to>
                                        </p:set>
                                        <p:anim calcmode="lin" valueType="num">
                                          <p:cBhvr>
                                            <p:cTn id="109" dur="500" fill="hold"/>
                                            <p:tgtEl>
                                              <p:spTgt spid="33"/>
                                            </p:tgtEl>
                                            <p:attrNameLst>
                                              <p:attrName>ppt_w</p:attrName>
                                            </p:attrNameLst>
                                          </p:cBhvr>
                                          <p:tavLst>
                                            <p:tav tm="0">
                                              <p:val>
                                                <p:fltVal val="0"/>
                                              </p:val>
                                            </p:tav>
                                            <p:tav tm="100000">
                                              <p:val>
                                                <p:strVal val="#ppt_w"/>
                                              </p:val>
                                            </p:tav>
                                          </p:tavLst>
                                        </p:anim>
                                        <p:anim calcmode="lin" valueType="num">
                                          <p:cBhvr>
                                            <p:cTn id="110" dur="500" fill="hold"/>
                                            <p:tgtEl>
                                              <p:spTgt spid="33"/>
                                            </p:tgtEl>
                                            <p:attrNameLst>
                                              <p:attrName>ppt_h</p:attrName>
                                            </p:attrNameLst>
                                          </p:cBhvr>
                                          <p:tavLst>
                                            <p:tav tm="0">
                                              <p:val>
                                                <p:fltVal val="0"/>
                                              </p:val>
                                            </p:tav>
                                            <p:tav tm="100000">
                                              <p:val>
                                                <p:strVal val="#ppt_h"/>
                                              </p:val>
                                            </p:tav>
                                          </p:tavLst>
                                        </p:anim>
                                        <p:animEffect transition="in" filter="fade">
                                          <p:cBhvr>
                                            <p:cTn id="111" dur="500"/>
                                            <p:tgtEl>
                                              <p:spTgt spid="33"/>
                                            </p:tgtEl>
                                          </p:cBhvr>
                                        </p:animEffect>
                                        <p:anim calcmode="lin" valueType="num">
                                          <p:cBhvr>
                                            <p:cTn id="112" dur="500" fill="hold"/>
                                            <p:tgtEl>
                                              <p:spTgt spid="33"/>
                                            </p:tgtEl>
                                            <p:attrNameLst>
                                              <p:attrName>ppt_x</p:attrName>
                                            </p:attrNameLst>
                                          </p:cBhvr>
                                          <p:tavLst>
                                            <p:tav tm="0">
                                              <p:val>
                                                <p:fltVal val="0.5"/>
                                              </p:val>
                                            </p:tav>
                                            <p:tav tm="100000">
                                              <p:val>
                                                <p:strVal val="#ppt_x"/>
                                              </p:val>
                                            </p:tav>
                                          </p:tavLst>
                                        </p:anim>
                                        <p:anim calcmode="lin" valueType="num">
                                          <p:cBhvr>
                                            <p:cTn id="113" dur="500" fill="hold"/>
                                            <p:tgtEl>
                                              <p:spTgt spid="33"/>
                                            </p:tgtEl>
                                            <p:attrNameLst>
                                              <p:attrName>ppt_y</p:attrName>
                                            </p:attrNameLst>
                                          </p:cBhvr>
                                          <p:tavLst>
                                            <p:tav tm="0">
                                              <p:val>
                                                <p:fltVal val="0.5"/>
                                              </p:val>
                                            </p:tav>
                                            <p:tav tm="100000">
                                              <p:val>
                                                <p:strVal val="#ppt_y"/>
                                              </p:val>
                                            </p:tav>
                                          </p:tavLst>
                                        </p:anim>
                                      </p:childTnLst>
                                    </p:cTn>
                                  </p:par>
                                  <p:par>
                                    <p:cTn id="114" presetID="53" presetClass="entr" presetSubtype="528"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anim calcmode="lin" valueType="num">
                                          <p:cBhvr>
                                            <p:cTn id="119" dur="500" fill="hold"/>
                                            <p:tgtEl>
                                              <p:spTgt spid="34"/>
                                            </p:tgtEl>
                                            <p:attrNameLst>
                                              <p:attrName>ppt_x</p:attrName>
                                            </p:attrNameLst>
                                          </p:cBhvr>
                                          <p:tavLst>
                                            <p:tav tm="0">
                                              <p:val>
                                                <p:fltVal val="0.5"/>
                                              </p:val>
                                            </p:tav>
                                            <p:tav tm="100000">
                                              <p:val>
                                                <p:strVal val="#ppt_x"/>
                                              </p:val>
                                            </p:tav>
                                          </p:tavLst>
                                        </p:anim>
                                        <p:anim calcmode="lin" valueType="num">
                                          <p:cBhvr>
                                            <p:cTn id="120" dur="500" fill="hold"/>
                                            <p:tgtEl>
                                              <p:spTgt spid="3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animBg="1"/>
          <p:bldP spid="13" grpId="0" animBg="1"/>
          <p:bldP spid="17" grpId="0"/>
          <p:bldP spid="18" grpId="0"/>
          <p:bldP spid="19" grpId="0"/>
          <p:bldP spid="20" grpId="0"/>
          <p:bldP spid="21" grpId="0"/>
          <p:bldP spid="22" grpId="0"/>
          <p:bldP spid="23" grpId="0" animBg="1"/>
          <p:bldP spid="27" grpId="0"/>
          <p:bldP spid="28" grpId="0"/>
          <p:bldP spid="29" grpId="0" animBg="1"/>
          <p:bldP spid="30" grpId="0" animBg="1"/>
          <p:bldP spid="31" grpId="0" animBg="1"/>
          <p:bldP spid="32" grpId="0" animBg="1"/>
          <p:bldP spid="33" grpId="0" animBg="1"/>
          <p:bldP spid="34"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E1B79E51-591F-49E3-A5EB-47BC27E380FF}"/>
              </a:ext>
            </a:extLst>
          </p:cNvPr>
          <p:cNvGrpSpPr/>
          <p:nvPr/>
        </p:nvGrpSpPr>
        <p:grpSpPr>
          <a:xfrm>
            <a:off x="3577610" y="1393814"/>
            <a:ext cx="532511" cy="578657"/>
            <a:chOff x="3185939" y="1739094"/>
            <a:chExt cx="710200" cy="771543"/>
          </a:xfrm>
        </p:grpSpPr>
        <p:sp>
          <p:nvSpPr>
            <p:cNvPr id="3" name="任意多边形 3">
              <a:extLst>
                <a:ext uri="{FF2B5EF4-FFF2-40B4-BE49-F238E27FC236}">
                  <a16:creationId xmlns:a16="http://schemas.microsoft.com/office/drawing/2014/main" xmlns="" id="{3AC624F4-550D-4E24-81C4-4E5BB4D5181C}"/>
                </a:ext>
              </a:extLst>
            </p:cNvPr>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100" b="1" dirty="0">
                <a:solidFill>
                  <a:schemeClr val="bg1">
                    <a:lumMod val="50000"/>
                  </a:schemeClr>
                </a:solidFill>
                <a:latin typeface="微软雅黑" pitchFamily="34" charset="-122"/>
                <a:ea typeface="微软雅黑" pitchFamily="34" charset="-122"/>
              </a:endParaRPr>
            </a:p>
          </p:txBody>
        </p:sp>
        <p:sp>
          <p:nvSpPr>
            <p:cNvPr id="4" name="椭圆 3">
              <a:extLst>
                <a:ext uri="{FF2B5EF4-FFF2-40B4-BE49-F238E27FC236}">
                  <a16:creationId xmlns:a16="http://schemas.microsoft.com/office/drawing/2014/main" xmlns="" id="{7E2587A1-C42A-4AE9-873D-EF9E560FFFBC}"/>
                </a:ext>
              </a:extLst>
            </p:cNvPr>
            <p:cNvSpPr/>
            <p:nvPr/>
          </p:nvSpPr>
          <p:spPr>
            <a:xfrm>
              <a:off x="3343511" y="1739094"/>
              <a:ext cx="552628" cy="552628"/>
            </a:xfrm>
            <a:prstGeom prst="ellipse">
              <a:avLst/>
            </a:prstGeom>
            <a:solidFill>
              <a:srgbClr val="B4C0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bg1">
                    <a:lumMod val="50000"/>
                  </a:schemeClr>
                </a:solidFill>
                <a:latin typeface="微软雅黑" pitchFamily="34" charset="-122"/>
                <a:ea typeface="微软雅黑" pitchFamily="34" charset="-122"/>
              </a:endParaRPr>
            </a:p>
          </p:txBody>
        </p:sp>
        <p:sp>
          <p:nvSpPr>
            <p:cNvPr id="5" name="椭圆 4">
              <a:extLst>
                <a:ext uri="{FF2B5EF4-FFF2-40B4-BE49-F238E27FC236}">
                  <a16:creationId xmlns:a16="http://schemas.microsoft.com/office/drawing/2014/main" xmlns="" id="{4F877BFE-5364-4530-8AB1-BFBF23025F27}"/>
                </a:ext>
              </a:extLst>
            </p:cNvPr>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bg1">
                    <a:lumMod val="50000"/>
                  </a:schemeClr>
                </a:solidFill>
                <a:latin typeface="微软雅黑" pitchFamily="34" charset="-122"/>
                <a:ea typeface="微软雅黑" pitchFamily="34" charset="-122"/>
              </a:endParaRPr>
            </a:p>
          </p:txBody>
        </p:sp>
        <p:sp>
          <p:nvSpPr>
            <p:cNvPr id="6" name="Rectangle 215">
              <a:extLst>
                <a:ext uri="{FF2B5EF4-FFF2-40B4-BE49-F238E27FC236}">
                  <a16:creationId xmlns:a16="http://schemas.microsoft.com/office/drawing/2014/main" xmlns="" id="{8756923F-59B4-4683-8120-302E8D779250}"/>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100" b="1">
                <a:solidFill>
                  <a:schemeClr val="bg1">
                    <a:lumMod val="50000"/>
                  </a:schemeClr>
                </a:solidFill>
                <a:latin typeface="微软雅黑" pitchFamily="34" charset="-122"/>
                <a:ea typeface="微软雅黑" pitchFamily="34" charset="-122"/>
              </a:endParaRPr>
            </a:p>
          </p:txBody>
        </p:sp>
      </p:grpSp>
      <p:sp>
        <p:nvSpPr>
          <p:cNvPr id="7" name="Oval 21">
            <a:extLst>
              <a:ext uri="{FF2B5EF4-FFF2-40B4-BE49-F238E27FC236}">
                <a16:creationId xmlns:a16="http://schemas.microsoft.com/office/drawing/2014/main" xmlns="" id="{6F2CA788-A289-4293-B9BA-03B64EAB408A}"/>
              </a:ext>
            </a:extLst>
          </p:cNvPr>
          <p:cNvSpPr/>
          <p:nvPr/>
        </p:nvSpPr>
        <p:spPr>
          <a:xfrm>
            <a:off x="2443699" y="1735235"/>
            <a:ext cx="1449083" cy="1449461"/>
          </a:xfrm>
          <a:prstGeom prst="ellipse">
            <a:avLst/>
          </a:prstGeom>
          <a:solidFill>
            <a:srgbClr val="B4C0D2"/>
          </a:solidFill>
          <a:ln w="25400">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100" dirty="0">
              <a:solidFill>
                <a:schemeClr val="bg1">
                  <a:lumMod val="50000"/>
                </a:schemeClr>
              </a:solidFill>
              <a:latin typeface="微软雅黑" pitchFamily="34" charset="-122"/>
              <a:ea typeface="微软雅黑" pitchFamily="34" charset="-122"/>
            </a:endParaRPr>
          </a:p>
        </p:txBody>
      </p:sp>
      <p:sp>
        <p:nvSpPr>
          <p:cNvPr id="8" name="椭圆 7">
            <a:extLst>
              <a:ext uri="{FF2B5EF4-FFF2-40B4-BE49-F238E27FC236}">
                <a16:creationId xmlns:a16="http://schemas.microsoft.com/office/drawing/2014/main" xmlns="" id="{5972E144-0EB3-486C-A494-9B33C7471CED}"/>
              </a:ext>
            </a:extLst>
          </p:cNvPr>
          <p:cNvSpPr/>
          <p:nvPr/>
        </p:nvSpPr>
        <p:spPr>
          <a:xfrm>
            <a:off x="2562347" y="1853502"/>
            <a:ext cx="1211788" cy="1212928"/>
          </a:xfrm>
          <a:prstGeom prst="ellipse">
            <a:avLst/>
          </a:prstGeom>
          <a:blipFill dpi="0" rotWithShape="1">
            <a:blip r:embed="rId2">
              <a:extLst>
                <a:ext uri="{BEBA8EAE-BF5A-486C-A8C5-ECC9F3942E4B}">
                  <a14:imgProps xmlns:a14="http://schemas.microsoft.com/office/drawing/2010/main">
                    <a14:imgLayer r:embed="rId3">
                      <a14:imgEffect>
                        <a14:sharpenSoften amount="-42000"/>
                      </a14:imgEffect>
                      <a14:imgEffect>
                        <a14:brightnessContrast bright="9000"/>
                      </a14:imgEffect>
                    </a14:imgLayer>
                  </a14:imgProps>
                </a:ext>
              </a:extLst>
            </a:blip>
            <a:srcRect/>
            <a:stretch>
              <a:fillRect l="-153819" t="-73544" r="-100359" b="-6909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9" name="标题 11">
            <a:extLst>
              <a:ext uri="{FF2B5EF4-FFF2-40B4-BE49-F238E27FC236}">
                <a16:creationId xmlns:a16="http://schemas.microsoft.com/office/drawing/2014/main" xmlns="" id="{C49F3DE9-C555-46CB-A45A-968BEB3A7A68}"/>
              </a:ext>
            </a:extLst>
          </p:cNvPr>
          <p:cNvSpPr txBox="1">
            <a:spLocks/>
          </p:cNvSpPr>
          <p:nvPr/>
        </p:nvSpPr>
        <p:spPr>
          <a:xfrm>
            <a:off x="3704379" y="1472739"/>
            <a:ext cx="405743" cy="348048"/>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bg1">
                    <a:lumMod val="50000"/>
                  </a:schemeClr>
                </a:solidFill>
                <a:latin typeface="微软雅黑" pitchFamily="34" charset="-122"/>
                <a:ea typeface="微软雅黑" pitchFamily="34" charset="-122"/>
              </a:rPr>
              <a:t>01</a:t>
            </a:r>
            <a:endParaRPr lang="zh-CN" altLang="en-US" sz="1400" b="1" dirty="0">
              <a:solidFill>
                <a:schemeClr val="bg1">
                  <a:lumMod val="50000"/>
                </a:schemeClr>
              </a:solidFill>
              <a:latin typeface="微软雅黑" pitchFamily="34" charset="-122"/>
              <a:ea typeface="微软雅黑" pitchFamily="34" charset="-122"/>
            </a:endParaRPr>
          </a:p>
        </p:txBody>
      </p:sp>
      <p:cxnSp>
        <p:nvCxnSpPr>
          <p:cNvPr id="10" name="直接连接符 9">
            <a:extLst>
              <a:ext uri="{FF2B5EF4-FFF2-40B4-BE49-F238E27FC236}">
                <a16:creationId xmlns:a16="http://schemas.microsoft.com/office/drawing/2014/main" xmlns="" id="{1F194144-86B9-4D66-930A-44B0EA22CE1A}"/>
              </a:ext>
            </a:extLst>
          </p:cNvPr>
          <p:cNvCxnSpPr/>
          <p:nvPr/>
        </p:nvCxnSpPr>
        <p:spPr>
          <a:xfrm>
            <a:off x="2713659" y="3284023"/>
            <a:ext cx="0" cy="1972931"/>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 name="标题 11">
            <a:extLst>
              <a:ext uri="{FF2B5EF4-FFF2-40B4-BE49-F238E27FC236}">
                <a16:creationId xmlns:a16="http://schemas.microsoft.com/office/drawing/2014/main" xmlns="" id="{9F451B80-6572-4EDE-A0C1-B643C79B39E6}"/>
              </a:ext>
            </a:extLst>
          </p:cNvPr>
          <p:cNvSpPr txBox="1">
            <a:spLocks/>
          </p:cNvSpPr>
          <p:nvPr/>
        </p:nvSpPr>
        <p:spPr>
          <a:xfrm>
            <a:off x="2783187" y="3312738"/>
            <a:ext cx="90232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bg1">
                    <a:lumMod val="50000"/>
                  </a:schemeClr>
                </a:solidFill>
                <a:latin typeface="微软雅黑" pitchFamily="34" charset="-122"/>
                <a:ea typeface="微软雅黑" pitchFamily="34" charset="-122"/>
              </a:rPr>
              <a:t>姓名：</a:t>
            </a:r>
          </a:p>
        </p:txBody>
      </p:sp>
      <p:sp>
        <p:nvSpPr>
          <p:cNvPr id="12" name="标题 11">
            <a:extLst>
              <a:ext uri="{FF2B5EF4-FFF2-40B4-BE49-F238E27FC236}">
                <a16:creationId xmlns:a16="http://schemas.microsoft.com/office/drawing/2014/main" xmlns="" id="{BCD0DA52-9552-44B6-BBF4-22D42E5149BE}"/>
              </a:ext>
            </a:extLst>
          </p:cNvPr>
          <p:cNvSpPr txBox="1">
            <a:spLocks/>
          </p:cNvSpPr>
          <p:nvPr/>
        </p:nvSpPr>
        <p:spPr>
          <a:xfrm>
            <a:off x="2767651" y="35287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bg1">
                    <a:lumMod val="50000"/>
                  </a:schemeClr>
                </a:solidFill>
                <a:latin typeface="微软雅黑" panose="020B0503020204020204" pitchFamily="34" charset="-122"/>
                <a:ea typeface="微软雅黑" panose="020B0503020204020204" pitchFamily="34" charset="-122"/>
              </a:rPr>
              <a:t>DUAN OUY</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标题 11">
            <a:extLst>
              <a:ext uri="{FF2B5EF4-FFF2-40B4-BE49-F238E27FC236}">
                <a16:creationId xmlns:a16="http://schemas.microsoft.com/office/drawing/2014/main" xmlns="" id="{8F67B8DA-3E40-4B98-B61C-0312FA00D904}"/>
              </a:ext>
            </a:extLst>
          </p:cNvPr>
          <p:cNvSpPr txBox="1">
            <a:spLocks/>
          </p:cNvSpPr>
          <p:nvPr/>
        </p:nvSpPr>
        <p:spPr>
          <a:xfrm>
            <a:off x="2783187" y="3805638"/>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bg1">
                    <a:lumMod val="50000"/>
                  </a:schemeClr>
                </a:solidFill>
                <a:latin typeface="微软雅黑" pitchFamily="34" charset="-122"/>
                <a:ea typeface="微软雅黑" pitchFamily="34" charset="-122"/>
              </a:rPr>
              <a:t>出生年月：</a:t>
            </a:r>
          </a:p>
        </p:txBody>
      </p:sp>
      <p:sp>
        <p:nvSpPr>
          <p:cNvPr id="14" name="标题 11">
            <a:extLst>
              <a:ext uri="{FF2B5EF4-FFF2-40B4-BE49-F238E27FC236}">
                <a16:creationId xmlns:a16="http://schemas.microsoft.com/office/drawing/2014/main" xmlns="" id="{CB0F4E80-04B4-48F6-A88A-D7D65D4C38FC}"/>
              </a:ext>
            </a:extLst>
          </p:cNvPr>
          <p:cNvSpPr txBox="1">
            <a:spLocks/>
          </p:cNvSpPr>
          <p:nvPr/>
        </p:nvSpPr>
        <p:spPr>
          <a:xfrm>
            <a:off x="2767651" y="40216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bg1">
                    <a:lumMod val="50000"/>
                  </a:schemeClr>
                </a:solidFill>
                <a:latin typeface="微软雅黑" panose="020B0503020204020204" pitchFamily="34" charset="-122"/>
                <a:ea typeface="微软雅黑" panose="020B0503020204020204" pitchFamily="34" charset="-122"/>
              </a:rPr>
              <a:t>1989-10-10</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标题 11">
            <a:extLst>
              <a:ext uri="{FF2B5EF4-FFF2-40B4-BE49-F238E27FC236}">
                <a16:creationId xmlns:a16="http://schemas.microsoft.com/office/drawing/2014/main" xmlns="" id="{28AC8BBE-B429-437C-958D-469AB4DBBFCE}"/>
              </a:ext>
            </a:extLst>
          </p:cNvPr>
          <p:cNvSpPr txBox="1">
            <a:spLocks/>
          </p:cNvSpPr>
          <p:nvPr/>
        </p:nvSpPr>
        <p:spPr>
          <a:xfrm>
            <a:off x="2783187" y="4291692"/>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bg1">
                    <a:lumMod val="50000"/>
                  </a:schemeClr>
                </a:solidFill>
                <a:latin typeface="微软雅黑" pitchFamily="34" charset="-122"/>
                <a:ea typeface="微软雅黑" pitchFamily="34" charset="-122"/>
              </a:rPr>
              <a:t>最高学历：</a:t>
            </a:r>
          </a:p>
        </p:txBody>
      </p:sp>
      <p:sp>
        <p:nvSpPr>
          <p:cNvPr id="16" name="标题 11">
            <a:extLst>
              <a:ext uri="{FF2B5EF4-FFF2-40B4-BE49-F238E27FC236}">
                <a16:creationId xmlns:a16="http://schemas.microsoft.com/office/drawing/2014/main" xmlns="" id="{A22C5D1E-BC9B-416F-A8B9-37E030368A54}"/>
              </a:ext>
            </a:extLst>
          </p:cNvPr>
          <p:cNvSpPr txBox="1">
            <a:spLocks/>
          </p:cNvSpPr>
          <p:nvPr/>
        </p:nvSpPr>
        <p:spPr>
          <a:xfrm>
            <a:off x="2767651" y="4507716"/>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bg1">
                    <a:lumMod val="50000"/>
                  </a:schemeClr>
                </a:solidFill>
                <a:latin typeface="微软雅黑" pitchFamily="34" charset="-122"/>
                <a:ea typeface="微软雅黑" pitchFamily="34" charset="-122"/>
              </a:rPr>
              <a:t>金融博士在读</a:t>
            </a:r>
          </a:p>
        </p:txBody>
      </p:sp>
      <p:sp>
        <p:nvSpPr>
          <p:cNvPr id="17" name="标题 11">
            <a:extLst>
              <a:ext uri="{FF2B5EF4-FFF2-40B4-BE49-F238E27FC236}">
                <a16:creationId xmlns:a16="http://schemas.microsoft.com/office/drawing/2014/main" xmlns="" id="{72A5DB54-0CF3-4531-A257-EE77CBD44E9E}"/>
              </a:ext>
            </a:extLst>
          </p:cNvPr>
          <p:cNvSpPr txBox="1">
            <a:spLocks/>
          </p:cNvSpPr>
          <p:nvPr/>
        </p:nvSpPr>
        <p:spPr>
          <a:xfrm>
            <a:off x="2783187" y="4774323"/>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bg1">
                    <a:lumMod val="50000"/>
                  </a:schemeClr>
                </a:solidFill>
                <a:latin typeface="微软雅黑" pitchFamily="34" charset="-122"/>
                <a:ea typeface="微软雅黑" pitchFamily="34" charset="-122"/>
              </a:rPr>
              <a:t>现任职位：</a:t>
            </a:r>
          </a:p>
        </p:txBody>
      </p:sp>
      <p:sp>
        <p:nvSpPr>
          <p:cNvPr id="18" name="标题 11">
            <a:extLst>
              <a:ext uri="{FF2B5EF4-FFF2-40B4-BE49-F238E27FC236}">
                <a16:creationId xmlns:a16="http://schemas.microsoft.com/office/drawing/2014/main" xmlns="" id="{B43DD079-488E-4444-BDF6-43D5B7A3C3AF}"/>
              </a:ext>
            </a:extLst>
          </p:cNvPr>
          <p:cNvSpPr txBox="1">
            <a:spLocks/>
          </p:cNvSpPr>
          <p:nvPr/>
        </p:nvSpPr>
        <p:spPr>
          <a:xfrm>
            <a:off x="2767651" y="4990347"/>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bg1">
                    <a:lumMod val="50000"/>
                  </a:schemeClr>
                </a:solidFill>
                <a:latin typeface="微软雅黑" pitchFamily="34" charset="-122"/>
                <a:ea typeface="微软雅黑" pitchFamily="34" charset="-122"/>
              </a:rPr>
              <a:t>销售部拓展经理</a:t>
            </a:r>
          </a:p>
        </p:txBody>
      </p:sp>
      <p:grpSp>
        <p:nvGrpSpPr>
          <p:cNvPr id="19" name="组合 18">
            <a:extLst>
              <a:ext uri="{FF2B5EF4-FFF2-40B4-BE49-F238E27FC236}">
                <a16:creationId xmlns:a16="http://schemas.microsoft.com/office/drawing/2014/main" xmlns="" id="{479761A8-28E5-46D0-9448-F0922EA6386A}"/>
              </a:ext>
            </a:extLst>
          </p:cNvPr>
          <p:cNvGrpSpPr/>
          <p:nvPr/>
        </p:nvGrpSpPr>
        <p:grpSpPr>
          <a:xfrm>
            <a:off x="5344689" y="1393814"/>
            <a:ext cx="532511" cy="578657"/>
            <a:chOff x="3185939" y="1739094"/>
            <a:chExt cx="710200" cy="771543"/>
          </a:xfrm>
        </p:grpSpPr>
        <p:sp>
          <p:nvSpPr>
            <p:cNvPr id="20" name="任意多边形 21">
              <a:extLst>
                <a:ext uri="{FF2B5EF4-FFF2-40B4-BE49-F238E27FC236}">
                  <a16:creationId xmlns:a16="http://schemas.microsoft.com/office/drawing/2014/main" xmlns="" id="{7EF3B86F-8CD4-4A6D-BF03-F19EBF3B9986}"/>
                </a:ext>
              </a:extLst>
            </p:cNvPr>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100" b="1" dirty="0">
                <a:solidFill>
                  <a:schemeClr val="bg1">
                    <a:lumMod val="50000"/>
                  </a:schemeClr>
                </a:solidFill>
                <a:latin typeface="微软雅黑" pitchFamily="34" charset="-122"/>
                <a:ea typeface="微软雅黑" pitchFamily="34" charset="-122"/>
              </a:endParaRPr>
            </a:p>
          </p:txBody>
        </p:sp>
        <p:sp>
          <p:nvSpPr>
            <p:cNvPr id="21" name="椭圆 20">
              <a:extLst>
                <a:ext uri="{FF2B5EF4-FFF2-40B4-BE49-F238E27FC236}">
                  <a16:creationId xmlns:a16="http://schemas.microsoft.com/office/drawing/2014/main" xmlns="" id="{3E5CE783-3CC5-404C-9ADA-D13D12320243}"/>
                </a:ext>
              </a:extLst>
            </p:cNvPr>
            <p:cNvSpPr/>
            <p:nvPr/>
          </p:nvSpPr>
          <p:spPr>
            <a:xfrm>
              <a:off x="3343511" y="1739094"/>
              <a:ext cx="552628" cy="552628"/>
            </a:xfrm>
            <a:prstGeom prst="ellipse">
              <a:avLst/>
            </a:prstGeom>
            <a:solidFill>
              <a:srgbClr val="F4D0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bg1">
                    <a:lumMod val="50000"/>
                  </a:schemeClr>
                </a:solidFill>
                <a:latin typeface="微软雅黑" pitchFamily="34" charset="-122"/>
                <a:ea typeface="微软雅黑" pitchFamily="34" charset="-122"/>
              </a:endParaRPr>
            </a:p>
          </p:txBody>
        </p:sp>
        <p:sp>
          <p:nvSpPr>
            <p:cNvPr id="22" name="椭圆 21">
              <a:extLst>
                <a:ext uri="{FF2B5EF4-FFF2-40B4-BE49-F238E27FC236}">
                  <a16:creationId xmlns:a16="http://schemas.microsoft.com/office/drawing/2014/main" xmlns="" id="{468A726E-4184-404B-BFA2-1A23ED05F2B9}"/>
                </a:ext>
              </a:extLst>
            </p:cNvPr>
            <p:cNvSpPr/>
            <p:nvPr/>
          </p:nvSpPr>
          <p:spPr>
            <a:xfrm>
              <a:off x="3393791"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bg1">
                    <a:lumMod val="50000"/>
                  </a:schemeClr>
                </a:solidFill>
                <a:latin typeface="微软雅黑" pitchFamily="34" charset="-122"/>
                <a:ea typeface="微软雅黑" pitchFamily="34" charset="-122"/>
              </a:endParaRPr>
            </a:p>
          </p:txBody>
        </p:sp>
        <p:sp>
          <p:nvSpPr>
            <p:cNvPr id="23" name="Rectangle 215">
              <a:extLst>
                <a:ext uri="{FF2B5EF4-FFF2-40B4-BE49-F238E27FC236}">
                  <a16:creationId xmlns:a16="http://schemas.microsoft.com/office/drawing/2014/main" xmlns="" id="{B41232C6-AECA-4CEA-A85D-AAEF4A224B64}"/>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100" b="1">
                <a:solidFill>
                  <a:schemeClr val="bg1">
                    <a:lumMod val="50000"/>
                  </a:schemeClr>
                </a:solidFill>
                <a:latin typeface="微软雅黑" pitchFamily="34" charset="-122"/>
                <a:ea typeface="微软雅黑" pitchFamily="34" charset="-122"/>
              </a:endParaRPr>
            </a:p>
          </p:txBody>
        </p:sp>
      </p:grpSp>
      <p:sp>
        <p:nvSpPr>
          <p:cNvPr id="24" name="Oval 21">
            <a:extLst>
              <a:ext uri="{FF2B5EF4-FFF2-40B4-BE49-F238E27FC236}">
                <a16:creationId xmlns:a16="http://schemas.microsoft.com/office/drawing/2014/main" xmlns="" id="{8FF0EF42-EFA5-43D7-A319-7017D116E7E9}"/>
              </a:ext>
            </a:extLst>
          </p:cNvPr>
          <p:cNvSpPr/>
          <p:nvPr/>
        </p:nvSpPr>
        <p:spPr>
          <a:xfrm>
            <a:off x="4210778" y="1735235"/>
            <a:ext cx="1449083" cy="1449461"/>
          </a:xfrm>
          <a:prstGeom prst="ellipse">
            <a:avLst/>
          </a:prstGeom>
          <a:solidFill>
            <a:srgbClr val="F4D09B"/>
          </a:solidFill>
          <a:ln w="25400">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100" dirty="0">
              <a:solidFill>
                <a:schemeClr val="bg1">
                  <a:lumMod val="50000"/>
                </a:schemeClr>
              </a:solidFill>
              <a:latin typeface="微软雅黑" pitchFamily="34" charset="-122"/>
              <a:ea typeface="微软雅黑" pitchFamily="34" charset="-122"/>
            </a:endParaRPr>
          </a:p>
        </p:txBody>
      </p:sp>
      <p:sp>
        <p:nvSpPr>
          <p:cNvPr id="25" name="椭圆 24">
            <a:extLst>
              <a:ext uri="{FF2B5EF4-FFF2-40B4-BE49-F238E27FC236}">
                <a16:creationId xmlns:a16="http://schemas.microsoft.com/office/drawing/2014/main" xmlns="" id="{FED0FC83-82E9-49C4-8046-DDF7A1925FB3}"/>
              </a:ext>
            </a:extLst>
          </p:cNvPr>
          <p:cNvSpPr/>
          <p:nvPr/>
        </p:nvSpPr>
        <p:spPr>
          <a:xfrm>
            <a:off x="4329425" y="1853502"/>
            <a:ext cx="1211788" cy="1212928"/>
          </a:xfrm>
          <a:prstGeom prst="ellipse">
            <a:avLst/>
          </a:prstGeom>
          <a:blipFill dpi="0" rotWithShape="1">
            <a:blip r:embed="rId4"/>
            <a:srcRect/>
            <a:stretch>
              <a:fillRect l="-193915" t="-5650" r="-11257" b="-16147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6" name="标题 11">
            <a:extLst>
              <a:ext uri="{FF2B5EF4-FFF2-40B4-BE49-F238E27FC236}">
                <a16:creationId xmlns:a16="http://schemas.microsoft.com/office/drawing/2014/main" xmlns="" id="{D521D353-BC6A-48C8-8649-F1C1A63C4D60}"/>
              </a:ext>
            </a:extLst>
          </p:cNvPr>
          <p:cNvSpPr txBox="1">
            <a:spLocks/>
          </p:cNvSpPr>
          <p:nvPr/>
        </p:nvSpPr>
        <p:spPr>
          <a:xfrm>
            <a:off x="5471458" y="1472739"/>
            <a:ext cx="405743" cy="348048"/>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bg1">
                    <a:lumMod val="50000"/>
                  </a:schemeClr>
                </a:solidFill>
                <a:latin typeface="微软雅黑" pitchFamily="34" charset="-122"/>
                <a:ea typeface="微软雅黑" pitchFamily="34" charset="-122"/>
              </a:rPr>
              <a:t>02</a:t>
            </a:r>
            <a:endParaRPr lang="zh-CN" altLang="en-US" sz="1400" b="1" dirty="0">
              <a:solidFill>
                <a:schemeClr val="bg1">
                  <a:lumMod val="50000"/>
                </a:schemeClr>
              </a:solidFill>
              <a:latin typeface="微软雅黑" pitchFamily="34" charset="-122"/>
              <a:ea typeface="微软雅黑" pitchFamily="34" charset="-122"/>
            </a:endParaRPr>
          </a:p>
        </p:txBody>
      </p:sp>
      <p:cxnSp>
        <p:nvCxnSpPr>
          <p:cNvPr id="27" name="直接连接符 26">
            <a:extLst>
              <a:ext uri="{FF2B5EF4-FFF2-40B4-BE49-F238E27FC236}">
                <a16:creationId xmlns:a16="http://schemas.microsoft.com/office/drawing/2014/main" xmlns="" id="{C481D068-3F28-4C93-A174-1A04A881F510}"/>
              </a:ext>
            </a:extLst>
          </p:cNvPr>
          <p:cNvCxnSpPr/>
          <p:nvPr/>
        </p:nvCxnSpPr>
        <p:spPr>
          <a:xfrm>
            <a:off x="4488065" y="3284023"/>
            <a:ext cx="0" cy="1972931"/>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 name="标题 11">
            <a:extLst>
              <a:ext uri="{FF2B5EF4-FFF2-40B4-BE49-F238E27FC236}">
                <a16:creationId xmlns:a16="http://schemas.microsoft.com/office/drawing/2014/main" xmlns="" id="{5DA095C8-976E-492F-9F86-20AC5ED6997C}"/>
              </a:ext>
            </a:extLst>
          </p:cNvPr>
          <p:cNvSpPr txBox="1">
            <a:spLocks/>
          </p:cNvSpPr>
          <p:nvPr/>
        </p:nvSpPr>
        <p:spPr>
          <a:xfrm>
            <a:off x="4557593" y="3312738"/>
            <a:ext cx="90232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bg1">
                    <a:lumMod val="50000"/>
                  </a:schemeClr>
                </a:solidFill>
                <a:latin typeface="微软雅黑" pitchFamily="34" charset="-122"/>
                <a:ea typeface="微软雅黑" pitchFamily="34" charset="-122"/>
              </a:rPr>
              <a:t>姓名：</a:t>
            </a:r>
          </a:p>
        </p:txBody>
      </p:sp>
      <p:sp>
        <p:nvSpPr>
          <p:cNvPr id="29" name="标题 11">
            <a:extLst>
              <a:ext uri="{FF2B5EF4-FFF2-40B4-BE49-F238E27FC236}">
                <a16:creationId xmlns:a16="http://schemas.microsoft.com/office/drawing/2014/main" xmlns="" id="{71D8C957-E2AE-484D-8AC1-41CDBBD70E9A}"/>
              </a:ext>
            </a:extLst>
          </p:cNvPr>
          <p:cNvSpPr txBox="1">
            <a:spLocks/>
          </p:cNvSpPr>
          <p:nvPr/>
        </p:nvSpPr>
        <p:spPr>
          <a:xfrm>
            <a:off x="4542057" y="35287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bg1">
                    <a:lumMod val="50000"/>
                  </a:schemeClr>
                </a:solidFill>
                <a:latin typeface="微软雅黑" panose="020B0503020204020204" pitchFamily="34" charset="-122"/>
                <a:ea typeface="微软雅黑" panose="020B0503020204020204" pitchFamily="34" charset="-122"/>
              </a:rPr>
              <a:t>LUSY DANY</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标题 11">
            <a:extLst>
              <a:ext uri="{FF2B5EF4-FFF2-40B4-BE49-F238E27FC236}">
                <a16:creationId xmlns:a16="http://schemas.microsoft.com/office/drawing/2014/main" xmlns="" id="{E655AAF0-DD82-47E0-8DC1-2967D63FDA66}"/>
              </a:ext>
            </a:extLst>
          </p:cNvPr>
          <p:cNvSpPr txBox="1">
            <a:spLocks/>
          </p:cNvSpPr>
          <p:nvPr/>
        </p:nvSpPr>
        <p:spPr>
          <a:xfrm>
            <a:off x="4557593" y="3805638"/>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bg1">
                    <a:lumMod val="50000"/>
                  </a:schemeClr>
                </a:solidFill>
                <a:latin typeface="微软雅黑" pitchFamily="34" charset="-122"/>
                <a:ea typeface="微软雅黑" pitchFamily="34" charset="-122"/>
              </a:rPr>
              <a:t>出生年月：</a:t>
            </a:r>
          </a:p>
        </p:txBody>
      </p:sp>
      <p:sp>
        <p:nvSpPr>
          <p:cNvPr id="31" name="标题 11">
            <a:extLst>
              <a:ext uri="{FF2B5EF4-FFF2-40B4-BE49-F238E27FC236}">
                <a16:creationId xmlns:a16="http://schemas.microsoft.com/office/drawing/2014/main" xmlns="" id="{E84FB030-D152-4109-881B-A2515A8441E8}"/>
              </a:ext>
            </a:extLst>
          </p:cNvPr>
          <p:cNvSpPr txBox="1">
            <a:spLocks/>
          </p:cNvSpPr>
          <p:nvPr/>
        </p:nvSpPr>
        <p:spPr>
          <a:xfrm>
            <a:off x="4542057" y="40216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bg1">
                    <a:lumMod val="50000"/>
                  </a:schemeClr>
                </a:solidFill>
                <a:latin typeface="微软雅黑" panose="020B0503020204020204" pitchFamily="34" charset="-122"/>
                <a:ea typeface="微软雅黑" panose="020B0503020204020204" pitchFamily="34" charset="-122"/>
              </a:rPr>
              <a:t>1979-11-15</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标题 11">
            <a:extLst>
              <a:ext uri="{FF2B5EF4-FFF2-40B4-BE49-F238E27FC236}">
                <a16:creationId xmlns:a16="http://schemas.microsoft.com/office/drawing/2014/main" xmlns="" id="{9CF2F29F-7222-40F2-9709-FD2903C8DCA3}"/>
              </a:ext>
            </a:extLst>
          </p:cNvPr>
          <p:cNvSpPr txBox="1">
            <a:spLocks/>
          </p:cNvSpPr>
          <p:nvPr/>
        </p:nvSpPr>
        <p:spPr>
          <a:xfrm>
            <a:off x="4557593" y="4291692"/>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bg1">
                    <a:lumMod val="50000"/>
                  </a:schemeClr>
                </a:solidFill>
                <a:latin typeface="微软雅黑" pitchFamily="34" charset="-122"/>
                <a:ea typeface="微软雅黑" pitchFamily="34" charset="-122"/>
              </a:rPr>
              <a:t>最高学历：</a:t>
            </a:r>
          </a:p>
        </p:txBody>
      </p:sp>
      <p:sp>
        <p:nvSpPr>
          <p:cNvPr id="33" name="标题 11">
            <a:extLst>
              <a:ext uri="{FF2B5EF4-FFF2-40B4-BE49-F238E27FC236}">
                <a16:creationId xmlns:a16="http://schemas.microsoft.com/office/drawing/2014/main" xmlns="" id="{8C14C975-614E-4047-B5D9-DCE151BFB0DD}"/>
              </a:ext>
            </a:extLst>
          </p:cNvPr>
          <p:cNvSpPr txBox="1">
            <a:spLocks/>
          </p:cNvSpPr>
          <p:nvPr/>
        </p:nvSpPr>
        <p:spPr>
          <a:xfrm>
            <a:off x="4542057" y="4507716"/>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bg1">
                    <a:lumMod val="50000"/>
                  </a:schemeClr>
                </a:solidFill>
                <a:latin typeface="微软雅黑" pitchFamily="34" charset="-122"/>
                <a:ea typeface="微软雅黑" pitchFamily="34" charset="-122"/>
              </a:rPr>
              <a:t>剑桥管理硕士</a:t>
            </a:r>
          </a:p>
        </p:txBody>
      </p:sp>
      <p:sp>
        <p:nvSpPr>
          <p:cNvPr id="34" name="标题 11">
            <a:extLst>
              <a:ext uri="{FF2B5EF4-FFF2-40B4-BE49-F238E27FC236}">
                <a16:creationId xmlns:a16="http://schemas.microsoft.com/office/drawing/2014/main" xmlns="" id="{AFD0FC96-FD4A-4932-A1A3-13675ABA9572}"/>
              </a:ext>
            </a:extLst>
          </p:cNvPr>
          <p:cNvSpPr txBox="1">
            <a:spLocks/>
          </p:cNvSpPr>
          <p:nvPr/>
        </p:nvSpPr>
        <p:spPr>
          <a:xfrm>
            <a:off x="4557593" y="4774323"/>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bg1">
                    <a:lumMod val="50000"/>
                  </a:schemeClr>
                </a:solidFill>
                <a:latin typeface="微软雅黑" pitchFamily="34" charset="-122"/>
                <a:ea typeface="微软雅黑" pitchFamily="34" charset="-122"/>
              </a:rPr>
              <a:t>现任职位：</a:t>
            </a:r>
          </a:p>
        </p:txBody>
      </p:sp>
      <p:sp>
        <p:nvSpPr>
          <p:cNvPr id="35" name="标题 11">
            <a:extLst>
              <a:ext uri="{FF2B5EF4-FFF2-40B4-BE49-F238E27FC236}">
                <a16:creationId xmlns:a16="http://schemas.microsoft.com/office/drawing/2014/main" xmlns="" id="{E86ABC93-8D3D-4E12-99EF-A6A0BA1FF356}"/>
              </a:ext>
            </a:extLst>
          </p:cNvPr>
          <p:cNvSpPr txBox="1">
            <a:spLocks/>
          </p:cNvSpPr>
          <p:nvPr/>
        </p:nvSpPr>
        <p:spPr>
          <a:xfrm>
            <a:off x="4542057" y="4990347"/>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bg1">
                    <a:lumMod val="50000"/>
                  </a:schemeClr>
                </a:solidFill>
                <a:latin typeface="微软雅黑" pitchFamily="34" charset="-122"/>
                <a:ea typeface="微软雅黑" pitchFamily="34" charset="-122"/>
              </a:rPr>
              <a:t>销售部部门经理</a:t>
            </a:r>
          </a:p>
        </p:txBody>
      </p:sp>
      <p:grpSp>
        <p:nvGrpSpPr>
          <p:cNvPr id="36" name="组合 35">
            <a:extLst>
              <a:ext uri="{FF2B5EF4-FFF2-40B4-BE49-F238E27FC236}">
                <a16:creationId xmlns:a16="http://schemas.microsoft.com/office/drawing/2014/main" xmlns="" id="{D29AFD45-3665-4811-ADB9-3ECD6A44A8BB}"/>
              </a:ext>
            </a:extLst>
          </p:cNvPr>
          <p:cNvGrpSpPr/>
          <p:nvPr/>
        </p:nvGrpSpPr>
        <p:grpSpPr>
          <a:xfrm>
            <a:off x="7111767" y="1393814"/>
            <a:ext cx="532511" cy="578657"/>
            <a:chOff x="3185939" y="1739094"/>
            <a:chExt cx="710200" cy="771543"/>
          </a:xfrm>
        </p:grpSpPr>
        <p:sp>
          <p:nvSpPr>
            <p:cNvPr id="37" name="任意多边形 38">
              <a:extLst>
                <a:ext uri="{FF2B5EF4-FFF2-40B4-BE49-F238E27FC236}">
                  <a16:creationId xmlns:a16="http://schemas.microsoft.com/office/drawing/2014/main" xmlns="" id="{23035518-8D19-48B5-A4D1-307AFA8EF7AD}"/>
                </a:ext>
              </a:extLst>
            </p:cNvPr>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100" b="1" dirty="0">
                <a:solidFill>
                  <a:schemeClr val="bg1">
                    <a:lumMod val="50000"/>
                  </a:schemeClr>
                </a:solidFill>
                <a:latin typeface="微软雅黑" pitchFamily="34" charset="-122"/>
                <a:ea typeface="微软雅黑" pitchFamily="34" charset="-122"/>
              </a:endParaRPr>
            </a:p>
          </p:txBody>
        </p:sp>
        <p:sp>
          <p:nvSpPr>
            <p:cNvPr id="38" name="椭圆 37">
              <a:extLst>
                <a:ext uri="{FF2B5EF4-FFF2-40B4-BE49-F238E27FC236}">
                  <a16:creationId xmlns:a16="http://schemas.microsoft.com/office/drawing/2014/main" xmlns="" id="{7201EA16-ADC1-41CB-BBF2-CE7CDDABF389}"/>
                </a:ext>
              </a:extLst>
            </p:cNvPr>
            <p:cNvSpPr/>
            <p:nvPr/>
          </p:nvSpPr>
          <p:spPr>
            <a:xfrm>
              <a:off x="3343511" y="1739094"/>
              <a:ext cx="552628" cy="552628"/>
            </a:xfrm>
            <a:prstGeom prst="ellipse">
              <a:avLst/>
            </a:prstGeom>
            <a:solidFill>
              <a:srgbClr val="B4C0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bg1">
                    <a:lumMod val="50000"/>
                  </a:schemeClr>
                </a:solidFill>
                <a:latin typeface="微软雅黑" pitchFamily="34" charset="-122"/>
                <a:ea typeface="微软雅黑" pitchFamily="34" charset="-122"/>
              </a:endParaRPr>
            </a:p>
          </p:txBody>
        </p:sp>
        <p:sp>
          <p:nvSpPr>
            <p:cNvPr id="39" name="椭圆 38">
              <a:extLst>
                <a:ext uri="{FF2B5EF4-FFF2-40B4-BE49-F238E27FC236}">
                  <a16:creationId xmlns:a16="http://schemas.microsoft.com/office/drawing/2014/main" xmlns="" id="{5E10E383-F82C-4B09-85C0-FEE90282DF0B}"/>
                </a:ext>
              </a:extLst>
            </p:cNvPr>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bg1">
                    <a:lumMod val="50000"/>
                  </a:schemeClr>
                </a:solidFill>
                <a:latin typeface="微软雅黑" pitchFamily="34" charset="-122"/>
                <a:ea typeface="微软雅黑" pitchFamily="34" charset="-122"/>
              </a:endParaRPr>
            </a:p>
          </p:txBody>
        </p:sp>
        <p:sp>
          <p:nvSpPr>
            <p:cNvPr id="40" name="Rectangle 215">
              <a:extLst>
                <a:ext uri="{FF2B5EF4-FFF2-40B4-BE49-F238E27FC236}">
                  <a16:creationId xmlns:a16="http://schemas.microsoft.com/office/drawing/2014/main" xmlns="" id="{89913850-68AB-49F3-8B81-2ED3803BB292}"/>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100" b="1">
                <a:solidFill>
                  <a:schemeClr val="bg1">
                    <a:lumMod val="50000"/>
                  </a:schemeClr>
                </a:solidFill>
                <a:latin typeface="微软雅黑" pitchFamily="34" charset="-122"/>
                <a:ea typeface="微软雅黑" pitchFamily="34" charset="-122"/>
              </a:endParaRPr>
            </a:p>
          </p:txBody>
        </p:sp>
      </p:grpSp>
      <p:sp>
        <p:nvSpPr>
          <p:cNvPr id="41" name="Oval 21">
            <a:extLst>
              <a:ext uri="{FF2B5EF4-FFF2-40B4-BE49-F238E27FC236}">
                <a16:creationId xmlns:a16="http://schemas.microsoft.com/office/drawing/2014/main" xmlns="" id="{AB571C3B-D339-403C-A6D6-7F3A141CFDC6}"/>
              </a:ext>
            </a:extLst>
          </p:cNvPr>
          <p:cNvSpPr/>
          <p:nvPr/>
        </p:nvSpPr>
        <p:spPr>
          <a:xfrm>
            <a:off x="5977856" y="1735235"/>
            <a:ext cx="1449083" cy="1449461"/>
          </a:xfrm>
          <a:prstGeom prst="ellipse">
            <a:avLst/>
          </a:prstGeom>
          <a:solidFill>
            <a:srgbClr val="B4C0D2"/>
          </a:solidFill>
          <a:ln w="25400">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100" dirty="0">
              <a:solidFill>
                <a:schemeClr val="bg1">
                  <a:lumMod val="50000"/>
                </a:schemeClr>
              </a:solidFill>
              <a:latin typeface="微软雅黑" pitchFamily="34" charset="-122"/>
              <a:ea typeface="微软雅黑" pitchFamily="34" charset="-122"/>
            </a:endParaRPr>
          </a:p>
        </p:txBody>
      </p:sp>
      <p:sp>
        <p:nvSpPr>
          <p:cNvPr id="42" name="椭圆 41">
            <a:extLst>
              <a:ext uri="{FF2B5EF4-FFF2-40B4-BE49-F238E27FC236}">
                <a16:creationId xmlns:a16="http://schemas.microsoft.com/office/drawing/2014/main" xmlns="" id="{175B8226-2FF3-4C39-8009-A73C7F596EC8}"/>
              </a:ext>
            </a:extLst>
          </p:cNvPr>
          <p:cNvSpPr/>
          <p:nvPr/>
        </p:nvSpPr>
        <p:spPr>
          <a:xfrm>
            <a:off x="6096504" y="1853502"/>
            <a:ext cx="1211788" cy="1212928"/>
          </a:xfrm>
          <a:prstGeom prst="ellipse">
            <a:avLst/>
          </a:prstGeom>
          <a:blipFill dpi="0" rotWithShape="1">
            <a:blip r:embed="rId5"/>
            <a:srcRect/>
            <a:stretch>
              <a:fillRect l="-1175" t="-4762" r="-169083" b="-116071"/>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43" name="标题 11">
            <a:extLst>
              <a:ext uri="{FF2B5EF4-FFF2-40B4-BE49-F238E27FC236}">
                <a16:creationId xmlns:a16="http://schemas.microsoft.com/office/drawing/2014/main" xmlns="" id="{07DFCCFC-EE6D-416C-A2C4-6347040C7645}"/>
              </a:ext>
            </a:extLst>
          </p:cNvPr>
          <p:cNvSpPr txBox="1">
            <a:spLocks/>
          </p:cNvSpPr>
          <p:nvPr/>
        </p:nvSpPr>
        <p:spPr>
          <a:xfrm>
            <a:off x="7238536" y="1472739"/>
            <a:ext cx="405743" cy="348048"/>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bg1">
                    <a:lumMod val="50000"/>
                  </a:schemeClr>
                </a:solidFill>
                <a:latin typeface="微软雅黑" pitchFamily="34" charset="-122"/>
                <a:ea typeface="微软雅黑" pitchFamily="34" charset="-122"/>
              </a:rPr>
              <a:t>03</a:t>
            </a:r>
            <a:endParaRPr lang="zh-CN" altLang="en-US" sz="1400" b="1" dirty="0">
              <a:solidFill>
                <a:schemeClr val="bg1">
                  <a:lumMod val="50000"/>
                </a:schemeClr>
              </a:solidFill>
              <a:latin typeface="微软雅黑" pitchFamily="34" charset="-122"/>
              <a:ea typeface="微软雅黑" pitchFamily="34" charset="-122"/>
            </a:endParaRPr>
          </a:p>
        </p:txBody>
      </p:sp>
      <p:cxnSp>
        <p:nvCxnSpPr>
          <p:cNvPr id="44" name="直接连接符 43">
            <a:extLst>
              <a:ext uri="{FF2B5EF4-FFF2-40B4-BE49-F238E27FC236}">
                <a16:creationId xmlns:a16="http://schemas.microsoft.com/office/drawing/2014/main" xmlns="" id="{C8C8D14E-43F9-4800-9ADE-BED9984212C9}"/>
              </a:ext>
            </a:extLst>
          </p:cNvPr>
          <p:cNvCxnSpPr/>
          <p:nvPr/>
        </p:nvCxnSpPr>
        <p:spPr>
          <a:xfrm>
            <a:off x="6255144" y="3284023"/>
            <a:ext cx="0" cy="1972931"/>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标题 11">
            <a:extLst>
              <a:ext uri="{FF2B5EF4-FFF2-40B4-BE49-F238E27FC236}">
                <a16:creationId xmlns:a16="http://schemas.microsoft.com/office/drawing/2014/main" xmlns="" id="{6A898C2A-C253-4260-B038-9FEECFFC538D}"/>
              </a:ext>
            </a:extLst>
          </p:cNvPr>
          <p:cNvSpPr txBox="1">
            <a:spLocks/>
          </p:cNvSpPr>
          <p:nvPr/>
        </p:nvSpPr>
        <p:spPr>
          <a:xfrm>
            <a:off x="6324671" y="3312738"/>
            <a:ext cx="90232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bg1">
                    <a:lumMod val="50000"/>
                  </a:schemeClr>
                </a:solidFill>
                <a:latin typeface="微软雅黑" pitchFamily="34" charset="-122"/>
                <a:ea typeface="微软雅黑" pitchFamily="34" charset="-122"/>
              </a:rPr>
              <a:t>姓名：</a:t>
            </a:r>
          </a:p>
        </p:txBody>
      </p:sp>
      <p:sp>
        <p:nvSpPr>
          <p:cNvPr id="46" name="标题 11">
            <a:extLst>
              <a:ext uri="{FF2B5EF4-FFF2-40B4-BE49-F238E27FC236}">
                <a16:creationId xmlns:a16="http://schemas.microsoft.com/office/drawing/2014/main" xmlns="" id="{617F6CDA-0F3B-437E-9294-03F09DDD8AE1}"/>
              </a:ext>
            </a:extLst>
          </p:cNvPr>
          <p:cNvSpPr txBox="1">
            <a:spLocks/>
          </p:cNvSpPr>
          <p:nvPr/>
        </p:nvSpPr>
        <p:spPr>
          <a:xfrm>
            <a:off x="6309135" y="35287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bg1">
                    <a:lumMod val="50000"/>
                  </a:schemeClr>
                </a:solidFill>
                <a:latin typeface="微软雅黑" panose="020B0503020204020204" pitchFamily="34" charset="-122"/>
                <a:ea typeface="微软雅黑" panose="020B0503020204020204" pitchFamily="34" charset="-122"/>
              </a:rPr>
              <a:t>DAB PUY</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标题 11">
            <a:extLst>
              <a:ext uri="{FF2B5EF4-FFF2-40B4-BE49-F238E27FC236}">
                <a16:creationId xmlns:a16="http://schemas.microsoft.com/office/drawing/2014/main" xmlns="" id="{23D1D7DC-F7E9-4EC1-8573-B5F3FA36C54B}"/>
              </a:ext>
            </a:extLst>
          </p:cNvPr>
          <p:cNvSpPr txBox="1">
            <a:spLocks/>
          </p:cNvSpPr>
          <p:nvPr/>
        </p:nvSpPr>
        <p:spPr>
          <a:xfrm>
            <a:off x="6324671" y="3805638"/>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bg1">
                    <a:lumMod val="50000"/>
                  </a:schemeClr>
                </a:solidFill>
                <a:latin typeface="微软雅黑" pitchFamily="34" charset="-122"/>
                <a:ea typeface="微软雅黑" pitchFamily="34" charset="-122"/>
              </a:rPr>
              <a:t>出生年月：</a:t>
            </a:r>
          </a:p>
        </p:txBody>
      </p:sp>
      <p:sp>
        <p:nvSpPr>
          <p:cNvPr id="48" name="标题 11">
            <a:extLst>
              <a:ext uri="{FF2B5EF4-FFF2-40B4-BE49-F238E27FC236}">
                <a16:creationId xmlns:a16="http://schemas.microsoft.com/office/drawing/2014/main" xmlns="" id="{5910E81F-FB3B-421E-9B68-CF4236C1E7B2}"/>
              </a:ext>
            </a:extLst>
          </p:cNvPr>
          <p:cNvSpPr txBox="1">
            <a:spLocks/>
          </p:cNvSpPr>
          <p:nvPr/>
        </p:nvSpPr>
        <p:spPr>
          <a:xfrm>
            <a:off x="6309135" y="40216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bg1">
                    <a:lumMod val="50000"/>
                  </a:schemeClr>
                </a:solidFill>
                <a:latin typeface="微软雅黑" panose="020B0503020204020204" pitchFamily="34" charset="-122"/>
                <a:ea typeface="微软雅黑" panose="020B0503020204020204" pitchFamily="34" charset="-122"/>
              </a:rPr>
              <a:t>1982-09-30</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标题 11">
            <a:extLst>
              <a:ext uri="{FF2B5EF4-FFF2-40B4-BE49-F238E27FC236}">
                <a16:creationId xmlns:a16="http://schemas.microsoft.com/office/drawing/2014/main" xmlns="" id="{C5E06975-E1AB-4476-9293-8556334574B0}"/>
              </a:ext>
            </a:extLst>
          </p:cNvPr>
          <p:cNvSpPr txBox="1">
            <a:spLocks/>
          </p:cNvSpPr>
          <p:nvPr/>
        </p:nvSpPr>
        <p:spPr>
          <a:xfrm>
            <a:off x="6324671" y="4291692"/>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bg1">
                    <a:lumMod val="50000"/>
                  </a:schemeClr>
                </a:solidFill>
                <a:latin typeface="微软雅黑" pitchFamily="34" charset="-122"/>
                <a:ea typeface="微软雅黑" pitchFamily="34" charset="-122"/>
              </a:rPr>
              <a:t>最高学历：</a:t>
            </a:r>
          </a:p>
        </p:txBody>
      </p:sp>
      <p:sp>
        <p:nvSpPr>
          <p:cNvPr id="50" name="标题 11">
            <a:extLst>
              <a:ext uri="{FF2B5EF4-FFF2-40B4-BE49-F238E27FC236}">
                <a16:creationId xmlns:a16="http://schemas.microsoft.com/office/drawing/2014/main" xmlns="" id="{D7DA87DE-0A80-46F9-9449-29A7448340E1}"/>
              </a:ext>
            </a:extLst>
          </p:cNvPr>
          <p:cNvSpPr txBox="1">
            <a:spLocks/>
          </p:cNvSpPr>
          <p:nvPr/>
        </p:nvSpPr>
        <p:spPr>
          <a:xfrm>
            <a:off x="6309135" y="4507716"/>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bg1">
                    <a:lumMod val="50000"/>
                  </a:schemeClr>
                </a:solidFill>
                <a:latin typeface="微软雅黑" pitchFamily="34" charset="-122"/>
                <a:ea typeface="微软雅黑" pitchFamily="34" charset="-122"/>
              </a:rPr>
              <a:t>哈佛金融博士</a:t>
            </a:r>
          </a:p>
        </p:txBody>
      </p:sp>
      <p:sp>
        <p:nvSpPr>
          <p:cNvPr id="51" name="标题 11">
            <a:extLst>
              <a:ext uri="{FF2B5EF4-FFF2-40B4-BE49-F238E27FC236}">
                <a16:creationId xmlns:a16="http://schemas.microsoft.com/office/drawing/2014/main" xmlns="" id="{A4ED3B75-173B-4A72-B6D2-99CB68782A49}"/>
              </a:ext>
            </a:extLst>
          </p:cNvPr>
          <p:cNvSpPr txBox="1">
            <a:spLocks/>
          </p:cNvSpPr>
          <p:nvPr/>
        </p:nvSpPr>
        <p:spPr>
          <a:xfrm>
            <a:off x="6324671" y="4774323"/>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bg1">
                    <a:lumMod val="50000"/>
                  </a:schemeClr>
                </a:solidFill>
                <a:latin typeface="微软雅黑" pitchFamily="34" charset="-122"/>
                <a:ea typeface="微软雅黑" pitchFamily="34" charset="-122"/>
              </a:rPr>
              <a:t>现任职位：</a:t>
            </a:r>
          </a:p>
        </p:txBody>
      </p:sp>
      <p:sp>
        <p:nvSpPr>
          <p:cNvPr id="52" name="标题 11">
            <a:extLst>
              <a:ext uri="{FF2B5EF4-FFF2-40B4-BE49-F238E27FC236}">
                <a16:creationId xmlns:a16="http://schemas.microsoft.com/office/drawing/2014/main" xmlns="" id="{D81E1852-487B-4B17-AC0E-C84767618255}"/>
              </a:ext>
            </a:extLst>
          </p:cNvPr>
          <p:cNvSpPr txBox="1">
            <a:spLocks/>
          </p:cNvSpPr>
          <p:nvPr/>
        </p:nvSpPr>
        <p:spPr>
          <a:xfrm>
            <a:off x="6309136" y="4990347"/>
            <a:ext cx="1403790"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bg1">
                    <a:lumMod val="50000"/>
                  </a:schemeClr>
                </a:solidFill>
                <a:latin typeface="微软雅黑" pitchFamily="34" charset="-122"/>
                <a:ea typeface="微软雅黑" pitchFamily="34" charset="-122"/>
              </a:rPr>
              <a:t>设计总监及负责人</a:t>
            </a:r>
          </a:p>
        </p:txBody>
      </p:sp>
      <p:grpSp>
        <p:nvGrpSpPr>
          <p:cNvPr id="53" name="组合 52">
            <a:extLst>
              <a:ext uri="{FF2B5EF4-FFF2-40B4-BE49-F238E27FC236}">
                <a16:creationId xmlns:a16="http://schemas.microsoft.com/office/drawing/2014/main" xmlns="" id="{CBED63E0-FEB8-423A-A5F8-3D68CB650408}"/>
              </a:ext>
            </a:extLst>
          </p:cNvPr>
          <p:cNvGrpSpPr/>
          <p:nvPr/>
        </p:nvGrpSpPr>
        <p:grpSpPr>
          <a:xfrm>
            <a:off x="8839509" y="1385130"/>
            <a:ext cx="532511" cy="578657"/>
            <a:chOff x="3185939" y="1739094"/>
            <a:chExt cx="710200" cy="771543"/>
          </a:xfrm>
        </p:grpSpPr>
        <p:sp>
          <p:nvSpPr>
            <p:cNvPr id="54" name="任意多边形 55">
              <a:extLst>
                <a:ext uri="{FF2B5EF4-FFF2-40B4-BE49-F238E27FC236}">
                  <a16:creationId xmlns:a16="http://schemas.microsoft.com/office/drawing/2014/main" xmlns="" id="{D091466E-EDCD-44CE-B524-558D2927278E}"/>
                </a:ext>
              </a:extLst>
            </p:cNvPr>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100" b="1" dirty="0">
                <a:solidFill>
                  <a:schemeClr val="bg1">
                    <a:lumMod val="50000"/>
                  </a:schemeClr>
                </a:solidFill>
                <a:latin typeface="微软雅黑" pitchFamily="34" charset="-122"/>
                <a:ea typeface="微软雅黑" pitchFamily="34" charset="-122"/>
              </a:endParaRPr>
            </a:p>
          </p:txBody>
        </p:sp>
        <p:sp>
          <p:nvSpPr>
            <p:cNvPr id="55" name="椭圆 54">
              <a:extLst>
                <a:ext uri="{FF2B5EF4-FFF2-40B4-BE49-F238E27FC236}">
                  <a16:creationId xmlns:a16="http://schemas.microsoft.com/office/drawing/2014/main" xmlns="" id="{89E554F6-5AF6-4779-8364-E6B5855809FF}"/>
                </a:ext>
              </a:extLst>
            </p:cNvPr>
            <p:cNvSpPr/>
            <p:nvPr/>
          </p:nvSpPr>
          <p:spPr>
            <a:xfrm>
              <a:off x="3343511" y="1739094"/>
              <a:ext cx="552628" cy="552628"/>
            </a:xfrm>
            <a:prstGeom prst="ellipse">
              <a:avLst/>
            </a:prstGeom>
            <a:solidFill>
              <a:srgbClr val="F4D09B"/>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dirty="0">
                <a:solidFill>
                  <a:schemeClr val="bg1">
                    <a:lumMod val="50000"/>
                  </a:schemeClr>
                </a:solidFill>
                <a:latin typeface="微软雅黑" pitchFamily="34" charset="-122"/>
                <a:ea typeface="微软雅黑" pitchFamily="34" charset="-122"/>
              </a:endParaRPr>
            </a:p>
          </p:txBody>
        </p:sp>
        <p:sp>
          <p:nvSpPr>
            <p:cNvPr id="56" name="椭圆 55">
              <a:extLst>
                <a:ext uri="{FF2B5EF4-FFF2-40B4-BE49-F238E27FC236}">
                  <a16:creationId xmlns:a16="http://schemas.microsoft.com/office/drawing/2014/main" xmlns="" id="{DD9A0212-9BAC-4D32-B4EE-BAC14E1ABDCF}"/>
                </a:ext>
              </a:extLst>
            </p:cNvPr>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bg1">
                    <a:lumMod val="50000"/>
                  </a:schemeClr>
                </a:solidFill>
                <a:latin typeface="微软雅黑" pitchFamily="34" charset="-122"/>
                <a:ea typeface="微软雅黑" pitchFamily="34" charset="-122"/>
              </a:endParaRPr>
            </a:p>
          </p:txBody>
        </p:sp>
        <p:sp>
          <p:nvSpPr>
            <p:cNvPr id="57" name="Rectangle 215">
              <a:extLst>
                <a:ext uri="{FF2B5EF4-FFF2-40B4-BE49-F238E27FC236}">
                  <a16:creationId xmlns:a16="http://schemas.microsoft.com/office/drawing/2014/main" xmlns="" id="{B4A1280C-E4DA-4B3E-B225-3BB268C07B96}"/>
                </a:ext>
              </a:extLst>
            </p:cNvPr>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100" b="1">
                <a:solidFill>
                  <a:schemeClr val="bg1">
                    <a:lumMod val="50000"/>
                  </a:schemeClr>
                </a:solidFill>
                <a:latin typeface="微软雅黑" pitchFamily="34" charset="-122"/>
                <a:ea typeface="微软雅黑" pitchFamily="34" charset="-122"/>
              </a:endParaRPr>
            </a:p>
          </p:txBody>
        </p:sp>
      </p:grpSp>
      <p:sp>
        <p:nvSpPr>
          <p:cNvPr id="58" name="Oval 21">
            <a:extLst>
              <a:ext uri="{FF2B5EF4-FFF2-40B4-BE49-F238E27FC236}">
                <a16:creationId xmlns:a16="http://schemas.microsoft.com/office/drawing/2014/main" xmlns="" id="{177CD1B9-41C6-4CC9-B78A-94FE53F6BBAC}"/>
              </a:ext>
            </a:extLst>
          </p:cNvPr>
          <p:cNvSpPr/>
          <p:nvPr/>
        </p:nvSpPr>
        <p:spPr>
          <a:xfrm>
            <a:off x="7705598" y="1726550"/>
            <a:ext cx="1449083" cy="1449461"/>
          </a:xfrm>
          <a:prstGeom prst="ellipse">
            <a:avLst/>
          </a:prstGeom>
          <a:solidFill>
            <a:srgbClr val="F4D09B"/>
          </a:solidFill>
          <a:ln w="25400">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100" dirty="0">
              <a:solidFill>
                <a:schemeClr val="bg1">
                  <a:lumMod val="50000"/>
                </a:schemeClr>
              </a:solidFill>
              <a:latin typeface="微软雅黑" pitchFamily="34" charset="-122"/>
              <a:ea typeface="微软雅黑" pitchFamily="34" charset="-122"/>
            </a:endParaRPr>
          </a:p>
        </p:txBody>
      </p:sp>
      <p:sp>
        <p:nvSpPr>
          <p:cNvPr id="59" name="椭圆 58">
            <a:extLst>
              <a:ext uri="{FF2B5EF4-FFF2-40B4-BE49-F238E27FC236}">
                <a16:creationId xmlns:a16="http://schemas.microsoft.com/office/drawing/2014/main" xmlns="" id="{4601D3DA-9D47-4F31-9F5D-4D9D52F00725}"/>
              </a:ext>
            </a:extLst>
          </p:cNvPr>
          <p:cNvSpPr/>
          <p:nvPr/>
        </p:nvSpPr>
        <p:spPr>
          <a:xfrm>
            <a:off x="7824246" y="1844818"/>
            <a:ext cx="1211788" cy="1212928"/>
          </a:xfrm>
          <a:prstGeom prst="ellipse">
            <a:avLst/>
          </a:prstGeom>
          <a:blipFill dpi="0" rotWithShape="1">
            <a:blip r:embed="rId5"/>
            <a:srcRect/>
            <a:stretch>
              <a:fillRect l="-9031" t="-100484" r="-178321" b="-20348"/>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60" name="标题 11">
            <a:extLst>
              <a:ext uri="{FF2B5EF4-FFF2-40B4-BE49-F238E27FC236}">
                <a16:creationId xmlns:a16="http://schemas.microsoft.com/office/drawing/2014/main" xmlns="" id="{660E484E-6163-4641-A39E-65FCBD2B2A6F}"/>
              </a:ext>
            </a:extLst>
          </p:cNvPr>
          <p:cNvSpPr txBox="1">
            <a:spLocks/>
          </p:cNvSpPr>
          <p:nvPr/>
        </p:nvSpPr>
        <p:spPr>
          <a:xfrm>
            <a:off x="8966278" y="1464055"/>
            <a:ext cx="405743" cy="348048"/>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bg1">
                    <a:lumMod val="50000"/>
                  </a:schemeClr>
                </a:solidFill>
                <a:latin typeface="微软雅黑" pitchFamily="34" charset="-122"/>
                <a:ea typeface="微软雅黑" pitchFamily="34" charset="-122"/>
              </a:rPr>
              <a:t>04</a:t>
            </a:r>
            <a:endParaRPr lang="zh-CN" altLang="en-US" sz="1400" b="1" dirty="0">
              <a:solidFill>
                <a:schemeClr val="bg1">
                  <a:lumMod val="50000"/>
                </a:schemeClr>
              </a:solidFill>
              <a:latin typeface="微软雅黑" pitchFamily="34" charset="-122"/>
              <a:ea typeface="微软雅黑" pitchFamily="34" charset="-122"/>
            </a:endParaRPr>
          </a:p>
        </p:txBody>
      </p:sp>
      <p:cxnSp>
        <p:nvCxnSpPr>
          <p:cNvPr id="61" name="直接连接符 60">
            <a:extLst>
              <a:ext uri="{FF2B5EF4-FFF2-40B4-BE49-F238E27FC236}">
                <a16:creationId xmlns:a16="http://schemas.microsoft.com/office/drawing/2014/main" xmlns="" id="{C326871A-C68A-4115-AB26-5305A21F07C5}"/>
              </a:ext>
            </a:extLst>
          </p:cNvPr>
          <p:cNvCxnSpPr/>
          <p:nvPr/>
        </p:nvCxnSpPr>
        <p:spPr>
          <a:xfrm>
            <a:off x="7982886" y="3284023"/>
            <a:ext cx="0" cy="1972931"/>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2" name="标题 11">
            <a:extLst>
              <a:ext uri="{FF2B5EF4-FFF2-40B4-BE49-F238E27FC236}">
                <a16:creationId xmlns:a16="http://schemas.microsoft.com/office/drawing/2014/main" xmlns="" id="{116DC83D-2A71-4CA1-88E1-EC3580C1BD65}"/>
              </a:ext>
            </a:extLst>
          </p:cNvPr>
          <p:cNvSpPr txBox="1">
            <a:spLocks/>
          </p:cNvSpPr>
          <p:nvPr/>
        </p:nvSpPr>
        <p:spPr>
          <a:xfrm>
            <a:off x="8052414" y="3312738"/>
            <a:ext cx="90232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bg1">
                    <a:lumMod val="50000"/>
                  </a:schemeClr>
                </a:solidFill>
                <a:latin typeface="微软雅黑" pitchFamily="34" charset="-122"/>
                <a:ea typeface="微软雅黑" pitchFamily="34" charset="-122"/>
              </a:rPr>
              <a:t>姓名：</a:t>
            </a:r>
          </a:p>
        </p:txBody>
      </p:sp>
      <p:sp>
        <p:nvSpPr>
          <p:cNvPr id="63" name="标题 11">
            <a:extLst>
              <a:ext uri="{FF2B5EF4-FFF2-40B4-BE49-F238E27FC236}">
                <a16:creationId xmlns:a16="http://schemas.microsoft.com/office/drawing/2014/main" xmlns="" id="{8615FC81-5E22-4B62-B33B-8779A4DFF704}"/>
              </a:ext>
            </a:extLst>
          </p:cNvPr>
          <p:cNvSpPr txBox="1">
            <a:spLocks/>
          </p:cNvSpPr>
          <p:nvPr/>
        </p:nvSpPr>
        <p:spPr>
          <a:xfrm>
            <a:off x="8036877" y="35287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bg1">
                    <a:lumMod val="50000"/>
                  </a:schemeClr>
                </a:solidFill>
                <a:latin typeface="微软雅黑" panose="020B0503020204020204" pitchFamily="34" charset="-122"/>
                <a:ea typeface="微软雅黑" panose="020B0503020204020204" pitchFamily="34" charset="-122"/>
              </a:rPr>
              <a:t>COCO</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标题 11">
            <a:extLst>
              <a:ext uri="{FF2B5EF4-FFF2-40B4-BE49-F238E27FC236}">
                <a16:creationId xmlns:a16="http://schemas.microsoft.com/office/drawing/2014/main" xmlns="" id="{0F392C20-D3FE-4C8D-AA86-4C6310B9570A}"/>
              </a:ext>
            </a:extLst>
          </p:cNvPr>
          <p:cNvSpPr txBox="1">
            <a:spLocks/>
          </p:cNvSpPr>
          <p:nvPr/>
        </p:nvSpPr>
        <p:spPr>
          <a:xfrm>
            <a:off x="8052413" y="3805638"/>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bg1">
                    <a:lumMod val="50000"/>
                  </a:schemeClr>
                </a:solidFill>
                <a:latin typeface="微软雅黑" pitchFamily="34" charset="-122"/>
                <a:ea typeface="微软雅黑" pitchFamily="34" charset="-122"/>
              </a:rPr>
              <a:t>出生年月：</a:t>
            </a:r>
          </a:p>
        </p:txBody>
      </p:sp>
      <p:sp>
        <p:nvSpPr>
          <p:cNvPr id="65" name="标题 11">
            <a:extLst>
              <a:ext uri="{FF2B5EF4-FFF2-40B4-BE49-F238E27FC236}">
                <a16:creationId xmlns:a16="http://schemas.microsoft.com/office/drawing/2014/main" xmlns="" id="{180A8F50-2C8F-4DCD-8E01-09353F80E4FC}"/>
              </a:ext>
            </a:extLst>
          </p:cNvPr>
          <p:cNvSpPr txBox="1">
            <a:spLocks/>
          </p:cNvSpPr>
          <p:nvPr/>
        </p:nvSpPr>
        <p:spPr>
          <a:xfrm>
            <a:off x="8036877" y="40216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bg1">
                    <a:lumMod val="50000"/>
                  </a:schemeClr>
                </a:solidFill>
                <a:latin typeface="微软雅黑" panose="020B0503020204020204" pitchFamily="34" charset="-122"/>
                <a:ea typeface="微软雅黑" panose="020B0503020204020204" pitchFamily="34" charset="-122"/>
              </a:rPr>
              <a:t>1983-12-18</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标题 11">
            <a:extLst>
              <a:ext uri="{FF2B5EF4-FFF2-40B4-BE49-F238E27FC236}">
                <a16:creationId xmlns:a16="http://schemas.microsoft.com/office/drawing/2014/main" xmlns="" id="{CEDDBCD0-8F89-41CE-B78C-A377D01BCD86}"/>
              </a:ext>
            </a:extLst>
          </p:cNvPr>
          <p:cNvSpPr txBox="1">
            <a:spLocks/>
          </p:cNvSpPr>
          <p:nvPr/>
        </p:nvSpPr>
        <p:spPr>
          <a:xfrm>
            <a:off x="8052413" y="4291692"/>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bg1">
                    <a:lumMod val="50000"/>
                  </a:schemeClr>
                </a:solidFill>
                <a:latin typeface="微软雅黑" pitchFamily="34" charset="-122"/>
                <a:ea typeface="微软雅黑" pitchFamily="34" charset="-122"/>
              </a:rPr>
              <a:t>最高学历：</a:t>
            </a:r>
          </a:p>
        </p:txBody>
      </p:sp>
      <p:sp>
        <p:nvSpPr>
          <p:cNvPr id="67" name="标题 11">
            <a:extLst>
              <a:ext uri="{FF2B5EF4-FFF2-40B4-BE49-F238E27FC236}">
                <a16:creationId xmlns:a16="http://schemas.microsoft.com/office/drawing/2014/main" xmlns="" id="{11B4BABC-9823-4363-A5D4-1E291478C290}"/>
              </a:ext>
            </a:extLst>
          </p:cNvPr>
          <p:cNvSpPr txBox="1">
            <a:spLocks/>
          </p:cNvSpPr>
          <p:nvPr/>
        </p:nvSpPr>
        <p:spPr>
          <a:xfrm>
            <a:off x="8036877" y="4507716"/>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bg1">
                    <a:lumMod val="50000"/>
                  </a:schemeClr>
                </a:solidFill>
                <a:latin typeface="微软雅黑" pitchFamily="34" charset="-122"/>
                <a:ea typeface="微软雅黑" pitchFamily="34" charset="-122"/>
              </a:rPr>
              <a:t>行政管理博士</a:t>
            </a:r>
          </a:p>
        </p:txBody>
      </p:sp>
      <p:sp>
        <p:nvSpPr>
          <p:cNvPr id="68" name="标题 11">
            <a:extLst>
              <a:ext uri="{FF2B5EF4-FFF2-40B4-BE49-F238E27FC236}">
                <a16:creationId xmlns:a16="http://schemas.microsoft.com/office/drawing/2014/main" xmlns="" id="{2AD800BC-E015-495B-8B32-F5E09728E63E}"/>
              </a:ext>
            </a:extLst>
          </p:cNvPr>
          <p:cNvSpPr txBox="1">
            <a:spLocks/>
          </p:cNvSpPr>
          <p:nvPr/>
        </p:nvSpPr>
        <p:spPr>
          <a:xfrm>
            <a:off x="8052413" y="4774323"/>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bg1">
                    <a:lumMod val="50000"/>
                  </a:schemeClr>
                </a:solidFill>
                <a:latin typeface="微软雅黑" pitchFamily="34" charset="-122"/>
                <a:ea typeface="微软雅黑" pitchFamily="34" charset="-122"/>
              </a:rPr>
              <a:t>现任职位：</a:t>
            </a:r>
          </a:p>
        </p:txBody>
      </p:sp>
      <p:sp>
        <p:nvSpPr>
          <p:cNvPr id="69" name="标题 11">
            <a:extLst>
              <a:ext uri="{FF2B5EF4-FFF2-40B4-BE49-F238E27FC236}">
                <a16:creationId xmlns:a16="http://schemas.microsoft.com/office/drawing/2014/main" xmlns="" id="{99050D0A-EE8E-41C0-9C42-8DCFBFC56F57}"/>
              </a:ext>
            </a:extLst>
          </p:cNvPr>
          <p:cNvSpPr txBox="1">
            <a:spLocks/>
          </p:cNvSpPr>
          <p:nvPr/>
        </p:nvSpPr>
        <p:spPr>
          <a:xfrm>
            <a:off x="8036877" y="4990347"/>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bg1">
                    <a:lumMod val="50000"/>
                  </a:schemeClr>
                </a:solidFill>
                <a:latin typeface="微软雅黑" pitchFamily="34" charset="-122"/>
                <a:ea typeface="微软雅黑" pitchFamily="34" charset="-122"/>
              </a:rPr>
              <a:t>行政部经理</a:t>
            </a:r>
          </a:p>
        </p:txBody>
      </p:sp>
    </p:spTree>
    <p:extLst>
      <p:ext uri="{BB962C8B-B14F-4D97-AF65-F5344CB8AC3E}">
        <p14:creationId xmlns:p14="http://schemas.microsoft.com/office/powerpoint/2010/main" val="387359365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50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nodeType="withEffect">
                                  <p:stCondLst>
                                    <p:cond delay="5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par>
                                <p:cTn id="70" presetID="53" presetClass="entr" presetSubtype="16" fill="hold" nodeType="withEffect">
                                  <p:stCondLst>
                                    <p:cond delay="100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Effect transition="in" filter="fade">
                                      <p:cBhvr>
                                        <p:cTn id="74" dur="500"/>
                                        <p:tgtEl>
                                          <p:spTgt spid="19"/>
                                        </p:tgtEl>
                                      </p:cBhvr>
                                    </p:animEffect>
                                  </p:childTnLst>
                                </p:cTn>
                              </p:par>
                              <p:par>
                                <p:cTn id="75" presetID="53" presetClass="entr" presetSubtype="16" fill="hold" grpId="0" nodeType="withEffect">
                                  <p:stCondLst>
                                    <p:cond delay="1000"/>
                                  </p:stCondLst>
                                  <p:childTnLst>
                                    <p:set>
                                      <p:cBhvr>
                                        <p:cTn id="76" dur="1" fill="hold">
                                          <p:stCondLst>
                                            <p:cond delay="0"/>
                                          </p:stCondLst>
                                        </p:cTn>
                                        <p:tgtEl>
                                          <p:spTgt spid="24"/>
                                        </p:tgtEl>
                                        <p:attrNameLst>
                                          <p:attrName>style.visibility</p:attrName>
                                        </p:attrNameLst>
                                      </p:cBhvr>
                                      <p:to>
                                        <p:strVal val="visible"/>
                                      </p:to>
                                    </p:set>
                                    <p:anim calcmode="lin" valueType="num">
                                      <p:cBhvr>
                                        <p:cTn id="77" dur="500" fill="hold"/>
                                        <p:tgtEl>
                                          <p:spTgt spid="24"/>
                                        </p:tgtEl>
                                        <p:attrNameLst>
                                          <p:attrName>ppt_w</p:attrName>
                                        </p:attrNameLst>
                                      </p:cBhvr>
                                      <p:tavLst>
                                        <p:tav tm="0">
                                          <p:val>
                                            <p:fltVal val="0"/>
                                          </p:val>
                                        </p:tav>
                                        <p:tav tm="100000">
                                          <p:val>
                                            <p:strVal val="#ppt_w"/>
                                          </p:val>
                                        </p:tav>
                                      </p:tavLst>
                                    </p:anim>
                                    <p:anim calcmode="lin" valueType="num">
                                      <p:cBhvr>
                                        <p:cTn id="78" dur="500" fill="hold"/>
                                        <p:tgtEl>
                                          <p:spTgt spid="24"/>
                                        </p:tgtEl>
                                        <p:attrNameLst>
                                          <p:attrName>ppt_h</p:attrName>
                                        </p:attrNameLst>
                                      </p:cBhvr>
                                      <p:tavLst>
                                        <p:tav tm="0">
                                          <p:val>
                                            <p:fltVal val="0"/>
                                          </p:val>
                                        </p:tav>
                                        <p:tav tm="100000">
                                          <p:val>
                                            <p:strVal val="#ppt_h"/>
                                          </p:val>
                                        </p:tav>
                                      </p:tavLst>
                                    </p:anim>
                                    <p:animEffect transition="in" filter="fade">
                                      <p:cBhvr>
                                        <p:cTn id="79" dur="500"/>
                                        <p:tgtEl>
                                          <p:spTgt spid="24"/>
                                        </p:tgtEl>
                                      </p:cBhvr>
                                    </p:animEffect>
                                  </p:childTnLst>
                                </p:cTn>
                              </p:par>
                              <p:par>
                                <p:cTn id="80" presetID="53" presetClass="entr" presetSubtype="16" fill="hold" nodeType="withEffect">
                                  <p:stCondLst>
                                    <p:cond delay="1000"/>
                                  </p:stCondLst>
                                  <p:childTnLst>
                                    <p:set>
                                      <p:cBhvr>
                                        <p:cTn id="81" dur="1" fill="hold">
                                          <p:stCondLst>
                                            <p:cond delay="0"/>
                                          </p:stCondLst>
                                        </p:cTn>
                                        <p:tgtEl>
                                          <p:spTgt spid="25"/>
                                        </p:tgtEl>
                                        <p:attrNameLst>
                                          <p:attrName>style.visibility</p:attrName>
                                        </p:attrNameLst>
                                      </p:cBhvr>
                                      <p:to>
                                        <p:strVal val="visible"/>
                                      </p:to>
                                    </p:set>
                                    <p:anim calcmode="lin" valueType="num">
                                      <p:cBhvr>
                                        <p:cTn id="82" dur="500" fill="hold"/>
                                        <p:tgtEl>
                                          <p:spTgt spid="25"/>
                                        </p:tgtEl>
                                        <p:attrNameLst>
                                          <p:attrName>ppt_w</p:attrName>
                                        </p:attrNameLst>
                                      </p:cBhvr>
                                      <p:tavLst>
                                        <p:tav tm="0">
                                          <p:val>
                                            <p:fltVal val="0"/>
                                          </p:val>
                                        </p:tav>
                                        <p:tav tm="100000">
                                          <p:val>
                                            <p:strVal val="#ppt_w"/>
                                          </p:val>
                                        </p:tav>
                                      </p:tavLst>
                                    </p:anim>
                                    <p:anim calcmode="lin" valueType="num">
                                      <p:cBhvr>
                                        <p:cTn id="83" dur="500" fill="hold"/>
                                        <p:tgtEl>
                                          <p:spTgt spid="25"/>
                                        </p:tgtEl>
                                        <p:attrNameLst>
                                          <p:attrName>ppt_h</p:attrName>
                                        </p:attrNameLst>
                                      </p:cBhvr>
                                      <p:tavLst>
                                        <p:tav tm="0">
                                          <p:val>
                                            <p:fltVal val="0"/>
                                          </p:val>
                                        </p:tav>
                                        <p:tav tm="100000">
                                          <p:val>
                                            <p:strVal val="#ppt_h"/>
                                          </p:val>
                                        </p:tav>
                                      </p:tavLst>
                                    </p:anim>
                                    <p:animEffect transition="in" filter="fade">
                                      <p:cBhvr>
                                        <p:cTn id="84" dur="500"/>
                                        <p:tgtEl>
                                          <p:spTgt spid="25"/>
                                        </p:tgtEl>
                                      </p:cBhvr>
                                    </p:animEffect>
                                  </p:childTnLst>
                                </p:cTn>
                              </p:par>
                              <p:par>
                                <p:cTn id="85" presetID="53" presetClass="entr" presetSubtype="16" fill="hold" grpId="0" nodeType="withEffect">
                                  <p:stCondLst>
                                    <p:cond delay="1000"/>
                                  </p:stCondLst>
                                  <p:childTnLst>
                                    <p:set>
                                      <p:cBhvr>
                                        <p:cTn id="86" dur="1" fill="hold">
                                          <p:stCondLst>
                                            <p:cond delay="0"/>
                                          </p:stCondLst>
                                        </p:cTn>
                                        <p:tgtEl>
                                          <p:spTgt spid="26"/>
                                        </p:tgtEl>
                                        <p:attrNameLst>
                                          <p:attrName>style.visibility</p:attrName>
                                        </p:attrNameLst>
                                      </p:cBhvr>
                                      <p:to>
                                        <p:strVal val="visible"/>
                                      </p:to>
                                    </p:set>
                                    <p:anim calcmode="lin" valueType="num">
                                      <p:cBhvr>
                                        <p:cTn id="87" dur="500" fill="hold"/>
                                        <p:tgtEl>
                                          <p:spTgt spid="26"/>
                                        </p:tgtEl>
                                        <p:attrNameLst>
                                          <p:attrName>ppt_w</p:attrName>
                                        </p:attrNameLst>
                                      </p:cBhvr>
                                      <p:tavLst>
                                        <p:tav tm="0">
                                          <p:val>
                                            <p:fltVal val="0"/>
                                          </p:val>
                                        </p:tav>
                                        <p:tav tm="100000">
                                          <p:val>
                                            <p:strVal val="#ppt_w"/>
                                          </p:val>
                                        </p:tav>
                                      </p:tavLst>
                                    </p:anim>
                                    <p:anim calcmode="lin" valueType="num">
                                      <p:cBhvr>
                                        <p:cTn id="88" dur="500" fill="hold"/>
                                        <p:tgtEl>
                                          <p:spTgt spid="26"/>
                                        </p:tgtEl>
                                        <p:attrNameLst>
                                          <p:attrName>ppt_h</p:attrName>
                                        </p:attrNameLst>
                                      </p:cBhvr>
                                      <p:tavLst>
                                        <p:tav tm="0">
                                          <p:val>
                                            <p:fltVal val="0"/>
                                          </p:val>
                                        </p:tav>
                                        <p:tav tm="100000">
                                          <p:val>
                                            <p:strVal val="#ppt_h"/>
                                          </p:val>
                                        </p:tav>
                                      </p:tavLst>
                                    </p:anim>
                                    <p:animEffect transition="in" filter="fade">
                                      <p:cBhvr>
                                        <p:cTn id="89" dur="500"/>
                                        <p:tgtEl>
                                          <p:spTgt spid="26"/>
                                        </p:tgtEl>
                                      </p:cBhvr>
                                    </p:animEffect>
                                  </p:childTnLst>
                                </p:cTn>
                              </p:par>
                              <p:par>
                                <p:cTn id="90" presetID="53" presetClass="entr" presetSubtype="16" fill="hold"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childTnLst>
                                </p:cTn>
                              </p:par>
                              <p:par>
                                <p:cTn id="95" presetID="53" presetClass="entr" presetSubtype="16" fill="hold" grpId="0" nodeType="withEffect">
                                  <p:stCondLst>
                                    <p:cond delay="1000"/>
                                  </p:stCondLst>
                                  <p:childTnLst>
                                    <p:set>
                                      <p:cBhvr>
                                        <p:cTn id="96" dur="1" fill="hold">
                                          <p:stCondLst>
                                            <p:cond delay="0"/>
                                          </p:stCondLst>
                                        </p:cTn>
                                        <p:tgtEl>
                                          <p:spTgt spid="28"/>
                                        </p:tgtEl>
                                        <p:attrNameLst>
                                          <p:attrName>style.visibility</p:attrName>
                                        </p:attrNameLst>
                                      </p:cBhvr>
                                      <p:to>
                                        <p:strVal val="visible"/>
                                      </p:to>
                                    </p:set>
                                    <p:anim calcmode="lin" valueType="num">
                                      <p:cBhvr>
                                        <p:cTn id="97" dur="500" fill="hold"/>
                                        <p:tgtEl>
                                          <p:spTgt spid="28"/>
                                        </p:tgtEl>
                                        <p:attrNameLst>
                                          <p:attrName>ppt_w</p:attrName>
                                        </p:attrNameLst>
                                      </p:cBhvr>
                                      <p:tavLst>
                                        <p:tav tm="0">
                                          <p:val>
                                            <p:fltVal val="0"/>
                                          </p:val>
                                        </p:tav>
                                        <p:tav tm="100000">
                                          <p:val>
                                            <p:strVal val="#ppt_w"/>
                                          </p:val>
                                        </p:tav>
                                      </p:tavLst>
                                    </p:anim>
                                    <p:anim calcmode="lin" valueType="num">
                                      <p:cBhvr>
                                        <p:cTn id="98" dur="500" fill="hold"/>
                                        <p:tgtEl>
                                          <p:spTgt spid="28"/>
                                        </p:tgtEl>
                                        <p:attrNameLst>
                                          <p:attrName>ppt_h</p:attrName>
                                        </p:attrNameLst>
                                      </p:cBhvr>
                                      <p:tavLst>
                                        <p:tav tm="0">
                                          <p:val>
                                            <p:fltVal val="0"/>
                                          </p:val>
                                        </p:tav>
                                        <p:tav tm="100000">
                                          <p:val>
                                            <p:strVal val="#ppt_h"/>
                                          </p:val>
                                        </p:tav>
                                      </p:tavLst>
                                    </p:anim>
                                    <p:animEffect transition="in" filter="fade">
                                      <p:cBhvr>
                                        <p:cTn id="99" dur="500"/>
                                        <p:tgtEl>
                                          <p:spTgt spid="28"/>
                                        </p:tgtEl>
                                      </p:cBhvr>
                                    </p:animEffect>
                                  </p:childTnLst>
                                </p:cTn>
                              </p:par>
                              <p:par>
                                <p:cTn id="100" presetID="53" presetClass="entr" presetSubtype="16" fill="hold" grpId="0" nodeType="withEffect">
                                  <p:stCondLst>
                                    <p:cond delay="1000"/>
                                  </p:stCondLst>
                                  <p:childTnLst>
                                    <p:set>
                                      <p:cBhvr>
                                        <p:cTn id="101" dur="1" fill="hold">
                                          <p:stCondLst>
                                            <p:cond delay="0"/>
                                          </p:stCondLst>
                                        </p:cTn>
                                        <p:tgtEl>
                                          <p:spTgt spid="29"/>
                                        </p:tgtEl>
                                        <p:attrNameLst>
                                          <p:attrName>style.visibility</p:attrName>
                                        </p:attrNameLst>
                                      </p:cBhvr>
                                      <p:to>
                                        <p:strVal val="visible"/>
                                      </p:to>
                                    </p:set>
                                    <p:anim calcmode="lin" valueType="num">
                                      <p:cBhvr>
                                        <p:cTn id="102" dur="500" fill="hold"/>
                                        <p:tgtEl>
                                          <p:spTgt spid="29"/>
                                        </p:tgtEl>
                                        <p:attrNameLst>
                                          <p:attrName>ppt_w</p:attrName>
                                        </p:attrNameLst>
                                      </p:cBhvr>
                                      <p:tavLst>
                                        <p:tav tm="0">
                                          <p:val>
                                            <p:fltVal val="0"/>
                                          </p:val>
                                        </p:tav>
                                        <p:tav tm="100000">
                                          <p:val>
                                            <p:strVal val="#ppt_w"/>
                                          </p:val>
                                        </p:tav>
                                      </p:tavLst>
                                    </p:anim>
                                    <p:anim calcmode="lin" valueType="num">
                                      <p:cBhvr>
                                        <p:cTn id="103" dur="500" fill="hold"/>
                                        <p:tgtEl>
                                          <p:spTgt spid="29"/>
                                        </p:tgtEl>
                                        <p:attrNameLst>
                                          <p:attrName>ppt_h</p:attrName>
                                        </p:attrNameLst>
                                      </p:cBhvr>
                                      <p:tavLst>
                                        <p:tav tm="0">
                                          <p:val>
                                            <p:fltVal val="0"/>
                                          </p:val>
                                        </p:tav>
                                        <p:tav tm="100000">
                                          <p:val>
                                            <p:strVal val="#ppt_h"/>
                                          </p:val>
                                        </p:tav>
                                      </p:tavLst>
                                    </p:anim>
                                    <p:animEffect transition="in" filter="fade">
                                      <p:cBhvr>
                                        <p:cTn id="104" dur="500"/>
                                        <p:tgtEl>
                                          <p:spTgt spid="29"/>
                                        </p:tgtEl>
                                      </p:cBhvr>
                                    </p:animEffect>
                                  </p:childTnLst>
                                </p:cTn>
                              </p:par>
                              <p:par>
                                <p:cTn id="105" presetID="53" presetClass="entr" presetSubtype="16" fill="hold" grpId="0" nodeType="withEffect">
                                  <p:stCondLst>
                                    <p:cond delay="1000"/>
                                  </p:stCondLst>
                                  <p:childTnLst>
                                    <p:set>
                                      <p:cBhvr>
                                        <p:cTn id="106" dur="1" fill="hold">
                                          <p:stCondLst>
                                            <p:cond delay="0"/>
                                          </p:stCondLst>
                                        </p:cTn>
                                        <p:tgtEl>
                                          <p:spTgt spid="30"/>
                                        </p:tgtEl>
                                        <p:attrNameLst>
                                          <p:attrName>style.visibility</p:attrName>
                                        </p:attrNameLst>
                                      </p:cBhvr>
                                      <p:to>
                                        <p:strVal val="visible"/>
                                      </p:to>
                                    </p:set>
                                    <p:anim calcmode="lin" valueType="num">
                                      <p:cBhvr>
                                        <p:cTn id="107" dur="500" fill="hold"/>
                                        <p:tgtEl>
                                          <p:spTgt spid="30"/>
                                        </p:tgtEl>
                                        <p:attrNameLst>
                                          <p:attrName>ppt_w</p:attrName>
                                        </p:attrNameLst>
                                      </p:cBhvr>
                                      <p:tavLst>
                                        <p:tav tm="0">
                                          <p:val>
                                            <p:fltVal val="0"/>
                                          </p:val>
                                        </p:tav>
                                        <p:tav tm="100000">
                                          <p:val>
                                            <p:strVal val="#ppt_w"/>
                                          </p:val>
                                        </p:tav>
                                      </p:tavLst>
                                    </p:anim>
                                    <p:anim calcmode="lin" valueType="num">
                                      <p:cBhvr>
                                        <p:cTn id="108" dur="500" fill="hold"/>
                                        <p:tgtEl>
                                          <p:spTgt spid="30"/>
                                        </p:tgtEl>
                                        <p:attrNameLst>
                                          <p:attrName>ppt_h</p:attrName>
                                        </p:attrNameLst>
                                      </p:cBhvr>
                                      <p:tavLst>
                                        <p:tav tm="0">
                                          <p:val>
                                            <p:fltVal val="0"/>
                                          </p:val>
                                        </p:tav>
                                        <p:tav tm="100000">
                                          <p:val>
                                            <p:strVal val="#ppt_h"/>
                                          </p:val>
                                        </p:tav>
                                      </p:tavLst>
                                    </p:anim>
                                    <p:animEffect transition="in" filter="fade">
                                      <p:cBhvr>
                                        <p:cTn id="109" dur="500"/>
                                        <p:tgtEl>
                                          <p:spTgt spid="30"/>
                                        </p:tgtEl>
                                      </p:cBhvr>
                                    </p:animEffect>
                                  </p:childTnLst>
                                </p:cTn>
                              </p:par>
                              <p:par>
                                <p:cTn id="110" presetID="53" presetClass="entr" presetSubtype="16" fill="hold" grpId="0" nodeType="withEffect">
                                  <p:stCondLst>
                                    <p:cond delay="1000"/>
                                  </p:stCondLst>
                                  <p:childTnLst>
                                    <p:set>
                                      <p:cBhvr>
                                        <p:cTn id="111" dur="1" fill="hold">
                                          <p:stCondLst>
                                            <p:cond delay="0"/>
                                          </p:stCondLst>
                                        </p:cTn>
                                        <p:tgtEl>
                                          <p:spTgt spid="31"/>
                                        </p:tgtEl>
                                        <p:attrNameLst>
                                          <p:attrName>style.visibility</p:attrName>
                                        </p:attrNameLst>
                                      </p:cBhvr>
                                      <p:to>
                                        <p:strVal val="visible"/>
                                      </p:to>
                                    </p:set>
                                    <p:anim calcmode="lin" valueType="num">
                                      <p:cBhvr>
                                        <p:cTn id="112" dur="500" fill="hold"/>
                                        <p:tgtEl>
                                          <p:spTgt spid="31"/>
                                        </p:tgtEl>
                                        <p:attrNameLst>
                                          <p:attrName>ppt_w</p:attrName>
                                        </p:attrNameLst>
                                      </p:cBhvr>
                                      <p:tavLst>
                                        <p:tav tm="0">
                                          <p:val>
                                            <p:fltVal val="0"/>
                                          </p:val>
                                        </p:tav>
                                        <p:tav tm="100000">
                                          <p:val>
                                            <p:strVal val="#ppt_w"/>
                                          </p:val>
                                        </p:tav>
                                      </p:tavLst>
                                    </p:anim>
                                    <p:anim calcmode="lin" valueType="num">
                                      <p:cBhvr>
                                        <p:cTn id="113" dur="500" fill="hold"/>
                                        <p:tgtEl>
                                          <p:spTgt spid="31"/>
                                        </p:tgtEl>
                                        <p:attrNameLst>
                                          <p:attrName>ppt_h</p:attrName>
                                        </p:attrNameLst>
                                      </p:cBhvr>
                                      <p:tavLst>
                                        <p:tav tm="0">
                                          <p:val>
                                            <p:fltVal val="0"/>
                                          </p:val>
                                        </p:tav>
                                        <p:tav tm="100000">
                                          <p:val>
                                            <p:strVal val="#ppt_h"/>
                                          </p:val>
                                        </p:tav>
                                      </p:tavLst>
                                    </p:anim>
                                    <p:animEffect transition="in" filter="fade">
                                      <p:cBhvr>
                                        <p:cTn id="114" dur="500"/>
                                        <p:tgtEl>
                                          <p:spTgt spid="31"/>
                                        </p:tgtEl>
                                      </p:cBhvr>
                                    </p:animEffect>
                                  </p:childTnLst>
                                </p:cTn>
                              </p:par>
                              <p:par>
                                <p:cTn id="115" presetID="53" presetClass="entr" presetSubtype="16" fill="hold" grpId="0" nodeType="withEffect">
                                  <p:stCondLst>
                                    <p:cond delay="1000"/>
                                  </p:stCondLst>
                                  <p:childTnLst>
                                    <p:set>
                                      <p:cBhvr>
                                        <p:cTn id="116" dur="1" fill="hold">
                                          <p:stCondLst>
                                            <p:cond delay="0"/>
                                          </p:stCondLst>
                                        </p:cTn>
                                        <p:tgtEl>
                                          <p:spTgt spid="32"/>
                                        </p:tgtEl>
                                        <p:attrNameLst>
                                          <p:attrName>style.visibility</p:attrName>
                                        </p:attrNameLst>
                                      </p:cBhvr>
                                      <p:to>
                                        <p:strVal val="visible"/>
                                      </p:to>
                                    </p:set>
                                    <p:anim calcmode="lin" valueType="num">
                                      <p:cBhvr>
                                        <p:cTn id="117" dur="500" fill="hold"/>
                                        <p:tgtEl>
                                          <p:spTgt spid="32"/>
                                        </p:tgtEl>
                                        <p:attrNameLst>
                                          <p:attrName>ppt_w</p:attrName>
                                        </p:attrNameLst>
                                      </p:cBhvr>
                                      <p:tavLst>
                                        <p:tav tm="0">
                                          <p:val>
                                            <p:fltVal val="0"/>
                                          </p:val>
                                        </p:tav>
                                        <p:tav tm="100000">
                                          <p:val>
                                            <p:strVal val="#ppt_w"/>
                                          </p:val>
                                        </p:tav>
                                      </p:tavLst>
                                    </p:anim>
                                    <p:anim calcmode="lin" valueType="num">
                                      <p:cBhvr>
                                        <p:cTn id="118" dur="500" fill="hold"/>
                                        <p:tgtEl>
                                          <p:spTgt spid="32"/>
                                        </p:tgtEl>
                                        <p:attrNameLst>
                                          <p:attrName>ppt_h</p:attrName>
                                        </p:attrNameLst>
                                      </p:cBhvr>
                                      <p:tavLst>
                                        <p:tav tm="0">
                                          <p:val>
                                            <p:fltVal val="0"/>
                                          </p:val>
                                        </p:tav>
                                        <p:tav tm="100000">
                                          <p:val>
                                            <p:strVal val="#ppt_h"/>
                                          </p:val>
                                        </p:tav>
                                      </p:tavLst>
                                    </p:anim>
                                    <p:animEffect transition="in" filter="fade">
                                      <p:cBhvr>
                                        <p:cTn id="119" dur="500"/>
                                        <p:tgtEl>
                                          <p:spTgt spid="32"/>
                                        </p:tgtEl>
                                      </p:cBhvr>
                                    </p:animEffect>
                                  </p:childTnLst>
                                </p:cTn>
                              </p:par>
                              <p:par>
                                <p:cTn id="120" presetID="53" presetClass="entr" presetSubtype="16" fill="hold" grpId="0" nodeType="withEffect">
                                  <p:stCondLst>
                                    <p:cond delay="1000"/>
                                  </p:stCondLst>
                                  <p:childTnLst>
                                    <p:set>
                                      <p:cBhvr>
                                        <p:cTn id="121" dur="1" fill="hold">
                                          <p:stCondLst>
                                            <p:cond delay="0"/>
                                          </p:stCondLst>
                                        </p:cTn>
                                        <p:tgtEl>
                                          <p:spTgt spid="33"/>
                                        </p:tgtEl>
                                        <p:attrNameLst>
                                          <p:attrName>style.visibility</p:attrName>
                                        </p:attrNameLst>
                                      </p:cBhvr>
                                      <p:to>
                                        <p:strVal val="visible"/>
                                      </p:to>
                                    </p:set>
                                    <p:anim calcmode="lin" valueType="num">
                                      <p:cBhvr>
                                        <p:cTn id="122" dur="500" fill="hold"/>
                                        <p:tgtEl>
                                          <p:spTgt spid="33"/>
                                        </p:tgtEl>
                                        <p:attrNameLst>
                                          <p:attrName>ppt_w</p:attrName>
                                        </p:attrNameLst>
                                      </p:cBhvr>
                                      <p:tavLst>
                                        <p:tav tm="0">
                                          <p:val>
                                            <p:fltVal val="0"/>
                                          </p:val>
                                        </p:tav>
                                        <p:tav tm="100000">
                                          <p:val>
                                            <p:strVal val="#ppt_w"/>
                                          </p:val>
                                        </p:tav>
                                      </p:tavLst>
                                    </p:anim>
                                    <p:anim calcmode="lin" valueType="num">
                                      <p:cBhvr>
                                        <p:cTn id="123" dur="500" fill="hold"/>
                                        <p:tgtEl>
                                          <p:spTgt spid="33"/>
                                        </p:tgtEl>
                                        <p:attrNameLst>
                                          <p:attrName>ppt_h</p:attrName>
                                        </p:attrNameLst>
                                      </p:cBhvr>
                                      <p:tavLst>
                                        <p:tav tm="0">
                                          <p:val>
                                            <p:fltVal val="0"/>
                                          </p:val>
                                        </p:tav>
                                        <p:tav tm="100000">
                                          <p:val>
                                            <p:strVal val="#ppt_h"/>
                                          </p:val>
                                        </p:tav>
                                      </p:tavLst>
                                    </p:anim>
                                    <p:animEffect transition="in" filter="fade">
                                      <p:cBhvr>
                                        <p:cTn id="124" dur="500"/>
                                        <p:tgtEl>
                                          <p:spTgt spid="33"/>
                                        </p:tgtEl>
                                      </p:cBhvr>
                                    </p:animEffect>
                                  </p:childTnLst>
                                </p:cTn>
                              </p:par>
                              <p:par>
                                <p:cTn id="125" presetID="53" presetClass="entr" presetSubtype="16" fill="hold" grpId="0" nodeType="withEffect">
                                  <p:stCondLst>
                                    <p:cond delay="1000"/>
                                  </p:stCondLst>
                                  <p:childTnLst>
                                    <p:set>
                                      <p:cBhvr>
                                        <p:cTn id="126" dur="1" fill="hold">
                                          <p:stCondLst>
                                            <p:cond delay="0"/>
                                          </p:stCondLst>
                                        </p:cTn>
                                        <p:tgtEl>
                                          <p:spTgt spid="34"/>
                                        </p:tgtEl>
                                        <p:attrNameLst>
                                          <p:attrName>style.visibility</p:attrName>
                                        </p:attrNameLst>
                                      </p:cBhvr>
                                      <p:to>
                                        <p:strVal val="visible"/>
                                      </p:to>
                                    </p:set>
                                    <p:anim calcmode="lin" valueType="num">
                                      <p:cBhvr>
                                        <p:cTn id="127" dur="500" fill="hold"/>
                                        <p:tgtEl>
                                          <p:spTgt spid="34"/>
                                        </p:tgtEl>
                                        <p:attrNameLst>
                                          <p:attrName>ppt_w</p:attrName>
                                        </p:attrNameLst>
                                      </p:cBhvr>
                                      <p:tavLst>
                                        <p:tav tm="0">
                                          <p:val>
                                            <p:fltVal val="0"/>
                                          </p:val>
                                        </p:tav>
                                        <p:tav tm="100000">
                                          <p:val>
                                            <p:strVal val="#ppt_w"/>
                                          </p:val>
                                        </p:tav>
                                      </p:tavLst>
                                    </p:anim>
                                    <p:anim calcmode="lin" valueType="num">
                                      <p:cBhvr>
                                        <p:cTn id="128" dur="500" fill="hold"/>
                                        <p:tgtEl>
                                          <p:spTgt spid="34"/>
                                        </p:tgtEl>
                                        <p:attrNameLst>
                                          <p:attrName>ppt_h</p:attrName>
                                        </p:attrNameLst>
                                      </p:cBhvr>
                                      <p:tavLst>
                                        <p:tav tm="0">
                                          <p:val>
                                            <p:fltVal val="0"/>
                                          </p:val>
                                        </p:tav>
                                        <p:tav tm="100000">
                                          <p:val>
                                            <p:strVal val="#ppt_h"/>
                                          </p:val>
                                        </p:tav>
                                      </p:tavLst>
                                    </p:anim>
                                    <p:animEffect transition="in" filter="fade">
                                      <p:cBhvr>
                                        <p:cTn id="129" dur="500"/>
                                        <p:tgtEl>
                                          <p:spTgt spid="34"/>
                                        </p:tgtEl>
                                      </p:cBhvr>
                                    </p:animEffect>
                                  </p:childTnLst>
                                </p:cTn>
                              </p:par>
                              <p:par>
                                <p:cTn id="130" presetID="53" presetClass="entr" presetSubtype="16" fill="hold" grpId="0" nodeType="withEffect">
                                  <p:stCondLst>
                                    <p:cond delay="1000"/>
                                  </p:stCondLst>
                                  <p:childTnLst>
                                    <p:set>
                                      <p:cBhvr>
                                        <p:cTn id="131" dur="1" fill="hold">
                                          <p:stCondLst>
                                            <p:cond delay="0"/>
                                          </p:stCondLst>
                                        </p:cTn>
                                        <p:tgtEl>
                                          <p:spTgt spid="35"/>
                                        </p:tgtEl>
                                        <p:attrNameLst>
                                          <p:attrName>style.visibility</p:attrName>
                                        </p:attrNameLst>
                                      </p:cBhvr>
                                      <p:to>
                                        <p:strVal val="visible"/>
                                      </p:to>
                                    </p:set>
                                    <p:anim calcmode="lin" valueType="num">
                                      <p:cBhvr>
                                        <p:cTn id="132" dur="500" fill="hold"/>
                                        <p:tgtEl>
                                          <p:spTgt spid="35"/>
                                        </p:tgtEl>
                                        <p:attrNameLst>
                                          <p:attrName>ppt_w</p:attrName>
                                        </p:attrNameLst>
                                      </p:cBhvr>
                                      <p:tavLst>
                                        <p:tav tm="0">
                                          <p:val>
                                            <p:fltVal val="0"/>
                                          </p:val>
                                        </p:tav>
                                        <p:tav tm="100000">
                                          <p:val>
                                            <p:strVal val="#ppt_w"/>
                                          </p:val>
                                        </p:tav>
                                      </p:tavLst>
                                    </p:anim>
                                    <p:anim calcmode="lin" valueType="num">
                                      <p:cBhvr>
                                        <p:cTn id="133" dur="500" fill="hold"/>
                                        <p:tgtEl>
                                          <p:spTgt spid="35"/>
                                        </p:tgtEl>
                                        <p:attrNameLst>
                                          <p:attrName>ppt_h</p:attrName>
                                        </p:attrNameLst>
                                      </p:cBhvr>
                                      <p:tavLst>
                                        <p:tav tm="0">
                                          <p:val>
                                            <p:fltVal val="0"/>
                                          </p:val>
                                        </p:tav>
                                        <p:tav tm="100000">
                                          <p:val>
                                            <p:strVal val="#ppt_h"/>
                                          </p:val>
                                        </p:tav>
                                      </p:tavLst>
                                    </p:anim>
                                    <p:animEffect transition="in" filter="fade">
                                      <p:cBhvr>
                                        <p:cTn id="134" dur="500"/>
                                        <p:tgtEl>
                                          <p:spTgt spid="35"/>
                                        </p:tgtEl>
                                      </p:cBhvr>
                                    </p:animEffect>
                                  </p:childTnLst>
                                </p:cTn>
                              </p:par>
                              <p:par>
                                <p:cTn id="135" presetID="53" presetClass="entr" presetSubtype="16" fill="hold" nodeType="withEffect">
                                  <p:stCondLst>
                                    <p:cond delay="1500"/>
                                  </p:stCondLst>
                                  <p:childTnLst>
                                    <p:set>
                                      <p:cBhvr>
                                        <p:cTn id="136" dur="1" fill="hold">
                                          <p:stCondLst>
                                            <p:cond delay="0"/>
                                          </p:stCondLst>
                                        </p:cTn>
                                        <p:tgtEl>
                                          <p:spTgt spid="36"/>
                                        </p:tgtEl>
                                        <p:attrNameLst>
                                          <p:attrName>style.visibility</p:attrName>
                                        </p:attrNameLst>
                                      </p:cBhvr>
                                      <p:to>
                                        <p:strVal val="visible"/>
                                      </p:to>
                                    </p:set>
                                    <p:anim calcmode="lin" valueType="num">
                                      <p:cBhvr>
                                        <p:cTn id="137" dur="500" fill="hold"/>
                                        <p:tgtEl>
                                          <p:spTgt spid="36"/>
                                        </p:tgtEl>
                                        <p:attrNameLst>
                                          <p:attrName>ppt_w</p:attrName>
                                        </p:attrNameLst>
                                      </p:cBhvr>
                                      <p:tavLst>
                                        <p:tav tm="0">
                                          <p:val>
                                            <p:fltVal val="0"/>
                                          </p:val>
                                        </p:tav>
                                        <p:tav tm="100000">
                                          <p:val>
                                            <p:strVal val="#ppt_w"/>
                                          </p:val>
                                        </p:tav>
                                      </p:tavLst>
                                    </p:anim>
                                    <p:anim calcmode="lin" valueType="num">
                                      <p:cBhvr>
                                        <p:cTn id="138" dur="500" fill="hold"/>
                                        <p:tgtEl>
                                          <p:spTgt spid="36"/>
                                        </p:tgtEl>
                                        <p:attrNameLst>
                                          <p:attrName>ppt_h</p:attrName>
                                        </p:attrNameLst>
                                      </p:cBhvr>
                                      <p:tavLst>
                                        <p:tav tm="0">
                                          <p:val>
                                            <p:fltVal val="0"/>
                                          </p:val>
                                        </p:tav>
                                        <p:tav tm="100000">
                                          <p:val>
                                            <p:strVal val="#ppt_h"/>
                                          </p:val>
                                        </p:tav>
                                      </p:tavLst>
                                    </p:anim>
                                    <p:animEffect transition="in" filter="fade">
                                      <p:cBhvr>
                                        <p:cTn id="139" dur="500"/>
                                        <p:tgtEl>
                                          <p:spTgt spid="36"/>
                                        </p:tgtEl>
                                      </p:cBhvr>
                                    </p:animEffect>
                                  </p:childTnLst>
                                </p:cTn>
                              </p:par>
                              <p:par>
                                <p:cTn id="140" presetID="53" presetClass="entr" presetSubtype="16" fill="hold" grpId="0" nodeType="withEffect">
                                  <p:stCondLst>
                                    <p:cond delay="1500"/>
                                  </p:stCondLst>
                                  <p:childTnLst>
                                    <p:set>
                                      <p:cBhvr>
                                        <p:cTn id="141" dur="1" fill="hold">
                                          <p:stCondLst>
                                            <p:cond delay="0"/>
                                          </p:stCondLst>
                                        </p:cTn>
                                        <p:tgtEl>
                                          <p:spTgt spid="41"/>
                                        </p:tgtEl>
                                        <p:attrNameLst>
                                          <p:attrName>style.visibility</p:attrName>
                                        </p:attrNameLst>
                                      </p:cBhvr>
                                      <p:to>
                                        <p:strVal val="visible"/>
                                      </p:to>
                                    </p:set>
                                    <p:anim calcmode="lin" valueType="num">
                                      <p:cBhvr>
                                        <p:cTn id="142" dur="500" fill="hold"/>
                                        <p:tgtEl>
                                          <p:spTgt spid="41"/>
                                        </p:tgtEl>
                                        <p:attrNameLst>
                                          <p:attrName>ppt_w</p:attrName>
                                        </p:attrNameLst>
                                      </p:cBhvr>
                                      <p:tavLst>
                                        <p:tav tm="0">
                                          <p:val>
                                            <p:fltVal val="0"/>
                                          </p:val>
                                        </p:tav>
                                        <p:tav tm="100000">
                                          <p:val>
                                            <p:strVal val="#ppt_w"/>
                                          </p:val>
                                        </p:tav>
                                      </p:tavLst>
                                    </p:anim>
                                    <p:anim calcmode="lin" valueType="num">
                                      <p:cBhvr>
                                        <p:cTn id="143" dur="500" fill="hold"/>
                                        <p:tgtEl>
                                          <p:spTgt spid="41"/>
                                        </p:tgtEl>
                                        <p:attrNameLst>
                                          <p:attrName>ppt_h</p:attrName>
                                        </p:attrNameLst>
                                      </p:cBhvr>
                                      <p:tavLst>
                                        <p:tav tm="0">
                                          <p:val>
                                            <p:fltVal val="0"/>
                                          </p:val>
                                        </p:tav>
                                        <p:tav tm="100000">
                                          <p:val>
                                            <p:strVal val="#ppt_h"/>
                                          </p:val>
                                        </p:tav>
                                      </p:tavLst>
                                    </p:anim>
                                    <p:animEffect transition="in" filter="fade">
                                      <p:cBhvr>
                                        <p:cTn id="144" dur="500"/>
                                        <p:tgtEl>
                                          <p:spTgt spid="41"/>
                                        </p:tgtEl>
                                      </p:cBhvr>
                                    </p:animEffect>
                                  </p:childTnLst>
                                </p:cTn>
                              </p:par>
                              <p:par>
                                <p:cTn id="145" presetID="53" presetClass="entr" presetSubtype="16" fill="hold" nodeType="withEffect">
                                  <p:stCondLst>
                                    <p:cond delay="1500"/>
                                  </p:stCondLst>
                                  <p:childTnLst>
                                    <p:set>
                                      <p:cBhvr>
                                        <p:cTn id="146" dur="1" fill="hold">
                                          <p:stCondLst>
                                            <p:cond delay="0"/>
                                          </p:stCondLst>
                                        </p:cTn>
                                        <p:tgtEl>
                                          <p:spTgt spid="42"/>
                                        </p:tgtEl>
                                        <p:attrNameLst>
                                          <p:attrName>style.visibility</p:attrName>
                                        </p:attrNameLst>
                                      </p:cBhvr>
                                      <p:to>
                                        <p:strVal val="visible"/>
                                      </p:to>
                                    </p:set>
                                    <p:anim calcmode="lin" valueType="num">
                                      <p:cBhvr>
                                        <p:cTn id="147" dur="500" fill="hold"/>
                                        <p:tgtEl>
                                          <p:spTgt spid="42"/>
                                        </p:tgtEl>
                                        <p:attrNameLst>
                                          <p:attrName>ppt_w</p:attrName>
                                        </p:attrNameLst>
                                      </p:cBhvr>
                                      <p:tavLst>
                                        <p:tav tm="0">
                                          <p:val>
                                            <p:fltVal val="0"/>
                                          </p:val>
                                        </p:tav>
                                        <p:tav tm="100000">
                                          <p:val>
                                            <p:strVal val="#ppt_w"/>
                                          </p:val>
                                        </p:tav>
                                      </p:tavLst>
                                    </p:anim>
                                    <p:anim calcmode="lin" valueType="num">
                                      <p:cBhvr>
                                        <p:cTn id="148" dur="500" fill="hold"/>
                                        <p:tgtEl>
                                          <p:spTgt spid="42"/>
                                        </p:tgtEl>
                                        <p:attrNameLst>
                                          <p:attrName>ppt_h</p:attrName>
                                        </p:attrNameLst>
                                      </p:cBhvr>
                                      <p:tavLst>
                                        <p:tav tm="0">
                                          <p:val>
                                            <p:fltVal val="0"/>
                                          </p:val>
                                        </p:tav>
                                        <p:tav tm="100000">
                                          <p:val>
                                            <p:strVal val="#ppt_h"/>
                                          </p:val>
                                        </p:tav>
                                      </p:tavLst>
                                    </p:anim>
                                    <p:animEffect transition="in" filter="fade">
                                      <p:cBhvr>
                                        <p:cTn id="149" dur="500"/>
                                        <p:tgtEl>
                                          <p:spTgt spid="42"/>
                                        </p:tgtEl>
                                      </p:cBhvr>
                                    </p:animEffect>
                                  </p:childTnLst>
                                </p:cTn>
                              </p:par>
                              <p:par>
                                <p:cTn id="150" presetID="53" presetClass="entr" presetSubtype="16" fill="hold" grpId="0" nodeType="withEffect">
                                  <p:stCondLst>
                                    <p:cond delay="1500"/>
                                  </p:stCondLst>
                                  <p:childTnLst>
                                    <p:set>
                                      <p:cBhvr>
                                        <p:cTn id="151" dur="1" fill="hold">
                                          <p:stCondLst>
                                            <p:cond delay="0"/>
                                          </p:stCondLst>
                                        </p:cTn>
                                        <p:tgtEl>
                                          <p:spTgt spid="43"/>
                                        </p:tgtEl>
                                        <p:attrNameLst>
                                          <p:attrName>style.visibility</p:attrName>
                                        </p:attrNameLst>
                                      </p:cBhvr>
                                      <p:to>
                                        <p:strVal val="visible"/>
                                      </p:to>
                                    </p:set>
                                    <p:anim calcmode="lin" valueType="num">
                                      <p:cBhvr>
                                        <p:cTn id="152" dur="500" fill="hold"/>
                                        <p:tgtEl>
                                          <p:spTgt spid="43"/>
                                        </p:tgtEl>
                                        <p:attrNameLst>
                                          <p:attrName>ppt_w</p:attrName>
                                        </p:attrNameLst>
                                      </p:cBhvr>
                                      <p:tavLst>
                                        <p:tav tm="0">
                                          <p:val>
                                            <p:fltVal val="0"/>
                                          </p:val>
                                        </p:tav>
                                        <p:tav tm="100000">
                                          <p:val>
                                            <p:strVal val="#ppt_w"/>
                                          </p:val>
                                        </p:tav>
                                      </p:tavLst>
                                    </p:anim>
                                    <p:anim calcmode="lin" valueType="num">
                                      <p:cBhvr>
                                        <p:cTn id="153" dur="500" fill="hold"/>
                                        <p:tgtEl>
                                          <p:spTgt spid="43"/>
                                        </p:tgtEl>
                                        <p:attrNameLst>
                                          <p:attrName>ppt_h</p:attrName>
                                        </p:attrNameLst>
                                      </p:cBhvr>
                                      <p:tavLst>
                                        <p:tav tm="0">
                                          <p:val>
                                            <p:fltVal val="0"/>
                                          </p:val>
                                        </p:tav>
                                        <p:tav tm="100000">
                                          <p:val>
                                            <p:strVal val="#ppt_h"/>
                                          </p:val>
                                        </p:tav>
                                      </p:tavLst>
                                    </p:anim>
                                    <p:animEffect transition="in" filter="fade">
                                      <p:cBhvr>
                                        <p:cTn id="154" dur="500"/>
                                        <p:tgtEl>
                                          <p:spTgt spid="43"/>
                                        </p:tgtEl>
                                      </p:cBhvr>
                                    </p:animEffect>
                                  </p:childTnLst>
                                </p:cTn>
                              </p:par>
                              <p:par>
                                <p:cTn id="155" presetID="53" presetClass="entr" presetSubtype="16" fill="hold" nodeType="withEffect">
                                  <p:stCondLst>
                                    <p:cond delay="1500"/>
                                  </p:stCondLst>
                                  <p:childTnLst>
                                    <p:set>
                                      <p:cBhvr>
                                        <p:cTn id="156" dur="1" fill="hold">
                                          <p:stCondLst>
                                            <p:cond delay="0"/>
                                          </p:stCondLst>
                                        </p:cTn>
                                        <p:tgtEl>
                                          <p:spTgt spid="44"/>
                                        </p:tgtEl>
                                        <p:attrNameLst>
                                          <p:attrName>style.visibility</p:attrName>
                                        </p:attrNameLst>
                                      </p:cBhvr>
                                      <p:to>
                                        <p:strVal val="visible"/>
                                      </p:to>
                                    </p:set>
                                    <p:anim calcmode="lin" valueType="num">
                                      <p:cBhvr>
                                        <p:cTn id="157" dur="500" fill="hold"/>
                                        <p:tgtEl>
                                          <p:spTgt spid="44"/>
                                        </p:tgtEl>
                                        <p:attrNameLst>
                                          <p:attrName>ppt_w</p:attrName>
                                        </p:attrNameLst>
                                      </p:cBhvr>
                                      <p:tavLst>
                                        <p:tav tm="0">
                                          <p:val>
                                            <p:fltVal val="0"/>
                                          </p:val>
                                        </p:tav>
                                        <p:tav tm="100000">
                                          <p:val>
                                            <p:strVal val="#ppt_w"/>
                                          </p:val>
                                        </p:tav>
                                      </p:tavLst>
                                    </p:anim>
                                    <p:anim calcmode="lin" valueType="num">
                                      <p:cBhvr>
                                        <p:cTn id="158" dur="500" fill="hold"/>
                                        <p:tgtEl>
                                          <p:spTgt spid="44"/>
                                        </p:tgtEl>
                                        <p:attrNameLst>
                                          <p:attrName>ppt_h</p:attrName>
                                        </p:attrNameLst>
                                      </p:cBhvr>
                                      <p:tavLst>
                                        <p:tav tm="0">
                                          <p:val>
                                            <p:fltVal val="0"/>
                                          </p:val>
                                        </p:tav>
                                        <p:tav tm="100000">
                                          <p:val>
                                            <p:strVal val="#ppt_h"/>
                                          </p:val>
                                        </p:tav>
                                      </p:tavLst>
                                    </p:anim>
                                    <p:animEffect transition="in" filter="fade">
                                      <p:cBhvr>
                                        <p:cTn id="159" dur="500"/>
                                        <p:tgtEl>
                                          <p:spTgt spid="44"/>
                                        </p:tgtEl>
                                      </p:cBhvr>
                                    </p:animEffect>
                                  </p:childTnLst>
                                </p:cTn>
                              </p:par>
                              <p:par>
                                <p:cTn id="160" presetID="53" presetClass="entr" presetSubtype="16" fill="hold" grpId="0" nodeType="withEffect">
                                  <p:stCondLst>
                                    <p:cond delay="1500"/>
                                  </p:stCondLst>
                                  <p:childTnLst>
                                    <p:set>
                                      <p:cBhvr>
                                        <p:cTn id="161" dur="1" fill="hold">
                                          <p:stCondLst>
                                            <p:cond delay="0"/>
                                          </p:stCondLst>
                                        </p:cTn>
                                        <p:tgtEl>
                                          <p:spTgt spid="45"/>
                                        </p:tgtEl>
                                        <p:attrNameLst>
                                          <p:attrName>style.visibility</p:attrName>
                                        </p:attrNameLst>
                                      </p:cBhvr>
                                      <p:to>
                                        <p:strVal val="visible"/>
                                      </p:to>
                                    </p:set>
                                    <p:anim calcmode="lin" valueType="num">
                                      <p:cBhvr>
                                        <p:cTn id="162" dur="500" fill="hold"/>
                                        <p:tgtEl>
                                          <p:spTgt spid="45"/>
                                        </p:tgtEl>
                                        <p:attrNameLst>
                                          <p:attrName>ppt_w</p:attrName>
                                        </p:attrNameLst>
                                      </p:cBhvr>
                                      <p:tavLst>
                                        <p:tav tm="0">
                                          <p:val>
                                            <p:fltVal val="0"/>
                                          </p:val>
                                        </p:tav>
                                        <p:tav tm="100000">
                                          <p:val>
                                            <p:strVal val="#ppt_w"/>
                                          </p:val>
                                        </p:tav>
                                      </p:tavLst>
                                    </p:anim>
                                    <p:anim calcmode="lin" valueType="num">
                                      <p:cBhvr>
                                        <p:cTn id="163" dur="500" fill="hold"/>
                                        <p:tgtEl>
                                          <p:spTgt spid="45"/>
                                        </p:tgtEl>
                                        <p:attrNameLst>
                                          <p:attrName>ppt_h</p:attrName>
                                        </p:attrNameLst>
                                      </p:cBhvr>
                                      <p:tavLst>
                                        <p:tav tm="0">
                                          <p:val>
                                            <p:fltVal val="0"/>
                                          </p:val>
                                        </p:tav>
                                        <p:tav tm="100000">
                                          <p:val>
                                            <p:strVal val="#ppt_h"/>
                                          </p:val>
                                        </p:tav>
                                      </p:tavLst>
                                    </p:anim>
                                    <p:animEffect transition="in" filter="fade">
                                      <p:cBhvr>
                                        <p:cTn id="164" dur="500"/>
                                        <p:tgtEl>
                                          <p:spTgt spid="45"/>
                                        </p:tgtEl>
                                      </p:cBhvr>
                                    </p:animEffect>
                                  </p:childTnLst>
                                </p:cTn>
                              </p:par>
                              <p:par>
                                <p:cTn id="165" presetID="53" presetClass="entr" presetSubtype="16" fill="hold" grpId="0" nodeType="withEffect">
                                  <p:stCondLst>
                                    <p:cond delay="1500"/>
                                  </p:stCondLst>
                                  <p:childTnLst>
                                    <p:set>
                                      <p:cBhvr>
                                        <p:cTn id="166" dur="1" fill="hold">
                                          <p:stCondLst>
                                            <p:cond delay="0"/>
                                          </p:stCondLst>
                                        </p:cTn>
                                        <p:tgtEl>
                                          <p:spTgt spid="46"/>
                                        </p:tgtEl>
                                        <p:attrNameLst>
                                          <p:attrName>style.visibility</p:attrName>
                                        </p:attrNameLst>
                                      </p:cBhvr>
                                      <p:to>
                                        <p:strVal val="visible"/>
                                      </p:to>
                                    </p:set>
                                    <p:anim calcmode="lin" valueType="num">
                                      <p:cBhvr>
                                        <p:cTn id="167" dur="500" fill="hold"/>
                                        <p:tgtEl>
                                          <p:spTgt spid="46"/>
                                        </p:tgtEl>
                                        <p:attrNameLst>
                                          <p:attrName>ppt_w</p:attrName>
                                        </p:attrNameLst>
                                      </p:cBhvr>
                                      <p:tavLst>
                                        <p:tav tm="0">
                                          <p:val>
                                            <p:fltVal val="0"/>
                                          </p:val>
                                        </p:tav>
                                        <p:tav tm="100000">
                                          <p:val>
                                            <p:strVal val="#ppt_w"/>
                                          </p:val>
                                        </p:tav>
                                      </p:tavLst>
                                    </p:anim>
                                    <p:anim calcmode="lin" valueType="num">
                                      <p:cBhvr>
                                        <p:cTn id="168" dur="500" fill="hold"/>
                                        <p:tgtEl>
                                          <p:spTgt spid="46"/>
                                        </p:tgtEl>
                                        <p:attrNameLst>
                                          <p:attrName>ppt_h</p:attrName>
                                        </p:attrNameLst>
                                      </p:cBhvr>
                                      <p:tavLst>
                                        <p:tav tm="0">
                                          <p:val>
                                            <p:fltVal val="0"/>
                                          </p:val>
                                        </p:tav>
                                        <p:tav tm="100000">
                                          <p:val>
                                            <p:strVal val="#ppt_h"/>
                                          </p:val>
                                        </p:tav>
                                      </p:tavLst>
                                    </p:anim>
                                    <p:animEffect transition="in" filter="fade">
                                      <p:cBhvr>
                                        <p:cTn id="169" dur="500"/>
                                        <p:tgtEl>
                                          <p:spTgt spid="46"/>
                                        </p:tgtEl>
                                      </p:cBhvr>
                                    </p:animEffect>
                                  </p:childTnLst>
                                </p:cTn>
                              </p:par>
                              <p:par>
                                <p:cTn id="170" presetID="53" presetClass="entr" presetSubtype="16" fill="hold" grpId="0" nodeType="withEffect">
                                  <p:stCondLst>
                                    <p:cond delay="1500"/>
                                  </p:stCondLst>
                                  <p:childTnLst>
                                    <p:set>
                                      <p:cBhvr>
                                        <p:cTn id="171" dur="1" fill="hold">
                                          <p:stCondLst>
                                            <p:cond delay="0"/>
                                          </p:stCondLst>
                                        </p:cTn>
                                        <p:tgtEl>
                                          <p:spTgt spid="47"/>
                                        </p:tgtEl>
                                        <p:attrNameLst>
                                          <p:attrName>style.visibility</p:attrName>
                                        </p:attrNameLst>
                                      </p:cBhvr>
                                      <p:to>
                                        <p:strVal val="visible"/>
                                      </p:to>
                                    </p:set>
                                    <p:anim calcmode="lin" valueType="num">
                                      <p:cBhvr>
                                        <p:cTn id="172" dur="500" fill="hold"/>
                                        <p:tgtEl>
                                          <p:spTgt spid="47"/>
                                        </p:tgtEl>
                                        <p:attrNameLst>
                                          <p:attrName>ppt_w</p:attrName>
                                        </p:attrNameLst>
                                      </p:cBhvr>
                                      <p:tavLst>
                                        <p:tav tm="0">
                                          <p:val>
                                            <p:fltVal val="0"/>
                                          </p:val>
                                        </p:tav>
                                        <p:tav tm="100000">
                                          <p:val>
                                            <p:strVal val="#ppt_w"/>
                                          </p:val>
                                        </p:tav>
                                      </p:tavLst>
                                    </p:anim>
                                    <p:anim calcmode="lin" valueType="num">
                                      <p:cBhvr>
                                        <p:cTn id="173" dur="500" fill="hold"/>
                                        <p:tgtEl>
                                          <p:spTgt spid="47"/>
                                        </p:tgtEl>
                                        <p:attrNameLst>
                                          <p:attrName>ppt_h</p:attrName>
                                        </p:attrNameLst>
                                      </p:cBhvr>
                                      <p:tavLst>
                                        <p:tav tm="0">
                                          <p:val>
                                            <p:fltVal val="0"/>
                                          </p:val>
                                        </p:tav>
                                        <p:tav tm="100000">
                                          <p:val>
                                            <p:strVal val="#ppt_h"/>
                                          </p:val>
                                        </p:tav>
                                      </p:tavLst>
                                    </p:anim>
                                    <p:animEffect transition="in" filter="fade">
                                      <p:cBhvr>
                                        <p:cTn id="174" dur="500"/>
                                        <p:tgtEl>
                                          <p:spTgt spid="47"/>
                                        </p:tgtEl>
                                      </p:cBhvr>
                                    </p:animEffect>
                                  </p:childTnLst>
                                </p:cTn>
                              </p:par>
                              <p:par>
                                <p:cTn id="175" presetID="53" presetClass="entr" presetSubtype="16" fill="hold" grpId="0" nodeType="withEffect">
                                  <p:stCondLst>
                                    <p:cond delay="1500"/>
                                  </p:stCondLst>
                                  <p:childTnLst>
                                    <p:set>
                                      <p:cBhvr>
                                        <p:cTn id="176" dur="1" fill="hold">
                                          <p:stCondLst>
                                            <p:cond delay="0"/>
                                          </p:stCondLst>
                                        </p:cTn>
                                        <p:tgtEl>
                                          <p:spTgt spid="48"/>
                                        </p:tgtEl>
                                        <p:attrNameLst>
                                          <p:attrName>style.visibility</p:attrName>
                                        </p:attrNameLst>
                                      </p:cBhvr>
                                      <p:to>
                                        <p:strVal val="visible"/>
                                      </p:to>
                                    </p:set>
                                    <p:anim calcmode="lin" valueType="num">
                                      <p:cBhvr>
                                        <p:cTn id="177" dur="500" fill="hold"/>
                                        <p:tgtEl>
                                          <p:spTgt spid="48"/>
                                        </p:tgtEl>
                                        <p:attrNameLst>
                                          <p:attrName>ppt_w</p:attrName>
                                        </p:attrNameLst>
                                      </p:cBhvr>
                                      <p:tavLst>
                                        <p:tav tm="0">
                                          <p:val>
                                            <p:fltVal val="0"/>
                                          </p:val>
                                        </p:tav>
                                        <p:tav tm="100000">
                                          <p:val>
                                            <p:strVal val="#ppt_w"/>
                                          </p:val>
                                        </p:tav>
                                      </p:tavLst>
                                    </p:anim>
                                    <p:anim calcmode="lin" valueType="num">
                                      <p:cBhvr>
                                        <p:cTn id="178" dur="500" fill="hold"/>
                                        <p:tgtEl>
                                          <p:spTgt spid="48"/>
                                        </p:tgtEl>
                                        <p:attrNameLst>
                                          <p:attrName>ppt_h</p:attrName>
                                        </p:attrNameLst>
                                      </p:cBhvr>
                                      <p:tavLst>
                                        <p:tav tm="0">
                                          <p:val>
                                            <p:fltVal val="0"/>
                                          </p:val>
                                        </p:tav>
                                        <p:tav tm="100000">
                                          <p:val>
                                            <p:strVal val="#ppt_h"/>
                                          </p:val>
                                        </p:tav>
                                      </p:tavLst>
                                    </p:anim>
                                    <p:animEffect transition="in" filter="fade">
                                      <p:cBhvr>
                                        <p:cTn id="179" dur="500"/>
                                        <p:tgtEl>
                                          <p:spTgt spid="48"/>
                                        </p:tgtEl>
                                      </p:cBhvr>
                                    </p:animEffect>
                                  </p:childTnLst>
                                </p:cTn>
                              </p:par>
                              <p:par>
                                <p:cTn id="180" presetID="53" presetClass="entr" presetSubtype="16" fill="hold" grpId="0" nodeType="withEffect">
                                  <p:stCondLst>
                                    <p:cond delay="1500"/>
                                  </p:stCondLst>
                                  <p:childTnLst>
                                    <p:set>
                                      <p:cBhvr>
                                        <p:cTn id="181" dur="1" fill="hold">
                                          <p:stCondLst>
                                            <p:cond delay="0"/>
                                          </p:stCondLst>
                                        </p:cTn>
                                        <p:tgtEl>
                                          <p:spTgt spid="49"/>
                                        </p:tgtEl>
                                        <p:attrNameLst>
                                          <p:attrName>style.visibility</p:attrName>
                                        </p:attrNameLst>
                                      </p:cBhvr>
                                      <p:to>
                                        <p:strVal val="visible"/>
                                      </p:to>
                                    </p:set>
                                    <p:anim calcmode="lin" valueType="num">
                                      <p:cBhvr>
                                        <p:cTn id="182" dur="500" fill="hold"/>
                                        <p:tgtEl>
                                          <p:spTgt spid="49"/>
                                        </p:tgtEl>
                                        <p:attrNameLst>
                                          <p:attrName>ppt_w</p:attrName>
                                        </p:attrNameLst>
                                      </p:cBhvr>
                                      <p:tavLst>
                                        <p:tav tm="0">
                                          <p:val>
                                            <p:fltVal val="0"/>
                                          </p:val>
                                        </p:tav>
                                        <p:tav tm="100000">
                                          <p:val>
                                            <p:strVal val="#ppt_w"/>
                                          </p:val>
                                        </p:tav>
                                      </p:tavLst>
                                    </p:anim>
                                    <p:anim calcmode="lin" valueType="num">
                                      <p:cBhvr>
                                        <p:cTn id="183" dur="500" fill="hold"/>
                                        <p:tgtEl>
                                          <p:spTgt spid="49"/>
                                        </p:tgtEl>
                                        <p:attrNameLst>
                                          <p:attrName>ppt_h</p:attrName>
                                        </p:attrNameLst>
                                      </p:cBhvr>
                                      <p:tavLst>
                                        <p:tav tm="0">
                                          <p:val>
                                            <p:fltVal val="0"/>
                                          </p:val>
                                        </p:tav>
                                        <p:tav tm="100000">
                                          <p:val>
                                            <p:strVal val="#ppt_h"/>
                                          </p:val>
                                        </p:tav>
                                      </p:tavLst>
                                    </p:anim>
                                    <p:animEffect transition="in" filter="fade">
                                      <p:cBhvr>
                                        <p:cTn id="184" dur="500"/>
                                        <p:tgtEl>
                                          <p:spTgt spid="49"/>
                                        </p:tgtEl>
                                      </p:cBhvr>
                                    </p:animEffect>
                                  </p:childTnLst>
                                </p:cTn>
                              </p:par>
                              <p:par>
                                <p:cTn id="185" presetID="53" presetClass="entr" presetSubtype="16" fill="hold" grpId="0" nodeType="withEffect">
                                  <p:stCondLst>
                                    <p:cond delay="1500"/>
                                  </p:stCondLst>
                                  <p:childTnLst>
                                    <p:set>
                                      <p:cBhvr>
                                        <p:cTn id="186" dur="1" fill="hold">
                                          <p:stCondLst>
                                            <p:cond delay="0"/>
                                          </p:stCondLst>
                                        </p:cTn>
                                        <p:tgtEl>
                                          <p:spTgt spid="50"/>
                                        </p:tgtEl>
                                        <p:attrNameLst>
                                          <p:attrName>style.visibility</p:attrName>
                                        </p:attrNameLst>
                                      </p:cBhvr>
                                      <p:to>
                                        <p:strVal val="visible"/>
                                      </p:to>
                                    </p:set>
                                    <p:anim calcmode="lin" valueType="num">
                                      <p:cBhvr>
                                        <p:cTn id="187" dur="500" fill="hold"/>
                                        <p:tgtEl>
                                          <p:spTgt spid="50"/>
                                        </p:tgtEl>
                                        <p:attrNameLst>
                                          <p:attrName>ppt_w</p:attrName>
                                        </p:attrNameLst>
                                      </p:cBhvr>
                                      <p:tavLst>
                                        <p:tav tm="0">
                                          <p:val>
                                            <p:fltVal val="0"/>
                                          </p:val>
                                        </p:tav>
                                        <p:tav tm="100000">
                                          <p:val>
                                            <p:strVal val="#ppt_w"/>
                                          </p:val>
                                        </p:tav>
                                      </p:tavLst>
                                    </p:anim>
                                    <p:anim calcmode="lin" valueType="num">
                                      <p:cBhvr>
                                        <p:cTn id="188" dur="500" fill="hold"/>
                                        <p:tgtEl>
                                          <p:spTgt spid="50"/>
                                        </p:tgtEl>
                                        <p:attrNameLst>
                                          <p:attrName>ppt_h</p:attrName>
                                        </p:attrNameLst>
                                      </p:cBhvr>
                                      <p:tavLst>
                                        <p:tav tm="0">
                                          <p:val>
                                            <p:fltVal val="0"/>
                                          </p:val>
                                        </p:tav>
                                        <p:tav tm="100000">
                                          <p:val>
                                            <p:strVal val="#ppt_h"/>
                                          </p:val>
                                        </p:tav>
                                      </p:tavLst>
                                    </p:anim>
                                    <p:animEffect transition="in" filter="fade">
                                      <p:cBhvr>
                                        <p:cTn id="189" dur="500"/>
                                        <p:tgtEl>
                                          <p:spTgt spid="50"/>
                                        </p:tgtEl>
                                      </p:cBhvr>
                                    </p:animEffect>
                                  </p:childTnLst>
                                </p:cTn>
                              </p:par>
                              <p:par>
                                <p:cTn id="190" presetID="53" presetClass="entr" presetSubtype="16" fill="hold" grpId="0" nodeType="withEffect">
                                  <p:stCondLst>
                                    <p:cond delay="1500"/>
                                  </p:stCondLst>
                                  <p:childTnLst>
                                    <p:set>
                                      <p:cBhvr>
                                        <p:cTn id="191" dur="1" fill="hold">
                                          <p:stCondLst>
                                            <p:cond delay="0"/>
                                          </p:stCondLst>
                                        </p:cTn>
                                        <p:tgtEl>
                                          <p:spTgt spid="51"/>
                                        </p:tgtEl>
                                        <p:attrNameLst>
                                          <p:attrName>style.visibility</p:attrName>
                                        </p:attrNameLst>
                                      </p:cBhvr>
                                      <p:to>
                                        <p:strVal val="visible"/>
                                      </p:to>
                                    </p:set>
                                    <p:anim calcmode="lin" valueType="num">
                                      <p:cBhvr>
                                        <p:cTn id="192" dur="500" fill="hold"/>
                                        <p:tgtEl>
                                          <p:spTgt spid="51"/>
                                        </p:tgtEl>
                                        <p:attrNameLst>
                                          <p:attrName>ppt_w</p:attrName>
                                        </p:attrNameLst>
                                      </p:cBhvr>
                                      <p:tavLst>
                                        <p:tav tm="0">
                                          <p:val>
                                            <p:fltVal val="0"/>
                                          </p:val>
                                        </p:tav>
                                        <p:tav tm="100000">
                                          <p:val>
                                            <p:strVal val="#ppt_w"/>
                                          </p:val>
                                        </p:tav>
                                      </p:tavLst>
                                    </p:anim>
                                    <p:anim calcmode="lin" valueType="num">
                                      <p:cBhvr>
                                        <p:cTn id="193" dur="500" fill="hold"/>
                                        <p:tgtEl>
                                          <p:spTgt spid="51"/>
                                        </p:tgtEl>
                                        <p:attrNameLst>
                                          <p:attrName>ppt_h</p:attrName>
                                        </p:attrNameLst>
                                      </p:cBhvr>
                                      <p:tavLst>
                                        <p:tav tm="0">
                                          <p:val>
                                            <p:fltVal val="0"/>
                                          </p:val>
                                        </p:tav>
                                        <p:tav tm="100000">
                                          <p:val>
                                            <p:strVal val="#ppt_h"/>
                                          </p:val>
                                        </p:tav>
                                      </p:tavLst>
                                    </p:anim>
                                    <p:animEffect transition="in" filter="fade">
                                      <p:cBhvr>
                                        <p:cTn id="194" dur="500"/>
                                        <p:tgtEl>
                                          <p:spTgt spid="51"/>
                                        </p:tgtEl>
                                      </p:cBhvr>
                                    </p:animEffect>
                                  </p:childTnLst>
                                </p:cTn>
                              </p:par>
                              <p:par>
                                <p:cTn id="195" presetID="53" presetClass="entr" presetSubtype="16" fill="hold" grpId="0" nodeType="withEffect">
                                  <p:stCondLst>
                                    <p:cond delay="1500"/>
                                  </p:stCondLst>
                                  <p:childTnLst>
                                    <p:set>
                                      <p:cBhvr>
                                        <p:cTn id="196" dur="1" fill="hold">
                                          <p:stCondLst>
                                            <p:cond delay="0"/>
                                          </p:stCondLst>
                                        </p:cTn>
                                        <p:tgtEl>
                                          <p:spTgt spid="52"/>
                                        </p:tgtEl>
                                        <p:attrNameLst>
                                          <p:attrName>style.visibility</p:attrName>
                                        </p:attrNameLst>
                                      </p:cBhvr>
                                      <p:to>
                                        <p:strVal val="visible"/>
                                      </p:to>
                                    </p:set>
                                    <p:anim calcmode="lin" valueType="num">
                                      <p:cBhvr>
                                        <p:cTn id="197" dur="500" fill="hold"/>
                                        <p:tgtEl>
                                          <p:spTgt spid="52"/>
                                        </p:tgtEl>
                                        <p:attrNameLst>
                                          <p:attrName>ppt_w</p:attrName>
                                        </p:attrNameLst>
                                      </p:cBhvr>
                                      <p:tavLst>
                                        <p:tav tm="0">
                                          <p:val>
                                            <p:fltVal val="0"/>
                                          </p:val>
                                        </p:tav>
                                        <p:tav tm="100000">
                                          <p:val>
                                            <p:strVal val="#ppt_w"/>
                                          </p:val>
                                        </p:tav>
                                      </p:tavLst>
                                    </p:anim>
                                    <p:anim calcmode="lin" valueType="num">
                                      <p:cBhvr>
                                        <p:cTn id="198" dur="500" fill="hold"/>
                                        <p:tgtEl>
                                          <p:spTgt spid="52"/>
                                        </p:tgtEl>
                                        <p:attrNameLst>
                                          <p:attrName>ppt_h</p:attrName>
                                        </p:attrNameLst>
                                      </p:cBhvr>
                                      <p:tavLst>
                                        <p:tav tm="0">
                                          <p:val>
                                            <p:fltVal val="0"/>
                                          </p:val>
                                        </p:tav>
                                        <p:tav tm="100000">
                                          <p:val>
                                            <p:strVal val="#ppt_h"/>
                                          </p:val>
                                        </p:tav>
                                      </p:tavLst>
                                    </p:anim>
                                    <p:animEffect transition="in" filter="fade">
                                      <p:cBhvr>
                                        <p:cTn id="199" dur="500"/>
                                        <p:tgtEl>
                                          <p:spTgt spid="52"/>
                                        </p:tgtEl>
                                      </p:cBhvr>
                                    </p:animEffect>
                                  </p:childTnLst>
                                </p:cTn>
                              </p:par>
                              <p:par>
                                <p:cTn id="200" presetID="53" presetClass="entr" presetSubtype="16" fill="hold" nodeType="withEffect">
                                  <p:stCondLst>
                                    <p:cond delay="2000"/>
                                  </p:stCondLst>
                                  <p:childTnLst>
                                    <p:set>
                                      <p:cBhvr>
                                        <p:cTn id="201" dur="1" fill="hold">
                                          <p:stCondLst>
                                            <p:cond delay="0"/>
                                          </p:stCondLst>
                                        </p:cTn>
                                        <p:tgtEl>
                                          <p:spTgt spid="53"/>
                                        </p:tgtEl>
                                        <p:attrNameLst>
                                          <p:attrName>style.visibility</p:attrName>
                                        </p:attrNameLst>
                                      </p:cBhvr>
                                      <p:to>
                                        <p:strVal val="visible"/>
                                      </p:to>
                                    </p:set>
                                    <p:anim calcmode="lin" valueType="num">
                                      <p:cBhvr>
                                        <p:cTn id="202" dur="500" fill="hold"/>
                                        <p:tgtEl>
                                          <p:spTgt spid="53"/>
                                        </p:tgtEl>
                                        <p:attrNameLst>
                                          <p:attrName>ppt_w</p:attrName>
                                        </p:attrNameLst>
                                      </p:cBhvr>
                                      <p:tavLst>
                                        <p:tav tm="0">
                                          <p:val>
                                            <p:fltVal val="0"/>
                                          </p:val>
                                        </p:tav>
                                        <p:tav tm="100000">
                                          <p:val>
                                            <p:strVal val="#ppt_w"/>
                                          </p:val>
                                        </p:tav>
                                      </p:tavLst>
                                    </p:anim>
                                    <p:anim calcmode="lin" valueType="num">
                                      <p:cBhvr>
                                        <p:cTn id="203" dur="500" fill="hold"/>
                                        <p:tgtEl>
                                          <p:spTgt spid="53"/>
                                        </p:tgtEl>
                                        <p:attrNameLst>
                                          <p:attrName>ppt_h</p:attrName>
                                        </p:attrNameLst>
                                      </p:cBhvr>
                                      <p:tavLst>
                                        <p:tav tm="0">
                                          <p:val>
                                            <p:fltVal val="0"/>
                                          </p:val>
                                        </p:tav>
                                        <p:tav tm="100000">
                                          <p:val>
                                            <p:strVal val="#ppt_h"/>
                                          </p:val>
                                        </p:tav>
                                      </p:tavLst>
                                    </p:anim>
                                    <p:animEffect transition="in" filter="fade">
                                      <p:cBhvr>
                                        <p:cTn id="204" dur="500"/>
                                        <p:tgtEl>
                                          <p:spTgt spid="53"/>
                                        </p:tgtEl>
                                      </p:cBhvr>
                                    </p:animEffect>
                                  </p:childTnLst>
                                </p:cTn>
                              </p:par>
                              <p:par>
                                <p:cTn id="205" presetID="53" presetClass="entr" presetSubtype="16" fill="hold" grpId="0" nodeType="withEffect">
                                  <p:stCondLst>
                                    <p:cond delay="2000"/>
                                  </p:stCondLst>
                                  <p:childTnLst>
                                    <p:set>
                                      <p:cBhvr>
                                        <p:cTn id="206" dur="1" fill="hold">
                                          <p:stCondLst>
                                            <p:cond delay="0"/>
                                          </p:stCondLst>
                                        </p:cTn>
                                        <p:tgtEl>
                                          <p:spTgt spid="58"/>
                                        </p:tgtEl>
                                        <p:attrNameLst>
                                          <p:attrName>style.visibility</p:attrName>
                                        </p:attrNameLst>
                                      </p:cBhvr>
                                      <p:to>
                                        <p:strVal val="visible"/>
                                      </p:to>
                                    </p:set>
                                    <p:anim calcmode="lin" valueType="num">
                                      <p:cBhvr>
                                        <p:cTn id="207" dur="500" fill="hold"/>
                                        <p:tgtEl>
                                          <p:spTgt spid="58"/>
                                        </p:tgtEl>
                                        <p:attrNameLst>
                                          <p:attrName>ppt_w</p:attrName>
                                        </p:attrNameLst>
                                      </p:cBhvr>
                                      <p:tavLst>
                                        <p:tav tm="0">
                                          <p:val>
                                            <p:fltVal val="0"/>
                                          </p:val>
                                        </p:tav>
                                        <p:tav tm="100000">
                                          <p:val>
                                            <p:strVal val="#ppt_w"/>
                                          </p:val>
                                        </p:tav>
                                      </p:tavLst>
                                    </p:anim>
                                    <p:anim calcmode="lin" valueType="num">
                                      <p:cBhvr>
                                        <p:cTn id="208" dur="500" fill="hold"/>
                                        <p:tgtEl>
                                          <p:spTgt spid="58"/>
                                        </p:tgtEl>
                                        <p:attrNameLst>
                                          <p:attrName>ppt_h</p:attrName>
                                        </p:attrNameLst>
                                      </p:cBhvr>
                                      <p:tavLst>
                                        <p:tav tm="0">
                                          <p:val>
                                            <p:fltVal val="0"/>
                                          </p:val>
                                        </p:tav>
                                        <p:tav tm="100000">
                                          <p:val>
                                            <p:strVal val="#ppt_h"/>
                                          </p:val>
                                        </p:tav>
                                      </p:tavLst>
                                    </p:anim>
                                    <p:animEffect transition="in" filter="fade">
                                      <p:cBhvr>
                                        <p:cTn id="209" dur="500"/>
                                        <p:tgtEl>
                                          <p:spTgt spid="58"/>
                                        </p:tgtEl>
                                      </p:cBhvr>
                                    </p:animEffect>
                                  </p:childTnLst>
                                </p:cTn>
                              </p:par>
                              <p:par>
                                <p:cTn id="210" presetID="53" presetClass="entr" presetSubtype="16" fill="hold" nodeType="withEffect">
                                  <p:stCondLst>
                                    <p:cond delay="2000"/>
                                  </p:stCondLst>
                                  <p:childTnLst>
                                    <p:set>
                                      <p:cBhvr>
                                        <p:cTn id="211" dur="1" fill="hold">
                                          <p:stCondLst>
                                            <p:cond delay="0"/>
                                          </p:stCondLst>
                                        </p:cTn>
                                        <p:tgtEl>
                                          <p:spTgt spid="59"/>
                                        </p:tgtEl>
                                        <p:attrNameLst>
                                          <p:attrName>style.visibility</p:attrName>
                                        </p:attrNameLst>
                                      </p:cBhvr>
                                      <p:to>
                                        <p:strVal val="visible"/>
                                      </p:to>
                                    </p:set>
                                    <p:anim calcmode="lin" valueType="num">
                                      <p:cBhvr>
                                        <p:cTn id="212" dur="500" fill="hold"/>
                                        <p:tgtEl>
                                          <p:spTgt spid="59"/>
                                        </p:tgtEl>
                                        <p:attrNameLst>
                                          <p:attrName>ppt_w</p:attrName>
                                        </p:attrNameLst>
                                      </p:cBhvr>
                                      <p:tavLst>
                                        <p:tav tm="0">
                                          <p:val>
                                            <p:fltVal val="0"/>
                                          </p:val>
                                        </p:tav>
                                        <p:tav tm="100000">
                                          <p:val>
                                            <p:strVal val="#ppt_w"/>
                                          </p:val>
                                        </p:tav>
                                      </p:tavLst>
                                    </p:anim>
                                    <p:anim calcmode="lin" valueType="num">
                                      <p:cBhvr>
                                        <p:cTn id="213" dur="500" fill="hold"/>
                                        <p:tgtEl>
                                          <p:spTgt spid="59"/>
                                        </p:tgtEl>
                                        <p:attrNameLst>
                                          <p:attrName>ppt_h</p:attrName>
                                        </p:attrNameLst>
                                      </p:cBhvr>
                                      <p:tavLst>
                                        <p:tav tm="0">
                                          <p:val>
                                            <p:fltVal val="0"/>
                                          </p:val>
                                        </p:tav>
                                        <p:tav tm="100000">
                                          <p:val>
                                            <p:strVal val="#ppt_h"/>
                                          </p:val>
                                        </p:tav>
                                      </p:tavLst>
                                    </p:anim>
                                    <p:animEffect transition="in" filter="fade">
                                      <p:cBhvr>
                                        <p:cTn id="214" dur="500"/>
                                        <p:tgtEl>
                                          <p:spTgt spid="59"/>
                                        </p:tgtEl>
                                      </p:cBhvr>
                                    </p:animEffect>
                                  </p:childTnLst>
                                </p:cTn>
                              </p:par>
                              <p:par>
                                <p:cTn id="215" presetID="53" presetClass="entr" presetSubtype="16" fill="hold" grpId="0" nodeType="withEffect">
                                  <p:stCondLst>
                                    <p:cond delay="2000"/>
                                  </p:stCondLst>
                                  <p:childTnLst>
                                    <p:set>
                                      <p:cBhvr>
                                        <p:cTn id="216" dur="1" fill="hold">
                                          <p:stCondLst>
                                            <p:cond delay="0"/>
                                          </p:stCondLst>
                                        </p:cTn>
                                        <p:tgtEl>
                                          <p:spTgt spid="60"/>
                                        </p:tgtEl>
                                        <p:attrNameLst>
                                          <p:attrName>style.visibility</p:attrName>
                                        </p:attrNameLst>
                                      </p:cBhvr>
                                      <p:to>
                                        <p:strVal val="visible"/>
                                      </p:to>
                                    </p:set>
                                    <p:anim calcmode="lin" valueType="num">
                                      <p:cBhvr>
                                        <p:cTn id="217" dur="500" fill="hold"/>
                                        <p:tgtEl>
                                          <p:spTgt spid="60"/>
                                        </p:tgtEl>
                                        <p:attrNameLst>
                                          <p:attrName>ppt_w</p:attrName>
                                        </p:attrNameLst>
                                      </p:cBhvr>
                                      <p:tavLst>
                                        <p:tav tm="0">
                                          <p:val>
                                            <p:fltVal val="0"/>
                                          </p:val>
                                        </p:tav>
                                        <p:tav tm="100000">
                                          <p:val>
                                            <p:strVal val="#ppt_w"/>
                                          </p:val>
                                        </p:tav>
                                      </p:tavLst>
                                    </p:anim>
                                    <p:anim calcmode="lin" valueType="num">
                                      <p:cBhvr>
                                        <p:cTn id="218" dur="500" fill="hold"/>
                                        <p:tgtEl>
                                          <p:spTgt spid="60"/>
                                        </p:tgtEl>
                                        <p:attrNameLst>
                                          <p:attrName>ppt_h</p:attrName>
                                        </p:attrNameLst>
                                      </p:cBhvr>
                                      <p:tavLst>
                                        <p:tav tm="0">
                                          <p:val>
                                            <p:fltVal val="0"/>
                                          </p:val>
                                        </p:tav>
                                        <p:tav tm="100000">
                                          <p:val>
                                            <p:strVal val="#ppt_h"/>
                                          </p:val>
                                        </p:tav>
                                      </p:tavLst>
                                    </p:anim>
                                    <p:animEffect transition="in" filter="fade">
                                      <p:cBhvr>
                                        <p:cTn id="219" dur="500"/>
                                        <p:tgtEl>
                                          <p:spTgt spid="60"/>
                                        </p:tgtEl>
                                      </p:cBhvr>
                                    </p:animEffect>
                                  </p:childTnLst>
                                </p:cTn>
                              </p:par>
                              <p:par>
                                <p:cTn id="220" presetID="53" presetClass="entr" presetSubtype="16" fill="hold" nodeType="withEffect">
                                  <p:stCondLst>
                                    <p:cond delay="2000"/>
                                  </p:stCondLst>
                                  <p:childTnLst>
                                    <p:set>
                                      <p:cBhvr>
                                        <p:cTn id="221" dur="1" fill="hold">
                                          <p:stCondLst>
                                            <p:cond delay="0"/>
                                          </p:stCondLst>
                                        </p:cTn>
                                        <p:tgtEl>
                                          <p:spTgt spid="61"/>
                                        </p:tgtEl>
                                        <p:attrNameLst>
                                          <p:attrName>style.visibility</p:attrName>
                                        </p:attrNameLst>
                                      </p:cBhvr>
                                      <p:to>
                                        <p:strVal val="visible"/>
                                      </p:to>
                                    </p:set>
                                    <p:anim calcmode="lin" valueType="num">
                                      <p:cBhvr>
                                        <p:cTn id="222" dur="500" fill="hold"/>
                                        <p:tgtEl>
                                          <p:spTgt spid="61"/>
                                        </p:tgtEl>
                                        <p:attrNameLst>
                                          <p:attrName>ppt_w</p:attrName>
                                        </p:attrNameLst>
                                      </p:cBhvr>
                                      <p:tavLst>
                                        <p:tav tm="0">
                                          <p:val>
                                            <p:fltVal val="0"/>
                                          </p:val>
                                        </p:tav>
                                        <p:tav tm="100000">
                                          <p:val>
                                            <p:strVal val="#ppt_w"/>
                                          </p:val>
                                        </p:tav>
                                      </p:tavLst>
                                    </p:anim>
                                    <p:anim calcmode="lin" valueType="num">
                                      <p:cBhvr>
                                        <p:cTn id="223" dur="500" fill="hold"/>
                                        <p:tgtEl>
                                          <p:spTgt spid="61"/>
                                        </p:tgtEl>
                                        <p:attrNameLst>
                                          <p:attrName>ppt_h</p:attrName>
                                        </p:attrNameLst>
                                      </p:cBhvr>
                                      <p:tavLst>
                                        <p:tav tm="0">
                                          <p:val>
                                            <p:fltVal val="0"/>
                                          </p:val>
                                        </p:tav>
                                        <p:tav tm="100000">
                                          <p:val>
                                            <p:strVal val="#ppt_h"/>
                                          </p:val>
                                        </p:tav>
                                      </p:tavLst>
                                    </p:anim>
                                    <p:animEffect transition="in" filter="fade">
                                      <p:cBhvr>
                                        <p:cTn id="224" dur="500"/>
                                        <p:tgtEl>
                                          <p:spTgt spid="61"/>
                                        </p:tgtEl>
                                      </p:cBhvr>
                                    </p:animEffect>
                                  </p:childTnLst>
                                </p:cTn>
                              </p:par>
                              <p:par>
                                <p:cTn id="225" presetID="53" presetClass="entr" presetSubtype="16" fill="hold" grpId="0" nodeType="withEffect">
                                  <p:stCondLst>
                                    <p:cond delay="2000"/>
                                  </p:stCondLst>
                                  <p:childTnLst>
                                    <p:set>
                                      <p:cBhvr>
                                        <p:cTn id="226" dur="1" fill="hold">
                                          <p:stCondLst>
                                            <p:cond delay="0"/>
                                          </p:stCondLst>
                                        </p:cTn>
                                        <p:tgtEl>
                                          <p:spTgt spid="62"/>
                                        </p:tgtEl>
                                        <p:attrNameLst>
                                          <p:attrName>style.visibility</p:attrName>
                                        </p:attrNameLst>
                                      </p:cBhvr>
                                      <p:to>
                                        <p:strVal val="visible"/>
                                      </p:to>
                                    </p:set>
                                    <p:anim calcmode="lin" valueType="num">
                                      <p:cBhvr>
                                        <p:cTn id="227" dur="500" fill="hold"/>
                                        <p:tgtEl>
                                          <p:spTgt spid="62"/>
                                        </p:tgtEl>
                                        <p:attrNameLst>
                                          <p:attrName>ppt_w</p:attrName>
                                        </p:attrNameLst>
                                      </p:cBhvr>
                                      <p:tavLst>
                                        <p:tav tm="0">
                                          <p:val>
                                            <p:fltVal val="0"/>
                                          </p:val>
                                        </p:tav>
                                        <p:tav tm="100000">
                                          <p:val>
                                            <p:strVal val="#ppt_w"/>
                                          </p:val>
                                        </p:tav>
                                      </p:tavLst>
                                    </p:anim>
                                    <p:anim calcmode="lin" valueType="num">
                                      <p:cBhvr>
                                        <p:cTn id="228" dur="500" fill="hold"/>
                                        <p:tgtEl>
                                          <p:spTgt spid="62"/>
                                        </p:tgtEl>
                                        <p:attrNameLst>
                                          <p:attrName>ppt_h</p:attrName>
                                        </p:attrNameLst>
                                      </p:cBhvr>
                                      <p:tavLst>
                                        <p:tav tm="0">
                                          <p:val>
                                            <p:fltVal val="0"/>
                                          </p:val>
                                        </p:tav>
                                        <p:tav tm="100000">
                                          <p:val>
                                            <p:strVal val="#ppt_h"/>
                                          </p:val>
                                        </p:tav>
                                      </p:tavLst>
                                    </p:anim>
                                    <p:animEffect transition="in" filter="fade">
                                      <p:cBhvr>
                                        <p:cTn id="229" dur="500"/>
                                        <p:tgtEl>
                                          <p:spTgt spid="62"/>
                                        </p:tgtEl>
                                      </p:cBhvr>
                                    </p:animEffect>
                                  </p:childTnLst>
                                </p:cTn>
                              </p:par>
                              <p:par>
                                <p:cTn id="230" presetID="53" presetClass="entr" presetSubtype="16" fill="hold" grpId="0" nodeType="withEffect">
                                  <p:stCondLst>
                                    <p:cond delay="2000"/>
                                  </p:stCondLst>
                                  <p:childTnLst>
                                    <p:set>
                                      <p:cBhvr>
                                        <p:cTn id="231" dur="1" fill="hold">
                                          <p:stCondLst>
                                            <p:cond delay="0"/>
                                          </p:stCondLst>
                                        </p:cTn>
                                        <p:tgtEl>
                                          <p:spTgt spid="63"/>
                                        </p:tgtEl>
                                        <p:attrNameLst>
                                          <p:attrName>style.visibility</p:attrName>
                                        </p:attrNameLst>
                                      </p:cBhvr>
                                      <p:to>
                                        <p:strVal val="visible"/>
                                      </p:to>
                                    </p:set>
                                    <p:anim calcmode="lin" valueType="num">
                                      <p:cBhvr>
                                        <p:cTn id="232" dur="500" fill="hold"/>
                                        <p:tgtEl>
                                          <p:spTgt spid="63"/>
                                        </p:tgtEl>
                                        <p:attrNameLst>
                                          <p:attrName>ppt_w</p:attrName>
                                        </p:attrNameLst>
                                      </p:cBhvr>
                                      <p:tavLst>
                                        <p:tav tm="0">
                                          <p:val>
                                            <p:fltVal val="0"/>
                                          </p:val>
                                        </p:tav>
                                        <p:tav tm="100000">
                                          <p:val>
                                            <p:strVal val="#ppt_w"/>
                                          </p:val>
                                        </p:tav>
                                      </p:tavLst>
                                    </p:anim>
                                    <p:anim calcmode="lin" valueType="num">
                                      <p:cBhvr>
                                        <p:cTn id="233" dur="500" fill="hold"/>
                                        <p:tgtEl>
                                          <p:spTgt spid="63"/>
                                        </p:tgtEl>
                                        <p:attrNameLst>
                                          <p:attrName>ppt_h</p:attrName>
                                        </p:attrNameLst>
                                      </p:cBhvr>
                                      <p:tavLst>
                                        <p:tav tm="0">
                                          <p:val>
                                            <p:fltVal val="0"/>
                                          </p:val>
                                        </p:tav>
                                        <p:tav tm="100000">
                                          <p:val>
                                            <p:strVal val="#ppt_h"/>
                                          </p:val>
                                        </p:tav>
                                      </p:tavLst>
                                    </p:anim>
                                    <p:animEffect transition="in" filter="fade">
                                      <p:cBhvr>
                                        <p:cTn id="234" dur="500"/>
                                        <p:tgtEl>
                                          <p:spTgt spid="63"/>
                                        </p:tgtEl>
                                      </p:cBhvr>
                                    </p:animEffect>
                                  </p:childTnLst>
                                </p:cTn>
                              </p:par>
                              <p:par>
                                <p:cTn id="235" presetID="53" presetClass="entr" presetSubtype="16" fill="hold" grpId="0" nodeType="withEffect">
                                  <p:stCondLst>
                                    <p:cond delay="2000"/>
                                  </p:stCondLst>
                                  <p:childTnLst>
                                    <p:set>
                                      <p:cBhvr>
                                        <p:cTn id="236" dur="1" fill="hold">
                                          <p:stCondLst>
                                            <p:cond delay="0"/>
                                          </p:stCondLst>
                                        </p:cTn>
                                        <p:tgtEl>
                                          <p:spTgt spid="64"/>
                                        </p:tgtEl>
                                        <p:attrNameLst>
                                          <p:attrName>style.visibility</p:attrName>
                                        </p:attrNameLst>
                                      </p:cBhvr>
                                      <p:to>
                                        <p:strVal val="visible"/>
                                      </p:to>
                                    </p:set>
                                    <p:anim calcmode="lin" valueType="num">
                                      <p:cBhvr>
                                        <p:cTn id="237" dur="500" fill="hold"/>
                                        <p:tgtEl>
                                          <p:spTgt spid="64"/>
                                        </p:tgtEl>
                                        <p:attrNameLst>
                                          <p:attrName>ppt_w</p:attrName>
                                        </p:attrNameLst>
                                      </p:cBhvr>
                                      <p:tavLst>
                                        <p:tav tm="0">
                                          <p:val>
                                            <p:fltVal val="0"/>
                                          </p:val>
                                        </p:tav>
                                        <p:tav tm="100000">
                                          <p:val>
                                            <p:strVal val="#ppt_w"/>
                                          </p:val>
                                        </p:tav>
                                      </p:tavLst>
                                    </p:anim>
                                    <p:anim calcmode="lin" valueType="num">
                                      <p:cBhvr>
                                        <p:cTn id="238" dur="500" fill="hold"/>
                                        <p:tgtEl>
                                          <p:spTgt spid="64"/>
                                        </p:tgtEl>
                                        <p:attrNameLst>
                                          <p:attrName>ppt_h</p:attrName>
                                        </p:attrNameLst>
                                      </p:cBhvr>
                                      <p:tavLst>
                                        <p:tav tm="0">
                                          <p:val>
                                            <p:fltVal val="0"/>
                                          </p:val>
                                        </p:tav>
                                        <p:tav tm="100000">
                                          <p:val>
                                            <p:strVal val="#ppt_h"/>
                                          </p:val>
                                        </p:tav>
                                      </p:tavLst>
                                    </p:anim>
                                    <p:animEffect transition="in" filter="fade">
                                      <p:cBhvr>
                                        <p:cTn id="239" dur="500"/>
                                        <p:tgtEl>
                                          <p:spTgt spid="64"/>
                                        </p:tgtEl>
                                      </p:cBhvr>
                                    </p:animEffect>
                                  </p:childTnLst>
                                </p:cTn>
                              </p:par>
                              <p:par>
                                <p:cTn id="240" presetID="53" presetClass="entr" presetSubtype="16" fill="hold" grpId="0" nodeType="withEffect">
                                  <p:stCondLst>
                                    <p:cond delay="2000"/>
                                  </p:stCondLst>
                                  <p:childTnLst>
                                    <p:set>
                                      <p:cBhvr>
                                        <p:cTn id="241" dur="1" fill="hold">
                                          <p:stCondLst>
                                            <p:cond delay="0"/>
                                          </p:stCondLst>
                                        </p:cTn>
                                        <p:tgtEl>
                                          <p:spTgt spid="65"/>
                                        </p:tgtEl>
                                        <p:attrNameLst>
                                          <p:attrName>style.visibility</p:attrName>
                                        </p:attrNameLst>
                                      </p:cBhvr>
                                      <p:to>
                                        <p:strVal val="visible"/>
                                      </p:to>
                                    </p:set>
                                    <p:anim calcmode="lin" valueType="num">
                                      <p:cBhvr>
                                        <p:cTn id="242" dur="500" fill="hold"/>
                                        <p:tgtEl>
                                          <p:spTgt spid="65"/>
                                        </p:tgtEl>
                                        <p:attrNameLst>
                                          <p:attrName>ppt_w</p:attrName>
                                        </p:attrNameLst>
                                      </p:cBhvr>
                                      <p:tavLst>
                                        <p:tav tm="0">
                                          <p:val>
                                            <p:fltVal val="0"/>
                                          </p:val>
                                        </p:tav>
                                        <p:tav tm="100000">
                                          <p:val>
                                            <p:strVal val="#ppt_w"/>
                                          </p:val>
                                        </p:tav>
                                      </p:tavLst>
                                    </p:anim>
                                    <p:anim calcmode="lin" valueType="num">
                                      <p:cBhvr>
                                        <p:cTn id="243" dur="500" fill="hold"/>
                                        <p:tgtEl>
                                          <p:spTgt spid="65"/>
                                        </p:tgtEl>
                                        <p:attrNameLst>
                                          <p:attrName>ppt_h</p:attrName>
                                        </p:attrNameLst>
                                      </p:cBhvr>
                                      <p:tavLst>
                                        <p:tav tm="0">
                                          <p:val>
                                            <p:fltVal val="0"/>
                                          </p:val>
                                        </p:tav>
                                        <p:tav tm="100000">
                                          <p:val>
                                            <p:strVal val="#ppt_h"/>
                                          </p:val>
                                        </p:tav>
                                      </p:tavLst>
                                    </p:anim>
                                    <p:animEffect transition="in" filter="fade">
                                      <p:cBhvr>
                                        <p:cTn id="244" dur="500"/>
                                        <p:tgtEl>
                                          <p:spTgt spid="65"/>
                                        </p:tgtEl>
                                      </p:cBhvr>
                                    </p:animEffect>
                                  </p:childTnLst>
                                </p:cTn>
                              </p:par>
                              <p:par>
                                <p:cTn id="245" presetID="53" presetClass="entr" presetSubtype="16" fill="hold" grpId="0" nodeType="withEffect">
                                  <p:stCondLst>
                                    <p:cond delay="2000"/>
                                  </p:stCondLst>
                                  <p:childTnLst>
                                    <p:set>
                                      <p:cBhvr>
                                        <p:cTn id="246" dur="1" fill="hold">
                                          <p:stCondLst>
                                            <p:cond delay="0"/>
                                          </p:stCondLst>
                                        </p:cTn>
                                        <p:tgtEl>
                                          <p:spTgt spid="66"/>
                                        </p:tgtEl>
                                        <p:attrNameLst>
                                          <p:attrName>style.visibility</p:attrName>
                                        </p:attrNameLst>
                                      </p:cBhvr>
                                      <p:to>
                                        <p:strVal val="visible"/>
                                      </p:to>
                                    </p:set>
                                    <p:anim calcmode="lin" valueType="num">
                                      <p:cBhvr>
                                        <p:cTn id="247" dur="500" fill="hold"/>
                                        <p:tgtEl>
                                          <p:spTgt spid="66"/>
                                        </p:tgtEl>
                                        <p:attrNameLst>
                                          <p:attrName>ppt_w</p:attrName>
                                        </p:attrNameLst>
                                      </p:cBhvr>
                                      <p:tavLst>
                                        <p:tav tm="0">
                                          <p:val>
                                            <p:fltVal val="0"/>
                                          </p:val>
                                        </p:tav>
                                        <p:tav tm="100000">
                                          <p:val>
                                            <p:strVal val="#ppt_w"/>
                                          </p:val>
                                        </p:tav>
                                      </p:tavLst>
                                    </p:anim>
                                    <p:anim calcmode="lin" valueType="num">
                                      <p:cBhvr>
                                        <p:cTn id="248" dur="500" fill="hold"/>
                                        <p:tgtEl>
                                          <p:spTgt spid="66"/>
                                        </p:tgtEl>
                                        <p:attrNameLst>
                                          <p:attrName>ppt_h</p:attrName>
                                        </p:attrNameLst>
                                      </p:cBhvr>
                                      <p:tavLst>
                                        <p:tav tm="0">
                                          <p:val>
                                            <p:fltVal val="0"/>
                                          </p:val>
                                        </p:tav>
                                        <p:tav tm="100000">
                                          <p:val>
                                            <p:strVal val="#ppt_h"/>
                                          </p:val>
                                        </p:tav>
                                      </p:tavLst>
                                    </p:anim>
                                    <p:animEffect transition="in" filter="fade">
                                      <p:cBhvr>
                                        <p:cTn id="249" dur="500"/>
                                        <p:tgtEl>
                                          <p:spTgt spid="66"/>
                                        </p:tgtEl>
                                      </p:cBhvr>
                                    </p:animEffect>
                                  </p:childTnLst>
                                </p:cTn>
                              </p:par>
                              <p:par>
                                <p:cTn id="250" presetID="53" presetClass="entr" presetSubtype="16" fill="hold" grpId="0" nodeType="withEffect">
                                  <p:stCondLst>
                                    <p:cond delay="2000"/>
                                  </p:stCondLst>
                                  <p:childTnLst>
                                    <p:set>
                                      <p:cBhvr>
                                        <p:cTn id="251" dur="1" fill="hold">
                                          <p:stCondLst>
                                            <p:cond delay="0"/>
                                          </p:stCondLst>
                                        </p:cTn>
                                        <p:tgtEl>
                                          <p:spTgt spid="67"/>
                                        </p:tgtEl>
                                        <p:attrNameLst>
                                          <p:attrName>style.visibility</p:attrName>
                                        </p:attrNameLst>
                                      </p:cBhvr>
                                      <p:to>
                                        <p:strVal val="visible"/>
                                      </p:to>
                                    </p:set>
                                    <p:anim calcmode="lin" valueType="num">
                                      <p:cBhvr>
                                        <p:cTn id="252" dur="500" fill="hold"/>
                                        <p:tgtEl>
                                          <p:spTgt spid="67"/>
                                        </p:tgtEl>
                                        <p:attrNameLst>
                                          <p:attrName>ppt_w</p:attrName>
                                        </p:attrNameLst>
                                      </p:cBhvr>
                                      <p:tavLst>
                                        <p:tav tm="0">
                                          <p:val>
                                            <p:fltVal val="0"/>
                                          </p:val>
                                        </p:tav>
                                        <p:tav tm="100000">
                                          <p:val>
                                            <p:strVal val="#ppt_w"/>
                                          </p:val>
                                        </p:tav>
                                      </p:tavLst>
                                    </p:anim>
                                    <p:anim calcmode="lin" valueType="num">
                                      <p:cBhvr>
                                        <p:cTn id="253" dur="500" fill="hold"/>
                                        <p:tgtEl>
                                          <p:spTgt spid="67"/>
                                        </p:tgtEl>
                                        <p:attrNameLst>
                                          <p:attrName>ppt_h</p:attrName>
                                        </p:attrNameLst>
                                      </p:cBhvr>
                                      <p:tavLst>
                                        <p:tav tm="0">
                                          <p:val>
                                            <p:fltVal val="0"/>
                                          </p:val>
                                        </p:tav>
                                        <p:tav tm="100000">
                                          <p:val>
                                            <p:strVal val="#ppt_h"/>
                                          </p:val>
                                        </p:tav>
                                      </p:tavLst>
                                    </p:anim>
                                    <p:animEffect transition="in" filter="fade">
                                      <p:cBhvr>
                                        <p:cTn id="254" dur="500"/>
                                        <p:tgtEl>
                                          <p:spTgt spid="67"/>
                                        </p:tgtEl>
                                      </p:cBhvr>
                                    </p:animEffect>
                                  </p:childTnLst>
                                </p:cTn>
                              </p:par>
                              <p:par>
                                <p:cTn id="255" presetID="53" presetClass="entr" presetSubtype="16" fill="hold" grpId="0" nodeType="withEffect">
                                  <p:stCondLst>
                                    <p:cond delay="2000"/>
                                  </p:stCondLst>
                                  <p:childTnLst>
                                    <p:set>
                                      <p:cBhvr>
                                        <p:cTn id="256" dur="1" fill="hold">
                                          <p:stCondLst>
                                            <p:cond delay="0"/>
                                          </p:stCondLst>
                                        </p:cTn>
                                        <p:tgtEl>
                                          <p:spTgt spid="68"/>
                                        </p:tgtEl>
                                        <p:attrNameLst>
                                          <p:attrName>style.visibility</p:attrName>
                                        </p:attrNameLst>
                                      </p:cBhvr>
                                      <p:to>
                                        <p:strVal val="visible"/>
                                      </p:to>
                                    </p:set>
                                    <p:anim calcmode="lin" valueType="num">
                                      <p:cBhvr>
                                        <p:cTn id="257" dur="500" fill="hold"/>
                                        <p:tgtEl>
                                          <p:spTgt spid="68"/>
                                        </p:tgtEl>
                                        <p:attrNameLst>
                                          <p:attrName>ppt_w</p:attrName>
                                        </p:attrNameLst>
                                      </p:cBhvr>
                                      <p:tavLst>
                                        <p:tav tm="0">
                                          <p:val>
                                            <p:fltVal val="0"/>
                                          </p:val>
                                        </p:tav>
                                        <p:tav tm="100000">
                                          <p:val>
                                            <p:strVal val="#ppt_w"/>
                                          </p:val>
                                        </p:tav>
                                      </p:tavLst>
                                    </p:anim>
                                    <p:anim calcmode="lin" valueType="num">
                                      <p:cBhvr>
                                        <p:cTn id="258" dur="500" fill="hold"/>
                                        <p:tgtEl>
                                          <p:spTgt spid="68"/>
                                        </p:tgtEl>
                                        <p:attrNameLst>
                                          <p:attrName>ppt_h</p:attrName>
                                        </p:attrNameLst>
                                      </p:cBhvr>
                                      <p:tavLst>
                                        <p:tav tm="0">
                                          <p:val>
                                            <p:fltVal val="0"/>
                                          </p:val>
                                        </p:tav>
                                        <p:tav tm="100000">
                                          <p:val>
                                            <p:strVal val="#ppt_h"/>
                                          </p:val>
                                        </p:tav>
                                      </p:tavLst>
                                    </p:anim>
                                    <p:animEffect transition="in" filter="fade">
                                      <p:cBhvr>
                                        <p:cTn id="259" dur="500"/>
                                        <p:tgtEl>
                                          <p:spTgt spid="68"/>
                                        </p:tgtEl>
                                      </p:cBhvr>
                                    </p:animEffect>
                                  </p:childTnLst>
                                </p:cTn>
                              </p:par>
                              <p:par>
                                <p:cTn id="260" presetID="53" presetClass="entr" presetSubtype="16" fill="hold" grpId="0" nodeType="withEffect">
                                  <p:stCondLst>
                                    <p:cond delay="2000"/>
                                  </p:stCondLst>
                                  <p:childTnLst>
                                    <p:set>
                                      <p:cBhvr>
                                        <p:cTn id="261" dur="1" fill="hold">
                                          <p:stCondLst>
                                            <p:cond delay="0"/>
                                          </p:stCondLst>
                                        </p:cTn>
                                        <p:tgtEl>
                                          <p:spTgt spid="69"/>
                                        </p:tgtEl>
                                        <p:attrNameLst>
                                          <p:attrName>style.visibility</p:attrName>
                                        </p:attrNameLst>
                                      </p:cBhvr>
                                      <p:to>
                                        <p:strVal val="visible"/>
                                      </p:to>
                                    </p:set>
                                    <p:anim calcmode="lin" valueType="num">
                                      <p:cBhvr>
                                        <p:cTn id="262" dur="500" fill="hold"/>
                                        <p:tgtEl>
                                          <p:spTgt spid="69"/>
                                        </p:tgtEl>
                                        <p:attrNameLst>
                                          <p:attrName>ppt_w</p:attrName>
                                        </p:attrNameLst>
                                      </p:cBhvr>
                                      <p:tavLst>
                                        <p:tav tm="0">
                                          <p:val>
                                            <p:fltVal val="0"/>
                                          </p:val>
                                        </p:tav>
                                        <p:tav tm="100000">
                                          <p:val>
                                            <p:strVal val="#ppt_w"/>
                                          </p:val>
                                        </p:tav>
                                      </p:tavLst>
                                    </p:anim>
                                    <p:anim calcmode="lin" valueType="num">
                                      <p:cBhvr>
                                        <p:cTn id="263" dur="500" fill="hold"/>
                                        <p:tgtEl>
                                          <p:spTgt spid="69"/>
                                        </p:tgtEl>
                                        <p:attrNameLst>
                                          <p:attrName>ppt_h</p:attrName>
                                        </p:attrNameLst>
                                      </p:cBhvr>
                                      <p:tavLst>
                                        <p:tav tm="0">
                                          <p:val>
                                            <p:fltVal val="0"/>
                                          </p:val>
                                        </p:tav>
                                        <p:tav tm="100000">
                                          <p:val>
                                            <p:strVal val="#ppt_h"/>
                                          </p:val>
                                        </p:tav>
                                      </p:tavLst>
                                    </p:anim>
                                    <p:animEffect transition="in" filter="fade">
                                      <p:cBhvr>
                                        <p:cTn id="26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1" grpId="0"/>
      <p:bldP spid="12" grpId="0"/>
      <p:bldP spid="13" grpId="0"/>
      <p:bldP spid="14" grpId="0"/>
      <p:bldP spid="15" grpId="0"/>
      <p:bldP spid="16" grpId="0"/>
      <p:bldP spid="17" grpId="0"/>
      <p:bldP spid="18" grpId="0"/>
      <p:bldP spid="24" grpId="0" animBg="1"/>
      <p:bldP spid="26" grpId="0"/>
      <p:bldP spid="28" grpId="0"/>
      <p:bldP spid="29" grpId="0"/>
      <p:bldP spid="30" grpId="0"/>
      <p:bldP spid="31" grpId="0"/>
      <p:bldP spid="32" grpId="0"/>
      <p:bldP spid="33" grpId="0"/>
      <p:bldP spid="34" grpId="0"/>
      <p:bldP spid="35" grpId="0"/>
      <p:bldP spid="41" grpId="0" animBg="1"/>
      <p:bldP spid="43" grpId="0"/>
      <p:bldP spid="45" grpId="0"/>
      <p:bldP spid="46" grpId="0"/>
      <p:bldP spid="47" grpId="0"/>
      <p:bldP spid="48" grpId="0"/>
      <p:bldP spid="49" grpId="0"/>
      <p:bldP spid="50" grpId="0"/>
      <p:bldP spid="51" grpId="0"/>
      <p:bldP spid="52" grpId="0"/>
      <p:bldP spid="58" grpId="0" animBg="1"/>
      <p:bldP spid="60" grpId="0"/>
      <p:bldP spid="62" grpId="0"/>
      <p:bldP spid="63" grpId="0"/>
      <p:bldP spid="64" grpId="0"/>
      <p:bldP spid="65" grpId="0"/>
      <p:bldP spid="66" grpId="0"/>
      <p:bldP spid="67" grpId="0"/>
      <p:bldP spid="68" grpId="0"/>
      <p:bldP spid="6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2">
            <a:extLst>
              <a:ext uri="{FF2B5EF4-FFF2-40B4-BE49-F238E27FC236}">
                <a16:creationId xmlns:a16="http://schemas.microsoft.com/office/drawing/2014/main" xmlns="" id="{F4D7DE74-2BE8-44ED-9B36-4BEF9C31DA33}"/>
              </a:ext>
            </a:extLst>
          </p:cNvPr>
          <p:cNvSpPr>
            <a:spLocks/>
          </p:cNvSpPr>
          <p:nvPr/>
        </p:nvSpPr>
        <p:spPr bwMode="auto">
          <a:xfrm>
            <a:off x="3267328" y="1686196"/>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bg1">
                  <a:lumMod val="50000"/>
                </a:schemeClr>
              </a:solidFill>
            </a:endParaRPr>
          </a:p>
        </p:txBody>
      </p:sp>
      <p:sp>
        <p:nvSpPr>
          <p:cNvPr id="3" name="Freeform 42">
            <a:extLst>
              <a:ext uri="{FF2B5EF4-FFF2-40B4-BE49-F238E27FC236}">
                <a16:creationId xmlns:a16="http://schemas.microsoft.com/office/drawing/2014/main" xmlns="" id="{F4EFB479-0BBC-4553-A3FE-75621B962CFE}"/>
              </a:ext>
            </a:extLst>
          </p:cNvPr>
          <p:cNvSpPr>
            <a:spLocks/>
          </p:cNvSpPr>
          <p:nvPr/>
        </p:nvSpPr>
        <p:spPr bwMode="auto">
          <a:xfrm flipH="1">
            <a:off x="6293182" y="1686196"/>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bg1">
                  <a:lumMod val="50000"/>
                </a:schemeClr>
              </a:solidFill>
            </a:endParaRPr>
          </a:p>
        </p:txBody>
      </p:sp>
      <p:sp>
        <p:nvSpPr>
          <p:cNvPr id="4" name="Freeform 42">
            <a:extLst>
              <a:ext uri="{FF2B5EF4-FFF2-40B4-BE49-F238E27FC236}">
                <a16:creationId xmlns:a16="http://schemas.microsoft.com/office/drawing/2014/main" xmlns="" id="{3146AE33-02B8-4C2C-B164-0C632FDF2300}"/>
              </a:ext>
            </a:extLst>
          </p:cNvPr>
          <p:cNvSpPr>
            <a:spLocks/>
          </p:cNvSpPr>
          <p:nvPr/>
        </p:nvSpPr>
        <p:spPr bwMode="auto">
          <a:xfrm flipV="1">
            <a:off x="3267328" y="4184739"/>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bg1">
                  <a:lumMod val="50000"/>
                </a:schemeClr>
              </a:solidFill>
            </a:endParaRPr>
          </a:p>
        </p:txBody>
      </p:sp>
      <p:sp>
        <p:nvSpPr>
          <p:cNvPr id="5" name="Freeform 42">
            <a:extLst>
              <a:ext uri="{FF2B5EF4-FFF2-40B4-BE49-F238E27FC236}">
                <a16:creationId xmlns:a16="http://schemas.microsoft.com/office/drawing/2014/main" xmlns="" id="{56D7F21C-9EF1-4BCF-8DCB-2060DF8E48B7}"/>
              </a:ext>
            </a:extLst>
          </p:cNvPr>
          <p:cNvSpPr>
            <a:spLocks/>
          </p:cNvSpPr>
          <p:nvPr/>
        </p:nvSpPr>
        <p:spPr bwMode="auto">
          <a:xfrm flipH="1" flipV="1">
            <a:off x="6293182" y="4184739"/>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bg1">
                  <a:lumMod val="50000"/>
                </a:schemeClr>
              </a:solidFill>
            </a:endParaRPr>
          </a:p>
        </p:txBody>
      </p:sp>
      <p:sp>
        <p:nvSpPr>
          <p:cNvPr id="6" name="TextBox 33">
            <a:extLst>
              <a:ext uri="{FF2B5EF4-FFF2-40B4-BE49-F238E27FC236}">
                <a16:creationId xmlns:a16="http://schemas.microsoft.com/office/drawing/2014/main" xmlns="" id="{34818767-4B95-4D89-8277-B2A4FD228403}"/>
              </a:ext>
            </a:extLst>
          </p:cNvPr>
          <p:cNvSpPr txBox="1">
            <a:spLocks noChangeArrowheads="1"/>
          </p:cNvSpPr>
          <p:nvPr/>
        </p:nvSpPr>
        <p:spPr bwMode="auto">
          <a:xfrm>
            <a:off x="4417130" y="3093278"/>
            <a:ext cx="3217794" cy="346212"/>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1800" b="1" dirty="0">
                <a:solidFill>
                  <a:schemeClr val="bg1">
                    <a:lumMod val="50000"/>
                  </a:schemeClr>
                </a:solidFill>
                <a:latin typeface="微软雅黑" pitchFamily="34" charset="-122"/>
              </a:rPr>
              <a:t>20XX</a:t>
            </a:r>
            <a:r>
              <a:rPr lang="zh-CN" altLang="en-US" sz="1800" b="1" dirty="0">
                <a:solidFill>
                  <a:schemeClr val="bg1">
                    <a:lumMod val="50000"/>
                  </a:schemeClr>
                </a:solidFill>
                <a:latin typeface="微软雅黑" pitchFamily="34" charset="-122"/>
              </a:rPr>
              <a:t>年</a:t>
            </a:r>
            <a:r>
              <a:rPr lang="en-US" altLang="zh-CN" sz="1800" b="1" dirty="0">
                <a:solidFill>
                  <a:schemeClr val="bg1">
                    <a:lumMod val="50000"/>
                  </a:schemeClr>
                </a:solidFill>
                <a:latin typeface="微软雅黑" pitchFamily="34" charset="-122"/>
              </a:rPr>
              <a:t>X</a:t>
            </a:r>
            <a:r>
              <a:rPr lang="zh-CN" altLang="en-US" sz="1800" b="1" dirty="0">
                <a:solidFill>
                  <a:schemeClr val="bg1">
                    <a:lumMod val="50000"/>
                  </a:schemeClr>
                </a:solidFill>
                <a:latin typeface="微软雅黑" pitchFamily="34" charset="-122"/>
              </a:rPr>
              <a:t>月，我们的工作简述</a:t>
            </a:r>
          </a:p>
        </p:txBody>
      </p:sp>
      <p:grpSp>
        <p:nvGrpSpPr>
          <p:cNvPr id="7" name="组合 34">
            <a:extLst>
              <a:ext uri="{FF2B5EF4-FFF2-40B4-BE49-F238E27FC236}">
                <a16:creationId xmlns:a16="http://schemas.microsoft.com/office/drawing/2014/main" xmlns="" id="{957C02AD-87EB-4D82-9CCE-FC701B254E5D}"/>
              </a:ext>
            </a:extLst>
          </p:cNvPr>
          <p:cNvGrpSpPr>
            <a:grpSpLocks/>
          </p:cNvGrpSpPr>
          <p:nvPr/>
        </p:nvGrpSpPr>
        <p:grpSpPr bwMode="auto">
          <a:xfrm>
            <a:off x="2847256" y="2187333"/>
            <a:ext cx="865134" cy="866574"/>
            <a:chOff x="0" y="0"/>
            <a:chExt cx="1154113" cy="1155699"/>
          </a:xfrm>
          <a:solidFill>
            <a:schemeClr val="bg1">
              <a:lumMod val="65000"/>
            </a:schemeClr>
          </a:solidFill>
        </p:grpSpPr>
        <p:sp>
          <p:nvSpPr>
            <p:cNvPr id="8" name="Oval 30">
              <a:extLst>
                <a:ext uri="{FF2B5EF4-FFF2-40B4-BE49-F238E27FC236}">
                  <a16:creationId xmlns:a16="http://schemas.microsoft.com/office/drawing/2014/main" xmlns="" id="{AC33B064-0371-4DDE-97BF-4B7F232A2ABC}"/>
                </a:ext>
              </a:extLst>
            </p:cNvPr>
            <p:cNvSpPr>
              <a:spLocks noChangeArrowheads="1"/>
            </p:cNvSpPr>
            <p:nvPr/>
          </p:nvSpPr>
          <p:spPr bwMode="auto">
            <a:xfrm>
              <a:off x="0" y="0"/>
              <a:ext cx="1154113" cy="1155699"/>
            </a:xfrm>
            <a:prstGeom prst="ellipse">
              <a:avLst/>
            </a:prstGeom>
            <a:solidFill>
              <a:srgbClr val="F4D09B"/>
            </a:solidFill>
            <a:ln w="38100">
              <a:noFill/>
              <a:round/>
              <a:headEnd/>
              <a:tailEnd/>
            </a:ln>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lumMod val="50000"/>
                  </a:schemeClr>
                </a:solidFill>
                <a:ea typeface="宋体" pitchFamily="2" charset="-122"/>
              </a:endParaRPr>
            </a:p>
          </p:txBody>
        </p:sp>
        <p:sp>
          <p:nvSpPr>
            <p:cNvPr id="9" name="Freeform 34">
              <a:extLst>
                <a:ext uri="{FF2B5EF4-FFF2-40B4-BE49-F238E27FC236}">
                  <a16:creationId xmlns:a16="http://schemas.microsoft.com/office/drawing/2014/main" xmlns="" id="{9490539F-64E7-4A66-8244-33E761D44EFD}"/>
                </a:ext>
              </a:extLst>
            </p:cNvPr>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grpSp>
        <p:nvGrpSpPr>
          <p:cNvPr id="10" name="组合 37">
            <a:extLst>
              <a:ext uri="{FF2B5EF4-FFF2-40B4-BE49-F238E27FC236}">
                <a16:creationId xmlns:a16="http://schemas.microsoft.com/office/drawing/2014/main" xmlns="" id="{923CDAA5-F593-4E1E-BBA1-045BCDB1C17E}"/>
              </a:ext>
            </a:extLst>
          </p:cNvPr>
          <p:cNvGrpSpPr>
            <a:grpSpLocks/>
          </p:cNvGrpSpPr>
          <p:nvPr/>
        </p:nvGrpSpPr>
        <p:grpSpPr bwMode="auto">
          <a:xfrm>
            <a:off x="2866296" y="3368159"/>
            <a:ext cx="865134" cy="866575"/>
            <a:chOff x="0" y="0"/>
            <a:chExt cx="1154113" cy="1155699"/>
          </a:xfrm>
          <a:solidFill>
            <a:schemeClr val="bg1">
              <a:lumMod val="65000"/>
            </a:schemeClr>
          </a:solidFill>
        </p:grpSpPr>
        <p:sp>
          <p:nvSpPr>
            <p:cNvPr id="11" name="Oval 31">
              <a:extLst>
                <a:ext uri="{FF2B5EF4-FFF2-40B4-BE49-F238E27FC236}">
                  <a16:creationId xmlns:a16="http://schemas.microsoft.com/office/drawing/2014/main" xmlns="" id="{ABD69004-75CE-4169-8C22-05A3784A4BB4}"/>
                </a:ext>
              </a:extLst>
            </p:cNvPr>
            <p:cNvSpPr>
              <a:spLocks noChangeArrowheads="1"/>
            </p:cNvSpPr>
            <p:nvPr/>
          </p:nvSpPr>
          <p:spPr bwMode="auto">
            <a:xfrm>
              <a:off x="0" y="0"/>
              <a:ext cx="1154113" cy="1155699"/>
            </a:xfrm>
            <a:prstGeom prst="ellipse">
              <a:avLst/>
            </a:prstGeom>
            <a:solidFill>
              <a:srgbClr val="B4C0D2"/>
            </a:solidFill>
            <a:ln w="38100">
              <a:noFill/>
              <a:round/>
              <a:headEnd/>
              <a:tailEnd/>
            </a:ln>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lumMod val="50000"/>
                  </a:schemeClr>
                </a:solidFill>
                <a:ea typeface="宋体" pitchFamily="2" charset="-122"/>
              </a:endParaRPr>
            </a:p>
          </p:txBody>
        </p:sp>
        <p:sp>
          <p:nvSpPr>
            <p:cNvPr id="12" name="Freeform 35">
              <a:extLst>
                <a:ext uri="{FF2B5EF4-FFF2-40B4-BE49-F238E27FC236}">
                  <a16:creationId xmlns:a16="http://schemas.microsoft.com/office/drawing/2014/main" xmlns="" id="{3A47DC16-CCEC-4F93-AA26-B9D9AAC29A63}"/>
                </a:ext>
              </a:extLst>
            </p:cNvPr>
            <p:cNvSpPr>
              <a:spLocks noEditPoints="1"/>
            </p:cNvSpPr>
            <p:nvPr/>
          </p:nvSpPr>
          <p:spPr bwMode="auto">
            <a:xfrm>
              <a:off x="315913" y="169860"/>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grpSp>
        <p:nvGrpSpPr>
          <p:cNvPr id="13" name="组合 40">
            <a:extLst>
              <a:ext uri="{FF2B5EF4-FFF2-40B4-BE49-F238E27FC236}">
                <a16:creationId xmlns:a16="http://schemas.microsoft.com/office/drawing/2014/main" xmlns="" id="{146CBBF8-B8E5-4245-86A4-D06EDAB0DEC9}"/>
              </a:ext>
            </a:extLst>
          </p:cNvPr>
          <p:cNvGrpSpPr>
            <a:grpSpLocks/>
          </p:cNvGrpSpPr>
          <p:nvPr/>
        </p:nvGrpSpPr>
        <p:grpSpPr bwMode="auto">
          <a:xfrm>
            <a:off x="8259071" y="2211140"/>
            <a:ext cx="866324" cy="866574"/>
            <a:chOff x="0" y="0"/>
            <a:chExt cx="1155700" cy="1155698"/>
          </a:xfrm>
          <a:solidFill>
            <a:schemeClr val="bg1">
              <a:lumMod val="65000"/>
            </a:schemeClr>
          </a:solidFill>
        </p:grpSpPr>
        <p:sp>
          <p:nvSpPr>
            <p:cNvPr id="14" name="Oval 33">
              <a:extLst>
                <a:ext uri="{FF2B5EF4-FFF2-40B4-BE49-F238E27FC236}">
                  <a16:creationId xmlns:a16="http://schemas.microsoft.com/office/drawing/2014/main" xmlns="" id="{E2871F4D-150F-48E2-8C44-2D1641E84D51}"/>
                </a:ext>
              </a:extLst>
            </p:cNvPr>
            <p:cNvSpPr>
              <a:spLocks noChangeArrowheads="1"/>
            </p:cNvSpPr>
            <p:nvPr/>
          </p:nvSpPr>
          <p:spPr bwMode="auto">
            <a:xfrm>
              <a:off x="0" y="0"/>
              <a:ext cx="1155700" cy="1155698"/>
            </a:xfrm>
            <a:prstGeom prst="ellipse">
              <a:avLst/>
            </a:prstGeom>
            <a:solidFill>
              <a:srgbClr val="B4C0D2"/>
            </a:solidFill>
            <a:ln w="38100">
              <a:noFill/>
              <a:round/>
              <a:headEnd/>
              <a:tailEnd/>
            </a:ln>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lumMod val="50000"/>
                  </a:schemeClr>
                </a:solidFill>
                <a:ea typeface="宋体" pitchFamily="2" charset="-122"/>
              </a:endParaRPr>
            </a:p>
          </p:txBody>
        </p:sp>
        <p:sp>
          <p:nvSpPr>
            <p:cNvPr id="15" name="Freeform 36">
              <a:extLst>
                <a:ext uri="{FF2B5EF4-FFF2-40B4-BE49-F238E27FC236}">
                  <a16:creationId xmlns:a16="http://schemas.microsoft.com/office/drawing/2014/main" xmlns="" id="{C8F5392D-660B-4BA1-8699-F919C946EC20}"/>
                </a:ext>
              </a:extLst>
            </p:cNvPr>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grpSp>
        <p:nvGrpSpPr>
          <p:cNvPr id="16" name="组合 43">
            <a:extLst>
              <a:ext uri="{FF2B5EF4-FFF2-40B4-BE49-F238E27FC236}">
                <a16:creationId xmlns:a16="http://schemas.microsoft.com/office/drawing/2014/main" xmlns="" id="{EB13BB4F-C4D1-4677-930B-39344DEC836B}"/>
              </a:ext>
            </a:extLst>
          </p:cNvPr>
          <p:cNvGrpSpPr>
            <a:grpSpLocks/>
          </p:cNvGrpSpPr>
          <p:nvPr/>
        </p:nvGrpSpPr>
        <p:grpSpPr bwMode="auto">
          <a:xfrm>
            <a:off x="8294771" y="3390776"/>
            <a:ext cx="865134" cy="866574"/>
            <a:chOff x="0" y="0"/>
            <a:chExt cx="1154113" cy="1155698"/>
          </a:xfrm>
          <a:solidFill>
            <a:schemeClr val="bg1">
              <a:lumMod val="65000"/>
            </a:schemeClr>
          </a:solidFill>
        </p:grpSpPr>
        <p:sp>
          <p:nvSpPr>
            <p:cNvPr id="17" name="Oval 32">
              <a:extLst>
                <a:ext uri="{FF2B5EF4-FFF2-40B4-BE49-F238E27FC236}">
                  <a16:creationId xmlns:a16="http://schemas.microsoft.com/office/drawing/2014/main" xmlns="" id="{8616E22A-E28F-4C9D-9E8F-CFEFF039ABCE}"/>
                </a:ext>
              </a:extLst>
            </p:cNvPr>
            <p:cNvSpPr>
              <a:spLocks noChangeArrowheads="1"/>
            </p:cNvSpPr>
            <p:nvPr/>
          </p:nvSpPr>
          <p:spPr bwMode="auto">
            <a:xfrm>
              <a:off x="0" y="0"/>
              <a:ext cx="1154113" cy="1155698"/>
            </a:xfrm>
            <a:prstGeom prst="ellipse">
              <a:avLst/>
            </a:prstGeom>
            <a:solidFill>
              <a:srgbClr val="F4D09B"/>
            </a:solidFill>
            <a:ln w="38100">
              <a:noFill/>
              <a:round/>
              <a:headEnd/>
              <a:tailEnd/>
            </a:ln>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dirty="0">
                <a:solidFill>
                  <a:schemeClr val="bg1">
                    <a:lumMod val="50000"/>
                  </a:schemeClr>
                </a:solidFill>
                <a:ea typeface="宋体" pitchFamily="2" charset="-122"/>
              </a:endParaRPr>
            </a:p>
          </p:txBody>
        </p:sp>
        <p:sp>
          <p:nvSpPr>
            <p:cNvPr id="18" name="Freeform 37">
              <a:extLst>
                <a:ext uri="{FF2B5EF4-FFF2-40B4-BE49-F238E27FC236}">
                  <a16:creationId xmlns:a16="http://schemas.microsoft.com/office/drawing/2014/main" xmlns="" id="{86C9B58E-5060-47BB-9132-9F7782C8B60E}"/>
                </a:ext>
              </a:extLst>
            </p:cNvPr>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sp>
        <p:nvSpPr>
          <p:cNvPr id="19" name="TextBox 46">
            <a:extLst>
              <a:ext uri="{FF2B5EF4-FFF2-40B4-BE49-F238E27FC236}">
                <a16:creationId xmlns:a16="http://schemas.microsoft.com/office/drawing/2014/main" xmlns="" id="{4BA693E5-5D3E-4DF2-9E68-374CDD57CEC0}"/>
              </a:ext>
            </a:extLst>
          </p:cNvPr>
          <p:cNvSpPr txBox="1">
            <a:spLocks noChangeArrowheads="1"/>
          </p:cNvSpPr>
          <p:nvPr/>
        </p:nvSpPr>
        <p:spPr bwMode="auto">
          <a:xfrm>
            <a:off x="3783789" y="1346946"/>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solidFill>
                  <a:schemeClr val="bg1">
                    <a:lumMod val="50000"/>
                  </a:schemeClr>
                </a:solidFill>
                <a:latin typeface="微软雅黑" pitchFamily="34" charset="-122"/>
              </a:rPr>
              <a:t>添加标题</a:t>
            </a:r>
            <a:endParaRPr lang="en-US" altLang="zh-CN" sz="1400" b="1" dirty="0">
              <a:solidFill>
                <a:schemeClr val="bg1">
                  <a:lumMod val="50000"/>
                </a:schemeClr>
              </a:solidFill>
              <a:latin typeface="微软雅黑" pitchFamily="34" charset="-122"/>
            </a:endParaRPr>
          </a:p>
        </p:txBody>
      </p:sp>
      <p:sp>
        <p:nvSpPr>
          <p:cNvPr id="20" name="TextBox 47">
            <a:extLst>
              <a:ext uri="{FF2B5EF4-FFF2-40B4-BE49-F238E27FC236}">
                <a16:creationId xmlns:a16="http://schemas.microsoft.com/office/drawing/2014/main" xmlns="" id="{5E35A803-FD75-4772-9A3C-4B9522238AEC}"/>
              </a:ext>
            </a:extLst>
          </p:cNvPr>
          <p:cNvSpPr txBox="1">
            <a:spLocks noChangeArrowheads="1"/>
          </p:cNvSpPr>
          <p:nvPr/>
        </p:nvSpPr>
        <p:spPr bwMode="auto">
          <a:xfrm>
            <a:off x="3726670" y="1733809"/>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dirty="0">
                <a:solidFill>
                  <a:schemeClr val="bg1">
                    <a:lumMod val="50000"/>
                  </a:schemeClr>
                </a:solidFill>
                <a:latin typeface="微软雅黑" pitchFamily="34" charset="-122"/>
              </a:rPr>
              <a:t>这里可以添加主要内容这里可以添加主要内容这里可以添加主要内容这里可以添加主要内容</a:t>
            </a:r>
          </a:p>
        </p:txBody>
      </p:sp>
      <p:sp>
        <p:nvSpPr>
          <p:cNvPr id="21" name="TextBox 48">
            <a:extLst>
              <a:ext uri="{FF2B5EF4-FFF2-40B4-BE49-F238E27FC236}">
                <a16:creationId xmlns:a16="http://schemas.microsoft.com/office/drawing/2014/main" xmlns="" id="{1BAABE5B-92A2-46ED-A6C9-D2E392A78AB3}"/>
              </a:ext>
            </a:extLst>
          </p:cNvPr>
          <p:cNvSpPr txBox="1">
            <a:spLocks noChangeArrowheads="1"/>
          </p:cNvSpPr>
          <p:nvPr/>
        </p:nvSpPr>
        <p:spPr bwMode="auto">
          <a:xfrm>
            <a:off x="6850105" y="1346946"/>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bg1">
                    <a:lumMod val="50000"/>
                  </a:schemeClr>
                </a:solidFill>
                <a:latin typeface="微软雅黑" pitchFamily="34" charset="-122"/>
              </a:rPr>
              <a:t>添加标题</a:t>
            </a:r>
            <a:endParaRPr lang="en-US" altLang="zh-CN" sz="1400" b="1">
              <a:solidFill>
                <a:schemeClr val="bg1">
                  <a:lumMod val="50000"/>
                </a:schemeClr>
              </a:solidFill>
              <a:latin typeface="微软雅黑" pitchFamily="34" charset="-122"/>
            </a:endParaRPr>
          </a:p>
        </p:txBody>
      </p:sp>
      <p:sp>
        <p:nvSpPr>
          <p:cNvPr id="22" name="TextBox 49">
            <a:extLst>
              <a:ext uri="{FF2B5EF4-FFF2-40B4-BE49-F238E27FC236}">
                <a16:creationId xmlns:a16="http://schemas.microsoft.com/office/drawing/2014/main" xmlns="" id="{1AE936DD-CE82-4380-8B75-E044A03497E3}"/>
              </a:ext>
            </a:extLst>
          </p:cNvPr>
          <p:cNvSpPr txBox="1">
            <a:spLocks noChangeArrowheads="1"/>
          </p:cNvSpPr>
          <p:nvPr/>
        </p:nvSpPr>
        <p:spPr bwMode="auto">
          <a:xfrm>
            <a:off x="6297942" y="1733809"/>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bg1">
                    <a:lumMod val="50000"/>
                  </a:schemeClr>
                </a:solidFill>
                <a:latin typeface="微软雅黑" pitchFamily="34" charset="-122"/>
              </a:rPr>
              <a:t>这里可以添加主要内容这里可以添加主要内容这里可以添加主要内容这里可以添加主要内容</a:t>
            </a:r>
          </a:p>
        </p:txBody>
      </p:sp>
      <p:sp>
        <p:nvSpPr>
          <p:cNvPr id="23" name="TextBox 50">
            <a:extLst>
              <a:ext uri="{FF2B5EF4-FFF2-40B4-BE49-F238E27FC236}">
                <a16:creationId xmlns:a16="http://schemas.microsoft.com/office/drawing/2014/main" xmlns="" id="{8C4DEA72-7BF6-4974-94CB-E72374833826}"/>
              </a:ext>
            </a:extLst>
          </p:cNvPr>
          <p:cNvSpPr txBox="1">
            <a:spLocks noChangeArrowheads="1"/>
          </p:cNvSpPr>
          <p:nvPr/>
        </p:nvSpPr>
        <p:spPr bwMode="auto">
          <a:xfrm>
            <a:off x="3783789" y="4777533"/>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a:solidFill>
                  <a:schemeClr val="bg1">
                    <a:lumMod val="50000"/>
                  </a:schemeClr>
                </a:solidFill>
                <a:latin typeface="微软雅黑" pitchFamily="34" charset="-122"/>
              </a:rPr>
              <a:t>添加标题</a:t>
            </a:r>
            <a:endParaRPr lang="en-US" altLang="zh-CN" sz="1400" b="1">
              <a:solidFill>
                <a:schemeClr val="bg1">
                  <a:lumMod val="50000"/>
                </a:schemeClr>
              </a:solidFill>
              <a:latin typeface="微软雅黑" pitchFamily="34" charset="-122"/>
            </a:endParaRPr>
          </a:p>
        </p:txBody>
      </p:sp>
      <p:sp>
        <p:nvSpPr>
          <p:cNvPr id="24" name="TextBox 51">
            <a:extLst>
              <a:ext uri="{FF2B5EF4-FFF2-40B4-BE49-F238E27FC236}">
                <a16:creationId xmlns:a16="http://schemas.microsoft.com/office/drawing/2014/main" xmlns="" id="{3D3264BB-2839-4831-A59D-948F8323984E}"/>
              </a:ext>
            </a:extLst>
          </p:cNvPr>
          <p:cNvSpPr txBox="1">
            <a:spLocks noChangeArrowheads="1"/>
          </p:cNvSpPr>
          <p:nvPr/>
        </p:nvSpPr>
        <p:spPr bwMode="auto">
          <a:xfrm>
            <a:off x="3726670" y="3824063"/>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a:solidFill>
                  <a:schemeClr val="bg1">
                    <a:lumMod val="50000"/>
                  </a:schemeClr>
                </a:solidFill>
                <a:latin typeface="微软雅黑" pitchFamily="34" charset="-122"/>
              </a:rPr>
              <a:t>这里可以添加主要内容这里可以添加主要内容这里可以添加主要内容这里可以添加主要内容</a:t>
            </a:r>
          </a:p>
        </p:txBody>
      </p:sp>
      <p:sp>
        <p:nvSpPr>
          <p:cNvPr id="25" name="TextBox 52">
            <a:extLst>
              <a:ext uri="{FF2B5EF4-FFF2-40B4-BE49-F238E27FC236}">
                <a16:creationId xmlns:a16="http://schemas.microsoft.com/office/drawing/2014/main" xmlns="" id="{CF520414-0593-403E-88AF-9CFC6A18DD83}"/>
              </a:ext>
            </a:extLst>
          </p:cNvPr>
          <p:cNvSpPr txBox="1">
            <a:spLocks noChangeArrowheads="1"/>
          </p:cNvSpPr>
          <p:nvPr/>
        </p:nvSpPr>
        <p:spPr bwMode="auto">
          <a:xfrm>
            <a:off x="6850105" y="4777533"/>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bg1">
                    <a:lumMod val="50000"/>
                  </a:schemeClr>
                </a:solidFill>
                <a:latin typeface="微软雅黑" pitchFamily="34" charset="-122"/>
              </a:rPr>
              <a:t>添加标题</a:t>
            </a:r>
            <a:endParaRPr lang="en-US" altLang="zh-CN" sz="1400" b="1">
              <a:solidFill>
                <a:schemeClr val="bg1">
                  <a:lumMod val="50000"/>
                </a:schemeClr>
              </a:solidFill>
              <a:latin typeface="微软雅黑" pitchFamily="34" charset="-122"/>
            </a:endParaRPr>
          </a:p>
        </p:txBody>
      </p:sp>
      <p:sp>
        <p:nvSpPr>
          <p:cNvPr id="26" name="TextBox 53">
            <a:extLst>
              <a:ext uri="{FF2B5EF4-FFF2-40B4-BE49-F238E27FC236}">
                <a16:creationId xmlns:a16="http://schemas.microsoft.com/office/drawing/2014/main" xmlns="" id="{847B0948-1421-40DC-9254-6B14D5B25EFA}"/>
              </a:ext>
            </a:extLst>
          </p:cNvPr>
          <p:cNvSpPr txBox="1">
            <a:spLocks noChangeArrowheads="1"/>
          </p:cNvSpPr>
          <p:nvPr/>
        </p:nvSpPr>
        <p:spPr bwMode="auto">
          <a:xfrm>
            <a:off x="6297942" y="3824063"/>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bg1">
                    <a:lumMod val="50000"/>
                  </a:schemeClr>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34930133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1200"/>
                            </p:stCondLst>
                            <p:childTnLst>
                              <p:par>
                                <p:cTn id="13" presetID="1"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1.46481E-6 -2.96296E-6 L -0.313 -0.10856 " pathEditMode="relative" rAng="0" ptsTypes="AA">
                                      <p:cBhvr>
                                        <p:cTn id="22" dur="1000" spd="-99900" fill="hold"/>
                                        <p:tgtEl>
                                          <p:spTgt spid="16"/>
                                        </p:tgtEl>
                                        <p:attrNameLst>
                                          <p:attrName>ppt_x,ppt_y</p:attrName>
                                        </p:attrNameLst>
                                      </p:cBhvr>
                                      <p:rCtr x="-15500" y="-5300"/>
                                    </p:animMotion>
                                  </p:childTnLst>
                                </p:cTn>
                              </p:par>
                              <p:par>
                                <p:cTn id="23" presetID="56" presetClass="path" presetSubtype="0" accel="50000" decel="50000" fill="hold" nodeType="withEffect">
                                  <p:stCondLst>
                                    <p:cond delay="0"/>
                                  </p:stCondLst>
                                  <p:childTnLst>
                                    <p:animMotion origin="layout" path="M 1.67816E-7 4.81481E-6 L 0.30831 0.12546 " pathEditMode="relative" rAng="0" ptsTypes="AA">
                                      <p:cBhvr>
                                        <p:cTn id="24" dur="1000" spd="-99900" fill="hold"/>
                                        <p:tgtEl>
                                          <p:spTgt spid="7"/>
                                        </p:tgtEl>
                                        <p:attrNameLst>
                                          <p:attrName>ppt_x,ppt_y</p:attrName>
                                        </p:attrNameLst>
                                      </p:cBhvr>
                                      <p:rCtr x="15400" y="6300"/>
                                    </p:animMotion>
                                  </p:childTnLst>
                                </p:cTn>
                              </p:par>
                              <p:par>
                                <p:cTn id="25" presetID="56" presetClass="path" presetSubtype="0" accel="50000" decel="50000" fill="hold" nodeType="withEffect">
                                  <p:stCondLst>
                                    <p:cond delay="0"/>
                                  </p:stCondLst>
                                  <p:childTnLst>
                                    <p:animMotion origin="layout" path="M -1.26838E-6 -4.81481E-6 L 0.30623 -0.10416 " pathEditMode="relative" rAng="0" ptsTypes="AA">
                                      <p:cBhvr>
                                        <p:cTn id="26" dur="1000" spd="-99900" fill="hold"/>
                                        <p:tgtEl>
                                          <p:spTgt spid="10"/>
                                        </p:tgtEl>
                                        <p:attrNameLst>
                                          <p:attrName>ppt_x,ppt_y</p:attrName>
                                        </p:attrNameLst>
                                      </p:cBhvr>
                                      <p:rCtr x="15300" y="-5100"/>
                                    </p:animMotion>
                                  </p:childTnLst>
                                </p:cTn>
                              </p:par>
                              <p:par>
                                <p:cTn id="27" presetID="56" presetClass="path" presetSubtype="0" accel="50000" decel="50000" fill="hold" nodeType="withEffect">
                                  <p:stCondLst>
                                    <p:cond delay="0"/>
                                  </p:stCondLst>
                                  <p:childTnLst>
                                    <p:animMotion origin="layout" path="M 4.06791E-6 -4.81481E-6 L -0.30923 0.12084 " pathEditMode="relative" rAng="0" ptsTypes="AA">
                                      <p:cBhvr>
                                        <p:cTn id="28" dur="1000" spd="-99900" fill="hold"/>
                                        <p:tgtEl>
                                          <p:spTgt spid="13"/>
                                        </p:tgtEl>
                                        <p:attrNameLst>
                                          <p:attrName>ppt_x,ppt_y</p:attrName>
                                        </p:attrNameLst>
                                      </p:cBhvr>
                                      <p:rCtr x="-15400" y="6000"/>
                                    </p:animMotion>
                                  </p:childTnLst>
                                </p:cTn>
                              </p:par>
                            </p:childTnLst>
                          </p:cTn>
                        </p:par>
                        <p:par>
                          <p:cTn id="29" fill="hold">
                            <p:stCondLst>
                              <p:cond delay="2200"/>
                            </p:stCondLst>
                            <p:childTnLst>
                              <p:par>
                                <p:cTn id="30" presetID="22" presetClass="entr" presetSubtype="8"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right)">
                                      <p:cBhvr>
                                        <p:cTn id="35" dur="500"/>
                                        <p:tgtEl>
                                          <p:spTgt spid="3"/>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right)">
                                      <p:cBhvr>
                                        <p:cTn id="38" dur="500"/>
                                        <p:tgtEl>
                                          <p:spTgt spid="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par>
                          <p:cTn id="42" fill="hold">
                            <p:stCondLst>
                              <p:cond delay="2700"/>
                            </p:stCondLst>
                            <p:childTnLst>
                              <p:par>
                                <p:cTn id="43" presetID="47"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anim calcmode="lin" valueType="num">
                                      <p:cBhvr>
                                        <p:cTn id="46" dur="1000" fill="hold"/>
                                        <p:tgtEl>
                                          <p:spTgt spid="19"/>
                                        </p:tgtEl>
                                        <p:attrNameLst>
                                          <p:attrName>ppt_x</p:attrName>
                                        </p:attrNameLst>
                                      </p:cBhvr>
                                      <p:tavLst>
                                        <p:tav tm="0">
                                          <p:val>
                                            <p:strVal val="#ppt_x"/>
                                          </p:val>
                                        </p:tav>
                                        <p:tav tm="100000">
                                          <p:val>
                                            <p:strVal val="#ppt_x"/>
                                          </p:val>
                                        </p:tav>
                                      </p:tavLst>
                                    </p:anim>
                                    <p:anim calcmode="lin" valueType="num">
                                      <p:cBhvr>
                                        <p:cTn id="47" dur="1000" fill="hold"/>
                                        <p:tgtEl>
                                          <p:spTgt spid="19"/>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anim calcmode="lin" valueType="num">
                                      <p:cBhvr>
                                        <p:cTn id="51" dur="1000" fill="hold"/>
                                        <p:tgtEl>
                                          <p:spTgt spid="21"/>
                                        </p:tgtEl>
                                        <p:attrNameLst>
                                          <p:attrName>ppt_x</p:attrName>
                                        </p:attrNameLst>
                                      </p:cBhvr>
                                      <p:tavLst>
                                        <p:tav tm="0">
                                          <p:val>
                                            <p:strVal val="#ppt_x"/>
                                          </p:val>
                                        </p:tav>
                                        <p:tav tm="100000">
                                          <p:val>
                                            <p:strVal val="#ppt_x"/>
                                          </p:val>
                                        </p:tav>
                                      </p:tavLst>
                                    </p:anim>
                                    <p:anim calcmode="lin" valueType="num">
                                      <p:cBhvr>
                                        <p:cTn id="52" dur="1000" fill="hold"/>
                                        <p:tgtEl>
                                          <p:spTgt spid="2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1000"/>
                                        <p:tgtEl>
                                          <p:spTgt spid="25"/>
                                        </p:tgtEl>
                                      </p:cBhvr>
                                    </p:animEffect>
                                    <p:anim calcmode="lin" valueType="num">
                                      <p:cBhvr>
                                        <p:cTn id="56" dur="1000" fill="hold"/>
                                        <p:tgtEl>
                                          <p:spTgt spid="25"/>
                                        </p:tgtEl>
                                        <p:attrNameLst>
                                          <p:attrName>ppt_x</p:attrName>
                                        </p:attrNameLst>
                                      </p:cBhvr>
                                      <p:tavLst>
                                        <p:tav tm="0">
                                          <p:val>
                                            <p:strVal val="#ppt_x"/>
                                          </p:val>
                                        </p:tav>
                                        <p:tav tm="100000">
                                          <p:val>
                                            <p:strVal val="#ppt_x"/>
                                          </p:val>
                                        </p:tav>
                                      </p:tavLst>
                                    </p:anim>
                                    <p:anim calcmode="lin" valueType="num">
                                      <p:cBhvr>
                                        <p:cTn id="57" dur="1000" fill="hold"/>
                                        <p:tgtEl>
                                          <p:spTgt spid="25"/>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1000"/>
                                        <p:tgtEl>
                                          <p:spTgt spid="23"/>
                                        </p:tgtEl>
                                      </p:cBhvr>
                                    </p:animEffect>
                                    <p:anim calcmode="lin" valueType="num">
                                      <p:cBhvr>
                                        <p:cTn id="61" dur="1000" fill="hold"/>
                                        <p:tgtEl>
                                          <p:spTgt spid="23"/>
                                        </p:tgtEl>
                                        <p:attrNameLst>
                                          <p:attrName>ppt_x</p:attrName>
                                        </p:attrNameLst>
                                      </p:cBhvr>
                                      <p:tavLst>
                                        <p:tav tm="0">
                                          <p:val>
                                            <p:strVal val="#ppt_x"/>
                                          </p:val>
                                        </p:tav>
                                        <p:tav tm="100000">
                                          <p:val>
                                            <p:strVal val="#ppt_x"/>
                                          </p:val>
                                        </p:tav>
                                      </p:tavLst>
                                    </p:anim>
                                    <p:anim calcmode="lin" valueType="num">
                                      <p:cBhvr>
                                        <p:cTn id="62" dur="1000" fill="hold"/>
                                        <p:tgtEl>
                                          <p:spTgt spid="23"/>
                                        </p:tgtEl>
                                        <p:attrNameLst>
                                          <p:attrName>ppt_y</p:attrName>
                                        </p:attrNameLst>
                                      </p:cBhvr>
                                      <p:tavLst>
                                        <p:tav tm="0">
                                          <p:val>
                                            <p:strVal val="#ppt_y+.1"/>
                                          </p:val>
                                        </p:tav>
                                        <p:tav tm="100000">
                                          <p:val>
                                            <p:strVal val="#ppt_y"/>
                                          </p:val>
                                        </p:tav>
                                      </p:tavLst>
                                    </p:anim>
                                  </p:childTnLst>
                                </p:cTn>
                              </p:par>
                            </p:childTnLst>
                          </p:cTn>
                        </p:par>
                        <p:par>
                          <p:cTn id="63" fill="hold">
                            <p:stCondLst>
                              <p:cond delay="3700"/>
                            </p:stCondLst>
                            <p:childTnLst>
                              <p:par>
                                <p:cTn id="64" presetID="22" presetClass="entr" presetSubtype="1"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up)">
                                      <p:cBhvr>
                                        <p:cTn id="66" dur="500"/>
                                        <p:tgtEl>
                                          <p:spTgt spid="20"/>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up)">
                                      <p:cBhvr>
                                        <p:cTn id="69" dur="500"/>
                                        <p:tgtEl>
                                          <p:spTgt spid="22"/>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wipe(down)">
                                      <p:cBhvr>
                                        <p:cTn id="72" dur="500"/>
                                        <p:tgtEl>
                                          <p:spTgt spid="24"/>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down)">
                                      <p:cBhvr>
                                        <p:cTn id="7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19" grpId="0" autoUpdateAnimBg="0"/>
      <p:bldP spid="20" grpId="0" autoUpdateAnimBg="0"/>
      <p:bldP spid="21" grpId="0" autoUpdateAnimBg="0"/>
      <p:bldP spid="22" grpId="0" autoUpdateAnimBg="0"/>
      <p:bldP spid="23" grpId="0" autoUpdateAnimBg="0"/>
      <p:bldP spid="24" grpId="0" autoUpdateAnimBg="0"/>
      <p:bldP spid="25" grpId="0" autoUpdateAnimBg="0"/>
      <p:bldP spid="2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DE08CDAF-DC41-4B79-8B4A-7771CEEC8471}"/>
              </a:ext>
            </a:extLst>
          </p:cNvPr>
          <p:cNvGrpSpPr/>
          <p:nvPr/>
        </p:nvGrpSpPr>
        <p:grpSpPr>
          <a:xfrm>
            <a:off x="4395830" y="1864404"/>
            <a:ext cx="1918068" cy="680813"/>
            <a:chOff x="3666731" y="1984470"/>
            <a:chExt cx="2636520" cy="1447800"/>
          </a:xfrm>
        </p:grpSpPr>
        <p:sp>
          <p:nvSpPr>
            <p:cNvPr id="3" name="任意多边形 3">
              <a:extLst>
                <a:ext uri="{FF2B5EF4-FFF2-40B4-BE49-F238E27FC236}">
                  <a16:creationId xmlns:a16="http://schemas.microsoft.com/office/drawing/2014/main" xmlns="" id="{8447DE83-52F5-4F45-82D3-8607712FAF5A}"/>
                </a:ext>
              </a:extLst>
            </p:cNvPr>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4D09B"/>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 name="文本框 47">
              <a:extLst>
                <a:ext uri="{FF2B5EF4-FFF2-40B4-BE49-F238E27FC236}">
                  <a16:creationId xmlns:a16="http://schemas.microsoft.com/office/drawing/2014/main" xmlns="" id="{0ACFC82B-A44F-4017-AEEF-F584D903CCFA}"/>
                </a:ext>
              </a:extLst>
            </p:cNvPr>
            <p:cNvSpPr txBox="1"/>
            <p:nvPr/>
          </p:nvSpPr>
          <p:spPr>
            <a:xfrm>
              <a:off x="3971726" y="2364755"/>
              <a:ext cx="2230360" cy="687235"/>
            </a:xfrm>
            <a:prstGeom prst="rect">
              <a:avLst/>
            </a:prstGeom>
            <a:noFill/>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 name="组合 4">
            <a:extLst>
              <a:ext uri="{FF2B5EF4-FFF2-40B4-BE49-F238E27FC236}">
                <a16:creationId xmlns:a16="http://schemas.microsoft.com/office/drawing/2014/main" xmlns="" id="{7553F58F-EDA7-4AF8-B7DC-836F93E69C0F}"/>
              </a:ext>
            </a:extLst>
          </p:cNvPr>
          <p:cNvGrpSpPr/>
          <p:nvPr/>
        </p:nvGrpSpPr>
        <p:grpSpPr>
          <a:xfrm>
            <a:off x="2792689" y="1864404"/>
            <a:ext cx="1918068" cy="680813"/>
            <a:chOff x="1436370" y="1984470"/>
            <a:chExt cx="2636520" cy="1447800"/>
          </a:xfrm>
        </p:grpSpPr>
        <p:sp>
          <p:nvSpPr>
            <p:cNvPr id="6" name="任意多边形 6">
              <a:extLst>
                <a:ext uri="{FF2B5EF4-FFF2-40B4-BE49-F238E27FC236}">
                  <a16:creationId xmlns:a16="http://schemas.microsoft.com/office/drawing/2014/main" xmlns="" id="{77D03355-65CE-4EC7-8AC7-A09EDF6CE23B}"/>
                </a:ext>
              </a:extLst>
            </p:cNvPr>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B4C0D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文本框 50">
              <a:extLst>
                <a:ext uri="{FF2B5EF4-FFF2-40B4-BE49-F238E27FC236}">
                  <a16:creationId xmlns:a16="http://schemas.microsoft.com/office/drawing/2014/main" xmlns="" id="{07F54189-6517-46AF-B675-AF456B42EE8E}"/>
                </a:ext>
              </a:extLst>
            </p:cNvPr>
            <p:cNvSpPr txBox="1"/>
            <p:nvPr/>
          </p:nvSpPr>
          <p:spPr>
            <a:xfrm>
              <a:off x="1709209" y="2340618"/>
              <a:ext cx="2293960" cy="735506"/>
            </a:xfrm>
            <a:prstGeom prst="rect">
              <a:avLst/>
            </a:prstGeom>
            <a:noFill/>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8" name="组合 7">
            <a:extLst>
              <a:ext uri="{FF2B5EF4-FFF2-40B4-BE49-F238E27FC236}">
                <a16:creationId xmlns:a16="http://schemas.microsoft.com/office/drawing/2014/main" xmlns="" id="{EA1673E8-A530-4D6F-8EA2-CA4B41E83EE4}"/>
              </a:ext>
            </a:extLst>
          </p:cNvPr>
          <p:cNvGrpSpPr/>
          <p:nvPr/>
        </p:nvGrpSpPr>
        <p:grpSpPr>
          <a:xfrm>
            <a:off x="7602111" y="1864404"/>
            <a:ext cx="1918068" cy="680813"/>
            <a:chOff x="8127453" y="1984470"/>
            <a:chExt cx="2636520" cy="1447800"/>
          </a:xfrm>
        </p:grpSpPr>
        <p:sp>
          <p:nvSpPr>
            <p:cNvPr id="9" name="任意多边形 9">
              <a:extLst>
                <a:ext uri="{FF2B5EF4-FFF2-40B4-BE49-F238E27FC236}">
                  <a16:creationId xmlns:a16="http://schemas.microsoft.com/office/drawing/2014/main" xmlns="" id="{5A40FBE0-DDC7-4387-83FF-36ABE0F0C62F}"/>
                </a:ext>
              </a:extLst>
            </p:cNvPr>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4D09B"/>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文本框 53">
              <a:extLst>
                <a:ext uri="{FF2B5EF4-FFF2-40B4-BE49-F238E27FC236}">
                  <a16:creationId xmlns:a16="http://schemas.microsoft.com/office/drawing/2014/main" xmlns="" id="{A2CABAC6-F601-437F-8EB8-B98C470B219B}"/>
                </a:ext>
              </a:extLst>
            </p:cNvPr>
            <p:cNvSpPr txBox="1"/>
            <p:nvPr/>
          </p:nvSpPr>
          <p:spPr>
            <a:xfrm>
              <a:off x="8439016" y="2364755"/>
              <a:ext cx="2230360" cy="687235"/>
            </a:xfrm>
            <a:prstGeom prst="rect">
              <a:avLst/>
            </a:prstGeom>
            <a:noFill/>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10">
            <a:extLst>
              <a:ext uri="{FF2B5EF4-FFF2-40B4-BE49-F238E27FC236}">
                <a16:creationId xmlns:a16="http://schemas.microsoft.com/office/drawing/2014/main" xmlns="" id="{B80F724E-6EE2-4A89-A47C-4FFE27E9E775}"/>
              </a:ext>
            </a:extLst>
          </p:cNvPr>
          <p:cNvGrpSpPr/>
          <p:nvPr/>
        </p:nvGrpSpPr>
        <p:grpSpPr>
          <a:xfrm>
            <a:off x="5998970" y="1864404"/>
            <a:ext cx="1918068" cy="680813"/>
            <a:chOff x="5897092" y="1984470"/>
            <a:chExt cx="2636520" cy="1447800"/>
          </a:xfrm>
        </p:grpSpPr>
        <p:sp>
          <p:nvSpPr>
            <p:cNvPr id="12" name="任意多边形 13">
              <a:extLst>
                <a:ext uri="{FF2B5EF4-FFF2-40B4-BE49-F238E27FC236}">
                  <a16:creationId xmlns:a16="http://schemas.microsoft.com/office/drawing/2014/main" xmlns="" id="{0622288A-41C6-4BA2-8C08-62974E553962}"/>
                </a:ext>
              </a:extLst>
            </p:cNvPr>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B4C0D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56">
              <a:extLst>
                <a:ext uri="{FF2B5EF4-FFF2-40B4-BE49-F238E27FC236}">
                  <a16:creationId xmlns:a16="http://schemas.microsoft.com/office/drawing/2014/main" xmlns="" id="{858BD217-DE4E-458F-9236-87EE6F88841F}"/>
                </a:ext>
              </a:extLst>
            </p:cNvPr>
            <p:cNvSpPr txBox="1"/>
            <p:nvPr/>
          </p:nvSpPr>
          <p:spPr>
            <a:xfrm>
              <a:off x="6227711" y="2340622"/>
              <a:ext cx="2205655" cy="735506"/>
            </a:xfrm>
            <a:prstGeom prst="rect">
              <a:avLst/>
            </a:prstGeom>
            <a:noFill/>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4" name="矩形 47">
            <a:extLst>
              <a:ext uri="{FF2B5EF4-FFF2-40B4-BE49-F238E27FC236}">
                <a16:creationId xmlns:a16="http://schemas.microsoft.com/office/drawing/2014/main" xmlns="" id="{2C726F88-AB3D-4106-B909-2E1C2C1D838F}"/>
              </a:ext>
            </a:extLst>
          </p:cNvPr>
          <p:cNvSpPr>
            <a:spLocks noChangeArrowheads="1"/>
          </p:cNvSpPr>
          <p:nvPr/>
        </p:nvSpPr>
        <p:spPr bwMode="auto">
          <a:xfrm>
            <a:off x="2583052" y="4358025"/>
            <a:ext cx="7039088"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bg1">
                    <a:lumMod val="50000"/>
                  </a:schemeClr>
                </a:solidFill>
                <a:sym typeface="微软雅黑" pitchFamily="34" charset="-122"/>
              </a:rPr>
              <a:t>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p>
        </p:txBody>
      </p:sp>
      <p:sp>
        <p:nvSpPr>
          <p:cNvPr id="15" name="矩形 14">
            <a:extLst>
              <a:ext uri="{FF2B5EF4-FFF2-40B4-BE49-F238E27FC236}">
                <a16:creationId xmlns:a16="http://schemas.microsoft.com/office/drawing/2014/main" xmlns="" id="{E6BF36F8-353A-4330-9342-D012B4CF9A5C}"/>
              </a:ext>
            </a:extLst>
          </p:cNvPr>
          <p:cNvSpPr/>
          <p:nvPr/>
        </p:nvSpPr>
        <p:spPr>
          <a:xfrm>
            <a:off x="3194823" y="2753718"/>
            <a:ext cx="1010520" cy="330854"/>
          </a:xfrm>
          <a:prstGeom prst="rect">
            <a:avLst/>
          </a:prstGeom>
        </p:spPr>
        <p:txBody>
          <a:bodyPr wrap="none" lIns="68573" tIns="34287" rIns="68573" bIns="34287">
            <a:spAutoFit/>
          </a:bodyPr>
          <a:lstStyle/>
          <a:p>
            <a:pPr algn="ctr"/>
            <a:r>
              <a:rPr lang="zh-CN" altLang="en-US" sz="1700" b="1" dirty="0">
                <a:solidFill>
                  <a:schemeClr val="bg1">
                    <a:lumMod val="50000"/>
                  </a:schemeClr>
                </a:solidFill>
                <a:latin typeface="微软雅黑" pitchFamily="34" charset="-122"/>
                <a:ea typeface="微软雅黑" pitchFamily="34" charset="-122"/>
              </a:rPr>
              <a:t>添加标题</a:t>
            </a:r>
            <a:endParaRPr lang="en-US" altLang="zh-CN" sz="1700" b="1" dirty="0">
              <a:solidFill>
                <a:schemeClr val="bg1">
                  <a:lumMod val="50000"/>
                </a:schemeClr>
              </a:solidFill>
              <a:latin typeface="微软雅黑" pitchFamily="34" charset="-122"/>
              <a:ea typeface="微软雅黑" pitchFamily="34" charset="-122"/>
            </a:endParaRPr>
          </a:p>
        </p:txBody>
      </p:sp>
      <p:sp>
        <p:nvSpPr>
          <p:cNvPr id="16" name="矩形 47">
            <a:extLst>
              <a:ext uri="{FF2B5EF4-FFF2-40B4-BE49-F238E27FC236}">
                <a16:creationId xmlns:a16="http://schemas.microsoft.com/office/drawing/2014/main" xmlns="" id="{3D91FA09-2045-4F75-997E-C1827FF1D2CA}"/>
              </a:ext>
            </a:extLst>
          </p:cNvPr>
          <p:cNvSpPr>
            <a:spLocks noChangeArrowheads="1"/>
          </p:cNvSpPr>
          <p:nvPr/>
        </p:nvSpPr>
        <p:spPr bwMode="auto">
          <a:xfrm>
            <a:off x="2986856" y="3113058"/>
            <a:ext cx="1430914"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bg1">
                    <a:lumMod val="50000"/>
                  </a:schemeClr>
                </a:solidFill>
                <a:sym typeface="微软雅黑" pitchFamily="34" charset="-122"/>
              </a:rPr>
              <a:t>在此录入上述图表的描述说明，在此录入上述图表的描述说明，在此录入上述图表的描述说明。</a:t>
            </a:r>
          </a:p>
        </p:txBody>
      </p:sp>
      <p:sp>
        <p:nvSpPr>
          <p:cNvPr id="17" name="矩形 16">
            <a:extLst>
              <a:ext uri="{FF2B5EF4-FFF2-40B4-BE49-F238E27FC236}">
                <a16:creationId xmlns:a16="http://schemas.microsoft.com/office/drawing/2014/main" xmlns="" id="{36738A06-0329-472A-974B-2007F541EA48}"/>
              </a:ext>
            </a:extLst>
          </p:cNvPr>
          <p:cNvSpPr/>
          <p:nvPr/>
        </p:nvSpPr>
        <p:spPr>
          <a:xfrm>
            <a:off x="4820302" y="2753718"/>
            <a:ext cx="1010520" cy="330854"/>
          </a:xfrm>
          <a:prstGeom prst="rect">
            <a:avLst/>
          </a:prstGeom>
        </p:spPr>
        <p:txBody>
          <a:bodyPr wrap="none" lIns="68573" tIns="34287" rIns="68573" bIns="34287">
            <a:spAutoFit/>
          </a:bodyPr>
          <a:lstStyle/>
          <a:p>
            <a:pPr algn="ctr"/>
            <a:r>
              <a:rPr lang="zh-CN" altLang="en-US" sz="1700" b="1" dirty="0">
                <a:solidFill>
                  <a:schemeClr val="bg1">
                    <a:lumMod val="50000"/>
                  </a:schemeClr>
                </a:solidFill>
                <a:latin typeface="微软雅黑" pitchFamily="34" charset="-122"/>
                <a:ea typeface="微软雅黑" pitchFamily="34" charset="-122"/>
              </a:rPr>
              <a:t>添加标题</a:t>
            </a:r>
            <a:endParaRPr lang="en-US" altLang="zh-CN" sz="1700" b="1" dirty="0">
              <a:solidFill>
                <a:schemeClr val="bg1">
                  <a:lumMod val="50000"/>
                </a:schemeClr>
              </a:solidFill>
              <a:latin typeface="微软雅黑" pitchFamily="34" charset="-122"/>
              <a:ea typeface="微软雅黑" pitchFamily="34" charset="-122"/>
            </a:endParaRPr>
          </a:p>
        </p:txBody>
      </p:sp>
      <p:sp>
        <p:nvSpPr>
          <p:cNvPr id="18" name="矩形 47">
            <a:extLst>
              <a:ext uri="{FF2B5EF4-FFF2-40B4-BE49-F238E27FC236}">
                <a16:creationId xmlns:a16="http://schemas.microsoft.com/office/drawing/2014/main" xmlns="" id="{A0167834-0C54-43B3-95D1-A19CCBFF9F74}"/>
              </a:ext>
            </a:extLst>
          </p:cNvPr>
          <p:cNvSpPr>
            <a:spLocks noChangeArrowheads="1"/>
          </p:cNvSpPr>
          <p:nvPr/>
        </p:nvSpPr>
        <p:spPr bwMode="auto">
          <a:xfrm>
            <a:off x="4644338" y="3113058"/>
            <a:ext cx="140652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bg1">
                    <a:lumMod val="50000"/>
                  </a:schemeClr>
                </a:solidFill>
                <a:sym typeface="微软雅黑" pitchFamily="34" charset="-122"/>
              </a:rPr>
              <a:t>在此录入上述图表的描述说明，在此录入上述图表的描述说明，在此录入上述图表的描述说明。</a:t>
            </a:r>
          </a:p>
        </p:txBody>
      </p:sp>
      <p:sp>
        <p:nvSpPr>
          <p:cNvPr id="19" name="矩形 18">
            <a:extLst>
              <a:ext uri="{FF2B5EF4-FFF2-40B4-BE49-F238E27FC236}">
                <a16:creationId xmlns:a16="http://schemas.microsoft.com/office/drawing/2014/main" xmlns="" id="{FC137695-FA16-4F91-BF08-F79D6EFC82EC}"/>
              </a:ext>
            </a:extLst>
          </p:cNvPr>
          <p:cNvSpPr/>
          <p:nvPr/>
        </p:nvSpPr>
        <p:spPr>
          <a:xfrm>
            <a:off x="6445781" y="2753718"/>
            <a:ext cx="1010520" cy="330854"/>
          </a:xfrm>
          <a:prstGeom prst="rect">
            <a:avLst/>
          </a:prstGeom>
        </p:spPr>
        <p:txBody>
          <a:bodyPr wrap="none" lIns="68573" tIns="34287" rIns="68573" bIns="34287">
            <a:spAutoFit/>
          </a:bodyPr>
          <a:lstStyle/>
          <a:p>
            <a:pPr algn="ctr"/>
            <a:r>
              <a:rPr lang="zh-CN" altLang="en-US" sz="1700" b="1" dirty="0">
                <a:solidFill>
                  <a:schemeClr val="bg1">
                    <a:lumMod val="50000"/>
                  </a:schemeClr>
                </a:solidFill>
                <a:latin typeface="微软雅黑" pitchFamily="34" charset="-122"/>
                <a:ea typeface="微软雅黑" pitchFamily="34" charset="-122"/>
              </a:rPr>
              <a:t>添加标题</a:t>
            </a:r>
            <a:endParaRPr lang="en-US" altLang="zh-CN" sz="1700" b="1" dirty="0">
              <a:solidFill>
                <a:schemeClr val="bg1">
                  <a:lumMod val="50000"/>
                </a:schemeClr>
              </a:solidFill>
              <a:latin typeface="微软雅黑" pitchFamily="34" charset="-122"/>
              <a:ea typeface="微软雅黑" pitchFamily="34" charset="-122"/>
            </a:endParaRPr>
          </a:p>
        </p:txBody>
      </p:sp>
      <p:sp>
        <p:nvSpPr>
          <p:cNvPr id="20" name="矩形 47">
            <a:extLst>
              <a:ext uri="{FF2B5EF4-FFF2-40B4-BE49-F238E27FC236}">
                <a16:creationId xmlns:a16="http://schemas.microsoft.com/office/drawing/2014/main" xmlns="" id="{BD72035E-BA05-4ABA-BA9E-50B308277DA4}"/>
              </a:ext>
            </a:extLst>
          </p:cNvPr>
          <p:cNvSpPr>
            <a:spLocks noChangeArrowheads="1"/>
          </p:cNvSpPr>
          <p:nvPr/>
        </p:nvSpPr>
        <p:spPr bwMode="auto">
          <a:xfrm>
            <a:off x="6277427" y="3113058"/>
            <a:ext cx="141945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bg1">
                    <a:lumMod val="50000"/>
                  </a:schemeClr>
                </a:solidFill>
                <a:sym typeface="微软雅黑" pitchFamily="34" charset="-122"/>
              </a:rPr>
              <a:t>在此录入上述图表的描述说明，在此录入上述图表的描述说明，在此录入上述图表的描述说明。</a:t>
            </a:r>
          </a:p>
        </p:txBody>
      </p:sp>
      <p:sp>
        <p:nvSpPr>
          <p:cNvPr id="21" name="矩形 20">
            <a:extLst>
              <a:ext uri="{FF2B5EF4-FFF2-40B4-BE49-F238E27FC236}">
                <a16:creationId xmlns:a16="http://schemas.microsoft.com/office/drawing/2014/main" xmlns="" id="{CB44BDBE-B6CA-4CC5-95D2-3E38F21131E4}"/>
              </a:ext>
            </a:extLst>
          </p:cNvPr>
          <p:cNvSpPr/>
          <p:nvPr/>
        </p:nvSpPr>
        <p:spPr>
          <a:xfrm>
            <a:off x="8071259" y="2753718"/>
            <a:ext cx="1010520" cy="330854"/>
          </a:xfrm>
          <a:prstGeom prst="rect">
            <a:avLst/>
          </a:prstGeom>
        </p:spPr>
        <p:txBody>
          <a:bodyPr wrap="none" lIns="68573" tIns="34287" rIns="68573" bIns="34287">
            <a:spAutoFit/>
          </a:bodyPr>
          <a:lstStyle/>
          <a:p>
            <a:pPr algn="ctr"/>
            <a:r>
              <a:rPr lang="zh-CN" altLang="en-US" sz="1700" b="1" dirty="0">
                <a:solidFill>
                  <a:schemeClr val="bg1">
                    <a:lumMod val="50000"/>
                  </a:schemeClr>
                </a:solidFill>
                <a:latin typeface="微软雅黑" pitchFamily="34" charset="-122"/>
                <a:ea typeface="微软雅黑" pitchFamily="34" charset="-122"/>
              </a:rPr>
              <a:t>添加标题</a:t>
            </a:r>
            <a:endParaRPr lang="en-US" altLang="zh-CN" sz="1700" b="1" dirty="0">
              <a:solidFill>
                <a:schemeClr val="bg1">
                  <a:lumMod val="50000"/>
                </a:schemeClr>
              </a:solidFill>
              <a:latin typeface="微软雅黑" pitchFamily="34" charset="-122"/>
              <a:ea typeface="微软雅黑" pitchFamily="34" charset="-122"/>
            </a:endParaRPr>
          </a:p>
        </p:txBody>
      </p:sp>
      <p:sp>
        <p:nvSpPr>
          <p:cNvPr id="22" name="矩形 47">
            <a:extLst>
              <a:ext uri="{FF2B5EF4-FFF2-40B4-BE49-F238E27FC236}">
                <a16:creationId xmlns:a16="http://schemas.microsoft.com/office/drawing/2014/main" xmlns="" id="{2D45B7C6-3162-4983-9DF4-CD560D7072F4}"/>
              </a:ext>
            </a:extLst>
          </p:cNvPr>
          <p:cNvSpPr>
            <a:spLocks noChangeArrowheads="1"/>
          </p:cNvSpPr>
          <p:nvPr/>
        </p:nvSpPr>
        <p:spPr bwMode="auto">
          <a:xfrm>
            <a:off x="7923451" y="3113058"/>
            <a:ext cx="140624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bg1">
                    <a:lumMod val="50000"/>
                  </a:schemeClr>
                </a:solidFill>
                <a:sym typeface="微软雅黑" pitchFamily="34" charset="-122"/>
              </a:rPr>
              <a:t>在此录入上述图表的描述说明，在此录入上述图表的描述说明，在此录入上述图表的描述说明。</a:t>
            </a:r>
          </a:p>
        </p:txBody>
      </p:sp>
      <p:cxnSp>
        <p:nvCxnSpPr>
          <p:cNvPr id="23" name="直接连接符 8">
            <a:extLst>
              <a:ext uri="{FF2B5EF4-FFF2-40B4-BE49-F238E27FC236}">
                <a16:creationId xmlns:a16="http://schemas.microsoft.com/office/drawing/2014/main" xmlns="" id="{B33EBD09-0456-46AB-A016-86D18AA24DB5}"/>
              </a:ext>
            </a:extLst>
          </p:cNvPr>
          <p:cNvCxnSpPr/>
          <p:nvPr/>
        </p:nvCxnSpPr>
        <p:spPr>
          <a:xfrm>
            <a:off x="2592633" y="4266267"/>
            <a:ext cx="701992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74524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400" fill="hold"/>
                                        <p:tgtEl>
                                          <p:spTgt spid="5"/>
                                        </p:tgtEl>
                                        <p:attrNameLst>
                                          <p:attrName>ppt_x</p:attrName>
                                        </p:attrNameLst>
                                      </p:cBhvr>
                                      <p:tavLst>
                                        <p:tav tm="0">
                                          <p:val>
                                            <p:strVal val="0-#ppt_w/2"/>
                                          </p:val>
                                        </p:tav>
                                        <p:tav tm="100000">
                                          <p:val>
                                            <p:strVal val="#ppt_x"/>
                                          </p:val>
                                        </p:tav>
                                      </p:tavLst>
                                    </p:anim>
                                    <p:anim calcmode="lin" valueType="num">
                                      <p:cBhvr additive="base">
                                        <p:cTn id="8" dur="400" fill="hold"/>
                                        <p:tgtEl>
                                          <p:spTgt spid="5"/>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400"/>
                                        <p:tgtEl>
                                          <p:spTgt spid="15"/>
                                        </p:tgtEl>
                                        <p:attrNameLst>
                                          <p:attrName>ppt_y</p:attrName>
                                        </p:attrNameLst>
                                      </p:cBhvr>
                                      <p:tavLst>
                                        <p:tav tm="0">
                                          <p:val>
                                            <p:strVal val="#ppt_y-#ppt_h*1.125000"/>
                                          </p:val>
                                        </p:tav>
                                        <p:tav tm="100000">
                                          <p:val>
                                            <p:strVal val="#ppt_y"/>
                                          </p:val>
                                        </p:tav>
                                      </p:tavLst>
                                    </p:anim>
                                    <p:animEffect transition="in" filter="wipe(down)">
                                      <p:cBhvr>
                                        <p:cTn id="12" dur="400"/>
                                        <p:tgtEl>
                                          <p:spTgt spid="15"/>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400"/>
                                        <p:tgtEl>
                                          <p:spTgt spid="16"/>
                                        </p:tgtEl>
                                        <p:attrNameLst>
                                          <p:attrName>ppt_y</p:attrName>
                                        </p:attrNameLst>
                                      </p:cBhvr>
                                      <p:tavLst>
                                        <p:tav tm="0">
                                          <p:val>
                                            <p:strVal val="#ppt_y-#ppt_h*1.125000"/>
                                          </p:val>
                                        </p:tav>
                                        <p:tav tm="100000">
                                          <p:val>
                                            <p:strVal val="#ppt_y"/>
                                          </p:val>
                                        </p:tav>
                                      </p:tavLst>
                                    </p:anim>
                                    <p:animEffect transition="in" filter="wipe(down)">
                                      <p:cBhvr>
                                        <p:cTn id="16" dur="400"/>
                                        <p:tgtEl>
                                          <p:spTgt spid="16"/>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400"/>
                                        <p:tgtEl>
                                          <p:spTgt spid="2"/>
                                        </p:tgtEl>
                                        <p:attrNameLst>
                                          <p:attrName>ppt_x</p:attrName>
                                        </p:attrNameLst>
                                      </p:cBhvr>
                                      <p:tavLst>
                                        <p:tav tm="0">
                                          <p:val>
                                            <p:strVal val="#ppt_x-#ppt_w*1.125000"/>
                                          </p:val>
                                        </p:tav>
                                        <p:tav tm="100000">
                                          <p:val>
                                            <p:strVal val="#ppt_x"/>
                                          </p:val>
                                        </p:tav>
                                      </p:tavLst>
                                    </p:anim>
                                    <p:animEffect transition="in" filter="wipe(right)">
                                      <p:cBhvr>
                                        <p:cTn id="21" dur="400"/>
                                        <p:tgtEl>
                                          <p:spTgt spid="2"/>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400"/>
                                        <p:tgtEl>
                                          <p:spTgt spid="17"/>
                                        </p:tgtEl>
                                        <p:attrNameLst>
                                          <p:attrName>ppt_y</p:attrName>
                                        </p:attrNameLst>
                                      </p:cBhvr>
                                      <p:tavLst>
                                        <p:tav tm="0">
                                          <p:val>
                                            <p:strVal val="#ppt_y-#ppt_h*1.125000"/>
                                          </p:val>
                                        </p:tav>
                                        <p:tav tm="100000">
                                          <p:val>
                                            <p:strVal val="#ppt_y"/>
                                          </p:val>
                                        </p:tav>
                                      </p:tavLst>
                                    </p:anim>
                                    <p:animEffect transition="in" filter="wipe(down)">
                                      <p:cBhvr>
                                        <p:cTn id="25" dur="400"/>
                                        <p:tgtEl>
                                          <p:spTgt spid="17"/>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400"/>
                                        <p:tgtEl>
                                          <p:spTgt spid="18"/>
                                        </p:tgtEl>
                                        <p:attrNameLst>
                                          <p:attrName>ppt_y</p:attrName>
                                        </p:attrNameLst>
                                      </p:cBhvr>
                                      <p:tavLst>
                                        <p:tav tm="0">
                                          <p:val>
                                            <p:strVal val="#ppt_y-#ppt_h*1.125000"/>
                                          </p:val>
                                        </p:tav>
                                        <p:tav tm="100000">
                                          <p:val>
                                            <p:strVal val="#ppt_y"/>
                                          </p:val>
                                        </p:tav>
                                      </p:tavLst>
                                    </p:anim>
                                    <p:animEffect transition="in" filter="wipe(down)">
                                      <p:cBhvr>
                                        <p:cTn id="29" dur="400"/>
                                        <p:tgtEl>
                                          <p:spTgt spid="18"/>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400"/>
                                        <p:tgtEl>
                                          <p:spTgt spid="11"/>
                                        </p:tgtEl>
                                        <p:attrNameLst>
                                          <p:attrName>ppt_x</p:attrName>
                                        </p:attrNameLst>
                                      </p:cBhvr>
                                      <p:tavLst>
                                        <p:tav tm="0">
                                          <p:val>
                                            <p:strVal val="#ppt_x-#ppt_w*1.125000"/>
                                          </p:val>
                                        </p:tav>
                                        <p:tav tm="100000">
                                          <p:val>
                                            <p:strVal val="#ppt_x"/>
                                          </p:val>
                                        </p:tav>
                                      </p:tavLst>
                                    </p:anim>
                                    <p:animEffect transition="in" filter="wipe(right)">
                                      <p:cBhvr>
                                        <p:cTn id="34" dur="400"/>
                                        <p:tgtEl>
                                          <p:spTgt spid="11"/>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400"/>
                                        <p:tgtEl>
                                          <p:spTgt spid="19"/>
                                        </p:tgtEl>
                                        <p:attrNameLst>
                                          <p:attrName>ppt_y</p:attrName>
                                        </p:attrNameLst>
                                      </p:cBhvr>
                                      <p:tavLst>
                                        <p:tav tm="0">
                                          <p:val>
                                            <p:strVal val="#ppt_y-#ppt_h*1.125000"/>
                                          </p:val>
                                        </p:tav>
                                        <p:tav tm="100000">
                                          <p:val>
                                            <p:strVal val="#ppt_y"/>
                                          </p:val>
                                        </p:tav>
                                      </p:tavLst>
                                    </p:anim>
                                    <p:animEffect transition="in" filter="wipe(down)">
                                      <p:cBhvr>
                                        <p:cTn id="38" dur="400"/>
                                        <p:tgtEl>
                                          <p:spTgt spid="19"/>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400"/>
                                        <p:tgtEl>
                                          <p:spTgt spid="20"/>
                                        </p:tgtEl>
                                        <p:attrNameLst>
                                          <p:attrName>ppt_y</p:attrName>
                                        </p:attrNameLst>
                                      </p:cBhvr>
                                      <p:tavLst>
                                        <p:tav tm="0">
                                          <p:val>
                                            <p:strVal val="#ppt_y-#ppt_h*1.125000"/>
                                          </p:val>
                                        </p:tav>
                                        <p:tav tm="100000">
                                          <p:val>
                                            <p:strVal val="#ppt_y"/>
                                          </p:val>
                                        </p:tav>
                                      </p:tavLst>
                                    </p:anim>
                                    <p:animEffect transition="in" filter="wipe(down)">
                                      <p:cBhvr>
                                        <p:cTn id="42" dur="400"/>
                                        <p:tgtEl>
                                          <p:spTgt spid="20"/>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400"/>
                                        <p:tgtEl>
                                          <p:spTgt spid="8"/>
                                        </p:tgtEl>
                                        <p:attrNameLst>
                                          <p:attrName>ppt_x</p:attrName>
                                        </p:attrNameLst>
                                      </p:cBhvr>
                                      <p:tavLst>
                                        <p:tav tm="0">
                                          <p:val>
                                            <p:strVal val="#ppt_x-#ppt_w*1.125000"/>
                                          </p:val>
                                        </p:tav>
                                        <p:tav tm="100000">
                                          <p:val>
                                            <p:strVal val="#ppt_x"/>
                                          </p:val>
                                        </p:tav>
                                      </p:tavLst>
                                    </p:anim>
                                    <p:animEffect transition="in" filter="wipe(right)">
                                      <p:cBhvr>
                                        <p:cTn id="47" dur="400"/>
                                        <p:tgtEl>
                                          <p:spTgt spid="8"/>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400"/>
                                        <p:tgtEl>
                                          <p:spTgt spid="21"/>
                                        </p:tgtEl>
                                        <p:attrNameLst>
                                          <p:attrName>ppt_y</p:attrName>
                                        </p:attrNameLst>
                                      </p:cBhvr>
                                      <p:tavLst>
                                        <p:tav tm="0">
                                          <p:val>
                                            <p:strVal val="#ppt_y-#ppt_h*1.125000"/>
                                          </p:val>
                                        </p:tav>
                                        <p:tav tm="100000">
                                          <p:val>
                                            <p:strVal val="#ppt_y"/>
                                          </p:val>
                                        </p:tav>
                                      </p:tavLst>
                                    </p:anim>
                                    <p:animEffect transition="in" filter="wipe(down)">
                                      <p:cBhvr>
                                        <p:cTn id="51" dur="400"/>
                                        <p:tgtEl>
                                          <p:spTgt spid="21"/>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400"/>
                                        <p:tgtEl>
                                          <p:spTgt spid="22"/>
                                        </p:tgtEl>
                                        <p:attrNameLst>
                                          <p:attrName>ppt_y</p:attrName>
                                        </p:attrNameLst>
                                      </p:cBhvr>
                                      <p:tavLst>
                                        <p:tav tm="0">
                                          <p:val>
                                            <p:strVal val="#ppt_y-#ppt_h*1.125000"/>
                                          </p:val>
                                        </p:tav>
                                        <p:tav tm="100000">
                                          <p:val>
                                            <p:strVal val="#ppt_y"/>
                                          </p:val>
                                        </p:tav>
                                      </p:tavLst>
                                    </p:anim>
                                    <p:animEffect transition="in" filter="wipe(down)">
                                      <p:cBhvr>
                                        <p:cTn id="55" dur="400"/>
                                        <p:tgtEl>
                                          <p:spTgt spid="22"/>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barn(outVertical)">
                                      <p:cBhvr>
                                        <p:cTn id="59" dur="750"/>
                                        <p:tgtEl>
                                          <p:spTgt spid="23"/>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animEffect transition="in" filter="fade">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F9DF502-A6B3-473A-B341-C40402D5662D}"/>
              </a:ext>
            </a:extLst>
          </p:cNvPr>
          <p:cNvGrpSpPr/>
          <p:nvPr/>
        </p:nvGrpSpPr>
        <p:grpSpPr>
          <a:xfrm>
            <a:off x="2515225" y="2263889"/>
            <a:ext cx="2071112" cy="2071112"/>
            <a:chOff x="1689963" y="2421800"/>
            <a:chExt cx="2642282" cy="2642282"/>
          </a:xfrm>
        </p:grpSpPr>
        <p:sp>
          <p:nvSpPr>
            <p:cNvPr id="3" name="椭圆 2">
              <a:extLst>
                <a:ext uri="{FF2B5EF4-FFF2-40B4-BE49-F238E27FC236}">
                  <a16:creationId xmlns:a16="http://schemas.microsoft.com/office/drawing/2014/main" xmlns="" id="{556ED2DB-A38E-4DC5-B8B6-C5E53036A96E}"/>
                </a:ext>
              </a:extLst>
            </p:cNvPr>
            <p:cNvSpPr/>
            <p:nvPr/>
          </p:nvSpPr>
          <p:spPr>
            <a:xfrm>
              <a:off x="1689963" y="2421800"/>
              <a:ext cx="2642282" cy="2642282"/>
            </a:xfrm>
            <a:prstGeom prst="ellipse">
              <a:avLst/>
            </a:prstGeom>
            <a:solidFill>
              <a:srgbClr val="B4C0D2"/>
            </a:solidFill>
            <a:ln w="444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pic>
          <p:nvPicPr>
            <p:cNvPr id="4" name="图片 3">
              <a:extLst>
                <a:ext uri="{FF2B5EF4-FFF2-40B4-BE49-F238E27FC236}">
                  <a16:creationId xmlns:a16="http://schemas.microsoft.com/office/drawing/2014/main" xmlns="" id="{ABE494F0-E1A1-47C1-B541-32FA0D71D7C6}"/>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40000"/>
                      </a14:imgEffect>
                    </a14:imgLayer>
                  </a14:imgProps>
                </a:ext>
              </a:extLst>
            </a:blip>
            <a:srcRect l="5188" r="5188"/>
            <a:stretch/>
          </p:blipFill>
          <p:spPr>
            <a:xfrm>
              <a:off x="1897883" y="2629720"/>
              <a:ext cx="2226441" cy="2226442"/>
            </a:xfrm>
            <a:prstGeom prst="ellipse">
              <a:avLst/>
            </a:prstGeom>
            <a:effectLst/>
          </p:spPr>
        </p:pic>
      </p:grpSp>
      <p:grpSp>
        <p:nvGrpSpPr>
          <p:cNvPr id="5" name="组合 4">
            <a:extLst>
              <a:ext uri="{FF2B5EF4-FFF2-40B4-BE49-F238E27FC236}">
                <a16:creationId xmlns:a16="http://schemas.microsoft.com/office/drawing/2014/main" xmlns="" id="{DC4CF03A-77A5-4E14-B19D-D784FD5F6407}"/>
              </a:ext>
            </a:extLst>
          </p:cNvPr>
          <p:cNvGrpSpPr/>
          <p:nvPr/>
        </p:nvGrpSpPr>
        <p:grpSpPr>
          <a:xfrm>
            <a:off x="5499649" y="1668925"/>
            <a:ext cx="4039108" cy="898560"/>
            <a:chOff x="5233132" y="1615633"/>
            <a:chExt cx="5385477" cy="1198080"/>
          </a:xfrm>
        </p:grpSpPr>
        <p:grpSp>
          <p:nvGrpSpPr>
            <p:cNvPr id="6" name="组合 5">
              <a:extLst>
                <a:ext uri="{FF2B5EF4-FFF2-40B4-BE49-F238E27FC236}">
                  <a16:creationId xmlns:a16="http://schemas.microsoft.com/office/drawing/2014/main" xmlns="" id="{973A3C73-85FA-408E-A614-F67DCBD57702}"/>
                </a:ext>
              </a:extLst>
            </p:cNvPr>
            <p:cNvGrpSpPr/>
            <p:nvPr/>
          </p:nvGrpSpPr>
          <p:grpSpPr>
            <a:xfrm>
              <a:off x="5442041" y="1615633"/>
              <a:ext cx="5176568" cy="1198080"/>
              <a:chOff x="5841004" y="1447486"/>
              <a:chExt cx="5176568" cy="1198080"/>
            </a:xfrm>
          </p:grpSpPr>
          <p:sp>
            <p:nvSpPr>
              <p:cNvPr id="8" name="MH_SubTitle_1">
                <a:extLst>
                  <a:ext uri="{FF2B5EF4-FFF2-40B4-BE49-F238E27FC236}">
                    <a16:creationId xmlns:a16="http://schemas.microsoft.com/office/drawing/2014/main" xmlns="" id="{74754AA7-E0A6-473F-A568-3AE5B10EB82F}"/>
                  </a:ext>
                </a:extLst>
              </p:cNvPr>
              <p:cNvSpPr>
                <a:spLocks noChangeArrowheads="1"/>
              </p:cNvSpPr>
              <p:nvPr/>
            </p:nvSpPr>
            <p:spPr bwMode="auto">
              <a:xfrm flipH="1">
                <a:off x="5841004" y="1447486"/>
                <a:ext cx="2298065" cy="430887"/>
              </a:xfrm>
              <a:prstGeom prst="rect">
                <a:avLst/>
              </a:prstGeom>
              <a:noFill/>
            </p:spPr>
            <p:txBody>
              <a:bodyPr wrap="none" rtlCol="0">
                <a:spAutoFit/>
              </a:bodyPr>
              <a:lstStyle/>
              <a:p>
                <a:r>
                  <a:rPr lang="zh-CN" altLang="en-US" sz="1500" b="1" dirty="0">
                    <a:solidFill>
                      <a:schemeClr val="bg1">
                        <a:lumMod val="50000"/>
                      </a:schemeClr>
                    </a:solidFill>
                    <a:latin typeface="微软雅黑" pitchFamily="34" charset="-122"/>
                    <a:ea typeface="微软雅黑" pitchFamily="34" charset="-122"/>
                  </a:rPr>
                  <a:t>总体目标顺利完成</a:t>
                </a:r>
              </a:p>
            </p:txBody>
          </p:sp>
          <p:sp>
            <p:nvSpPr>
              <p:cNvPr id="9" name="Rectangle 5">
                <a:extLst>
                  <a:ext uri="{FF2B5EF4-FFF2-40B4-BE49-F238E27FC236}">
                    <a16:creationId xmlns:a16="http://schemas.microsoft.com/office/drawing/2014/main" xmlns="" id="{CD88AB8A-9DEF-439D-947C-A26492574369}"/>
                  </a:ext>
                </a:extLst>
              </p:cNvPr>
              <p:cNvSpPr/>
              <p:nvPr/>
            </p:nvSpPr>
            <p:spPr bwMode="auto">
              <a:xfrm>
                <a:off x="5980703" y="1833058"/>
                <a:ext cx="5036869"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bg1">
                        <a:lumMod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bg1">
                        <a:lumMod val="50000"/>
                      </a:schemeClr>
                    </a:solidFill>
                    <a:latin typeface="微软雅黑" pitchFamily="34" charset="-122"/>
                    <a:ea typeface="微软雅黑" pitchFamily="34" charset="-122"/>
                    <a:sym typeface="Gill Sans" charset="0"/>
                  </a:rPr>
                  <a:t>200</a:t>
                </a:r>
                <a:r>
                  <a:rPr lang="zh-CN" altLang="en-US" sz="900" dirty="0">
                    <a:solidFill>
                      <a:schemeClr val="bg1">
                        <a:lumMod val="50000"/>
                      </a:schemeClr>
                    </a:solidFill>
                    <a:latin typeface="微软雅黑" pitchFamily="34" charset="-122"/>
                    <a:ea typeface="微软雅黑" pitchFamily="34" charset="-122"/>
                    <a:sym typeface="Gill Sans" charset="0"/>
                  </a:rPr>
                  <a:t>字以内。</a:t>
                </a:r>
                <a:endParaRPr lang="en-US" altLang="zh-CN" sz="900" dirty="0">
                  <a:solidFill>
                    <a:schemeClr val="bg1">
                      <a:lumMod val="50000"/>
                    </a:schemeClr>
                  </a:solidFill>
                  <a:latin typeface="微软雅黑" pitchFamily="34" charset="-122"/>
                  <a:ea typeface="微软雅黑" pitchFamily="34" charset="-122"/>
                  <a:cs typeface="Lato Light" charset="0"/>
                  <a:sym typeface="Lato Light" charset="0"/>
                </a:endParaRPr>
              </a:p>
            </p:txBody>
          </p:sp>
        </p:grpSp>
        <p:cxnSp>
          <p:nvCxnSpPr>
            <p:cNvPr id="7" name="直接连接符 6">
              <a:extLst>
                <a:ext uri="{FF2B5EF4-FFF2-40B4-BE49-F238E27FC236}">
                  <a16:creationId xmlns:a16="http://schemas.microsoft.com/office/drawing/2014/main" xmlns="" id="{DF44DD05-2D0C-4414-8FA1-AC1B67A5767F}"/>
                </a:ext>
              </a:extLst>
            </p:cNvPr>
            <p:cNvCxnSpPr/>
            <p:nvPr/>
          </p:nvCxnSpPr>
          <p:spPr>
            <a:xfrm>
              <a:off x="5233132" y="1985192"/>
              <a:ext cx="2966458"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xmlns="" id="{21390837-6A73-4049-BC8C-AE0399CD0B0F}"/>
              </a:ext>
            </a:extLst>
          </p:cNvPr>
          <p:cNvGrpSpPr/>
          <p:nvPr/>
        </p:nvGrpSpPr>
        <p:grpSpPr>
          <a:xfrm>
            <a:off x="6005654" y="2916901"/>
            <a:ext cx="3900023" cy="918620"/>
            <a:chOff x="5907805" y="3279600"/>
            <a:chExt cx="5200030" cy="1224827"/>
          </a:xfrm>
        </p:grpSpPr>
        <p:grpSp>
          <p:nvGrpSpPr>
            <p:cNvPr id="11" name="组合 10">
              <a:extLst>
                <a:ext uri="{FF2B5EF4-FFF2-40B4-BE49-F238E27FC236}">
                  <a16:creationId xmlns:a16="http://schemas.microsoft.com/office/drawing/2014/main" xmlns="" id="{BF3911BD-6713-4AB2-A103-1D060204A4C5}"/>
                </a:ext>
              </a:extLst>
            </p:cNvPr>
            <p:cNvGrpSpPr/>
            <p:nvPr/>
          </p:nvGrpSpPr>
          <p:grpSpPr>
            <a:xfrm>
              <a:off x="5931266" y="3279600"/>
              <a:ext cx="5176569" cy="1224827"/>
              <a:chOff x="5841004" y="2711041"/>
              <a:chExt cx="5176569" cy="1224827"/>
            </a:xfrm>
          </p:grpSpPr>
          <p:sp>
            <p:nvSpPr>
              <p:cNvPr id="13" name="MH_SubTitle_1">
                <a:extLst>
                  <a:ext uri="{FF2B5EF4-FFF2-40B4-BE49-F238E27FC236}">
                    <a16:creationId xmlns:a16="http://schemas.microsoft.com/office/drawing/2014/main" xmlns="" id="{9B601511-C8B1-433B-A171-E9DD430B33F6}"/>
                  </a:ext>
                </a:extLst>
              </p:cNvPr>
              <p:cNvSpPr>
                <a:spLocks noChangeArrowheads="1"/>
              </p:cNvSpPr>
              <p:nvPr/>
            </p:nvSpPr>
            <p:spPr bwMode="auto">
              <a:xfrm flipH="1">
                <a:off x="5841004" y="2711041"/>
                <a:ext cx="2298065" cy="430887"/>
              </a:xfrm>
              <a:prstGeom prst="rect">
                <a:avLst/>
              </a:prstGeom>
              <a:noFill/>
            </p:spPr>
            <p:txBody>
              <a:bodyPr wrap="none" rtlCol="0">
                <a:spAutoFit/>
              </a:bodyPr>
              <a:lstStyle/>
              <a:p>
                <a:r>
                  <a:rPr lang="zh-CN" altLang="en-US" sz="1500" b="1" dirty="0">
                    <a:solidFill>
                      <a:schemeClr val="bg1">
                        <a:lumMod val="50000"/>
                      </a:schemeClr>
                    </a:solidFill>
                    <a:latin typeface="微软雅黑" pitchFamily="34" charset="-122"/>
                    <a:ea typeface="微软雅黑" pitchFamily="34" charset="-122"/>
                  </a:rPr>
                  <a:t>思想认识不断提高</a:t>
                </a:r>
              </a:p>
            </p:txBody>
          </p:sp>
          <p:sp>
            <p:nvSpPr>
              <p:cNvPr id="14" name="Rectangle 5">
                <a:extLst>
                  <a:ext uri="{FF2B5EF4-FFF2-40B4-BE49-F238E27FC236}">
                    <a16:creationId xmlns:a16="http://schemas.microsoft.com/office/drawing/2014/main" xmlns="" id="{5B6C0FB5-D1D7-4610-81C2-25B11EBC7C9A}"/>
                  </a:ext>
                </a:extLst>
              </p:cNvPr>
              <p:cNvSpPr/>
              <p:nvPr/>
            </p:nvSpPr>
            <p:spPr bwMode="auto">
              <a:xfrm>
                <a:off x="5980705" y="3123360"/>
                <a:ext cx="5036868"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bg1">
                        <a:lumMod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bg1">
                        <a:lumMod val="50000"/>
                      </a:schemeClr>
                    </a:solidFill>
                    <a:latin typeface="微软雅黑" pitchFamily="34" charset="-122"/>
                    <a:ea typeface="微软雅黑" pitchFamily="34" charset="-122"/>
                    <a:sym typeface="Gill Sans" charset="0"/>
                  </a:rPr>
                  <a:t>200</a:t>
                </a:r>
                <a:r>
                  <a:rPr lang="zh-CN" altLang="en-US" sz="900" dirty="0">
                    <a:solidFill>
                      <a:schemeClr val="bg1">
                        <a:lumMod val="50000"/>
                      </a:schemeClr>
                    </a:solidFill>
                    <a:latin typeface="微软雅黑" pitchFamily="34" charset="-122"/>
                    <a:ea typeface="微软雅黑" pitchFamily="34" charset="-122"/>
                    <a:sym typeface="Gill Sans" charset="0"/>
                  </a:rPr>
                  <a:t>字以内。</a:t>
                </a:r>
                <a:endParaRPr lang="en-US" altLang="zh-CN" sz="900" dirty="0">
                  <a:solidFill>
                    <a:schemeClr val="bg1">
                      <a:lumMod val="50000"/>
                    </a:schemeClr>
                  </a:solidFill>
                  <a:latin typeface="微软雅黑" pitchFamily="34" charset="-122"/>
                  <a:ea typeface="微软雅黑" pitchFamily="34" charset="-122"/>
                  <a:cs typeface="Lato Light" charset="0"/>
                  <a:sym typeface="Lato Light" charset="0"/>
                </a:endParaRPr>
              </a:p>
            </p:txBody>
          </p:sp>
        </p:grpSp>
        <p:cxnSp>
          <p:nvCxnSpPr>
            <p:cNvPr id="12" name="直接连接符 11">
              <a:extLst>
                <a:ext uri="{FF2B5EF4-FFF2-40B4-BE49-F238E27FC236}">
                  <a16:creationId xmlns:a16="http://schemas.microsoft.com/office/drawing/2014/main" xmlns="" id="{C9412F26-C6DB-4577-B66D-97D2F6E19EEA}"/>
                </a:ext>
              </a:extLst>
            </p:cNvPr>
            <p:cNvCxnSpPr/>
            <p:nvPr/>
          </p:nvCxnSpPr>
          <p:spPr>
            <a:xfrm>
              <a:off x="5907805" y="3669060"/>
              <a:ext cx="2966458"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xmlns="" id="{4B097151-17BB-4FA9-9A5A-BFFBDFC9CF72}"/>
              </a:ext>
            </a:extLst>
          </p:cNvPr>
          <p:cNvGrpSpPr/>
          <p:nvPr/>
        </p:nvGrpSpPr>
        <p:grpSpPr>
          <a:xfrm>
            <a:off x="5482504" y="4222232"/>
            <a:ext cx="3951478" cy="944980"/>
            <a:chOff x="5210272" y="5020042"/>
            <a:chExt cx="5268637" cy="1259973"/>
          </a:xfrm>
        </p:grpSpPr>
        <p:grpSp>
          <p:nvGrpSpPr>
            <p:cNvPr id="16" name="组合 15">
              <a:extLst>
                <a:ext uri="{FF2B5EF4-FFF2-40B4-BE49-F238E27FC236}">
                  <a16:creationId xmlns:a16="http://schemas.microsoft.com/office/drawing/2014/main" xmlns="" id="{F05C0964-5675-4DF0-A161-6DC6277F3289}"/>
                </a:ext>
              </a:extLst>
            </p:cNvPr>
            <p:cNvGrpSpPr/>
            <p:nvPr/>
          </p:nvGrpSpPr>
          <p:grpSpPr>
            <a:xfrm>
              <a:off x="5302340" y="5020042"/>
              <a:ext cx="5176569" cy="1259973"/>
              <a:chOff x="5678803" y="4973323"/>
              <a:chExt cx="5176569" cy="1259973"/>
            </a:xfrm>
          </p:grpSpPr>
          <p:sp>
            <p:nvSpPr>
              <p:cNvPr id="18" name="MH_SubTitle_1">
                <a:extLst>
                  <a:ext uri="{FF2B5EF4-FFF2-40B4-BE49-F238E27FC236}">
                    <a16:creationId xmlns:a16="http://schemas.microsoft.com/office/drawing/2014/main" xmlns="" id="{53B29D17-8FC0-45D8-807E-0B15755F3E6C}"/>
                  </a:ext>
                </a:extLst>
              </p:cNvPr>
              <p:cNvSpPr>
                <a:spLocks noChangeArrowheads="1"/>
              </p:cNvSpPr>
              <p:nvPr/>
            </p:nvSpPr>
            <p:spPr bwMode="auto">
              <a:xfrm flipH="1">
                <a:off x="5678803" y="4973323"/>
                <a:ext cx="2298065" cy="430887"/>
              </a:xfrm>
              <a:prstGeom prst="rect">
                <a:avLst/>
              </a:prstGeom>
              <a:noFill/>
            </p:spPr>
            <p:txBody>
              <a:bodyPr wrap="none" rtlCol="0">
                <a:spAutoFit/>
              </a:bodyPr>
              <a:lstStyle/>
              <a:p>
                <a:r>
                  <a:rPr lang="zh-CN" altLang="en-US" sz="1500" b="1" dirty="0">
                    <a:solidFill>
                      <a:schemeClr val="bg1">
                        <a:lumMod val="50000"/>
                      </a:schemeClr>
                    </a:solidFill>
                    <a:latin typeface="微软雅黑" pitchFamily="34" charset="-122"/>
                    <a:ea typeface="微软雅黑" pitchFamily="34" charset="-122"/>
                  </a:rPr>
                  <a:t>部门管理逐渐强化</a:t>
                </a:r>
              </a:p>
            </p:txBody>
          </p:sp>
          <p:sp>
            <p:nvSpPr>
              <p:cNvPr id="19" name="Rectangle 5">
                <a:extLst>
                  <a:ext uri="{FF2B5EF4-FFF2-40B4-BE49-F238E27FC236}">
                    <a16:creationId xmlns:a16="http://schemas.microsoft.com/office/drawing/2014/main" xmlns="" id="{2704D1D5-12C2-4823-9564-1835A373C17C}"/>
                  </a:ext>
                </a:extLst>
              </p:cNvPr>
              <p:cNvSpPr/>
              <p:nvPr/>
            </p:nvSpPr>
            <p:spPr bwMode="auto">
              <a:xfrm>
                <a:off x="5818504" y="5420788"/>
                <a:ext cx="5036868"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bg1">
                        <a:lumMod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900" dirty="0">
                    <a:solidFill>
                      <a:schemeClr val="bg1">
                        <a:lumMod val="50000"/>
                      </a:schemeClr>
                    </a:solidFill>
                    <a:latin typeface="微软雅黑" pitchFamily="34" charset="-122"/>
                    <a:ea typeface="微软雅黑" pitchFamily="34" charset="-122"/>
                    <a:sym typeface="Gill Sans" charset="0"/>
                  </a:rPr>
                  <a:t>200</a:t>
                </a:r>
                <a:r>
                  <a:rPr lang="zh-CN" altLang="en-US" sz="900" dirty="0">
                    <a:solidFill>
                      <a:schemeClr val="bg1">
                        <a:lumMod val="50000"/>
                      </a:schemeClr>
                    </a:solidFill>
                    <a:latin typeface="微软雅黑" pitchFamily="34" charset="-122"/>
                    <a:ea typeface="微软雅黑" pitchFamily="34" charset="-122"/>
                    <a:sym typeface="Gill Sans" charset="0"/>
                  </a:rPr>
                  <a:t>字以内。</a:t>
                </a:r>
                <a:endParaRPr lang="en-US" altLang="zh-CN" sz="900" dirty="0">
                  <a:solidFill>
                    <a:schemeClr val="bg1">
                      <a:lumMod val="50000"/>
                    </a:schemeClr>
                  </a:solidFill>
                  <a:latin typeface="微软雅黑" pitchFamily="34" charset="-122"/>
                  <a:ea typeface="微软雅黑" pitchFamily="34" charset="-122"/>
                  <a:cs typeface="Lato Light" charset="0"/>
                  <a:sym typeface="Lato Light" charset="0"/>
                </a:endParaRPr>
              </a:p>
            </p:txBody>
          </p:sp>
        </p:grpSp>
        <p:cxnSp>
          <p:nvCxnSpPr>
            <p:cNvPr id="17" name="直接连接符 16">
              <a:extLst>
                <a:ext uri="{FF2B5EF4-FFF2-40B4-BE49-F238E27FC236}">
                  <a16:creationId xmlns:a16="http://schemas.microsoft.com/office/drawing/2014/main" xmlns="" id="{13036810-F9CC-4053-9E3F-1D0F4EA6E7BB}"/>
                </a:ext>
              </a:extLst>
            </p:cNvPr>
            <p:cNvCxnSpPr/>
            <p:nvPr/>
          </p:nvCxnSpPr>
          <p:spPr>
            <a:xfrm>
              <a:off x="5210272" y="5432319"/>
              <a:ext cx="2966458"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xmlns="" id="{6B971798-0ABA-40DF-AD0F-6D5DF5BA5DF6}"/>
              </a:ext>
            </a:extLst>
          </p:cNvPr>
          <p:cNvGrpSpPr/>
          <p:nvPr/>
        </p:nvGrpSpPr>
        <p:grpSpPr>
          <a:xfrm>
            <a:off x="4662512" y="1661152"/>
            <a:ext cx="724182" cy="724182"/>
            <a:chOff x="4116949" y="1605269"/>
            <a:chExt cx="965576" cy="965576"/>
          </a:xfrm>
        </p:grpSpPr>
        <p:sp>
          <p:nvSpPr>
            <p:cNvPr id="21" name="椭圆 20">
              <a:extLst>
                <a:ext uri="{FF2B5EF4-FFF2-40B4-BE49-F238E27FC236}">
                  <a16:creationId xmlns:a16="http://schemas.microsoft.com/office/drawing/2014/main" xmlns="" id="{EAB40346-9115-432F-AE36-A32131F1D28D}"/>
                </a:ext>
              </a:extLst>
            </p:cNvPr>
            <p:cNvSpPr/>
            <p:nvPr/>
          </p:nvSpPr>
          <p:spPr>
            <a:xfrm>
              <a:off x="4116949" y="1605269"/>
              <a:ext cx="965576" cy="965576"/>
            </a:xfrm>
            <a:prstGeom prst="ellipse">
              <a:avLst/>
            </a:prstGeom>
            <a:solidFill>
              <a:srgbClr val="F4D09B"/>
            </a:solidFill>
            <a:ln w="28575"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微软雅黑" pitchFamily="34" charset="-122"/>
                <a:ea typeface="微软雅黑" pitchFamily="34" charset="-122"/>
              </a:endParaRPr>
            </a:p>
          </p:txBody>
        </p:sp>
        <p:sp>
          <p:nvSpPr>
            <p:cNvPr id="22" name="KSO_Shape">
              <a:extLst>
                <a:ext uri="{FF2B5EF4-FFF2-40B4-BE49-F238E27FC236}">
                  <a16:creationId xmlns:a16="http://schemas.microsoft.com/office/drawing/2014/main" xmlns="" id="{6113D804-B462-4BCA-93D0-39FE98653E2B}"/>
                </a:ext>
              </a:extLst>
            </p:cNvPr>
            <p:cNvSpPr/>
            <p:nvPr/>
          </p:nvSpPr>
          <p:spPr bwMode="auto">
            <a:xfrm>
              <a:off x="4365794" y="1854116"/>
              <a:ext cx="467886" cy="467882"/>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lumMod val="50000"/>
                  </a:schemeClr>
                </a:solidFill>
                <a:latin typeface="微软雅黑" pitchFamily="34" charset="-122"/>
                <a:ea typeface="微软雅黑" pitchFamily="34" charset="-122"/>
              </a:endParaRPr>
            </a:p>
          </p:txBody>
        </p:sp>
      </p:grpSp>
      <p:grpSp>
        <p:nvGrpSpPr>
          <p:cNvPr id="23" name="组合 22">
            <a:extLst>
              <a:ext uri="{FF2B5EF4-FFF2-40B4-BE49-F238E27FC236}">
                <a16:creationId xmlns:a16="http://schemas.microsoft.com/office/drawing/2014/main" xmlns="" id="{D29EC457-F37F-4AE6-9472-25DD0A7E4ADA}"/>
              </a:ext>
            </a:extLst>
          </p:cNvPr>
          <p:cNvGrpSpPr/>
          <p:nvPr/>
        </p:nvGrpSpPr>
        <p:grpSpPr>
          <a:xfrm>
            <a:off x="5157812" y="2937354"/>
            <a:ext cx="724182" cy="724182"/>
            <a:chOff x="4777349" y="3344972"/>
            <a:chExt cx="965576" cy="965576"/>
          </a:xfrm>
        </p:grpSpPr>
        <p:sp>
          <p:nvSpPr>
            <p:cNvPr id="24" name="椭圆 23">
              <a:extLst>
                <a:ext uri="{FF2B5EF4-FFF2-40B4-BE49-F238E27FC236}">
                  <a16:creationId xmlns:a16="http://schemas.microsoft.com/office/drawing/2014/main" xmlns="" id="{B168549B-5C5B-4F96-BD21-078D7F564A9F}"/>
                </a:ext>
              </a:extLst>
            </p:cNvPr>
            <p:cNvSpPr/>
            <p:nvPr/>
          </p:nvSpPr>
          <p:spPr>
            <a:xfrm>
              <a:off x="4777349" y="3344972"/>
              <a:ext cx="965576" cy="965576"/>
            </a:xfrm>
            <a:prstGeom prst="ellipse">
              <a:avLst/>
            </a:prstGeom>
            <a:solidFill>
              <a:srgbClr val="B4C0D2"/>
            </a:solidFill>
            <a:ln w="28575"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微软雅黑" pitchFamily="34" charset="-122"/>
                <a:ea typeface="微软雅黑" pitchFamily="34" charset="-122"/>
              </a:endParaRPr>
            </a:p>
          </p:txBody>
        </p:sp>
        <p:sp>
          <p:nvSpPr>
            <p:cNvPr id="25" name="KSO_Shape">
              <a:extLst>
                <a:ext uri="{FF2B5EF4-FFF2-40B4-BE49-F238E27FC236}">
                  <a16:creationId xmlns:a16="http://schemas.microsoft.com/office/drawing/2014/main" xmlns="" id="{4708698F-C2A7-43D5-AC81-A78A50363F0D}"/>
                </a:ext>
              </a:extLst>
            </p:cNvPr>
            <p:cNvSpPr/>
            <p:nvPr/>
          </p:nvSpPr>
          <p:spPr bwMode="auto">
            <a:xfrm>
              <a:off x="4974429" y="3534853"/>
              <a:ext cx="546016" cy="509614"/>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chemeClr val="bg1">
                    <a:lumMod val="50000"/>
                  </a:schemeClr>
                </a:solidFill>
                <a:latin typeface="微软雅黑" pitchFamily="34" charset="-122"/>
                <a:ea typeface="微软雅黑" pitchFamily="34" charset="-122"/>
              </a:endParaRPr>
            </a:p>
          </p:txBody>
        </p:sp>
      </p:grpSp>
      <p:grpSp>
        <p:nvGrpSpPr>
          <p:cNvPr id="26" name="组合 25">
            <a:extLst>
              <a:ext uri="{FF2B5EF4-FFF2-40B4-BE49-F238E27FC236}">
                <a16:creationId xmlns:a16="http://schemas.microsoft.com/office/drawing/2014/main" xmlns="" id="{621FFC1D-22C1-431F-AA39-F263F6A661C6}"/>
              </a:ext>
            </a:extLst>
          </p:cNvPr>
          <p:cNvGrpSpPr/>
          <p:nvPr/>
        </p:nvGrpSpPr>
        <p:grpSpPr>
          <a:xfrm>
            <a:off x="4648224" y="4192125"/>
            <a:ext cx="724182" cy="724182"/>
            <a:chOff x="4097899" y="4979900"/>
            <a:chExt cx="965576" cy="965576"/>
          </a:xfrm>
        </p:grpSpPr>
        <p:sp>
          <p:nvSpPr>
            <p:cNvPr id="27" name="椭圆 26">
              <a:extLst>
                <a:ext uri="{FF2B5EF4-FFF2-40B4-BE49-F238E27FC236}">
                  <a16:creationId xmlns:a16="http://schemas.microsoft.com/office/drawing/2014/main" xmlns="" id="{05414C68-47F2-4819-BA4C-285DE635DBC4}"/>
                </a:ext>
              </a:extLst>
            </p:cNvPr>
            <p:cNvSpPr/>
            <p:nvPr/>
          </p:nvSpPr>
          <p:spPr>
            <a:xfrm>
              <a:off x="4097899" y="4979900"/>
              <a:ext cx="965576" cy="965576"/>
            </a:xfrm>
            <a:prstGeom prst="ellipse">
              <a:avLst/>
            </a:prstGeom>
            <a:solidFill>
              <a:srgbClr val="F4D09B"/>
            </a:solidFill>
            <a:ln w="28575"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微软雅黑" pitchFamily="34" charset="-122"/>
                <a:ea typeface="微软雅黑" pitchFamily="34" charset="-122"/>
              </a:endParaRPr>
            </a:p>
          </p:txBody>
        </p:sp>
        <p:sp>
          <p:nvSpPr>
            <p:cNvPr id="28" name="KSO_Shape">
              <a:extLst>
                <a:ext uri="{FF2B5EF4-FFF2-40B4-BE49-F238E27FC236}">
                  <a16:creationId xmlns:a16="http://schemas.microsoft.com/office/drawing/2014/main" xmlns="" id="{7EC906B5-596B-4858-B02F-FBE5F2E1A2E9}"/>
                </a:ext>
              </a:extLst>
            </p:cNvPr>
            <p:cNvSpPr/>
            <p:nvPr/>
          </p:nvSpPr>
          <p:spPr bwMode="auto">
            <a:xfrm>
              <a:off x="4349773" y="5169775"/>
              <a:ext cx="461828" cy="58582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8718906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2">
            <a:extLst>
              <a:ext uri="{FF2B5EF4-FFF2-40B4-BE49-F238E27FC236}">
                <a16:creationId xmlns:a16="http://schemas.microsoft.com/office/drawing/2014/main" xmlns="" id="{B9C09093-6689-446C-AF71-1E54A428E4D3}"/>
              </a:ext>
            </a:extLst>
          </p:cNvPr>
          <p:cNvSpPr>
            <a:spLocks noChangeArrowheads="1"/>
          </p:cNvSpPr>
          <p:nvPr/>
        </p:nvSpPr>
        <p:spPr bwMode="auto">
          <a:xfrm>
            <a:off x="4889263" y="1825898"/>
            <a:ext cx="977235" cy="976606"/>
          </a:xfrm>
          <a:prstGeom prst="ellipse">
            <a:avLst/>
          </a:prstGeom>
          <a:solidFill>
            <a:srgbClr val="B4C0D2"/>
          </a:solidFill>
          <a:ln w="38100">
            <a:noFill/>
          </a:ln>
          <a:effectLst/>
        </p:spPr>
        <p:txBody>
          <a:bodyPr vert="horz" wrap="square" lIns="56618" tIns="28310" rIns="56618" bIns="28310" numCol="1" anchor="ctr" anchorCtr="0" compatLnSpc="1">
            <a:prstTxWarp prst="textNoShape">
              <a:avLst/>
            </a:prstTxWarp>
          </a:bodyPr>
          <a:lstStyle/>
          <a:p>
            <a:pPr algn="ctr"/>
            <a:r>
              <a:rPr lang="zh-CN" altLang="en-US" sz="2000" b="1" dirty="0">
                <a:solidFill>
                  <a:schemeClr val="bg1"/>
                </a:solidFill>
                <a:latin typeface="微软雅黑" pitchFamily="34" charset="-122"/>
                <a:ea typeface="微软雅黑" pitchFamily="34" charset="-122"/>
              </a:rPr>
              <a:t>标题内容</a:t>
            </a:r>
            <a:endParaRPr lang="zh-CN" altLang="en-US" sz="3200" b="1" baseline="-3000" dirty="0">
              <a:solidFill>
                <a:schemeClr val="bg1"/>
              </a:solidFill>
              <a:latin typeface="微软雅黑" pitchFamily="34" charset="-122"/>
              <a:ea typeface="微软雅黑" pitchFamily="34" charset="-122"/>
            </a:endParaRPr>
          </a:p>
        </p:txBody>
      </p:sp>
      <p:sp>
        <p:nvSpPr>
          <p:cNvPr id="3" name="Line 23">
            <a:extLst>
              <a:ext uri="{FF2B5EF4-FFF2-40B4-BE49-F238E27FC236}">
                <a16:creationId xmlns:a16="http://schemas.microsoft.com/office/drawing/2014/main" xmlns="" id="{5C43FEFC-C010-45D5-8398-B94C335A5F89}"/>
              </a:ext>
            </a:extLst>
          </p:cNvPr>
          <p:cNvSpPr>
            <a:spLocks noChangeShapeType="1"/>
          </p:cNvSpPr>
          <p:nvPr/>
        </p:nvSpPr>
        <p:spPr bwMode="auto">
          <a:xfrm flipH="1">
            <a:off x="2517056" y="2315437"/>
            <a:ext cx="2372206" cy="0"/>
          </a:xfrm>
          <a:prstGeom prst="line">
            <a:avLst/>
          </a:prstGeom>
          <a:noFill/>
          <a:ln w="5" cap="flat">
            <a:solidFill>
              <a:schemeClr val="tx1">
                <a:lumMod val="75000"/>
                <a:lumOff val="2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4" name="Freeform 27">
            <a:extLst>
              <a:ext uri="{FF2B5EF4-FFF2-40B4-BE49-F238E27FC236}">
                <a16:creationId xmlns:a16="http://schemas.microsoft.com/office/drawing/2014/main" xmlns="" id="{BBFC600D-EFC0-439B-B182-CE4AB7A301CF}"/>
              </a:ext>
            </a:extLst>
          </p:cNvPr>
          <p:cNvSpPr>
            <a:spLocks/>
          </p:cNvSpPr>
          <p:nvPr/>
        </p:nvSpPr>
        <p:spPr bwMode="auto">
          <a:xfrm>
            <a:off x="4254306" y="2392083"/>
            <a:ext cx="1307114" cy="1110116"/>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B4C0D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5" name="Freeform 28">
            <a:extLst>
              <a:ext uri="{FF2B5EF4-FFF2-40B4-BE49-F238E27FC236}">
                <a16:creationId xmlns:a16="http://schemas.microsoft.com/office/drawing/2014/main" xmlns="" id="{A10E1E3D-014A-4731-963D-DC311282F70F}"/>
              </a:ext>
            </a:extLst>
          </p:cNvPr>
          <p:cNvSpPr>
            <a:spLocks/>
          </p:cNvSpPr>
          <p:nvPr/>
        </p:nvSpPr>
        <p:spPr bwMode="auto">
          <a:xfrm>
            <a:off x="3592070" y="2392083"/>
            <a:ext cx="1969352" cy="1770252"/>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F4D09B"/>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6" name="Freeform 29">
            <a:extLst>
              <a:ext uri="{FF2B5EF4-FFF2-40B4-BE49-F238E27FC236}">
                <a16:creationId xmlns:a16="http://schemas.microsoft.com/office/drawing/2014/main" xmlns="" id="{3BDE50EC-8C77-402F-BA7F-46EFEFAFF713}"/>
              </a:ext>
            </a:extLst>
          </p:cNvPr>
          <p:cNvSpPr>
            <a:spLocks/>
          </p:cNvSpPr>
          <p:nvPr/>
        </p:nvSpPr>
        <p:spPr bwMode="auto">
          <a:xfrm>
            <a:off x="2949675" y="2392083"/>
            <a:ext cx="2611748" cy="241308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B4C0D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7" name="TextBox 7">
            <a:extLst>
              <a:ext uri="{FF2B5EF4-FFF2-40B4-BE49-F238E27FC236}">
                <a16:creationId xmlns:a16="http://schemas.microsoft.com/office/drawing/2014/main" xmlns="" id="{F6E1A2ED-F9A8-40C8-A4D1-680DB08548B8}"/>
              </a:ext>
            </a:extLst>
          </p:cNvPr>
          <p:cNvSpPr txBox="1"/>
          <p:nvPr/>
        </p:nvSpPr>
        <p:spPr>
          <a:xfrm>
            <a:off x="5607497" y="3042678"/>
            <a:ext cx="418516" cy="576545"/>
          </a:xfrm>
          <a:prstGeom prst="rect">
            <a:avLst/>
          </a:prstGeom>
          <a:noFill/>
        </p:spPr>
        <p:txBody>
          <a:bodyPr wrap="none" lIns="56618" tIns="28310" rIns="56618" bIns="28310" rtlCol="0" anchor="ctr">
            <a:spAutoFit/>
          </a:bodyPr>
          <a:lstStyle/>
          <a:p>
            <a:r>
              <a:rPr lang="en-US" altLang="zh-CN" sz="3400" dirty="0">
                <a:solidFill>
                  <a:schemeClr val="bg1">
                    <a:lumMod val="50000"/>
                  </a:schemeClr>
                </a:solidFill>
                <a:latin typeface="微软雅黑" pitchFamily="34" charset="-122"/>
                <a:ea typeface="微软雅黑" pitchFamily="34" charset="-122"/>
              </a:rPr>
              <a:t>A</a:t>
            </a:r>
            <a:endParaRPr lang="zh-CN" altLang="en-US" sz="3400" dirty="0">
              <a:solidFill>
                <a:schemeClr val="bg1">
                  <a:lumMod val="50000"/>
                </a:schemeClr>
              </a:solidFill>
              <a:latin typeface="微软雅黑" pitchFamily="34" charset="-122"/>
              <a:ea typeface="微软雅黑" pitchFamily="34" charset="-122"/>
            </a:endParaRPr>
          </a:p>
        </p:txBody>
      </p:sp>
      <p:sp>
        <p:nvSpPr>
          <p:cNvPr id="8" name="TextBox 8">
            <a:extLst>
              <a:ext uri="{FF2B5EF4-FFF2-40B4-BE49-F238E27FC236}">
                <a16:creationId xmlns:a16="http://schemas.microsoft.com/office/drawing/2014/main" xmlns="" id="{307F3BBB-A017-4D04-8CE4-6C70E56AA6C8}"/>
              </a:ext>
            </a:extLst>
          </p:cNvPr>
          <p:cNvSpPr txBox="1"/>
          <p:nvPr/>
        </p:nvSpPr>
        <p:spPr>
          <a:xfrm>
            <a:off x="5607498" y="3689370"/>
            <a:ext cx="386054" cy="576545"/>
          </a:xfrm>
          <a:prstGeom prst="rect">
            <a:avLst/>
          </a:prstGeom>
          <a:noFill/>
        </p:spPr>
        <p:txBody>
          <a:bodyPr wrap="none" lIns="56618" tIns="28310" rIns="56618" bIns="28310" rtlCol="0" anchor="ctr">
            <a:spAutoFit/>
          </a:bodyPr>
          <a:lstStyle/>
          <a:p>
            <a:r>
              <a:rPr lang="en-US" altLang="zh-CN" sz="3400" dirty="0">
                <a:solidFill>
                  <a:schemeClr val="bg1">
                    <a:lumMod val="50000"/>
                  </a:schemeClr>
                </a:solidFill>
                <a:latin typeface="微软雅黑" pitchFamily="34" charset="-122"/>
                <a:ea typeface="微软雅黑" pitchFamily="34" charset="-122"/>
              </a:rPr>
              <a:t>B</a:t>
            </a:r>
            <a:endParaRPr lang="zh-CN" altLang="en-US" sz="3400" dirty="0">
              <a:solidFill>
                <a:schemeClr val="bg1">
                  <a:lumMod val="50000"/>
                </a:schemeClr>
              </a:solidFill>
              <a:latin typeface="微软雅黑" pitchFamily="34" charset="-122"/>
              <a:ea typeface="微软雅黑" pitchFamily="34" charset="-122"/>
            </a:endParaRPr>
          </a:p>
        </p:txBody>
      </p:sp>
      <p:sp>
        <p:nvSpPr>
          <p:cNvPr id="9" name="TextBox 9">
            <a:extLst>
              <a:ext uri="{FF2B5EF4-FFF2-40B4-BE49-F238E27FC236}">
                <a16:creationId xmlns:a16="http://schemas.microsoft.com/office/drawing/2014/main" xmlns="" id="{BCC8FFFF-9AEC-47BA-ABDB-AF9045F965A5}"/>
              </a:ext>
            </a:extLst>
          </p:cNvPr>
          <p:cNvSpPr txBox="1"/>
          <p:nvPr/>
        </p:nvSpPr>
        <p:spPr>
          <a:xfrm>
            <a:off x="5607497" y="4357132"/>
            <a:ext cx="404089" cy="576545"/>
          </a:xfrm>
          <a:prstGeom prst="rect">
            <a:avLst/>
          </a:prstGeom>
          <a:noFill/>
        </p:spPr>
        <p:txBody>
          <a:bodyPr wrap="none" lIns="56618" tIns="28310" rIns="56618" bIns="28310" rtlCol="0" anchor="ctr">
            <a:spAutoFit/>
          </a:bodyPr>
          <a:lstStyle/>
          <a:p>
            <a:r>
              <a:rPr lang="en-US" altLang="zh-CN" sz="3400" dirty="0">
                <a:solidFill>
                  <a:schemeClr val="bg1">
                    <a:lumMod val="50000"/>
                  </a:schemeClr>
                </a:solidFill>
                <a:latin typeface="微软雅黑" pitchFamily="34" charset="-122"/>
                <a:ea typeface="微软雅黑" pitchFamily="34" charset="-122"/>
              </a:rPr>
              <a:t>C</a:t>
            </a:r>
            <a:endParaRPr lang="zh-CN" altLang="en-US" sz="3400" dirty="0">
              <a:solidFill>
                <a:schemeClr val="bg1">
                  <a:lumMod val="50000"/>
                </a:schemeClr>
              </a:solidFill>
              <a:latin typeface="微软雅黑" pitchFamily="34" charset="-122"/>
              <a:ea typeface="微软雅黑" pitchFamily="34" charset="-122"/>
            </a:endParaRPr>
          </a:p>
        </p:txBody>
      </p:sp>
      <p:sp>
        <p:nvSpPr>
          <p:cNvPr id="10" name="TextBox 10">
            <a:extLst>
              <a:ext uri="{FF2B5EF4-FFF2-40B4-BE49-F238E27FC236}">
                <a16:creationId xmlns:a16="http://schemas.microsoft.com/office/drawing/2014/main" xmlns="" id="{31C7A9F3-AA48-450B-A5C8-406CE995DDF4}"/>
              </a:ext>
            </a:extLst>
          </p:cNvPr>
          <p:cNvSpPr txBox="1"/>
          <p:nvPr/>
        </p:nvSpPr>
        <p:spPr>
          <a:xfrm>
            <a:off x="6089792" y="3077360"/>
            <a:ext cx="2908594" cy="611171"/>
          </a:xfrm>
          <a:prstGeom prst="rect">
            <a:avLst/>
          </a:prstGeom>
          <a:noFill/>
        </p:spPr>
        <p:txBody>
          <a:bodyPr wrap="square" lIns="56618" tIns="28310" rIns="56618" bIns="28310" rtlCol="0">
            <a:spAutoFit/>
          </a:bodyPr>
          <a:lstStyle/>
          <a:p>
            <a:pPr>
              <a:lnSpc>
                <a:spcPct val="120000"/>
              </a:lnSpc>
              <a:spcBef>
                <a:spcPct val="0"/>
              </a:spcBef>
              <a:buNone/>
            </a:pPr>
            <a:r>
              <a:rPr lang="zh-CN" altLang="en-US" sz="10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a:t>
            </a:r>
          </a:p>
        </p:txBody>
      </p:sp>
      <p:sp>
        <p:nvSpPr>
          <p:cNvPr id="11" name="TextBox 12">
            <a:extLst>
              <a:ext uri="{FF2B5EF4-FFF2-40B4-BE49-F238E27FC236}">
                <a16:creationId xmlns:a16="http://schemas.microsoft.com/office/drawing/2014/main" xmlns="" id="{7689E261-C35F-4B33-85BF-CC8796D82814}"/>
              </a:ext>
            </a:extLst>
          </p:cNvPr>
          <p:cNvSpPr txBox="1"/>
          <p:nvPr/>
        </p:nvSpPr>
        <p:spPr>
          <a:xfrm>
            <a:off x="6089792" y="3766576"/>
            <a:ext cx="2908594" cy="611171"/>
          </a:xfrm>
          <a:prstGeom prst="rect">
            <a:avLst/>
          </a:prstGeom>
          <a:noFill/>
        </p:spPr>
        <p:txBody>
          <a:bodyPr wrap="square" lIns="56618" tIns="28310" rIns="56618" bIns="28310" rtlCol="0">
            <a:spAutoFit/>
          </a:bodyPr>
          <a:lstStyle/>
          <a:p>
            <a:pPr>
              <a:lnSpc>
                <a:spcPct val="120000"/>
              </a:lnSpc>
              <a:spcBef>
                <a:spcPct val="0"/>
              </a:spcBef>
              <a:buNone/>
            </a:pPr>
            <a:r>
              <a:rPr lang="zh-CN" altLang="en-US" sz="10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a:t>
            </a:r>
          </a:p>
        </p:txBody>
      </p:sp>
      <p:sp>
        <p:nvSpPr>
          <p:cNvPr id="12" name="TextBox 13">
            <a:extLst>
              <a:ext uri="{FF2B5EF4-FFF2-40B4-BE49-F238E27FC236}">
                <a16:creationId xmlns:a16="http://schemas.microsoft.com/office/drawing/2014/main" xmlns="" id="{0AFC692C-4074-4638-8E2C-335F2A735417}"/>
              </a:ext>
            </a:extLst>
          </p:cNvPr>
          <p:cNvSpPr txBox="1"/>
          <p:nvPr/>
        </p:nvSpPr>
        <p:spPr>
          <a:xfrm>
            <a:off x="6089792" y="4441592"/>
            <a:ext cx="2908594" cy="611171"/>
          </a:xfrm>
          <a:prstGeom prst="rect">
            <a:avLst/>
          </a:prstGeom>
          <a:noFill/>
        </p:spPr>
        <p:txBody>
          <a:bodyPr wrap="square" lIns="56618" tIns="28310" rIns="56618" bIns="28310"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a:t>
            </a:r>
          </a:p>
        </p:txBody>
      </p:sp>
      <p:sp>
        <p:nvSpPr>
          <p:cNvPr id="13" name="Freeform 24">
            <a:extLst>
              <a:ext uri="{FF2B5EF4-FFF2-40B4-BE49-F238E27FC236}">
                <a16:creationId xmlns:a16="http://schemas.microsoft.com/office/drawing/2014/main" xmlns="" id="{99F9C505-276B-4D79-9B6C-C213AB0F8C53}"/>
              </a:ext>
            </a:extLst>
          </p:cNvPr>
          <p:cNvSpPr>
            <a:spLocks noEditPoints="1"/>
          </p:cNvSpPr>
          <p:nvPr/>
        </p:nvSpPr>
        <p:spPr bwMode="auto">
          <a:xfrm>
            <a:off x="4172458" y="2181928"/>
            <a:ext cx="275313" cy="2744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B4C0D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14" name="Freeform 25">
            <a:extLst>
              <a:ext uri="{FF2B5EF4-FFF2-40B4-BE49-F238E27FC236}">
                <a16:creationId xmlns:a16="http://schemas.microsoft.com/office/drawing/2014/main" xmlns="" id="{5B509C4E-AED3-4EAD-B8E2-6C8C8EAEAFC1}"/>
              </a:ext>
            </a:extLst>
          </p:cNvPr>
          <p:cNvSpPr>
            <a:spLocks noEditPoints="1"/>
          </p:cNvSpPr>
          <p:nvPr/>
        </p:nvSpPr>
        <p:spPr bwMode="auto">
          <a:xfrm>
            <a:off x="3527582" y="2181928"/>
            <a:ext cx="277793" cy="2744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F4D09B"/>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15" name="Freeform 26">
            <a:extLst>
              <a:ext uri="{FF2B5EF4-FFF2-40B4-BE49-F238E27FC236}">
                <a16:creationId xmlns:a16="http://schemas.microsoft.com/office/drawing/2014/main" xmlns="" id="{04C9A7FF-40F1-4E18-A281-AF9667E426AE}"/>
              </a:ext>
            </a:extLst>
          </p:cNvPr>
          <p:cNvSpPr>
            <a:spLocks noEditPoints="1"/>
          </p:cNvSpPr>
          <p:nvPr/>
        </p:nvSpPr>
        <p:spPr bwMode="auto">
          <a:xfrm>
            <a:off x="2885187" y="2181928"/>
            <a:ext cx="280273" cy="2744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B4C0D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Tree>
    <p:extLst>
      <p:ext uri="{BB962C8B-B14F-4D97-AF65-F5344CB8AC3E}">
        <p14:creationId xmlns:p14="http://schemas.microsoft.com/office/powerpoint/2010/main" val="204814781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500"/>
                                        <p:tgtEl>
                                          <p:spTgt spid="3"/>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 calcmode="lin" valueType="num">
                                      <p:cBhvr>
                                        <p:cTn id="19" dur="500" fill="hold"/>
                                        <p:tgtEl>
                                          <p:spTgt spid="13"/>
                                        </p:tgtEl>
                                        <p:attrNameLst>
                                          <p:attrName>style.rotation</p:attrName>
                                        </p:attrNameLst>
                                      </p:cBhvr>
                                      <p:tavLst>
                                        <p:tav tm="0">
                                          <p:val>
                                            <p:fltVal val="360"/>
                                          </p:val>
                                        </p:tav>
                                        <p:tav tm="100000">
                                          <p:val>
                                            <p:fltVal val="0"/>
                                          </p:val>
                                        </p:tav>
                                      </p:tavLst>
                                    </p:anim>
                                    <p:animEffect transition="in" filter="fade">
                                      <p:cBhvr>
                                        <p:cTn id="20" dur="500"/>
                                        <p:tgtEl>
                                          <p:spTgt spid="13"/>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 calcmode="lin" valueType="num">
                                      <p:cBhvr>
                                        <p:cTn id="25" dur="500" fill="hold"/>
                                        <p:tgtEl>
                                          <p:spTgt spid="14"/>
                                        </p:tgtEl>
                                        <p:attrNameLst>
                                          <p:attrName>style.rotation</p:attrName>
                                        </p:attrNameLst>
                                      </p:cBhvr>
                                      <p:tavLst>
                                        <p:tav tm="0">
                                          <p:val>
                                            <p:fltVal val="360"/>
                                          </p:val>
                                        </p:tav>
                                        <p:tav tm="100000">
                                          <p:val>
                                            <p:fltVal val="0"/>
                                          </p:val>
                                        </p:tav>
                                      </p:tavLst>
                                    </p:anim>
                                    <p:animEffect transition="in" filter="fade">
                                      <p:cBhvr>
                                        <p:cTn id="26" dur="500"/>
                                        <p:tgtEl>
                                          <p:spTgt spid="14"/>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 calcmode="lin" valueType="num">
                                      <p:cBhvr>
                                        <p:cTn id="31" dur="500" fill="hold"/>
                                        <p:tgtEl>
                                          <p:spTgt spid="15"/>
                                        </p:tgtEl>
                                        <p:attrNameLst>
                                          <p:attrName>style.rotation</p:attrName>
                                        </p:attrNameLst>
                                      </p:cBhvr>
                                      <p:tavLst>
                                        <p:tav tm="0">
                                          <p:val>
                                            <p:fltVal val="360"/>
                                          </p:val>
                                        </p:tav>
                                        <p:tav tm="100000">
                                          <p:val>
                                            <p:fltVal val="0"/>
                                          </p:val>
                                        </p:tav>
                                      </p:tavLst>
                                    </p:anim>
                                    <p:animEffect transition="in" filter="fade">
                                      <p:cBhvr>
                                        <p:cTn id="32" dur="500"/>
                                        <p:tgtEl>
                                          <p:spTgt spid="15"/>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ppt_w</p:attrName>
                                        </p:attrNameLst>
                                      </p:cBhvr>
                                      <p:tavLst>
                                        <p:tav tm="0" fmla="#ppt_w*sin(2.5*pi*$)">
                                          <p:val>
                                            <p:fltVal val="0"/>
                                          </p:val>
                                        </p:tav>
                                        <p:tav tm="100000">
                                          <p:val>
                                            <p:fltVal val="1"/>
                                          </p:val>
                                        </p:tav>
                                      </p:tavLst>
                                    </p:anim>
                                    <p:anim calcmode="lin" valueType="num">
                                      <p:cBhvr>
                                        <p:cTn id="42" dur="500" fill="hold"/>
                                        <p:tgtEl>
                                          <p:spTgt spid="7"/>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anim calcmode="lin" valueType="num">
                                      <p:cBhvr>
                                        <p:cTn id="54" dur="500" fill="hold"/>
                                        <p:tgtEl>
                                          <p:spTgt spid="8"/>
                                        </p:tgtEl>
                                        <p:attrNameLst>
                                          <p:attrName>ppt_w</p:attrName>
                                        </p:attrNameLst>
                                      </p:cBhvr>
                                      <p:tavLst>
                                        <p:tav tm="0" fmla="#ppt_w*sin(2.5*pi*$)">
                                          <p:val>
                                            <p:fltVal val="0"/>
                                          </p:val>
                                        </p:tav>
                                        <p:tav tm="100000">
                                          <p:val>
                                            <p:fltVal val="1"/>
                                          </p:val>
                                        </p:tav>
                                      </p:tavLst>
                                    </p:anim>
                                    <p:anim calcmode="lin" valueType="num">
                                      <p:cBhvr>
                                        <p:cTn id="55" dur="500" fill="hold"/>
                                        <p:tgtEl>
                                          <p:spTgt spid="8"/>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500"/>
                                        <p:tgtEl>
                                          <p:spTgt spid="11"/>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ipe(left)">
                                      <p:cBhvr>
                                        <p:cTn id="62" dur="500"/>
                                        <p:tgtEl>
                                          <p:spTgt spid="6"/>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anim calcmode="lin" valueType="num">
                                      <p:cBhvr>
                                        <p:cTn id="67" dur="500" fill="hold"/>
                                        <p:tgtEl>
                                          <p:spTgt spid="9"/>
                                        </p:tgtEl>
                                        <p:attrNameLst>
                                          <p:attrName>ppt_w</p:attrName>
                                        </p:attrNameLst>
                                      </p:cBhvr>
                                      <p:tavLst>
                                        <p:tav tm="0" fmla="#ppt_w*sin(2.5*pi*$)">
                                          <p:val>
                                            <p:fltVal val="0"/>
                                          </p:val>
                                        </p:tav>
                                        <p:tav tm="100000">
                                          <p:val>
                                            <p:fltVal val="1"/>
                                          </p:val>
                                        </p:tav>
                                      </p:tavLst>
                                    </p:anim>
                                    <p:anim calcmode="lin" valueType="num">
                                      <p:cBhvr>
                                        <p:cTn id="68" dur="500" fill="hold"/>
                                        <p:tgtEl>
                                          <p:spTgt spid="9"/>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left)">
                                      <p:cBhvr>
                                        <p:cTn id="7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p:bldP spid="13" grpId="0" animBg="1"/>
      <p:bldP spid="14" grpId="0" animBg="1"/>
      <p:bldP spid="15"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TotalTime>
  <Words>2368</Words>
  <Application>Microsoft Office PowerPoint</Application>
  <PresentationFormat>宽屏</PresentationFormat>
  <Paragraphs>281</Paragraphs>
  <Slides>26</Slides>
  <Notes>0</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Adobe 黑体 Std R</vt:lpstr>
      <vt:lpstr>Batang</vt:lpstr>
      <vt:lpstr>Gill Sans</vt:lpstr>
      <vt:lpstr>Lato Light</vt:lpstr>
      <vt:lpstr>UKIJ Qolyazma</vt:lpstr>
      <vt:lpstr>等线</vt:lpstr>
      <vt:lpstr>等线 Light</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hxj</dc:creator>
  <cp:lastModifiedBy>Administrator</cp:lastModifiedBy>
  <cp:revision>9</cp:revision>
  <dcterms:created xsi:type="dcterms:W3CDTF">2017-06-20T06:33:06Z</dcterms:created>
  <dcterms:modified xsi:type="dcterms:W3CDTF">2018-04-03T09:40:42Z</dcterms:modified>
</cp:coreProperties>
</file>