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15D2D"/>
    <a:srgbClr val="C5E0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382" autoAdjust="0"/>
    <p:restoredTop sz="94660"/>
  </p:normalViewPr>
  <p:slideViewPr>
    <p:cSldViewPr snapToGrid="0">
      <p:cViewPr>
        <p:scale>
          <a:sx n="100" d="100"/>
          <a:sy n="100" d="100"/>
        </p:scale>
        <p:origin x="1140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5D403F-0B8C-4CA2-94DF-B185BC01E8A6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A58184-FF25-415E-A6B7-3FEE6F7F4F4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BCEB7-3BB1-40AA-9813-A3FECF44C1F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249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AA58184-FF25-415E-A6B7-3FEE6F7F4F41}" type="slidenum">
              <a:rPr lang="en-US" smtClean="0"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bg>
      <p:bgPr>
        <a:solidFill>
          <a:srgbClr val="415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692798" y="328775"/>
            <a:ext cx="10806404" cy="602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4295120" y="1362268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bg>
      <p:bgPr>
        <a:solidFill>
          <a:srgbClr val="C5E0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矩形 1"/>
          <p:cNvSpPr/>
          <p:nvPr userDrawn="1"/>
        </p:nvSpPr>
        <p:spPr>
          <a:xfrm>
            <a:off x="2209800" y="0"/>
            <a:ext cx="3154680" cy="5273040"/>
          </a:xfrm>
          <a:prstGeom prst="rect">
            <a:avLst/>
          </a:prstGeom>
          <a:solidFill>
            <a:srgbClr val="415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图片占位符 7"/>
          <p:cNvSpPr>
            <a:spLocks noGrp="1"/>
          </p:cNvSpPr>
          <p:nvPr>
            <p:ph type="pic" sz="quarter" idx="13"/>
          </p:nvPr>
        </p:nvSpPr>
        <p:spPr>
          <a:xfrm>
            <a:off x="838200" y="1372215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6492240" y="0"/>
            <a:ext cx="5699760" cy="6858000"/>
          </a:xfrm>
          <a:prstGeom prst="rect">
            <a:avLst/>
          </a:prstGeom>
          <a:solidFill>
            <a:srgbClr val="415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图片占位符 7"/>
          <p:cNvSpPr>
            <a:spLocks noGrp="1"/>
          </p:cNvSpPr>
          <p:nvPr>
            <p:ph type="pic" sz="quarter" idx="14"/>
          </p:nvPr>
        </p:nvSpPr>
        <p:spPr>
          <a:xfrm>
            <a:off x="7184380" y="1372215"/>
            <a:ext cx="4315479" cy="411356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FEAE-00A8-46AF-94BF-61484135D41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1468-E9F7-4FBF-8CD6-A3291817F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3429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2" name="矩形 1"/>
          <p:cNvSpPr/>
          <p:nvPr userDrawn="1"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415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8FEAE-00A8-46AF-94BF-61484135D41E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8C1468-E9F7-4FBF-8CD6-A3291817FFD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4"/>
          </p:nvPr>
        </p:nvSpPr>
        <p:spPr>
          <a:xfrm>
            <a:off x="1439446" y="1969802"/>
            <a:ext cx="2772790" cy="272211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1" name="图片占位符 9"/>
          <p:cNvSpPr>
            <a:spLocks noGrp="1"/>
          </p:cNvSpPr>
          <p:nvPr>
            <p:ph type="pic" sz="quarter" idx="15"/>
          </p:nvPr>
        </p:nvSpPr>
        <p:spPr>
          <a:xfrm>
            <a:off x="4934653" y="1969801"/>
            <a:ext cx="2772790" cy="272211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2" name="图片占位符 9"/>
          <p:cNvSpPr>
            <a:spLocks noGrp="1"/>
          </p:cNvSpPr>
          <p:nvPr>
            <p:ph type="pic" sz="quarter" idx="16"/>
          </p:nvPr>
        </p:nvSpPr>
        <p:spPr>
          <a:xfrm>
            <a:off x="8429860" y="1969800"/>
            <a:ext cx="2772790" cy="2722119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#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Рисунок 4"/>
          <p:cNvSpPr>
            <a:spLocks noGrp="1"/>
          </p:cNvSpPr>
          <p:nvPr>
            <p:ph type="pic" sz="quarter" idx="10"/>
          </p:nvPr>
        </p:nvSpPr>
        <p:spPr>
          <a:xfrm>
            <a:off x="503859" y="571500"/>
            <a:ext cx="11042562" cy="4267200"/>
          </a:xfrm>
          <a:custGeom>
            <a:avLst/>
            <a:gdLst>
              <a:gd name="connsiteX0" fmla="*/ 2184733 w 22079372"/>
              <a:gd name="connsiteY0" fmla="*/ 6862713 h 8534400"/>
              <a:gd name="connsiteX1" fmla="*/ 3349924 w 22079372"/>
              <a:gd name="connsiteY1" fmla="*/ 7390615 h 8534400"/>
              <a:gd name="connsiteX2" fmla="*/ 4369466 w 22079372"/>
              <a:gd name="connsiteY2" fmla="*/ 7302631 h 8534400"/>
              <a:gd name="connsiteX3" fmla="*/ 4369466 w 22079372"/>
              <a:gd name="connsiteY3" fmla="*/ 7214647 h 8534400"/>
              <a:gd name="connsiteX4" fmla="*/ 4252947 w 22079372"/>
              <a:gd name="connsiteY4" fmla="*/ 7155992 h 8534400"/>
              <a:gd name="connsiteX5" fmla="*/ 2184733 w 22079372"/>
              <a:gd name="connsiteY5" fmla="*/ 6862713 h 8534400"/>
              <a:gd name="connsiteX6" fmla="*/ 15711867 w 22079372"/>
              <a:gd name="connsiteY6" fmla="*/ 3962924 h 8534400"/>
              <a:gd name="connsiteX7" fmla="*/ 15409646 w 22079372"/>
              <a:gd name="connsiteY7" fmla="*/ 4135225 h 8534400"/>
              <a:gd name="connsiteX8" fmla="*/ 15497035 w 22079372"/>
              <a:gd name="connsiteY8" fmla="*/ 4223208 h 8534400"/>
              <a:gd name="connsiteX9" fmla="*/ 15613554 w 22079372"/>
              <a:gd name="connsiteY9" fmla="*/ 4223208 h 8534400"/>
              <a:gd name="connsiteX10" fmla="*/ 15584425 w 22079372"/>
              <a:gd name="connsiteY10" fmla="*/ 4457831 h 8534400"/>
              <a:gd name="connsiteX11" fmla="*/ 15759203 w 22079372"/>
              <a:gd name="connsiteY11" fmla="*/ 4575143 h 8534400"/>
              <a:gd name="connsiteX12" fmla="*/ 15613554 w 22079372"/>
              <a:gd name="connsiteY12" fmla="*/ 4692454 h 8534400"/>
              <a:gd name="connsiteX13" fmla="*/ 15875721 w 22079372"/>
              <a:gd name="connsiteY13" fmla="*/ 4809765 h 8534400"/>
              <a:gd name="connsiteX14" fmla="*/ 16137889 w 22079372"/>
              <a:gd name="connsiteY14" fmla="*/ 4663126 h 8534400"/>
              <a:gd name="connsiteX15" fmla="*/ 15933981 w 22079372"/>
              <a:gd name="connsiteY15" fmla="*/ 4604470 h 8534400"/>
              <a:gd name="connsiteX16" fmla="*/ 16021371 w 22079372"/>
              <a:gd name="connsiteY16" fmla="*/ 4369848 h 8534400"/>
              <a:gd name="connsiteX17" fmla="*/ 16312669 w 22079372"/>
              <a:gd name="connsiteY17" fmla="*/ 4428503 h 8534400"/>
              <a:gd name="connsiteX18" fmla="*/ 16516577 w 22079372"/>
              <a:gd name="connsiteY18" fmla="*/ 4164553 h 8534400"/>
              <a:gd name="connsiteX19" fmla="*/ 16196149 w 22079372"/>
              <a:gd name="connsiteY19" fmla="*/ 4105897 h 8534400"/>
              <a:gd name="connsiteX20" fmla="*/ 16167021 w 22079372"/>
              <a:gd name="connsiteY20" fmla="*/ 4311193 h 8534400"/>
              <a:gd name="connsiteX21" fmla="*/ 15671814 w 22079372"/>
              <a:gd name="connsiteY21" fmla="*/ 4223208 h 8534400"/>
              <a:gd name="connsiteX22" fmla="*/ 15933981 w 22079372"/>
              <a:gd name="connsiteY22" fmla="*/ 4193881 h 8534400"/>
              <a:gd name="connsiteX23" fmla="*/ 15992241 w 22079372"/>
              <a:gd name="connsiteY23" fmla="*/ 4076569 h 8534400"/>
              <a:gd name="connsiteX24" fmla="*/ 15711867 w 22079372"/>
              <a:gd name="connsiteY24" fmla="*/ 3962924 h 8534400"/>
              <a:gd name="connsiteX25" fmla="*/ 15693832 w 22079372"/>
              <a:gd name="connsiteY25" fmla="*/ 3272804 h 8534400"/>
              <a:gd name="connsiteX26" fmla="*/ 15409646 w 22079372"/>
              <a:gd name="connsiteY26" fmla="*/ 3460685 h 8534400"/>
              <a:gd name="connsiteX27" fmla="*/ 15613554 w 22079372"/>
              <a:gd name="connsiteY27" fmla="*/ 3665980 h 8534400"/>
              <a:gd name="connsiteX28" fmla="*/ 16050501 w 22079372"/>
              <a:gd name="connsiteY28" fmla="*/ 3490012 h 8534400"/>
              <a:gd name="connsiteX29" fmla="*/ 16137889 w 22079372"/>
              <a:gd name="connsiteY29" fmla="*/ 3343373 h 8534400"/>
              <a:gd name="connsiteX30" fmla="*/ 15933981 w 22079372"/>
              <a:gd name="connsiteY30" fmla="*/ 3314046 h 8534400"/>
              <a:gd name="connsiteX31" fmla="*/ 15693832 w 22079372"/>
              <a:gd name="connsiteY31" fmla="*/ 3272804 h 8534400"/>
              <a:gd name="connsiteX32" fmla="*/ 16418435 w 22079372"/>
              <a:gd name="connsiteY32" fmla="*/ 3043680 h 8534400"/>
              <a:gd name="connsiteX33" fmla="*/ 16167021 w 22079372"/>
              <a:gd name="connsiteY33" fmla="*/ 3167407 h 8534400"/>
              <a:gd name="connsiteX34" fmla="*/ 16137891 w 22079372"/>
              <a:gd name="connsiteY34" fmla="*/ 3167407 h 8534400"/>
              <a:gd name="connsiteX35" fmla="*/ 16137889 w 22079372"/>
              <a:gd name="connsiteY35" fmla="*/ 3167407 h 8534400"/>
              <a:gd name="connsiteX36" fmla="*/ 16137889 w 22079372"/>
              <a:gd name="connsiteY36" fmla="*/ 3196734 h 8534400"/>
              <a:gd name="connsiteX37" fmla="*/ 16953525 w 22079372"/>
              <a:gd name="connsiteY37" fmla="*/ 3167407 h 8534400"/>
              <a:gd name="connsiteX38" fmla="*/ 16418435 w 22079372"/>
              <a:gd name="connsiteY38" fmla="*/ 3043680 h 8534400"/>
              <a:gd name="connsiteX39" fmla="*/ 16535239 w 22079372"/>
              <a:gd name="connsiteY39" fmla="*/ 2351268 h 8534400"/>
              <a:gd name="connsiteX40" fmla="*/ 16137889 w 22079372"/>
              <a:gd name="connsiteY40" fmla="*/ 2404883 h 8534400"/>
              <a:gd name="connsiteX41" fmla="*/ 15933981 w 22079372"/>
              <a:gd name="connsiteY41" fmla="*/ 2434211 h 8534400"/>
              <a:gd name="connsiteX42" fmla="*/ 15584425 w 22079372"/>
              <a:gd name="connsiteY42" fmla="*/ 2668833 h 8534400"/>
              <a:gd name="connsiteX43" fmla="*/ 15933981 w 22079372"/>
              <a:gd name="connsiteY43" fmla="*/ 2668833 h 8534400"/>
              <a:gd name="connsiteX44" fmla="*/ 16691357 w 22079372"/>
              <a:gd name="connsiteY44" fmla="*/ 2375555 h 8534400"/>
              <a:gd name="connsiteX45" fmla="*/ 16535239 w 22079372"/>
              <a:gd name="connsiteY45" fmla="*/ 2351268 h 8534400"/>
              <a:gd name="connsiteX46" fmla="*/ 11477128 w 22079372"/>
              <a:gd name="connsiteY46" fmla="*/ 0 h 8534400"/>
              <a:gd name="connsiteX47" fmla="*/ 13836639 w 22079372"/>
              <a:gd name="connsiteY47" fmla="*/ 557229 h 8534400"/>
              <a:gd name="connsiteX48" fmla="*/ 14477494 w 22079372"/>
              <a:gd name="connsiteY48" fmla="*/ 791852 h 8534400"/>
              <a:gd name="connsiteX49" fmla="*/ 14273585 w 22079372"/>
              <a:gd name="connsiteY49" fmla="*/ 762524 h 8534400"/>
              <a:gd name="connsiteX50" fmla="*/ 14739661 w 22079372"/>
              <a:gd name="connsiteY50" fmla="*/ 967819 h 8534400"/>
              <a:gd name="connsiteX51" fmla="*/ 14419234 w 22079372"/>
              <a:gd name="connsiteY51" fmla="*/ 1055802 h 8534400"/>
              <a:gd name="connsiteX52" fmla="*/ 14360975 w 22079372"/>
              <a:gd name="connsiteY52" fmla="*/ 1319753 h 8534400"/>
              <a:gd name="connsiteX53" fmla="*/ 14477494 w 22079372"/>
              <a:gd name="connsiteY53" fmla="*/ 1378408 h 8534400"/>
              <a:gd name="connsiteX54" fmla="*/ 14069677 w 22079372"/>
              <a:gd name="connsiteY54" fmla="*/ 1407736 h 8534400"/>
              <a:gd name="connsiteX55" fmla="*/ 13953158 w 22079372"/>
              <a:gd name="connsiteY55" fmla="*/ 1554376 h 8534400"/>
              <a:gd name="connsiteX56" fmla="*/ 14797921 w 22079372"/>
              <a:gd name="connsiteY56" fmla="*/ 1671687 h 8534400"/>
              <a:gd name="connsiteX57" fmla="*/ 14629969 w 22079372"/>
              <a:gd name="connsiteY57" fmla="*/ 1791290 h 8534400"/>
              <a:gd name="connsiteX58" fmla="*/ 14609736 w 22079372"/>
              <a:gd name="connsiteY58" fmla="*/ 1784457 h 8534400"/>
              <a:gd name="connsiteX59" fmla="*/ 14564883 w 22079372"/>
              <a:gd name="connsiteY59" fmla="*/ 1759670 h 8534400"/>
              <a:gd name="connsiteX60" fmla="*/ 14592818 w 22079372"/>
              <a:gd name="connsiteY60" fmla="*/ 1778745 h 8534400"/>
              <a:gd name="connsiteX61" fmla="*/ 14609736 w 22079372"/>
              <a:gd name="connsiteY61" fmla="*/ 1784457 h 8534400"/>
              <a:gd name="connsiteX62" fmla="*/ 14709166 w 22079372"/>
              <a:gd name="connsiteY62" fmla="*/ 1839405 h 8534400"/>
              <a:gd name="connsiteX63" fmla="*/ 15147478 w 22079372"/>
              <a:gd name="connsiteY63" fmla="*/ 2111604 h 8534400"/>
              <a:gd name="connsiteX64" fmla="*/ 14856181 w 22079372"/>
              <a:gd name="connsiteY64" fmla="*/ 2228916 h 8534400"/>
              <a:gd name="connsiteX65" fmla="*/ 15030959 w 22079372"/>
              <a:gd name="connsiteY65" fmla="*/ 2316899 h 8534400"/>
              <a:gd name="connsiteX66" fmla="*/ 14652272 w 22079372"/>
              <a:gd name="connsiteY66" fmla="*/ 2404883 h 8534400"/>
              <a:gd name="connsiteX67" fmla="*/ 15788333 w 22079372"/>
              <a:gd name="connsiteY67" fmla="*/ 2287572 h 8534400"/>
              <a:gd name="connsiteX68" fmla="*/ 15933981 w 22079372"/>
              <a:gd name="connsiteY68" fmla="*/ 2316899 h 8534400"/>
              <a:gd name="connsiteX69" fmla="*/ 15963113 w 22079372"/>
              <a:gd name="connsiteY69" fmla="*/ 2316899 h 8534400"/>
              <a:gd name="connsiteX70" fmla="*/ 15992241 w 22079372"/>
              <a:gd name="connsiteY70" fmla="*/ 2082277 h 8534400"/>
              <a:gd name="connsiteX71" fmla="*/ 17070041 w 22079372"/>
              <a:gd name="connsiteY71" fmla="*/ 1935637 h 8534400"/>
              <a:gd name="connsiteX72" fmla="*/ 17186561 w 22079372"/>
              <a:gd name="connsiteY72" fmla="*/ 2052949 h 8534400"/>
              <a:gd name="connsiteX73" fmla="*/ 16953525 w 22079372"/>
              <a:gd name="connsiteY73" fmla="*/ 2111604 h 8534400"/>
              <a:gd name="connsiteX74" fmla="*/ 17623509 w 22079372"/>
              <a:gd name="connsiteY74" fmla="*/ 1994293 h 8534400"/>
              <a:gd name="connsiteX75" fmla="*/ 17798285 w 22079372"/>
              <a:gd name="connsiteY75" fmla="*/ 2082277 h 8534400"/>
              <a:gd name="connsiteX76" fmla="*/ 20216057 w 22079372"/>
              <a:gd name="connsiteY76" fmla="*/ 1642359 h 8534400"/>
              <a:gd name="connsiteX77" fmla="*/ 20711265 w 22079372"/>
              <a:gd name="connsiteY77" fmla="*/ 1525048 h 8534400"/>
              <a:gd name="connsiteX78" fmla="*/ 21206469 w 22079372"/>
              <a:gd name="connsiteY78" fmla="*/ 1525048 h 8534400"/>
              <a:gd name="connsiteX79" fmla="*/ 21206469 w 22079372"/>
              <a:gd name="connsiteY79" fmla="*/ 1554376 h 8534400"/>
              <a:gd name="connsiteX80" fmla="*/ 20740393 w 22079372"/>
              <a:gd name="connsiteY80" fmla="*/ 1613031 h 8534400"/>
              <a:gd name="connsiteX81" fmla="*/ 21206469 w 22079372"/>
              <a:gd name="connsiteY81" fmla="*/ 1701015 h 8534400"/>
              <a:gd name="connsiteX82" fmla="*/ 20944301 w 22079372"/>
              <a:gd name="connsiteY82" fmla="*/ 1759670 h 8534400"/>
              <a:gd name="connsiteX83" fmla="*/ 21759937 w 22079372"/>
              <a:gd name="connsiteY83" fmla="*/ 1788998 h 8534400"/>
              <a:gd name="connsiteX84" fmla="*/ 21992973 w 22079372"/>
              <a:gd name="connsiteY84" fmla="*/ 1788998 h 8534400"/>
              <a:gd name="connsiteX85" fmla="*/ 21963845 w 22079372"/>
              <a:gd name="connsiteY85" fmla="*/ 1818326 h 8534400"/>
              <a:gd name="connsiteX86" fmla="*/ 21759937 w 22079372"/>
              <a:gd name="connsiteY86" fmla="*/ 1818326 h 8534400"/>
              <a:gd name="connsiteX87" fmla="*/ 18235233 w 22079372"/>
              <a:gd name="connsiteY87" fmla="*/ 2492866 h 8534400"/>
              <a:gd name="connsiteX88" fmla="*/ 17681769 w 22079372"/>
              <a:gd name="connsiteY88" fmla="*/ 2698161 h 8534400"/>
              <a:gd name="connsiteX89" fmla="*/ 17128301 w 22079372"/>
              <a:gd name="connsiteY89" fmla="*/ 2756817 h 8534400"/>
              <a:gd name="connsiteX90" fmla="*/ 18002197 w 22079372"/>
              <a:gd name="connsiteY90" fmla="*/ 2874129 h 8534400"/>
              <a:gd name="connsiteX91" fmla="*/ 17943937 w 22079372"/>
              <a:gd name="connsiteY91" fmla="*/ 2756817 h 8534400"/>
              <a:gd name="connsiteX92" fmla="*/ 19749981 w 22079372"/>
              <a:gd name="connsiteY92" fmla="*/ 2434211 h 8534400"/>
              <a:gd name="connsiteX93" fmla="*/ 21701677 w 22079372"/>
              <a:gd name="connsiteY93" fmla="*/ 2434211 h 8534400"/>
              <a:gd name="connsiteX94" fmla="*/ 20419965 w 22079372"/>
              <a:gd name="connsiteY94" fmla="*/ 2698161 h 8534400"/>
              <a:gd name="connsiteX95" fmla="*/ 19604333 w 22079372"/>
              <a:gd name="connsiteY95" fmla="*/ 2874129 h 8534400"/>
              <a:gd name="connsiteX96" fmla="*/ 19050865 w 22079372"/>
              <a:gd name="connsiteY96" fmla="*/ 2903456 h 8534400"/>
              <a:gd name="connsiteX97" fmla="*/ 18905217 w 22079372"/>
              <a:gd name="connsiteY97" fmla="*/ 3138078 h 8534400"/>
              <a:gd name="connsiteX98" fmla="*/ 19371293 w 22079372"/>
              <a:gd name="connsiteY98" fmla="*/ 3372701 h 8534400"/>
              <a:gd name="connsiteX99" fmla="*/ 19458685 w 22079372"/>
              <a:gd name="connsiteY99" fmla="*/ 3167407 h 8534400"/>
              <a:gd name="connsiteX100" fmla="*/ 19837369 w 22079372"/>
              <a:gd name="connsiteY100" fmla="*/ 3079423 h 8534400"/>
              <a:gd name="connsiteX101" fmla="*/ 19720853 w 22079372"/>
              <a:gd name="connsiteY101" fmla="*/ 3284718 h 8534400"/>
              <a:gd name="connsiteX102" fmla="*/ 20012149 w 22079372"/>
              <a:gd name="connsiteY102" fmla="*/ 3255390 h 8534400"/>
              <a:gd name="connsiteX103" fmla="*/ 19691721 w 22079372"/>
              <a:gd name="connsiteY103" fmla="*/ 3372701 h 8534400"/>
              <a:gd name="connsiteX104" fmla="*/ 20419965 w 22079372"/>
              <a:gd name="connsiteY104" fmla="*/ 3284718 h 8534400"/>
              <a:gd name="connsiteX105" fmla="*/ 20856913 w 22079372"/>
              <a:gd name="connsiteY105" fmla="*/ 3402029 h 8534400"/>
              <a:gd name="connsiteX106" fmla="*/ 20419965 w 22079372"/>
              <a:gd name="connsiteY106" fmla="*/ 3431358 h 8534400"/>
              <a:gd name="connsiteX107" fmla="*/ 20507357 w 22079372"/>
              <a:gd name="connsiteY107" fmla="*/ 3519340 h 8534400"/>
              <a:gd name="connsiteX108" fmla="*/ 19079997 w 22079372"/>
              <a:gd name="connsiteY108" fmla="*/ 3841947 h 8534400"/>
              <a:gd name="connsiteX109" fmla="*/ 20565613 w 22079372"/>
              <a:gd name="connsiteY109" fmla="*/ 3665980 h 8534400"/>
              <a:gd name="connsiteX110" fmla="*/ 20216057 w 22079372"/>
              <a:gd name="connsiteY110" fmla="*/ 3812619 h 8534400"/>
              <a:gd name="connsiteX111" fmla="*/ 19050865 w 22079372"/>
              <a:gd name="connsiteY111" fmla="*/ 4135225 h 8534400"/>
              <a:gd name="connsiteX112" fmla="*/ 19342165 w 22079372"/>
              <a:gd name="connsiteY112" fmla="*/ 4281864 h 8534400"/>
              <a:gd name="connsiteX113" fmla="*/ 19487813 w 22079372"/>
              <a:gd name="connsiteY113" fmla="*/ 4135225 h 8534400"/>
              <a:gd name="connsiteX114" fmla="*/ 19749981 w 22079372"/>
              <a:gd name="connsiteY114" fmla="*/ 4193881 h 8534400"/>
              <a:gd name="connsiteX115" fmla="*/ 19691721 w 22079372"/>
              <a:gd name="connsiteY115" fmla="*/ 4076569 h 8534400"/>
              <a:gd name="connsiteX116" fmla="*/ 20099537 w 22079372"/>
              <a:gd name="connsiteY116" fmla="*/ 4047241 h 8534400"/>
              <a:gd name="connsiteX117" fmla="*/ 19633461 w 22079372"/>
              <a:gd name="connsiteY117" fmla="*/ 4369848 h 8534400"/>
              <a:gd name="connsiteX118" fmla="*/ 19575201 w 22079372"/>
              <a:gd name="connsiteY118" fmla="*/ 4487159 h 8534400"/>
              <a:gd name="connsiteX119" fmla="*/ 18846957 w 22079372"/>
              <a:gd name="connsiteY119" fmla="*/ 4487159 h 8534400"/>
              <a:gd name="connsiteX120" fmla="*/ 19079997 w 22079372"/>
              <a:gd name="connsiteY120" fmla="*/ 4663126 h 8534400"/>
              <a:gd name="connsiteX121" fmla="*/ 19050865 w 22079372"/>
              <a:gd name="connsiteY121" fmla="*/ 4839093 h 8534400"/>
              <a:gd name="connsiteX122" fmla="*/ 18759569 w 22079372"/>
              <a:gd name="connsiteY122" fmla="*/ 4985732 h 8534400"/>
              <a:gd name="connsiteX123" fmla="*/ 18264365 w 22079372"/>
              <a:gd name="connsiteY123" fmla="*/ 5044388 h 8534400"/>
              <a:gd name="connsiteX124" fmla="*/ 18526533 w 22079372"/>
              <a:gd name="connsiteY124" fmla="*/ 5161699 h 8534400"/>
              <a:gd name="connsiteX125" fmla="*/ 18235233 w 22079372"/>
              <a:gd name="connsiteY125" fmla="*/ 5161699 h 8534400"/>
              <a:gd name="connsiteX126" fmla="*/ 18031325 w 22079372"/>
              <a:gd name="connsiteY126" fmla="*/ 5279011 h 8534400"/>
              <a:gd name="connsiteX127" fmla="*/ 18031325 w 22079372"/>
              <a:gd name="connsiteY127" fmla="*/ 5161699 h 8534400"/>
              <a:gd name="connsiteX128" fmla="*/ 17565249 w 22079372"/>
              <a:gd name="connsiteY128" fmla="*/ 5279011 h 8534400"/>
              <a:gd name="connsiteX129" fmla="*/ 17477861 w 22079372"/>
              <a:gd name="connsiteY129" fmla="*/ 5103044 h 8534400"/>
              <a:gd name="connsiteX130" fmla="*/ 17361341 w 22079372"/>
              <a:gd name="connsiteY130" fmla="*/ 5366994 h 8534400"/>
              <a:gd name="connsiteX131" fmla="*/ 17506989 w 22079372"/>
              <a:gd name="connsiteY131" fmla="*/ 5484305 h 8534400"/>
              <a:gd name="connsiteX132" fmla="*/ 17215693 w 22079372"/>
              <a:gd name="connsiteY132" fmla="*/ 5513633 h 8534400"/>
              <a:gd name="connsiteX133" fmla="*/ 17332209 w 22079372"/>
              <a:gd name="connsiteY133" fmla="*/ 5454978 h 8534400"/>
              <a:gd name="connsiteX134" fmla="*/ 17186561 w 22079372"/>
              <a:gd name="connsiteY134" fmla="*/ 5396322 h 8534400"/>
              <a:gd name="connsiteX135" fmla="*/ 17099173 w 22079372"/>
              <a:gd name="connsiteY135" fmla="*/ 5513633 h 8534400"/>
              <a:gd name="connsiteX136" fmla="*/ 17040913 w 22079372"/>
              <a:gd name="connsiteY136" fmla="*/ 5161699 h 8534400"/>
              <a:gd name="connsiteX137" fmla="*/ 17128301 w 22079372"/>
              <a:gd name="connsiteY137" fmla="*/ 5044388 h 8534400"/>
              <a:gd name="connsiteX138" fmla="*/ 16778745 w 22079372"/>
              <a:gd name="connsiteY138" fmla="*/ 4868421 h 8534400"/>
              <a:gd name="connsiteX139" fmla="*/ 16749615 w 22079372"/>
              <a:gd name="connsiteY139" fmla="*/ 5073716 h 8534400"/>
              <a:gd name="connsiteX140" fmla="*/ 16953525 w 22079372"/>
              <a:gd name="connsiteY140" fmla="*/ 5191027 h 8534400"/>
              <a:gd name="connsiteX141" fmla="*/ 16574837 w 22079372"/>
              <a:gd name="connsiteY141" fmla="*/ 5161699 h 8534400"/>
              <a:gd name="connsiteX142" fmla="*/ 16603965 w 22079372"/>
              <a:gd name="connsiteY142" fmla="*/ 5044388 h 8534400"/>
              <a:gd name="connsiteX143" fmla="*/ 15875721 w 22079372"/>
              <a:gd name="connsiteY143" fmla="*/ 4927077 h 8534400"/>
              <a:gd name="connsiteX144" fmla="*/ 15118348 w 22079372"/>
              <a:gd name="connsiteY144" fmla="*/ 5073716 h 8534400"/>
              <a:gd name="connsiteX145" fmla="*/ 15176608 w 22079372"/>
              <a:gd name="connsiteY145" fmla="*/ 5191027 h 8534400"/>
              <a:gd name="connsiteX146" fmla="*/ 15001829 w 22079372"/>
              <a:gd name="connsiteY146" fmla="*/ 5366994 h 8534400"/>
              <a:gd name="connsiteX147" fmla="*/ 15060089 w 22079372"/>
              <a:gd name="connsiteY147" fmla="*/ 5279011 h 8534400"/>
              <a:gd name="connsiteX148" fmla="*/ 14564883 w 22079372"/>
              <a:gd name="connsiteY148" fmla="*/ 5161699 h 8534400"/>
              <a:gd name="connsiteX149" fmla="*/ 14681402 w 22079372"/>
              <a:gd name="connsiteY149" fmla="*/ 5396322 h 8534400"/>
              <a:gd name="connsiteX150" fmla="*/ 15001829 w 22079372"/>
              <a:gd name="connsiteY150" fmla="*/ 5454978 h 8534400"/>
              <a:gd name="connsiteX151" fmla="*/ 14360975 w 22079372"/>
              <a:gd name="connsiteY151" fmla="*/ 5513633 h 8534400"/>
              <a:gd name="connsiteX152" fmla="*/ 14710532 w 22079372"/>
              <a:gd name="connsiteY152" fmla="*/ 5718928 h 8534400"/>
              <a:gd name="connsiteX153" fmla="*/ 13836639 w 22079372"/>
              <a:gd name="connsiteY153" fmla="*/ 5660272 h 8534400"/>
              <a:gd name="connsiteX154" fmla="*/ 13865769 w 22079372"/>
              <a:gd name="connsiteY154" fmla="*/ 5748256 h 8534400"/>
              <a:gd name="connsiteX155" fmla="*/ 14244455 w 22079372"/>
              <a:gd name="connsiteY155" fmla="*/ 5777584 h 8534400"/>
              <a:gd name="connsiteX156" fmla="*/ 14040547 w 22079372"/>
              <a:gd name="connsiteY156" fmla="*/ 5953551 h 8534400"/>
              <a:gd name="connsiteX157" fmla="*/ 13749249 w 22079372"/>
              <a:gd name="connsiteY157" fmla="*/ 5982879 h 8534400"/>
              <a:gd name="connsiteX158" fmla="*/ 14127936 w 22079372"/>
              <a:gd name="connsiteY158" fmla="*/ 6100190 h 8534400"/>
              <a:gd name="connsiteX159" fmla="*/ 14040547 w 22079372"/>
              <a:gd name="connsiteY159" fmla="*/ 6276157 h 8534400"/>
              <a:gd name="connsiteX160" fmla="*/ 13778379 w 22079372"/>
              <a:gd name="connsiteY160" fmla="*/ 6246829 h 8534400"/>
              <a:gd name="connsiteX161" fmla="*/ 14040547 w 22079372"/>
              <a:gd name="connsiteY161" fmla="*/ 6628091 h 8534400"/>
              <a:gd name="connsiteX162" fmla="*/ 13720120 w 22079372"/>
              <a:gd name="connsiteY162" fmla="*/ 6540107 h 8534400"/>
              <a:gd name="connsiteX163" fmla="*/ 13457952 w 22079372"/>
              <a:gd name="connsiteY163" fmla="*/ 6686747 h 8534400"/>
              <a:gd name="connsiteX164" fmla="*/ 13370562 w 22079372"/>
              <a:gd name="connsiteY164" fmla="*/ 6569435 h 8534400"/>
              <a:gd name="connsiteX165" fmla="*/ 13341433 w 22079372"/>
              <a:gd name="connsiteY165" fmla="*/ 6686747 h 8534400"/>
              <a:gd name="connsiteX166" fmla="*/ 12438410 w 22079372"/>
              <a:gd name="connsiteY166" fmla="*/ 6628091 h 8534400"/>
              <a:gd name="connsiteX167" fmla="*/ 13166654 w 22079372"/>
              <a:gd name="connsiteY167" fmla="*/ 6745402 h 8534400"/>
              <a:gd name="connsiteX168" fmla="*/ 12991876 w 22079372"/>
              <a:gd name="connsiteY168" fmla="*/ 6774730 h 8534400"/>
              <a:gd name="connsiteX169" fmla="*/ 13428822 w 22079372"/>
              <a:gd name="connsiteY169" fmla="*/ 6921369 h 8534400"/>
              <a:gd name="connsiteX170" fmla="*/ 13079265 w 22079372"/>
              <a:gd name="connsiteY170" fmla="*/ 7243975 h 8534400"/>
              <a:gd name="connsiteX171" fmla="*/ 12380150 w 22079372"/>
              <a:gd name="connsiteY171" fmla="*/ 7273303 h 8534400"/>
              <a:gd name="connsiteX172" fmla="*/ 12962746 w 22079372"/>
              <a:gd name="connsiteY172" fmla="*/ 7507926 h 8534400"/>
              <a:gd name="connsiteX173" fmla="*/ 12962746 w 22079372"/>
              <a:gd name="connsiteY173" fmla="*/ 7771877 h 8534400"/>
              <a:gd name="connsiteX174" fmla="*/ 12758837 w 22079372"/>
              <a:gd name="connsiteY174" fmla="*/ 7771877 h 8534400"/>
              <a:gd name="connsiteX175" fmla="*/ 12846227 w 22079372"/>
              <a:gd name="connsiteY175" fmla="*/ 8006499 h 8534400"/>
              <a:gd name="connsiteX176" fmla="*/ 11943204 w 22079372"/>
              <a:gd name="connsiteY176" fmla="*/ 8094483 h 8534400"/>
              <a:gd name="connsiteX177" fmla="*/ 12088853 w 22079372"/>
              <a:gd name="connsiteY177" fmla="*/ 8153138 h 8534400"/>
              <a:gd name="connsiteX178" fmla="*/ 12001464 w 22079372"/>
              <a:gd name="connsiteY178" fmla="*/ 8329105 h 8534400"/>
              <a:gd name="connsiteX179" fmla="*/ 12176242 w 22079372"/>
              <a:gd name="connsiteY179" fmla="*/ 8534400 h 8534400"/>
              <a:gd name="connsiteX180" fmla="*/ 11214960 w 22079372"/>
              <a:gd name="connsiteY180" fmla="*/ 8153138 h 8534400"/>
              <a:gd name="connsiteX181" fmla="*/ 11156700 w 22079372"/>
              <a:gd name="connsiteY181" fmla="*/ 8241121 h 8534400"/>
              <a:gd name="connsiteX182" fmla="*/ 9962380 w 22079372"/>
              <a:gd name="connsiteY182" fmla="*/ 8094483 h 8534400"/>
              <a:gd name="connsiteX183" fmla="*/ 9001098 w 22079372"/>
              <a:gd name="connsiteY183" fmla="*/ 7947843 h 8534400"/>
              <a:gd name="connsiteX184" fmla="*/ 8098075 w 22079372"/>
              <a:gd name="connsiteY184" fmla="*/ 7859860 h 8534400"/>
              <a:gd name="connsiteX185" fmla="*/ 6962015 w 22079372"/>
              <a:gd name="connsiteY185" fmla="*/ 7566581 h 8534400"/>
              <a:gd name="connsiteX186" fmla="*/ 7282442 w 22079372"/>
              <a:gd name="connsiteY186" fmla="*/ 7595909 h 8534400"/>
              <a:gd name="connsiteX187" fmla="*/ 7952427 w 22079372"/>
              <a:gd name="connsiteY187" fmla="*/ 7771877 h 8534400"/>
              <a:gd name="connsiteX188" fmla="*/ 7369831 w 22079372"/>
              <a:gd name="connsiteY188" fmla="*/ 7801204 h 8534400"/>
              <a:gd name="connsiteX189" fmla="*/ 7340701 w 22079372"/>
              <a:gd name="connsiteY189" fmla="*/ 7918515 h 8534400"/>
              <a:gd name="connsiteX190" fmla="*/ 5913343 w 22079372"/>
              <a:gd name="connsiteY190" fmla="*/ 7859860 h 8534400"/>
              <a:gd name="connsiteX191" fmla="*/ 4864672 w 22079372"/>
              <a:gd name="connsiteY191" fmla="*/ 7771877 h 8534400"/>
              <a:gd name="connsiteX192" fmla="*/ 4748153 w 22079372"/>
              <a:gd name="connsiteY192" fmla="*/ 7859860 h 8534400"/>
              <a:gd name="connsiteX193" fmla="*/ 3670351 w 22079372"/>
              <a:gd name="connsiteY193" fmla="*/ 7977171 h 8534400"/>
              <a:gd name="connsiteX194" fmla="*/ 3349924 w 22079372"/>
              <a:gd name="connsiteY194" fmla="*/ 7889187 h 8534400"/>
              <a:gd name="connsiteX195" fmla="*/ 3204275 w 22079372"/>
              <a:gd name="connsiteY195" fmla="*/ 7977171 h 8534400"/>
              <a:gd name="connsiteX196" fmla="*/ 2213863 w 22079372"/>
              <a:gd name="connsiteY196" fmla="*/ 7595909 h 8534400"/>
              <a:gd name="connsiteX197" fmla="*/ 1776916 w 22079372"/>
              <a:gd name="connsiteY197" fmla="*/ 7273303 h 8534400"/>
              <a:gd name="connsiteX198" fmla="*/ 757375 w 22079372"/>
              <a:gd name="connsiteY198" fmla="*/ 6158846 h 8534400"/>
              <a:gd name="connsiteX199" fmla="*/ 903023 w 22079372"/>
              <a:gd name="connsiteY199" fmla="*/ 6158846 h 8534400"/>
              <a:gd name="connsiteX200" fmla="*/ 378687 w 22079372"/>
              <a:gd name="connsiteY200" fmla="*/ 5308338 h 8534400"/>
              <a:gd name="connsiteX201" fmla="*/ 611725 w 22079372"/>
              <a:gd name="connsiteY201" fmla="*/ 5396322 h 8534400"/>
              <a:gd name="connsiteX202" fmla="*/ 1369100 w 22079372"/>
              <a:gd name="connsiteY202" fmla="*/ 5660272 h 8534400"/>
              <a:gd name="connsiteX203" fmla="*/ 1573008 w 22079372"/>
              <a:gd name="connsiteY203" fmla="*/ 5660272 h 8534400"/>
              <a:gd name="connsiteX204" fmla="*/ 1951695 w 22079372"/>
              <a:gd name="connsiteY204" fmla="*/ 5806912 h 8534400"/>
              <a:gd name="connsiteX205" fmla="*/ 2155603 w 22079372"/>
              <a:gd name="connsiteY205" fmla="*/ 5924223 h 8534400"/>
              <a:gd name="connsiteX206" fmla="*/ 2164986 w 22079372"/>
              <a:gd name="connsiteY206" fmla="*/ 5926213 h 8534400"/>
              <a:gd name="connsiteX207" fmla="*/ 2213863 w 22079372"/>
              <a:gd name="connsiteY207" fmla="*/ 5953551 h 8534400"/>
              <a:gd name="connsiteX208" fmla="*/ 3320794 w 22079372"/>
              <a:gd name="connsiteY208" fmla="*/ 6276157 h 8534400"/>
              <a:gd name="connsiteX209" fmla="*/ 2289304 w 22079372"/>
              <a:gd name="connsiteY209" fmla="*/ 5952577 h 8534400"/>
              <a:gd name="connsiteX210" fmla="*/ 2164986 w 22079372"/>
              <a:gd name="connsiteY210" fmla="*/ 5926213 h 8534400"/>
              <a:gd name="connsiteX211" fmla="*/ 2127327 w 22079372"/>
              <a:gd name="connsiteY211" fmla="*/ 5905149 h 8534400"/>
              <a:gd name="connsiteX212" fmla="*/ 1951695 w 22079372"/>
              <a:gd name="connsiteY212" fmla="*/ 5806912 h 8534400"/>
              <a:gd name="connsiteX213" fmla="*/ 1893435 w 22079372"/>
              <a:gd name="connsiteY213" fmla="*/ 5718928 h 8534400"/>
              <a:gd name="connsiteX214" fmla="*/ 1631268 w 22079372"/>
              <a:gd name="connsiteY214" fmla="*/ 5630945 h 8534400"/>
              <a:gd name="connsiteX215" fmla="*/ 233039 w 22079372"/>
              <a:gd name="connsiteY215" fmla="*/ 4809765 h 8534400"/>
              <a:gd name="connsiteX216" fmla="*/ 320428 w 22079372"/>
              <a:gd name="connsiteY216" fmla="*/ 4545815 h 8534400"/>
              <a:gd name="connsiteX217" fmla="*/ 699115 w 22079372"/>
              <a:gd name="connsiteY217" fmla="*/ 4604470 h 8534400"/>
              <a:gd name="connsiteX218" fmla="*/ 407817 w 22079372"/>
              <a:gd name="connsiteY218" fmla="*/ 4340520 h 8534400"/>
              <a:gd name="connsiteX219" fmla="*/ 786504 w 22079372"/>
              <a:gd name="connsiteY219" fmla="*/ 4399176 h 8534400"/>
              <a:gd name="connsiteX220" fmla="*/ 0 w 22079372"/>
              <a:gd name="connsiteY220" fmla="*/ 3959258 h 8534400"/>
              <a:gd name="connsiteX221" fmla="*/ 0 w 22079372"/>
              <a:gd name="connsiteY221" fmla="*/ 3724636 h 8534400"/>
              <a:gd name="connsiteX222" fmla="*/ 349558 w 22079372"/>
              <a:gd name="connsiteY222" fmla="*/ 3812619 h 8534400"/>
              <a:gd name="connsiteX223" fmla="*/ 524336 w 22079372"/>
              <a:gd name="connsiteY223" fmla="*/ 3724636 h 8534400"/>
              <a:gd name="connsiteX224" fmla="*/ 378687 w 22079372"/>
              <a:gd name="connsiteY224" fmla="*/ 3548668 h 8534400"/>
              <a:gd name="connsiteX225" fmla="*/ 786504 w 22079372"/>
              <a:gd name="connsiteY225" fmla="*/ 3607324 h 8534400"/>
              <a:gd name="connsiteX226" fmla="*/ 524336 w 22079372"/>
              <a:gd name="connsiteY226" fmla="*/ 3343373 h 8534400"/>
              <a:gd name="connsiteX227" fmla="*/ 786504 w 22079372"/>
              <a:gd name="connsiteY227" fmla="*/ 3284718 h 8534400"/>
              <a:gd name="connsiteX228" fmla="*/ 757375 w 22079372"/>
              <a:gd name="connsiteY228" fmla="*/ 3108751 h 8534400"/>
              <a:gd name="connsiteX229" fmla="*/ 1514748 w 22079372"/>
              <a:gd name="connsiteY229" fmla="*/ 3196734 h 8534400"/>
              <a:gd name="connsiteX230" fmla="*/ 1136062 w 22079372"/>
              <a:gd name="connsiteY230" fmla="*/ 2932784 h 8534400"/>
              <a:gd name="connsiteX231" fmla="*/ 990412 w 22079372"/>
              <a:gd name="connsiteY231" fmla="*/ 2639505 h 8534400"/>
              <a:gd name="connsiteX232" fmla="*/ 2126474 w 22079372"/>
              <a:gd name="connsiteY232" fmla="*/ 2962111 h 8534400"/>
              <a:gd name="connsiteX233" fmla="*/ 2097344 w 22079372"/>
              <a:gd name="connsiteY233" fmla="*/ 2786144 h 8534400"/>
              <a:gd name="connsiteX234" fmla="*/ 2301252 w 22079372"/>
              <a:gd name="connsiteY234" fmla="*/ 2932784 h 8534400"/>
              <a:gd name="connsiteX235" fmla="*/ 2563420 w 22079372"/>
              <a:gd name="connsiteY235" fmla="*/ 2874129 h 8534400"/>
              <a:gd name="connsiteX236" fmla="*/ 961283 w 22079372"/>
              <a:gd name="connsiteY236" fmla="*/ 2023621 h 8534400"/>
              <a:gd name="connsiteX237" fmla="*/ 2767328 w 22079372"/>
              <a:gd name="connsiteY237" fmla="*/ 2316899 h 8534400"/>
              <a:gd name="connsiteX238" fmla="*/ 1485618 w 22079372"/>
              <a:gd name="connsiteY238" fmla="*/ 1642359 h 8534400"/>
              <a:gd name="connsiteX239" fmla="*/ 2039084 w 22079372"/>
              <a:gd name="connsiteY239" fmla="*/ 1847654 h 8534400"/>
              <a:gd name="connsiteX240" fmla="*/ 1864305 w 22079372"/>
              <a:gd name="connsiteY240" fmla="*/ 1730343 h 8534400"/>
              <a:gd name="connsiteX241" fmla="*/ 2650809 w 22079372"/>
              <a:gd name="connsiteY241" fmla="*/ 1876982 h 8534400"/>
              <a:gd name="connsiteX242" fmla="*/ 2272122 w 22079372"/>
              <a:gd name="connsiteY242" fmla="*/ 1701015 h 8534400"/>
              <a:gd name="connsiteX243" fmla="*/ 3233405 w 22079372"/>
              <a:gd name="connsiteY243" fmla="*/ 1642359 h 8534400"/>
              <a:gd name="connsiteX244" fmla="*/ 3524703 w 22079372"/>
              <a:gd name="connsiteY244" fmla="*/ 1613031 h 8534400"/>
              <a:gd name="connsiteX245" fmla="*/ 2242993 w 22079372"/>
              <a:gd name="connsiteY245" fmla="*/ 1407736 h 8534400"/>
              <a:gd name="connsiteX246" fmla="*/ 3670351 w 22079372"/>
              <a:gd name="connsiteY246" fmla="*/ 1349081 h 8534400"/>
              <a:gd name="connsiteX247" fmla="*/ 2505160 w 22079372"/>
              <a:gd name="connsiteY247" fmla="*/ 1290425 h 8534400"/>
              <a:gd name="connsiteX248" fmla="*/ 5709435 w 22079372"/>
              <a:gd name="connsiteY248" fmla="*/ 1231769 h 8534400"/>
              <a:gd name="connsiteX249" fmla="*/ 4398595 w 22079372"/>
              <a:gd name="connsiteY249" fmla="*/ 1231769 h 8534400"/>
              <a:gd name="connsiteX250" fmla="*/ 3961649 w 22079372"/>
              <a:gd name="connsiteY250" fmla="*/ 1261097 h 8534400"/>
              <a:gd name="connsiteX251" fmla="*/ 5330748 w 22079372"/>
              <a:gd name="connsiteY251" fmla="*/ 1378408 h 8534400"/>
              <a:gd name="connsiteX252" fmla="*/ 4398595 w 22079372"/>
              <a:gd name="connsiteY252" fmla="*/ 1554376 h 8534400"/>
              <a:gd name="connsiteX253" fmla="*/ 5447266 w 22079372"/>
              <a:gd name="connsiteY253" fmla="*/ 1613031 h 8534400"/>
              <a:gd name="connsiteX254" fmla="*/ 5476397 w 22079372"/>
              <a:gd name="connsiteY254" fmla="*/ 1437064 h 8534400"/>
              <a:gd name="connsiteX255" fmla="*/ 9496304 w 22079372"/>
              <a:gd name="connsiteY255" fmla="*/ 1818326 h 8534400"/>
              <a:gd name="connsiteX256" fmla="*/ 9146746 w 22079372"/>
              <a:gd name="connsiteY256" fmla="*/ 1730343 h 8534400"/>
              <a:gd name="connsiteX257" fmla="*/ 11127571 w 22079372"/>
              <a:gd name="connsiteY257" fmla="*/ 1759670 h 8534400"/>
              <a:gd name="connsiteX258" fmla="*/ 10836273 w 22079372"/>
              <a:gd name="connsiteY258" fmla="*/ 1642359 h 8534400"/>
              <a:gd name="connsiteX259" fmla="*/ 11273219 w 22079372"/>
              <a:gd name="connsiteY259" fmla="*/ 1525048 h 8534400"/>
              <a:gd name="connsiteX260" fmla="*/ 11040181 w 22079372"/>
              <a:gd name="connsiteY260" fmla="*/ 1319753 h 8534400"/>
              <a:gd name="connsiteX261" fmla="*/ 11040181 w 22079372"/>
              <a:gd name="connsiteY261" fmla="*/ 1026475 h 8534400"/>
              <a:gd name="connsiteX262" fmla="*/ 11273219 w 22079372"/>
              <a:gd name="connsiteY262" fmla="*/ 1026475 h 8534400"/>
              <a:gd name="connsiteX263" fmla="*/ 11098441 w 22079372"/>
              <a:gd name="connsiteY263" fmla="*/ 850508 h 8534400"/>
              <a:gd name="connsiteX264" fmla="*/ 10807144 w 22079372"/>
              <a:gd name="connsiteY264" fmla="*/ 527901 h 8534400"/>
              <a:gd name="connsiteX265" fmla="*/ 11331479 w 22079372"/>
              <a:gd name="connsiteY265" fmla="*/ 351934 h 8534400"/>
              <a:gd name="connsiteX266" fmla="*/ 11040181 w 22079372"/>
              <a:gd name="connsiteY266" fmla="*/ 29328 h 8534400"/>
              <a:gd name="connsiteX267" fmla="*/ 11477128 w 22079372"/>
              <a:gd name="connsiteY267" fmla="*/ 0 h 853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</a:cxnLst>
            <a:rect l="l" t="t" r="r" b="b"/>
            <a:pathLst>
              <a:path w="22079372" h="8534400">
                <a:moveTo>
                  <a:pt x="2184733" y="6862713"/>
                </a:moveTo>
                <a:cubicBezTo>
                  <a:pt x="2417771" y="7243975"/>
                  <a:pt x="2854717" y="7390615"/>
                  <a:pt x="3349924" y="7390615"/>
                </a:cubicBezTo>
                <a:cubicBezTo>
                  <a:pt x="3699481" y="7390615"/>
                  <a:pt x="4049038" y="7361287"/>
                  <a:pt x="4369466" y="7302631"/>
                </a:cubicBezTo>
                <a:cubicBezTo>
                  <a:pt x="4369466" y="7273303"/>
                  <a:pt x="4369466" y="7243975"/>
                  <a:pt x="4369466" y="7214647"/>
                </a:cubicBezTo>
                <a:cubicBezTo>
                  <a:pt x="4340336" y="7155992"/>
                  <a:pt x="4252947" y="7214647"/>
                  <a:pt x="4252947" y="7155992"/>
                </a:cubicBezTo>
                <a:cubicBezTo>
                  <a:pt x="3524703" y="7243975"/>
                  <a:pt x="2709069" y="7185319"/>
                  <a:pt x="2184733" y="6862713"/>
                </a:cubicBezTo>
                <a:close/>
                <a:moveTo>
                  <a:pt x="15711867" y="3962924"/>
                </a:moveTo>
                <a:cubicBezTo>
                  <a:pt x="15591707" y="3966590"/>
                  <a:pt x="15467905" y="4017914"/>
                  <a:pt x="15409646" y="4135225"/>
                </a:cubicBezTo>
                <a:cubicBezTo>
                  <a:pt x="15497035" y="4076569"/>
                  <a:pt x="15438776" y="4223208"/>
                  <a:pt x="15497035" y="4223208"/>
                </a:cubicBezTo>
                <a:cubicBezTo>
                  <a:pt x="15467906" y="4164553"/>
                  <a:pt x="15613554" y="4164553"/>
                  <a:pt x="15613554" y="4223208"/>
                </a:cubicBezTo>
                <a:cubicBezTo>
                  <a:pt x="15555295" y="4281864"/>
                  <a:pt x="15642684" y="4399176"/>
                  <a:pt x="15584425" y="4457831"/>
                </a:cubicBezTo>
                <a:cubicBezTo>
                  <a:pt x="15642684" y="4516487"/>
                  <a:pt x="15730074" y="4516487"/>
                  <a:pt x="15759203" y="4575143"/>
                </a:cubicBezTo>
                <a:cubicBezTo>
                  <a:pt x="15730074" y="4663126"/>
                  <a:pt x="15671814" y="4663126"/>
                  <a:pt x="15613554" y="4692454"/>
                </a:cubicBezTo>
                <a:cubicBezTo>
                  <a:pt x="15671814" y="4809765"/>
                  <a:pt x="15759203" y="4809765"/>
                  <a:pt x="15875721" y="4809765"/>
                </a:cubicBezTo>
                <a:cubicBezTo>
                  <a:pt x="15992241" y="4780437"/>
                  <a:pt x="16108761" y="4751110"/>
                  <a:pt x="16137889" y="4663126"/>
                </a:cubicBezTo>
                <a:cubicBezTo>
                  <a:pt x="16021371" y="4692454"/>
                  <a:pt x="15992241" y="4604470"/>
                  <a:pt x="15933981" y="4604470"/>
                </a:cubicBezTo>
                <a:cubicBezTo>
                  <a:pt x="15963113" y="4487159"/>
                  <a:pt x="15963113" y="4457831"/>
                  <a:pt x="16021371" y="4369848"/>
                </a:cubicBezTo>
                <a:cubicBezTo>
                  <a:pt x="16167021" y="4399176"/>
                  <a:pt x="16196149" y="4399176"/>
                  <a:pt x="16312669" y="4428503"/>
                </a:cubicBezTo>
                <a:cubicBezTo>
                  <a:pt x="16370929" y="4311193"/>
                  <a:pt x="16516577" y="4340520"/>
                  <a:pt x="16516577" y="4164553"/>
                </a:cubicBezTo>
                <a:cubicBezTo>
                  <a:pt x="16429189" y="4135225"/>
                  <a:pt x="16283539" y="4017914"/>
                  <a:pt x="16196149" y="4105897"/>
                </a:cubicBezTo>
                <a:cubicBezTo>
                  <a:pt x="16196149" y="4193881"/>
                  <a:pt x="16225281" y="4252536"/>
                  <a:pt x="16167021" y="4311193"/>
                </a:cubicBezTo>
                <a:cubicBezTo>
                  <a:pt x="16050501" y="4281864"/>
                  <a:pt x="15730074" y="4340520"/>
                  <a:pt x="15671814" y="4223208"/>
                </a:cubicBezTo>
                <a:cubicBezTo>
                  <a:pt x="15788333" y="4164553"/>
                  <a:pt x="15817463" y="4193881"/>
                  <a:pt x="15933981" y="4193881"/>
                </a:cubicBezTo>
                <a:cubicBezTo>
                  <a:pt x="15904853" y="4105897"/>
                  <a:pt x="16021371" y="4164553"/>
                  <a:pt x="15992241" y="4076569"/>
                </a:cubicBezTo>
                <a:cubicBezTo>
                  <a:pt x="15948547" y="4003250"/>
                  <a:pt x="15832029" y="3959258"/>
                  <a:pt x="15711867" y="3962924"/>
                </a:cubicBezTo>
                <a:close/>
                <a:moveTo>
                  <a:pt x="15693832" y="3272804"/>
                </a:moveTo>
                <a:cubicBezTo>
                  <a:pt x="15562123" y="3270512"/>
                  <a:pt x="15446059" y="3314046"/>
                  <a:pt x="15409646" y="3460685"/>
                </a:cubicBezTo>
                <a:cubicBezTo>
                  <a:pt x="15497035" y="3490012"/>
                  <a:pt x="15497035" y="3665980"/>
                  <a:pt x="15613554" y="3665980"/>
                </a:cubicBezTo>
                <a:cubicBezTo>
                  <a:pt x="15584425" y="3402029"/>
                  <a:pt x="15992241" y="3460685"/>
                  <a:pt x="16050501" y="3490012"/>
                </a:cubicBezTo>
                <a:cubicBezTo>
                  <a:pt x="15992241" y="3460685"/>
                  <a:pt x="16167021" y="3431358"/>
                  <a:pt x="16137889" y="3343373"/>
                </a:cubicBezTo>
                <a:cubicBezTo>
                  <a:pt x="16079631" y="3343373"/>
                  <a:pt x="16021371" y="3314046"/>
                  <a:pt x="15933981" y="3314046"/>
                </a:cubicBezTo>
                <a:cubicBezTo>
                  <a:pt x="15857515" y="3292050"/>
                  <a:pt x="15772857" y="3274178"/>
                  <a:pt x="15693832" y="3272804"/>
                </a:cubicBezTo>
                <a:close/>
                <a:moveTo>
                  <a:pt x="16418435" y="3043680"/>
                </a:moveTo>
                <a:cubicBezTo>
                  <a:pt x="16313125" y="3039556"/>
                  <a:pt x="16221639" y="3068425"/>
                  <a:pt x="16167021" y="3167407"/>
                </a:cubicBezTo>
                <a:cubicBezTo>
                  <a:pt x="16167021" y="3167407"/>
                  <a:pt x="16167021" y="3167407"/>
                  <a:pt x="16137891" y="3167407"/>
                </a:cubicBezTo>
                <a:lnTo>
                  <a:pt x="16137889" y="3167407"/>
                </a:lnTo>
                <a:cubicBezTo>
                  <a:pt x="16137889" y="3167407"/>
                  <a:pt x="16137889" y="3167407"/>
                  <a:pt x="16137889" y="3196734"/>
                </a:cubicBezTo>
                <a:cubicBezTo>
                  <a:pt x="16400057" y="3196734"/>
                  <a:pt x="16749615" y="3255390"/>
                  <a:pt x="16953525" y="3167407"/>
                </a:cubicBezTo>
                <a:cubicBezTo>
                  <a:pt x="16807875" y="3149076"/>
                  <a:pt x="16593953" y="3050553"/>
                  <a:pt x="16418435" y="3043680"/>
                </a:cubicBezTo>
                <a:close/>
                <a:moveTo>
                  <a:pt x="16535239" y="2351268"/>
                </a:moveTo>
                <a:cubicBezTo>
                  <a:pt x="16378211" y="2344394"/>
                  <a:pt x="16225279" y="2382887"/>
                  <a:pt x="16137889" y="2404883"/>
                </a:cubicBezTo>
                <a:cubicBezTo>
                  <a:pt x="16079631" y="2404883"/>
                  <a:pt x="16021371" y="2404883"/>
                  <a:pt x="15933981" y="2434211"/>
                </a:cubicBezTo>
                <a:cubicBezTo>
                  <a:pt x="15788333" y="2434211"/>
                  <a:pt x="15613554" y="2492866"/>
                  <a:pt x="15584425" y="2668833"/>
                </a:cubicBezTo>
                <a:cubicBezTo>
                  <a:pt x="15700944" y="2698161"/>
                  <a:pt x="15817463" y="2698161"/>
                  <a:pt x="15933981" y="2668833"/>
                </a:cubicBezTo>
                <a:cubicBezTo>
                  <a:pt x="16225281" y="2668833"/>
                  <a:pt x="16487447" y="2551522"/>
                  <a:pt x="16691357" y="2375555"/>
                </a:cubicBezTo>
                <a:cubicBezTo>
                  <a:pt x="16640379" y="2360891"/>
                  <a:pt x="16587581" y="2353559"/>
                  <a:pt x="16535239" y="2351268"/>
                </a:cubicBezTo>
                <a:close/>
                <a:moveTo>
                  <a:pt x="11477128" y="0"/>
                </a:moveTo>
                <a:cubicBezTo>
                  <a:pt x="12292761" y="87984"/>
                  <a:pt x="13108395" y="351934"/>
                  <a:pt x="13836639" y="557229"/>
                </a:cubicBezTo>
                <a:cubicBezTo>
                  <a:pt x="14040547" y="615885"/>
                  <a:pt x="14331845" y="527901"/>
                  <a:pt x="14477494" y="791852"/>
                </a:cubicBezTo>
                <a:cubicBezTo>
                  <a:pt x="14390104" y="821180"/>
                  <a:pt x="14360975" y="762524"/>
                  <a:pt x="14273585" y="762524"/>
                </a:cubicBezTo>
                <a:cubicBezTo>
                  <a:pt x="14390104" y="909163"/>
                  <a:pt x="14681402" y="821180"/>
                  <a:pt x="14739661" y="967819"/>
                </a:cubicBezTo>
                <a:cubicBezTo>
                  <a:pt x="14652272" y="1114458"/>
                  <a:pt x="14535753" y="997147"/>
                  <a:pt x="14419234" y="1055802"/>
                </a:cubicBezTo>
                <a:cubicBezTo>
                  <a:pt x="14506623" y="1173114"/>
                  <a:pt x="14390104" y="1173114"/>
                  <a:pt x="14360975" y="1319753"/>
                </a:cubicBezTo>
                <a:cubicBezTo>
                  <a:pt x="14390104" y="1349081"/>
                  <a:pt x="14448364" y="1319753"/>
                  <a:pt x="14477494" y="1378408"/>
                </a:cubicBezTo>
                <a:cubicBezTo>
                  <a:pt x="14448364" y="1437064"/>
                  <a:pt x="14157066" y="1525048"/>
                  <a:pt x="14069677" y="1407736"/>
                </a:cubicBezTo>
                <a:cubicBezTo>
                  <a:pt x="13982288" y="1437064"/>
                  <a:pt x="14069677" y="1554376"/>
                  <a:pt x="13953158" y="1554376"/>
                </a:cubicBezTo>
                <a:cubicBezTo>
                  <a:pt x="14157066" y="1759670"/>
                  <a:pt x="14594013" y="1495720"/>
                  <a:pt x="14797921" y="1671687"/>
                </a:cubicBezTo>
                <a:cubicBezTo>
                  <a:pt x="14819768" y="1781666"/>
                  <a:pt x="14710531" y="1809161"/>
                  <a:pt x="14629969" y="1791290"/>
                </a:cubicBezTo>
                <a:lnTo>
                  <a:pt x="14609736" y="1784457"/>
                </a:lnTo>
                <a:lnTo>
                  <a:pt x="14564883" y="1759670"/>
                </a:lnTo>
                <a:cubicBezTo>
                  <a:pt x="14572165" y="1767002"/>
                  <a:pt x="14581723" y="1773418"/>
                  <a:pt x="14592818" y="1778745"/>
                </a:cubicBezTo>
                <a:lnTo>
                  <a:pt x="14609736" y="1784457"/>
                </a:lnTo>
                <a:lnTo>
                  <a:pt x="14709166" y="1839405"/>
                </a:lnTo>
                <a:cubicBezTo>
                  <a:pt x="14863462" y="1913642"/>
                  <a:pt x="15038241" y="1979629"/>
                  <a:pt x="15147478" y="2111604"/>
                </a:cubicBezTo>
                <a:cubicBezTo>
                  <a:pt x="15001829" y="2111604"/>
                  <a:pt x="14914440" y="2170260"/>
                  <a:pt x="14856181" y="2228916"/>
                </a:cubicBezTo>
                <a:cubicBezTo>
                  <a:pt x="14914440" y="2258244"/>
                  <a:pt x="15001829" y="2258244"/>
                  <a:pt x="15030959" y="2316899"/>
                </a:cubicBezTo>
                <a:cubicBezTo>
                  <a:pt x="14972700" y="2463539"/>
                  <a:pt x="14797921" y="2316899"/>
                  <a:pt x="14652272" y="2404883"/>
                </a:cubicBezTo>
                <a:cubicBezTo>
                  <a:pt x="15001829" y="2698161"/>
                  <a:pt x="15497035" y="2551522"/>
                  <a:pt x="15788333" y="2287572"/>
                </a:cubicBezTo>
                <a:cubicBezTo>
                  <a:pt x="15875721" y="2258244"/>
                  <a:pt x="15875721" y="2287572"/>
                  <a:pt x="15933981" y="2316899"/>
                </a:cubicBezTo>
                <a:cubicBezTo>
                  <a:pt x="15963113" y="2316899"/>
                  <a:pt x="15963113" y="2316899"/>
                  <a:pt x="15963113" y="2316899"/>
                </a:cubicBezTo>
                <a:cubicBezTo>
                  <a:pt x="16021371" y="2287572"/>
                  <a:pt x="15963113" y="2170260"/>
                  <a:pt x="15992241" y="2082277"/>
                </a:cubicBezTo>
                <a:cubicBezTo>
                  <a:pt x="16341799" y="2140932"/>
                  <a:pt x="16749615" y="2082277"/>
                  <a:pt x="17070041" y="1935637"/>
                </a:cubicBezTo>
                <a:cubicBezTo>
                  <a:pt x="17070041" y="2023621"/>
                  <a:pt x="17186561" y="1935637"/>
                  <a:pt x="17186561" y="2052949"/>
                </a:cubicBezTo>
                <a:cubicBezTo>
                  <a:pt x="17070041" y="2052949"/>
                  <a:pt x="16982653" y="2052949"/>
                  <a:pt x="16953525" y="2111604"/>
                </a:cubicBezTo>
                <a:cubicBezTo>
                  <a:pt x="17157433" y="2316899"/>
                  <a:pt x="17536121" y="2258244"/>
                  <a:pt x="17623509" y="1994293"/>
                </a:cubicBezTo>
                <a:cubicBezTo>
                  <a:pt x="17681769" y="2023621"/>
                  <a:pt x="17740029" y="2052949"/>
                  <a:pt x="17798285" y="2082277"/>
                </a:cubicBezTo>
                <a:cubicBezTo>
                  <a:pt x="18613921" y="1935637"/>
                  <a:pt x="19400425" y="1759670"/>
                  <a:pt x="20216057" y="1642359"/>
                </a:cubicBezTo>
                <a:cubicBezTo>
                  <a:pt x="20099537" y="1759670"/>
                  <a:pt x="20682133" y="1671687"/>
                  <a:pt x="20711265" y="1525048"/>
                </a:cubicBezTo>
                <a:cubicBezTo>
                  <a:pt x="20856913" y="1525048"/>
                  <a:pt x="21031689" y="1525048"/>
                  <a:pt x="21206469" y="1525048"/>
                </a:cubicBezTo>
                <a:cubicBezTo>
                  <a:pt x="21293857" y="1495720"/>
                  <a:pt x="21293857" y="1554376"/>
                  <a:pt x="21206469" y="1554376"/>
                </a:cubicBezTo>
                <a:cubicBezTo>
                  <a:pt x="21031689" y="1583703"/>
                  <a:pt x="20915173" y="1554376"/>
                  <a:pt x="20740393" y="1613031"/>
                </a:cubicBezTo>
                <a:cubicBezTo>
                  <a:pt x="20915173" y="1701015"/>
                  <a:pt x="21089949" y="1583703"/>
                  <a:pt x="21206469" y="1701015"/>
                </a:cubicBezTo>
                <a:cubicBezTo>
                  <a:pt x="21177341" y="1818326"/>
                  <a:pt x="21031689" y="1730343"/>
                  <a:pt x="20944301" y="1759670"/>
                </a:cubicBezTo>
                <a:cubicBezTo>
                  <a:pt x="21148209" y="1876982"/>
                  <a:pt x="21468637" y="1701015"/>
                  <a:pt x="21759937" y="1788998"/>
                </a:cubicBezTo>
                <a:cubicBezTo>
                  <a:pt x="21818193" y="1788998"/>
                  <a:pt x="21905585" y="1788998"/>
                  <a:pt x="21992973" y="1788998"/>
                </a:cubicBezTo>
                <a:cubicBezTo>
                  <a:pt x="22138621" y="1759670"/>
                  <a:pt x="22080361" y="1847654"/>
                  <a:pt x="21963845" y="1818326"/>
                </a:cubicBezTo>
                <a:cubicBezTo>
                  <a:pt x="21905585" y="1818326"/>
                  <a:pt x="21818193" y="1818326"/>
                  <a:pt x="21759937" y="1818326"/>
                </a:cubicBezTo>
                <a:cubicBezTo>
                  <a:pt x="20536485" y="1935637"/>
                  <a:pt x="19342165" y="2258244"/>
                  <a:pt x="18235233" y="2492866"/>
                </a:cubicBezTo>
                <a:cubicBezTo>
                  <a:pt x="18031325" y="2522194"/>
                  <a:pt x="17798285" y="2463539"/>
                  <a:pt x="17681769" y="2698161"/>
                </a:cubicBezTo>
                <a:cubicBezTo>
                  <a:pt x="17477861" y="2668833"/>
                  <a:pt x="17390469" y="2698161"/>
                  <a:pt x="17128301" y="2756817"/>
                </a:cubicBezTo>
                <a:cubicBezTo>
                  <a:pt x="17332209" y="2962111"/>
                  <a:pt x="17681769" y="2903456"/>
                  <a:pt x="18002197" y="2874129"/>
                </a:cubicBezTo>
                <a:cubicBezTo>
                  <a:pt x="17973065" y="2844800"/>
                  <a:pt x="17914805" y="2844800"/>
                  <a:pt x="17943937" y="2756817"/>
                </a:cubicBezTo>
                <a:cubicBezTo>
                  <a:pt x="18584789" y="2580850"/>
                  <a:pt x="19225645" y="2727490"/>
                  <a:pt x="19749981" y="2434211"/>
                </a:cubicBezTo>
                <a:cubicBezTo>
                  <a:pt x="20157797" y="2492866"/>
                  <a:pt x="21089949" y="2228916"/>
                  <a:pt x="21701677" y="2434211"/>
                </a:cubicBezTo>
                <a:cubicBezTo>
                  <a:pt x="21206469" y="2463539"/>
                  <a:pt x="20740393" y="2522194"/>
                  <a:pt x="20419965" y="2698161"/>
                </a:cubicBezTo>
                <a:cubicBezTo>
                  <a:pt x="20245189" y="2668833"/>
                  <a:pt x="19779109" y="2668833"/>
                  <a:pt x="19604333" y="2874129"/>
                </a:cubicBezTo>
                <a:cubicBezTo>
                  <a:pt x="19400425" y="2756817"/>
                  <a:pt x="19313033" y="3050095"/>
                  <a:pt x="19050865" y="2903456"/>
                </a:cubicBezTo>
                <a:cubicBezTo>
                  <a:pt x="19021737" y="3020768"/>
                  <a:pt x="18934349" y="3020768"/>
                  <a:pt x="18905217" y="3138078"/>
                </a:cubicBezTo>
                <a:cubicBezTo>
                  <a:pt x="18905217" y="3314046"/>
                  <a:pt x="19429553" y="3079423"/>
                  <a:pt x="19371293" y="3372701"/>
                </a:cubicBezTo>
                <a:cubicBezTo>
                  <a:pt x="19458685" y="3372701"/>
                  <a:pt x="19400425" y="3196734"/>
                  <a:pt x="19458685" y="3167407"/>
                </a:cubicBezTo>
                <a:cubicBezTo>
                  <a:pt x="19604333" y="3167407"/>
                  <a:pt x="19662593" y="3050095"/>
                  <a:pt x="19837369" y="3079423"/>
                </a:cubicBezTo>
                <a:cubicBezTo>
                  <a:pt x="19837369" y="3196734"/>
                  <a:pt x="19779109" y="3226062"/>
                  <a:pt x="19720853" y="3284718"/>
                </a:cubicBezTo>
                <a:cubicBezTo>
                  <a:pt x="19808241" y="3343373"/>
                  <a:pt x="19953889" y="3196734"/>
                  <a:pt x="20012149" y="3255390"/>
                </a:cubicBezTo>
                <a:cubicBezTo>
                  <a:pt x="20012149" y="3402029"/>
                  <a:pt x="19779109" y="3284718"/>
                  <a:pt x="19691721" y="3372701"/>
                </a:cubicBezTo>
                <a:cubicBezTo>
                  <a:pt x="19866501" y="3460685"/>
                  <a:pt x="20157797" y="3314046"/>
                  <a:pt x="20419965" y="3284718"/>
                </a:cubicBezTo>
                <a:cubicBezTo>
                  <a:pt x="20565613" y="3255390"/>
                  <a:pt x="20856913" y="3196734"/>
                  <a:pt x="20856913" y="3402029"/>
                </a:cubicBezTo>
                <a:cubicBezTo>
                  <a:pt x="20769525" y="3314046"/>
                  <a:pt x="20594745" y="3402029"/>
                  <a:pt x="20419965" y="3431358"/>
                </a:cubicBezTo>
                <a:cubicBezTo>
                  <a:pt x="20419965" y="3519340"/>
                  <a:pt x="20565613" y="3402029"/>
                  <a:pt x="20507357" y="3519340"/>
                </a:cubicBezTo>
                <a:cubicBezTo>
                  <a:pt x="20070409" y="3724636"/>
                  <a:pt x="19546073" y="3695307"/>
                  <a:pt x="19079997" y="3841947"/>
                </a:cubicBezTo>
                <a:cubicBezTo>
                  <a:pt x="19604333" y="3988586"/>
                  <a:pt x="19983021" y="3636652"/>
                  <a:pt x="20565613" y="3665980"/>
                </a:cubicBezTo>
                <a:cubicBezTo>
                  <a:pt x="20565613" y="3871274"/>
                  <a:pt x="20361705" y="3812619"/>
                  <a:pt x="20216057" y="3812619"/>
                </a:cubicBezTo>
                <a:cubicBezTo>
                  <a:pt x="19837369" y="3988586"/>
                  <a:pt x="19458685" y="3988586"/>
                  <a:pt x="19050865" y="4135225"/>
                </a:cubicBezTo>
                <a:cubicBezTo>
                  <a:pt x="19109125" y="4223208"/>
                  <a:pt x="19371293" y="4076569"/>
                  <a:pt x="19342165" y="4281864"/>
                </a:cubicBezTo>
                <a:cubicBezTo>
                  <a:pt x="19429553" y="4281864"/>
                  <a:pt x="19400425" y="4135225"/>
                  <a:pt x="19487813" y="4135225"/>
                </a:cubicBezTo>
                <a:cubicBezTo>
                  <a:pt x="19604333" y="4105897"/>
                  <a:pt x="19633461" y="4281864"/>
                  <a:pt x="19749981" y="4193881"/>
                </a:cubicBezTo>
                <a:cubicBezTo>
                  <a:pt x="19779109" y="4076569"/>
                  <a:pt x="19662593" y="4164553"/>
                  <a:pt x="19691721" y="4076569"/>
                </a:cubicBezTo>
                <a:cubicBezTo>
                  <a:pt x="19779109" y="4017914"/>
                  <a:pt x="19983021" y="3959258"/>
                  <a:pt x="20099537" y="4047241"/>
                </a:cubicBezTo>
                <a:cubicBezTo>
                  <a:pt x="20012149" y="4311193"/>
                  <a:pt x="19866501" y="4545815"/>
                  <a:pt x="19633461" y="4369848"/>
                </a:cubicBezTo>
                <a:cubicBezTo>
                  <a:pt x="19604333" y="4399176"/>
                  <a:pt x="19604333" y="4457831"/>
                  <a:pt x="19575201" y="4487159"/>
                </a:cubicBezTo>
                <a:cubicBezTo>
                  <a:pt x="19371293" y="4369848"/>
                  <a:pt x="19138257" y="4487159"/>
                  <a:pt x="18846957" y="4487159"/>
                </a:cubicBezTo>
                <a:cubicBezTo>
                  <a:pt x="18876089" y="4633798"/>
                  <a:pt x="18963477" y="4663126"/>
                  <a:pt x="19079997" y="4663126"/>
                </a:cubicBezTo>
                <a:cubicBezTo>
                  <a:pt x="19050865" y="4721782"/>
                  <a:pt x="19021737" y="4721782"/>
                  <a:pt x="19050865" y="4839093"/>
                </a:cubicBezTo>
                <a:cubicBezTo>
                  <a:pt x="18992609" y="4721782"/>
                  <a:pt x="18730441" y="4809765"/>
                  <a:pt x="18759569" y="4985732"/>
                </a:cubicBezTo>
                <a:cubicBezTo>
                  <a:pt x="18555661" y="4985732"/>
                  <a:pt x="18380881" y="4956404"/>
                  <a:pt x="18264365" y="5044388"/>
                </a:cubicBezTo>
                <a:cubicBezTo>
                  <a:pt x="18322621" y="5132371"/>
                  <a:pt x="18439141" y="5132371"/>
                  <a:pt x="18526533" y="5161699"/>
                </a:cubicBezTo>
                <a:cubicBezTo>
                  <a:pt x="18439141" y="5249683"/>
                  <a:pt x="18293493" y="5220355"/>
                  <a:pt x="18235233" y="5161699"/>
                </a:cubicBezTo>
                <a:cubicBezTo>
                  <a:pt x="18147845" y="5161699"/>
                  <a:pt x="18147845" y="5425650"/>
                  <a:pt x="18031325" y="5279011"/>
                </a:cubicBezTo>
                <a:cubicBezTo>
                  <a:pt x="17914805" y="5279011"/>
                  <a:pt x="18060453" y="5249683"/>
                  <a:pt x="18031325" y="5161699"/>
                </a:cubicBezTo>
                <a:cubicBezTo>
                  <a:pt x="17856545" y="5044388"/>
                  <a:pt x="17798285" y="5366994"/>
                  <a:pt x="17565249" y="5279011"/>
                </a:cubicBezTo>
                <a:cubicBezTo>
                  <a:pt x="17594377" y="5161699"/>
                  <a:pt x="17536121" y="5132371"/>
                  <a:pt x="17477861" y="5103044"/>
                </a:cubicBezTo>
                <a:cubicBezTo>
                  <a:pt x="17565249" y="5279011"/>
                  <a:pt x="17390469" y="5220355"/>
                  <a:pt x="17361341" y="5366994"/>
                </a:cubicBezTo>
                <a:cubicBezTo>
                  <a:pt x="17361341" y="5454978"/>
                  <a:pt x="17506989" y="5396322"/>
                  <a:pt x="17506989" y="5484305"/>
                </a:cubicBezTo>
                <a:cubicBezTo>
                  <a:pt x="17536121" y="5748256"/>
                  <a:pt x="17303081" y="5572289"/>
                  <a:pt x="17215693" y="5513633"/>
                </a:cubicBezTo>
                <a:cubicBezTo>
                  <a:pt x="17215693" y="5425650"/>
                  <a:pt x="17273953" y="5542961"/>
                  <a:pt x="17332209" y="5454978"/>
                </a:cubicBezTo>
                <a:cubicBezTo>
                  <a:pt x="17303081" y="5425650"/>
                  <a:pt x="17244821" y="5396322"/>
                  <a:pt x="17186561" y="5396322"/>
                </a:cubicBezTo>
                <a:cubicBezTo>
                  <a:pt x="17128301" y="5396322"/>
                  <a:pt x="17099173" y="5454978"/>
                  <a:pt x="17099173" y="5513633"/>
                </a:cubicBezTo>
                <a:cubicBezTo>
                  <a:pt x="17011785" y="5454978"/>
                  <a:pt x="17157433" y="5279011"/>
                  <a:pt x="17040913" y="5161699"/>
                </a:cubicBezTo>
                <a:cubicBezTo>
                  <a:pt x="17128301" y="5191027"/>
                  <a:pt x="17157433" y="5132371"/>
                  <a:pt x="17128301" y="5044388"/>
                </a:cubicBezTo>
                <a:cubicBezTo>
                  <a:pt x="16982653" y="5044388"/>
                  <a:pt x="16953525" y="4868421"/>
                  <a:pt x="16778745" y="4868421"/>
                </a:cubicBezTo>
                <a:cubicBezTo>
                  <a:pt x="16749615" y="4897749"/>
                  <a:pt x="16720485" y="5044388"/>
                  <a:pt x="16749615" y="5073716"/>
                </a:cubicBezTo>
                <a:cubicBezTo>
                  <a:pt x="16807873" y="5161699"/>
                  <a:pt x="16953525" y="5103044"/>
                  <a:pt x="16953525" y="5191027"/>
                </a:cubicBezTo>
                <a:cubicBezTo>
                  <a:pt x="16837005" y="5132371"/>
                  <a:pt x="16691357" y="5249683"/>
                  <a:pt x="16574837" y="5161699"/>
                </a:cubicBezTo>
                <a:cubicBezTo>
                  <a:pt x="16487447" y="5161699"/>
                  <a:pt x="16603965" y="5103044"/>
                  <a:pt x="16603965" y="5044388"/>
                </a:cubicBezTo>
                <a:cubicBezTo>
                  <a:pt x="16429189" y="4780437"/>
                  <a:pt x="16137889" y="4839093"/>
                  <a:pt x="15875721" y="4927077"/>
                </a:cubicBezTo>
                <a:cubicBezTo>
                  <a:pt x="15584425" y="5015060"/>
                  <a:pt x="15322257" y="5161699"/>
                  <a:pt x="15118348" y="5073716"/>
                </a:cubicBezTo>
                <a:cubicBezTo>
                  <a:pt x="15089219" y="5161699"/>
                  <a:pt x="15118348" y="5161699"/>
                  <a:pt x="15176608" y="5191027"/>
                </a:cubicBezTo>
                <a:cubicBezTo>
                  <a:pt x="15176608" y="5308338"/>
                  <a:pt x="15089219" y="5366994"/>
                  <a:pt x="15001829" y="5366994"/>
                </a:cubicBezTo>
                <a:cubicBezTo>
                  <a:pt x="15001829" y="5308338"/>
                  <a:pt x="15060089" y="5366994"/>
                  <a:pt x="15060089" y="5279011"/>
                </a:cubicBezTo>
                <a:cubicBezTo>
                  <a:pt x="14943570" y="5220355"/>
                  <a:pt x="14739661" y="5132371"/>
                  <a:pt x="14564883" y="5161699"/>
                </a:cubicBezTo>
                <a:cubicBezTo>
                  <a:pt x="14564883" y="5308338"/>
                  <a:pt x="14710532" y="5249683"/>
                  <a:pt x="14681402" y="5396322"/>
                </a:cubicBezTo>
                <a:cubicBezTo>
                  <a:pt x="14768791" y="5366994"/>
                  <a:pt x="14943570" y="5366994"/>
                  <a:pt x="15001829" y="5454978"/>
                </a:cubicBezTo>
                <a:cubicBezTo>
                  <a:pt x="14827051" y="5630945"/>
                  <a:pt x="14564883" y="5484305"/>
                  <a:pt x="14360975" y="5513633"/>
                </a:cubicBezTo>
                <a:cubicBezTo>
                  <a:pt x="14302715" y="5836239"/>
                  <a:pt x="14652272" y="5513633"/>
                  <a:pt x="14710532" y="5718928"/>
                </a:cubicBezTo>
                <a:cubicBezTo>
                  <a:pt x="14360975" y="5836239"/>
                  <a:pt x="14127936" y="5630945"/>
                  <a:pt x="13836639" y="5660272"/>
                </a:cubicBezTo>
                <a:cubicBezTo>
                  <a:pt x="13836639" y="5660272"/>
                  <a:pt x="13865769" y="5689600"/>
                  <a:pt x="13865769" y="5748256"/>
                </a:cubicBezTo>
                <a:cubicBezTo>
                  <a:pt x="13953158" y="5836239"/>
                  <a:pt x="14098807" y="5777584"/>
                  <a:pt x="14244455" y="5777584"/>
                </a:cubicBezTo>
                <a:cubicBezTo>
                  <a:pt x="14186196" y="5924223"/>
                  <a:pt x="14069677" y="5777584"/>
                  <a:pt x="14040547" y="5953551"/>
                </a:cubicBezTo>
                <a:cubicBezTo>
                  <a:pt x="13982288" y="5865567"/>
                  <a:pt x="13865769" y="5953551"/>
                  <a:pt x="13749249" y="5982879"/>
                </a:cubicBezTo>
                <a:cubicBezTo>
                  <a:pt x="13807509" y="6129518"/>
                  <a:pt x="14040547" y="6041534"/>
                  <a:pt x="14127936" y="6100190"/>
                </a:cubicBezTo>
                <a:cubicBezTo>
                  <a:pt x="14098807" y="6158846"/>
                  <a:pt x="14011417" y="6158846"/>
                  <a:pt x="14040547" y="6276157"/>
                </a:cubicBezTo>
                <a:cubicBezTo>
                  <a:pt x="13924028" y="6305485"/>
                  <a:pt x="13865769" y="6246829"/>
                  <a:pt x="13778379" y="6246829"/>
                </a:cubicBezTo>
                <a:cubicBezTo>
                  <a:pt x="13749249" y="6393468"/>
                  <a:pt x="14011417" y="6452124"/>
                  <a:pt x="14040547" y="6628091"/>
                </a:cubicBezTo>
                <a:cubicBezTo>
                  <a:pt x="13924028" y="6716074"/>
                  <a:pt x="13778379" y="6598763"/>
                  <a:pt x="13720120" y="6540107"/>
                </a:cubicBezTo>
                <a:cubicBezTo>
                  <a:pt x="13690990" y="6657419"/>
                  <a:pt x="13516211" y="6598763"/>
                  <a:pt x="13457952" y="6686747"/>
                </a:cubicBezTo>
                <a:cubicBezTo>
                  <a:pt x="13341433" y="6686747"/>
                  <a:pt x="13428822" y="6569435"/>
                  <a:pt x="13370562" y="6569435"/>
                </a:cubicBezTo>
                <a:cubicBezTo>
                  <a:pt x="13283173" y="6540107"/>
                  <a:pt x="13370562" y="6598763"/>
                  <a:pt x="13341433" y="6686747"/>
                </a:cubicBezTo>
                <a:cubicBezTo>
                  <a:pt x="13079265" y="6598763"/>
                  <a:pt x="12758837" y="6628091"/>
                  <a:pt x="12438410" y="6628091"/>
                </a:cubicBezTo>
                <a:cubicBezTo>
                  <a:pt x="12584059" y="6774730"/>
                  <a:pt x="12991876" y="6598763"/>
                  <a:pt x="13166654" y="6745402"/>
                </a:cubicBezTo>
                <a:cubicBezTo>
                  <a:pt x="13137524" y="6804057"/>
                  <a:pt x="13050135" y="6745402"/>
                  <a:pt x="12991876" y="6774730"/>
                </a:cubicBezTo>
                <a:cubicBezTo>
                  <a:pt x="13137524" y="6833385"/>
                  <a:pt x="13283173" y="6892041"/>
                  <a:pt x="13428822" y="6921369"/>
                </a:cubicBezTo>
                <a:cubicBezTo>
                  <a:pt x="13341433" y="6980025"/>
                  <a:pt x="13050135" y="7038681"/>
                  <a:pt x="13079265" y="7243975"/>
                </a:cubicBezTo>
                <a:cubicBezTo>
                  <a:pt x="12904486" y="7155992"/>
                  <a:pt x="12671448" y="7273303"/>
                  <a:pt x="12380150" y="7273303"/>
                </a:cubicBezTo>
                <a:cubicBezTo>
                  <a:pt x="12496670" y="7449270"/>
                  <a:pt x="12787967" y="7390615"/>
                  <a:pt x="12962746" y="7507926"/>
                </a:cubicBezTo>
                <a:cubicBezTo>
                  <a:pt x="12962746" y="7595909"/>
                  <a:pt x="12962746" y="7683893"/>
                  <a:pt x="12962746" y="7771877"/>
                </a:cubicBezTo>
                <a:cubicBezTo>
                  <a:pt x="12875356" y="7771877"/>
                  <a:pt x="12817097" y="7771877"/>
                  <a:pt x="12758837" y="7771877"/>
                </a:cubicBezTo>
                <a:cubicBezTo>
                  <a:pt x="12729708" y="7947843"/>
                  <a:pt x="12875356" y="7889187"/>
                  <a:pt x="12846227" y="8006499"/>
                </a:cubicBezTo>
                <a:cubicBezTo>
                  <a:pt x="12613189" y="8035827"/>
                  <a:pt x="12292761" y="8065155"/>
                  <a:pt x="11943204" y="8094483"/>
                </a:cubicBezTo>
                <a:cubicBezTo>
                  <a:pt x="11914074" y="8182466"/>
                  <a:pt x="12030593" y="8123811"/>
                  <a:pt x="12088853" y="8153138"/>
                </a:cubicBezTo>
                <a:cubicBezTo>
                  <a:pt x="12059723" y="8211794"/>
                  <a:pt x="12059723" y="8299777"/>
                  <a:pt x="12001464" y="8329105"/>
                </a:cubicBezTo>
                <a:cubicBezTo>
                  <a:pt x="12030593" y="8417089"/>
                  <a:pt x="12176242" y="8387761"/>
                  <a:pt x="12176242" y="8534400"/>
                </a:cubicBezTo>
                <a:cubicBezTo>
                  <a:pt x="11768425" y="8534400"/>
                  <a:pt x="11506257" y="8299777"/>
                  <a:pt x="11214960" y="8153138"/>
                </a:cubicBezTo>
                <a:cubicBezTo>
                  <a:pt x="11185830" y="8153138"/>
                  <a:pt x="11214960" y="8241121"/>
                  <a:pt x="11156700" y="8241121"/>
                </a:cubicBezTo>
                <a:cubicBezTo>
                  <a:pt x="10807144" y="8035827"/>
                  <a:pt x="10399327" y="8094483"/>
                  <a:pt x="9962380" y="8094483"/>
                </a:cubicBezTo>
                <a:cubicBezTo>
                  <a:pt x="9641952" y="8065155"/>
                  <a:pt x="9321525" y="7889187"/>
                  <a:pt x="9001098" y="7947843"/>
                </a:cubicBezTo>
                <a:cubicBezTo>
                  <a:pt x="8768060" y="8006499"/>
                  <a:pt x="8389373" y="7918515"/>
                  <a:pt x="8098075" y="7859860"/>
                </a:cubicBezTo>
                <a:cubicBezTo>
                  <a:pt x="7923297" y="7419943"/>
                  <a:pt x="7340701" y="7390615"/>
                  <a:pt x="6962015" y="7566581"/>
                </a:cubicBezTo>
                <a:cubicBezTo>
                  <a:pt x="7020274" y="7595909"/>
                  <a:pt x="7282442" y="7771877"/>
                  <a:pt x="7282442" y="7595909"/>
                </a:cubicBezTo>
                <a:cubicBezTo>
                  <a:pt x="7486350" y="7801204"/>
                  <a:pt x="7719388" y="7683893"/>
                  <a:pt x="7952427" y="7771877"/>
                </a:cubicBezTo>
                <a:cubicBezTo>
                  <a:pt x="7777647" y="7830532"/>
                  <a:pt x="7515479" y="7918515"/>
                  <a:pt x="7369831" y="7801204"/>
                </a:cubicBezTo>
                <a:cubicBezTo>
                  <a:pt x="7340701" y="7830532"/>
                  <a:pt x="7398961" y="7889187"/>
                  <a:pt x="7340701" y="7918515"/>
                </a:cubicBezTo>
                <a:cubicBezTo>
                  <a:pt x="6845495" y="7859860"/>
                  <a:pt x="6437678" y="7713221"/>
                  <a:pt x="5913343" y="7859860"/>
                </a:cubicBezTo>
                <a:cubicBezTo>
                  <a:pt x="5592916" y="7683893"/>
                  <a:pt x="5214229" y="7859860"/>
                  <a:pt x="4864672" y="7771877"/>
                </a:cubicBezTo>
                <a:cubicBezTo>
                  <a:pt x="4777282" y="7771877"/>
                  <a:pt x="4806412" y="7859860"/>
                  <a:pt x="4748153" y="7859860"/>
                </a:cubicBezTo>
                <a:cubicBezTo>
                  <a:pt x="4398595" y="7859860"/>
                  <a:pt x="4019909" y="7801204"/>
                  <a:pt x="3670351" y="7977171"/>
                </a:cubicBezTo>
                <a:cubicBezTo>
                  <a:pt x="3582961" y="7918515"/>
                  <a:pt x="3466443" y="7859860"/>
                  <a:pt x="3349924" y="7889187"/>
                </a:cubicBezTo>
                <a:cubicBezTo>
                  <a:pt x="3291664" y="7889187"/>
                  <a:pt x="3233405" y="7918515"/>
                  <a:pt x="3204275" y="7977171"/>
                </a:cubicBezTo>
                <a:cubicBezTo>
                  <a:pt x="2854717" y="7859860"/>
                  <a:pt x="2534290" y="7713221"/>
                  <a:pt x="2213863" y="7595909"/>
                </a:cubicBezTo>
                <a:cubicBezTo>
                  <a:pt x="2068214" y="7478598"/>
                  <a:pt x="1980824" y="7273303"/>
                  <a:pt x="1776916" y="7273303"/>
                </a:cubicBezTo>
                <a:cubicBezTo>
                  <a:pt x="1427359" y="6892041"/>
                  <a:pt x="1136062" y="6481452"/>
                  <a:pt x="757375" y="6158846"/>
                </a:cubicBezTo>
                <a:cubicBezTo>
                  <a:pt x="815634" y="6158846"/>
                  <a:pt x="844764" y="6158846"/>
                  <a:pt x="903023" y="6158846"/>
                </a:cubicBezTo>
                <a:cubicBezTo>
                  <a:pt x="757375" y="5806912"/>
                  <a:pt x="553466" y="5572289"/>
                  <a:pt x="378687" y="5308338"/>
                </a:cubicBezTo>
                <a:cubicBezTo>
                  <a:pt x="466077" y="5191027"/>
                  <a:pt x="553466" y="5337666"/>
                  <a:pt x="611725" y="5396322"/>
                </a:cubicBezTo>
                <a:cubicBezTo>
                  <a:pt x="844764" y="5542961"/>
                  <a:pt x="1194321" y="5484305"/>
                  <a:pt x="1369100" y="5660272"/>
                </a:cubicBezTo>
                <a:cubicBezTo>
                  <a:pt x="1456489" y="5660272"/>
                  <a:pt x="1514748" y="5660272"/>
                  <a:pt x="1573008" y="5660272"/>
                </a:cubicBezTo>
                <a:cubicBezTo>
                  <a:pt x="1660397" y="5748256"/>
                  <a:pt x="1835176" y="5806912"/>
                  <a:pt x="1951695" y="5806912"/>
                </a:cubicBezTo>
                <a:cubicBezTo>
                  <a:pt x="2155603" y="5924223"/>
                  <a:pt x="2155603" y="5924223"/>
                  <a:pt x="2155603" y="5924223"/>
                </a:cubicBezTo>
                <a:lnTo>
                  <a:pt x="2164986" y="5926213"/>
                </a:lnTo>
                <a:lnTo>
                  <a:pt x="2213863" y="5953551"/>
                </a:lnTo>
                <a:cubicBezTo>
                  <a:pt x="2476030" y="6217501"/>
                  <a:pt x="2971236" y="6364140"/>
                  <a:pt x="3320794" y="6276157"/>
                </a:cubicBezTo>
                <a:cubicBezTo>
                  <a:pt x="2963954" y="6199171"/>
                  <a:pt x="2607114" y="6032369"/>
                  <a:pt x="2289304" y="5952577"/>
                </a:cubicBezTo>
                <a:lnTo>
                  <a:pt x="2164986" y="5926213"/>
                </a:lnTo>
                <a:lnTo>
                  <a:pt x="2127327" y="5905149"/>
                </a:lnTo>
                <a:cubicBezTo>
                  <a:pt x="1951695" y="5806912"/>
                  <a:pt x="1951695" y="5806912"/>
                  <a:pt x="1951695" y="5806912"/>
                </a:cubicBezTo>
                <a:cubicBezTo>
                  <a:pt x="1922565" y="5777584"/>
                  <a:pt x="1893435" y="5777584"/>
                  <a:pt x="1893435" y="5718928"/>
                </a:cubicBezTo>
                <a:cubicBezTo>
                  <a:pt x="1835176" y="5630945"/>
                  <a:pt x="1718657" y="5630945"/>
                  <a:pt x="1631268" y="5630945"/>
                </a:cubicBezTo>
                <a:cubicBezTo>
                  <a:pt x="1252581" y="5249683"/>
                  <a:pt x="582596" y="5249683"/>
                  <a:pt x="233039" y="4809765"/>
                </a:cubicBezTo>
                <a:cubicBezTo>
                  <a:pt x="407817" y="4751110"/>
                  <a:pt x="262168" y="4663126"/>
                  <a:pt x="320428" y="4545815"/>
                </a:cubicBezTo>
                <a:cubicBezTo>
                  <a:pt x="436947" y="4545815"/>
                  <a:pt x="582596" y="4545815"/>
                  <a:pt x="699115" y="4604470"/>
                </a:cubicBezTo>
                <a:cubicBezTo>
                  <a:pt x="640855" y="4457831"/>
                  <a:pt x="436947" y="4516487"/>
                  <a:pt x="407817" y="4340520"/>
                </a:cubicBezTo>
                <a:cubicBezTo>
                  <a:pt x="553466" y="4340520"/>
                  <a:pt x="669985" y="4487159"/>
                  <a:pt x="786504" y="4399176"/>
                </a:cubicBezTo>
                <a:cubicBezTo>
                  <a:pt x="582596" y="4193881"/>
                  <a:pt x="203909" y="4193881"/>
                  <a:pt x="0" y="3959258"/>
                </a:cubicBezTo>
                <a:cubicBezTo>
                  <a:pt x="0" y="3871274"/>
                  <a:pt x="0" y="3783291"/>
                  <a:pt x="0" y="3724636"/>
                </a:cubicBezTo>
                <a:cubicBezTo>
                  <a:pt x="116519" y="3753963"/>
                  <a:pt x="203909" y="3812619"/>
                  <a:pt x="349558" y="3812619"/>
                </a:cubicBezTo>
                <a:cubicBezTo>
                  <a:pt x="320428" y="3665980"/>
                  <a:pt x="378687" y="3783291"/>
                  <a:pt x="524336" y="3724636"/>
                </a:cubicBezTo>
                <a:cubicBezTo>
                  <a:pt x="466077" y="3665980"/>
                  <a:pt x="436947" y="3607324"/>
                  <a:pt x="378687" y="3548668"/>
                </a:cubicBezTo>
                <a:cubicBezTo>
                  <a:pt x="495206" y="3490012"/>
                  <a:pt x="699115" y="3548668"/>
                  <a:pt x="786504" y="3607324"/>
                </a:cubicBezTo>
                <a:cubicBezTo>
                  <a:pt x="815634" y="3460685"/>
                  <a:pt x="524336" y="3519340"/>
                  <a:pt x="524336" y="3343373"/>
                </a:cubicBezTo>
                <a:cubicBezTo>
                  <a:pt x="611725" y="3314046"/>
                  <a:pt x="728245" y="3167407"/>
                  <a:pt x="786504" y="3284718"/>
                </a:cubicBezTo>
                <a:cubicBezTo>
                  <a:pt x="757375" y="3255390"/>
                  <a:pt x="757375" y="3196734"/>
                  <a:pt x="757375" y="3108751"/>
                </a:cubicBezTo>
                <a:cubicBezTo>
                  <a:pt x="1019542" y="3020768"/>
                  <a:pt x="1252581" y="3314046"/>
                  <a:pt x="1514748" y="3196734"/>
                </a:cubicBezTo>
                <a:cubicBezTo>
                  <a:pt x="1427359" y="3079423"/>
                  <a:pt x="1281710" y="2991439"/>
                  <a:pt x="1136062" y="2932784"/>
                </a:cubicBezTo>
                <a:cubicBezTo>
                  <a:pt x="1194321" y="2698161"/>
                  <a:pt x="961283" y="2756817"/>
                  <a:pt x="990412" y="2639505"/>
                </a:cubicBezTo>
                <a:cubicBezTo>
                  <a:pt x="1398229" y="2610178"/>
                  <a:pt x="1718657" y="2932784"/>
                  <a:pt x="2126474" y="2962111"/>
                </a:cubicBezTo>
                <a:cubicBezTo>
                  <a:pt x="2213863" y="2903456"/>
                  <a:pt x="2039084" y="2903456"/>
                  <a:pt x="2097344" y="2786144"/>
                </a:cubicBezTo>
                <a:cubicBezTo>
                  <a:pt x="2126474" y="2874129"/>
                  <a:pt x="2301252" y="2786144"/>
                  <a:pt x="2301252" y="2932784"/>
                </a:cubicBezTo>
                <a:cubicBezTo>
                  <a:pt x="2417771" y="2903456"/>
                  <a:pt x="2388641" y="2844800"/>
                  <a:pt x="2563420" y="2874129"/>
                </a:cubicBezTo>
                <a:cubicBezTo>
                  <a:pt x="2126474" y="2580850"/>
                  <a:pt x="1485618" y="2287572"/>
                  <a:pt x="961283" y="2023621"/>
                </a:cubicBezTo>
                <a:cubicBezTo>
                  <a:pt x="1427359" y="1818326"/>
                  <a:pt x="2126474" y="2639505"/>
                  <a:pt x="2767328" y="2316899"/>
                </a:cubicBezTo>
                <a:cubicBezTo>
                  <a:pt x="2359511" y="2111604"/>
                  <a:pt x="1806046" y="1964965"/>
                  <a:pt x="1485618" y="1642359"/>
                </a:cubicBezTo>
                <a:cubicBezTo>
                  <a:pt x="1689527" y="1671687"/>
                  <a:pt x="1835176" y="1906310"/>
                  <a:pt x="2039084" y="1847654"/>
                </a:cubicBezTo>
                <a:cubicBezTo>
                  <a:pt x="2009954" y="1759670"/>
                  <a:pt x="1893435" y="1788998"/>
                  <a:pt x="1864305" y="1730343"/>
                </a:cubicBezTo>
                <a:cubicBezTo>
                  <a:pt x="2097344" y="1730343"/>
                  <a:pt x="2330382" y="1935637"/>
                  <a:pt x="2650809" y="1876982"/>
                </a:cubicBezTo>
                <a:cubicBezTo>
                  <a:pt x="2650809" y="1701015"/>
                  <a:pt x="2330382" y="1847654"/>
                  <a:pt x="2272122" y="1701015"/>
                </a:cubicBezTo>
                <a:cubicBezTo>
                  <a:pt x="2476030" y="1583703"/>
                  <a:pt x="3000366" y="1847654"/>
                  <a:pt x="3233405" y="1642359"/>
                </a:cubicBezTo>
                <a:cubicBezTo>
                  <a:pt x="3262535" y="1730343"/>
                  <a:pt x="3524703" y="1759670"/>
                  <a:pt x="3524703" y="1613031"/>
                </a:cubicBezTo>
                <a:cubicBezTo>
                  <a:pt x="3204275" y="1407736"/>
                  <a:pt x="2621680" y="1701015"/>
                  <a:pt x="2242993" y="1407736"/>
                </a:cubicBezTo>
                <a:cubicBezTo>
                  <a:pt x="2679939" y="1407736"/>
                  <a:pt x="3175145" y="1466392"/>
                  <a:pt x="3670351" y="1349081"/>
                </a:cubicBezTo>
                <a:cubicBezTo>
                  <a:pt x="3408183" y="1231769"/>
                  <a:pt x="2825588" y="1437064"/>
                  <a:pt x="2505160" y="1290425"/>
                </a:cubicBezTo>
                <a:cubicBezTo>
                  <a:pt x="3641222" y="1173114"/>
                  <a:pt x="4631634" y="938491"/>
                  <a:pt x="5709435" y="1231769"/>
                </a:cubicBezTo>
                <a:cubicBezTo>
                  <a:pt x="5301618" y="1437064"/>
                  <a:pt x="4777282" y="938491"/>
                  <a:pt x="4398595" y="1231769"/>
                </a:cubicBezTo>
                <a:cubicBezTo>
                  <a:pt x="4223817" y="1231769"/>
                  <a:pt x="4078167" y="1143786"/>
                  <a:pt x="3961649" y="1261097"/>
                </a:cubicBezTo>
                <a:cubicBezTo>
                  <a:pt x="4311206" y="1349081"/>
                  <a:pt x="5010320" y="1173114"/>
                  <a:pt x="5330748" y="1378408"/>
                </a:cubicBezTo>
                <a:cubicBezTo>
                  <a:pt x="5010320" y="1554376"/>
                  <a:pt x="4777282" y="1495720"/>
                  <a:pt x="4398595" y="1554376"/>
                </a:cubicBezTo>
                <a:cubicBezTo>
                  <a:pt x="4748153" y="1554376"/>
                  <a:pt x="5097710" y="1701015"/>
                  <a:pt x="5447266" y="1613031"/>
                </a:cubicBezTo>
                <a:cubicBezTo>
                  <a:pt x="5505526" y="1554376"/>
                  <a:pt x="5418137" y="1495720"/>
                  <a:pt x="5476397" y="1437064"/>
                </a:cubicBezTo>
                <a:cubicBezTo>
                  <a:pt x="6612458" y="1671687"/>
                  <a:pt x="8068945" y="1935637"/>
                  <a:pt x="9496304" y="1818326"/>
                </a:cubicBezTo>
                <a:cubicBezTo>
                  <a:pt x="9467174" y="1671687"/>
                  <a:pt x="9205006" y="1818326"/>
                  <a:pt x="9146746" y="1730343"/>
                </a:cubicBezTo>
                <a:cubicBezTo>
                  <a:pt x="9700212" y="1495720"/>
                  <a:pt x="10603235" y="2082277"/>
                  <a:pt x="11127571" y="1759670"/>
                </a:cubicBezTo>
                <a:cubicBezTo>
                  <a:pt x="11098441" y="1671687"/>
                  <a:pt x="10952792" y="1671687"/>
                  <a:pt x="10836273" y="1642359"/>
                </a:cubicBezTo>
                <a:cubicBezTo>
                  <a:pt x="10952792" y="1495720"/>
                  <a:pt x="11214960" y="1613031"/>
                  <a:pt x="11273219" y="1525048"/>
                </a:cubicBezTo>
                <a:cubicBezTo>
                  <a:pt x="11214960" y="1407736"/>
                  <a:pt x="11156700" y="1349081"/>
                  <a:pt x="11040181" y="1319753"/>
                </a:cubicBezTo>
                <a:cubicBezTo>
                  <a:pt x="11040181" y="1202442"/>
                  <a:pt x="11040181" y="1114458"/>
                  <a:pt x="11040181" y="1026475"/>
                </a:cubicBezTo>
                <a:cubicBezTo>
                  <a:pt x="11069311" y="997147"/>
                  <a:pt x="11185830" y="1055802"/>
                  <a:pt x="11273219" y="1026475"/>
                </a:cubicBezTo>
                <a:cubicBezTo>
                  <a:pt x="11273219" y="909163"/>
                  <a:pt x="11185830" y="879835"/>
                  <a:pt x="11098441" y="850508"/>
                </a:cubicBezTo>
                <a:cubicBezTo>
                  <a:pt x="11127571" y="645213"/>
                  <a:pt x="10923662" y="586557"/>
                  <a:pt x="10807144" y="527901"/>
                </a:cubicBezTo>
                <a:cubicBezTo>
                  <a:pt x="10923662" y="410590"/>
                  <a:pt x="11302349" y="557229"/>
                  <a:pt x="11331479" y="351934"/>
                </a:cubicBezTo>
                <a:cubicBezTo>
                  <a:pt x="11244090" y="234623"/>
                  <a:pt x="11069311" y="205295"/>
                  <a:pt x="11040181" y="29328"/>
                </a:cubicBezTo>
                <a:cubicBezTo>
                  <a:pt x="11098441" y="0"/>
                  <a:pt x="11418868" y="87984"/>
                  <a:pt x="1147712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419100" y="2026920"/>
            <a:ext cx="11353800" cy="2804160"/>
          </a:xfrm>
          <a:prstGeom prst="rect">
            <a:avLst/>
          </a:prstGeom>
          <a:solidFill>
            <a:srgbClr val="415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/>
          </p:nvPr>
        </p:nvSpPr>
        <p:spPr>
          <a:xfrm>
            <a:off x="838200" y="701675"/>
            <a:ext cx="3856038" cy="24987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4"/>
          </p:nvPr>
        </p:nvSpPr>
        <p:spPr>
          <a:xfrm>
            <a:off x="838200" y="3657600"/>
            <a:ext cx="3856038" cy="2498725"/>
          </a:xfrm>
        </p:spPr>
        <p:txBody>
          <a:bodyPr/>
          <a:lstStyle/>
          <a:p>
            <a:endParaRPr lang="en-US"/>
          </a:p>
        </p:txBody>
      </p:sp>
      <p:sp>
        <p:nvSpPr>
          <p:cNvPr id="8" name="矩形 7"/>
          <p:cNvSpPr/>
          <p:nvPr userDrawn="1"/>
        </p:nvSpPr>
        <p:spPr>
          <a:xfrm>
            <a:off x="5334000" y="701675"/>
            <a:ext cx="6370320" cy="5454651"/>
          </a:xfrm>
          <a:prstGeom prst="rect">
            <a:avLst/>
          </a:prstGeom>
          <a:solidFill>
            <a:srgbClr val="C5E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solidFill>
          <a:srgbClr val="C5E0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3"/>
          </p:nvPr>
        </p:nvSpPr>
        <p:spPr>
          <a:xfrm>
            <a:off x="579039" y="1005839"/>
            <a:ext cx="3261519" cy="314709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图片占位符 5"/>
          <p:cNvSpPr>
            <a:spLocks noGrp="1"/>
          </p:cNvSpPr>
          <p:nvPr>
            <p:ph type="pic" sz="quarter" idx="14"/>
          </p:nvPr>
        </p:nvSpPr>
        <p:spPr>
          <a:xfrm>
            <a:off x="4465239" y="1116346"/>
            <a:ext cx="3261519" cy="314709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图片占位符 5"/>
          <p:cNvSpPr>
            <a:spLocks noGrp="1"/>
          </p:cNvSpPr>
          <p:nvPr>
            <p:ph type="pic" sz="quarter" idx="15"/>
          </p:nvPr>
        </p:nvSpPr>
        <p:spPr>
          <a:xfrm>
            <a:off x="8351440" y="1005839"/>
            <a:ext cx="3261519" cy="3147097"/>
          </a:xfrm>
          <a:prstGeom prst="ellipse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5334000" y="0"/>
            <a:ext cx="6858000" cy="6857999"/>
          </a:xfrm>
          <a:prstGeom prst="rect">
            <a:avLst/>
          </a:prstGeom>
          <a:solidFill>
            <a:srgbClr val="C5E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6553200" y="762000"/>
            <a:ext cx="5059363" cy="524192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bg>
      <p:bgPr>
        <a:solidFill>
          <a:srgbClr val="C5E0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图片占位符 6"/>
          <p:cNvSpPr>
            <a:spLocks noGrp="1"/>
          </p:cNvSpPr>
          <p:nvPr>
            <p:ph type="pic" sz="quarter" idx="13"/>
          </p:nvPr>
        </p:nvSpPr>
        <p:spPr>
          <a:xfrm>
            <a:off x="894719" y="3429001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4"/>
          </p:nvPr>
        </p:nvSpPr>
        <p:spPr>
          <a:xfrm>
            <a:off x="3723959" y="3519659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5"/>
          </p:nvPr>
        </p:nvSpPr>
        <p:spPr>
          <a:xfrm>
            <a:off x="6553200" y="342900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6"/>
          </p:nvPr>
        </p:nvSpPr>
        <p:spPr>
          <a:xfrm>
            <a:off x="9229083" y="3429000"/>
            <a:ext cx="2124717" cy="2142437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838200" y="579120"/>
            <a:ext cx="10226040" cy="2499360"/>
          </a:xfrm>
          <a:prstGeom prst="rect">
            <a:avLst/>
          </a:prstGeom>
          <a:solidFill>
            <a:srgbClr val="415D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solidFill>
          <a:srgbClr val="415D2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1362269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4966217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8570165" y="741783"/>
            <a:ext cx="2676331" cy="53744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图片占位符 11"/>
          <p:cNvSpPr>
            <a:spLocks noGrp="1"/>
          </p:cNvSpPr>
          <p:nvPr>
            <p:ph type="pic" sz="quarter" idx="14"/>
          </p:nvPr>
        </p:nvSpPr>
        <p:spPr>
          <a:xfrm>
            <a:off x="5406700" y="3881458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4" name="图片占位符 11"/>
          <p:cNvSpPr>
            <a:spLocks noGrp="1"/>
          </p:cNvSpPr>
          <p:nvPr>
            <p:ph type="pic" sz="quarter" idx="15"/>
          </p:nvPr>
        </p:nvSpPr>
        <p:spPr>
          <a:xfrm>
            <a:off x="9074603" y="1293977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15" name="图片占位符 11"/>
          <p:cNvSpPr>
            <a:spLocks noGrp="1"/>
          </p:cNvSpPr>
          <p:nvPr>
            <p:ph type="pic" sz="quarter" idx="16"/>
          </p:nvPr>
        </p:nvSpPr>
        <p:spPr>
          <a:xfrm>
            <a:off x="1779618" y="1293977"/>
            <a:ext cx="1815194" cy="1885662"/>
          </a:xfrm>
          <a:prstGeom prst="ellipse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65B3B18B-F101-4444-8B41-D668577F218C}" type="datetimeFigureOut">
              <a:rPr lang="zh-CN" altLang="en-US" smtClean="0"/>
              <a:t>2018/9/28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0026628-A573-4D74-8670-3D2CE412BC5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3"/>
          </p:nvPr>
        </p:nvSpPr>
        <p:spPr>
          <a:xfrm>
            <a:off x="6550025" y="0"/>
            <a:ext cx="5641975" cy="6858000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8" name="图片占位符 6"/>
          <p:cNvSpPr>
            <a:spLocks noGrp="1"/>
          </p:cNvSpPr>
          <p:nvPr>
            <p:ph type="pic" sz="quarter" idx="14"/>
          </p:nvPr>
        </p:nvSpPr>
        <p:spPr>
          <a:xfrm>
            <a:off x="986551" y="565603"/>
            <a:ext cx="4307762" cy="26125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6"/>
          <p:cNvSpPr>
            <a:spLocks noGrp="1"/>
          </p:cNvSpPr>
          <p:nvPr>
            <p:ph type="pic" sz="quarter" idx="15"/>
          </p:nvPr>
        </p:nvSpPr>
        <p:spPr>
          <a:xfrm>
            <a:off x="986551" y="3460976"/>
            <a:ext cx="4307762" cy="261257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  <p:sp>
        <p:nvSpPr>
          <p:cNvPr id="6" name="矩形 5"/>
          <p:cNvSpPr/>
          <p:nvPr userDrawn="1"/>
        </p:nvSpPr>
        <p:spPr>
          <a:xfrm>
            <a:off x="1089660" y="899160"/>
            <a:ext cx="10012680" cy="5059680"/>
          </a:xfrm>
          <a:prstGeom prst="rect">
            <a:avLst/>
          </a:prstGeom>
          <a:solidFill>
            <a:srgbClr val="C5E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6553200" y="1736724"/>
            <a:ext cx="3810000" cy="3353435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2820D3-B131-4A61-8582-4D4777169F37}" type="datetimeFigureOut">
              <a:rPr lang="en-US" smtClean="0"/>
              <a:t>9/28/2018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C4130-67D8-4069-A2A0-AEB64896B9AC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3.jp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7.png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openxmlformats.org/officeDocument/2006/relationships/image" Target="../media/image16.png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6.xml"/><Relationship Id="rId4" Type="http://schemas.openxmlformats.org/officeDocument/2006/relationships/hyperlink" Target="https://chinappt.taobao.com/" TargetMode="Externa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2638269" y="2173574"/>
            <a:ext cx="789981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88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88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8800" dirty="0"/>
          </a:p>
        </p:txBody>
      </p:sp>
      <p:pic>
        <p:nvPicPr>
          <p:cNvPr id="7" name="久石譲 -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694592" y="0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31765" y="5066950"/>
            <a:ext cx="44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  <a:r>
              <a:rPr lang="zh-CN" altLang="zh-CN" dirty="0">
                <a:solidFill>
                  <a:schemeClr val="bg1"/>
                </a:solidFill>
              </a:rPr>
              <a:t>；汇报时间：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月 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1328BFAF-630A-405A-A1F0-BA3B5F5F5E0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175" y="6950609"/>
            <a:ext cx="11430000" cy="7239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E0B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39" b="14339"/>
          <a:stretch>
            <a:fillRect/>
          </a:stretch>
        </p:blipFill>
        <p:spPr/>
      </p:pic>
      <p:grpSp>
        <p:nvGrpSpPr>
          <p:cNvPr id="5" name="组合 4"/>
          <p:cNvGrpSpPr/>
          <p:nvPr/>
        </p:nvGrpSpPr>
        <p:grpSpPr>
          <a:xfrm>
            <a:off x="7050374" y="2109396"/>
            <a:ext cx="4924426" cy="4595890"/>
            <a:chOff x="2508354" y="1795071"/>
            <a:chExt cx="4924426" cy="4595890"/>
          </a:xfrm>
        </p:grpSpPr>
        <p:sp>
          <p:nvSpPr>
            <p:cNvPr id="6" name="文本框 5"/>
            <p:cNvSpPr txBox="1"/>
            <p:nvPr/>
          </p:nvSpPr>
          <p:spPr>
            <a:xfrm>
              <a:off x="2508354" y="4088097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3229" y="1795071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93" b="28893"/>
          <a:stretch>
            <a:fillRect/>
          </a:stretch>
        </p:blipFill>
        <p:spPr/>
      </p:pic>
      <p:sp>
        <p:nvSpPr>
          <p:cNvPr id="5" name="文本框 4"/>
          <p:cNvSpPr txBox="1"/>
          <p:nvPr/>
        </p:nvSpPr>
        <p:spPr>
          <a:xfrm>
            <a:off x="3863161" y="3882176"/>
            <a:ext cx="7109639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夕阳照了一遍他咪着眼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那张同桌寄的明信片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安静的躺在课桌的里面</a:t>
            </a:r>
            <a:endParaRPr lang="en-US" sz="20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13688" y="3628280"/>
            <a:ext cx="1169551" cy="30579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占位符 11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57" r="27257"/>
          <a:stretch>
            <a:fillRect/>
          </a:stretch>
        </p:blipFill>
        <p:spPr/>
      </p:pic>
      <p:pic>
        <p:nvPicPr>
          <p:cNvPr id="6" name="图片占位符 5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3" r="5333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5" b="4485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09" r="23009"/>
          <a:stretch>
            <a:fillRect/>
          </a:stretch>
        </p:blipFill>
        <p:spPr>
          <a:xfrm>
            <a:off x="1036638" y="1092200"/>
            <a:ext cx="5059362" cy="5241925"/>
          </a:xfrm>
        </p:spPr>
      </p:pic>
      <p:grpSp>
        <p:nvGrpSpPr>
          <p:cNvPr id="5" name="组合 4"/>
          <p:cNvGrpSpPr/>
          <p:nvPr/>
        </p:nvGrpSpPr>
        <p:grpSpPr>
          <a:xfrm>
            <a:off x="6285876" y="1453109"/>
            <a:ext cx="5224229" cy="3951782"/>
            <a:chOff x="2208551" y="1795071"/>
            <a:chExt cx="5224229" cy="3951782"/>
          </a:xfrm>
        </p:grpSpPr>
        <p:sp>
          <p:nvSpPr>
            <p:cNvPr id="6" name="文本框 5"/>
            <p:cNvSpPr txBox="1"/>
            <p:nvPr/>
          </p:nvSpPr>
          <p:spPr>
            <a:xfrm>
              <a:off x="2208551" y="3443989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3229" y="1795071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17" r="22517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10" r="2221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0" r="22430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293" r="27293"/>
          <a:stretch>
            <a:fillRect/>
          </a:stretch>
        </p:blipFill>
        <p:spPr/>
      </p:pic>
      <p:sp>
        <p:nvSpPr>
          <p:cNvPr id="14" name="文本框 13"/>
          <p:cNvSpPr txBox="1"/>
          <p:nvPr/>
        </p:nvSpPr>
        <p:spPr>
          <a:xfrm>
            <a:off x="3723959" y="534243"/>
            <a:ext cx="7109639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夕阳照了一遍他咪着眼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那张同桌寄的明信片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安静的躺在课桌的里面</a:t>
            </a:r>
            <a:endParaRPr lang="en-US" sz="20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372302" y="534243"/>
            <a:ext cx="1169551" cy="30579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12" r="21012"/>
          <a:stretch>
            <a:fillRect/>
          </a:stretch>
        </p:blipFill>
        <p:spPr/>
      </p:pic>
      <p:sp>
        <p:nvSpPr>
          <p:cNvPr id="4" name="椭圆 3"/>
          <p:cNvSpPr/>
          <p:nvPr/>
        </p:nvSpPr>
        <p:spPr>
          <a:xfrm>
            <a:off x="1050076" y="1159779"/>
            <a:ext cx="4572616" cy="4572616"/>
          </a:xfrm>
          <a:prstGeom prst="ellipse">
            <a:avLst/>
          </a:prstGeom>
          <a:solidFill>
            <a:srgbClr val="C5E0B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" name="组合 4"/>
          <p:cNvGrpSpPr/>
          <p:nvPr/>
        </p:nvGrpSpPr>
        <p:grpSpPr>
          <a:xfrm>
            <a:off x="1068049" y="353920"/>
            <a:ext cx="5231751" cy="4747887"/>
            <a:chOff x="2255381" y="1223818"/>
            <a:chExt cx="5231751" cy="4747887"/>
          </a:xfrm>
        </p:grpSpPr>
        <p:sp>
          <p:nvSpPr>
            <p:cNvPr id="6" name="文本框 5"/>
            <p:cNvSpPr txBox="1"/>
            <p:nvPr/>
          </p:nvSpPr>
          <p:spPr>
            <a:xfrm>
              <a:off x="2255381" y="3668841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810024" y="1223818"/>
              <a:ext cx="677108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846073" y="1857405"/>
            <a:ext cx="3334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65" r="20665"/>
          <a:stretch>
            <a:fillRect/>
          </a:stretch>
        </p:blipFill>
        <p:spPr>
          <a:xfrm>
            <a:off x="1506538" y="1371600"/>
            <a:ext cx="4316412" cy="4114800"/>
          </a:xfrm>
        </p:spPr>
      </p:pic>
      <p:grpSp>
        <p:nvGrpSpPr>
          <p:cNvPr id="6" name="组合 5"/>
          <p:cNvGrpSpPr/>
          <p:nvPr/>
        </p:nvGrpSpPr>
        <p:grpSpPr>
          <a:xfrm>
            <a:off x="6369052" y="248989"/>
            <a:ext cx="5231751" cy="4747887"/>
            <a:chOff x="2255381" y="1223818"/>
            <a:chExt cx="5231751" cy="4747887"/>
          </a:xfrm>
        </p:grpSpPr>
        <p:sp>
          <p:nvSpPr>
            <p:cNvPr id="7" name="文本框 6"/>
            <p:cNvSpPr txBox="1"/>
            <p:nvPr/>
          </p:nvSpPr>
          <p:spPr>
            <a:xfrm>
              <a:off x="2255381" y="3668841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810024" y="1223818"/>
              <a:ext cx="677108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7147076" y="1752474"/>
            <a:ext cx="3334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7" r="7087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0" r="8120"/>
          <a:stretch>
            <a:fillRect/>
          </a:stretch>
        </p:blipFill>
        <p:spPr/>
      </p:pic>
      <p:grpSp>
        <p:nvGrpSpPr>
          <p:cNvPr id="8" name="组合 7"/>
          <p:cNvGrpSpPr/>
          <p:nvPr/>
        </p:nvGrpSpPr>
        <p:grpSpPr>
          <a:xfrm>
            <a:off x="6434527" y="308949"/>
            <a:ext cx="5231751" cy="4747887"/>
            <a:chOff x="2255381" y="1223818"/>
            <a:chExt cx="5231751" cy="4747887"/>
          </a:xfrm>
        </p:grpSpPr>
        <p:sp>
          <p:nvSpPr>
            <p:cNvPr id="9" name="文本框 8"/>
            <p:cNvSpPr txBox="1"/>
            <p:nvPr/>
          </p:nvSpPr>
          <p:spPr>
            <a:xfrm>
              <a:off x="2255381" y="3668841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810024" y="1223818"/>
              <a:ext cx="677108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7212551" y="1812434"/>
            <a:ext cx="3334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19" r="2131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69" r="26269"/>
          <a:stretch>
            <a:fillRect/>
          </a:stretch>
        </p:blipFill>
        <p:spPr>
          <a:xfrm>
            <a:off x="4465638" y="3184525"/>
            <a:ext cx="3260725" cy="3148013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46" r="24946"/>
          <a:stretch>
            <a:fillRect/>
          </a:stretch>
        </p:blipFill>
        <p:spPr/>
      </p:pic>
      <p:sp>
        <p:nvSpPr>
          <p:cNvPr id="13" name="文本框 12"/>
          <p:cNvSpPr txBox="1"/>
          <p:nvPr/>
        </p:nvSpPr>
        <p:spPr>
          <a:xfrm>
            <a:off x="8395201" y="-200716"/>
            <a:ext cx="677108" cy="30579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endParaRPr lang="en-US" sz="3200" dirty="0">
              <a:solidFill>
                <a:srgbClr val="415D2D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618582" y="1302769"/>
            <a:ext cx="333432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/>
          </a:p>
        </p:txBody>
      </p:sp>
      <p:sp>
        <p:nvSpPr>
          <p:cNvPr id="15" name="文本框 14"/>
          <p:cNvSpPr txBox="1"/>
          <p:nvPr/>
        </p:nvSpPr>
        <p:spPr>
          <a:xfrm>
            <a:off x="7952911" y="4478014"/>
            <a:ext cx="4339650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714" y="4478014"/>
            <a:ext cx="4339650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25" r="23125"/>
          <a:stretch>
            <a:fillRect/>
          </a:stretch>
        </p:blipFill>
        <p:spPr/>
      </p:pic>
      <p:grpSp>
        <p:nvGrpSpPr>
          <p:cNvPr id="10" name="组合 9"/>
          <p:cNvGrpSpPr/>
          <p:nvPr/>
        </p:nvGrpSpPr>
        <p:grpSpPr>
          <a:xfrm>
            <a:off x="586799" y="2184247"/>
            <a:ext cx="5509201" cy="3057994"/>
            <a:chOff x="1483714" y="1705130"/>
            <a:chExt cx="5509201" cy="3057994"/>
          </a:xfrm>
        </p:grpSpPr>
        <p:sp>
          <p:nvSpPr>
            <p:cNvPr id="11" name="文本框 10"/>
            <p:cNvSpPr txBox="1"/>
            <p:nvPr/>
          </p:nvSpPr>
          <p:spPr>
            <a:xfrm>
              <a:off x="1483714" y="1705130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823364" y="1705130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513688" y="2023672"/>
            <a:ext cx="9459112" cy="3057994"/>
            <a:chOff x="1513688" y="2023672"/>
            <a:chExt cx="9459112" cy="3057994"/>
          </a:xfrm>
        </p:grpSpPr>
        <p:sp>
          <p:nvSpPr>
            <p:cNvPr id="3" name="文本框 2"/>
            <p:cNvSpPr txBox="1"/>
            <p:nvPr/>
          </p:nvSpPr>
          <p:spPr>
            <a:xfrm>
              <a:off x="3863161" y="2277568"/>
              <a:ext cx="7109639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夕阳照了一遍他咪着眼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那张同桌寄的明信片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安静的躺在课桌的里面</a:t>
              </a:r>
              <a:endParaRPr 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1513688" y="2023672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/>
            </a:p>
          </p:txBody>
        </p:sp>
      </p:grpSp>
      <p:sp>
        <p:nvSpPr>
          <p:cNvPr id="5" name="矩形 4"/>
          <p:cNvSpPr/>
          <p:nvPr/>
        </p:nvSpPr>
        <p:spPr>
          <a:xfrm>
            <a:off x="1828798" y="1768840"/>
            <a:ext cx="1034321" cy="3057994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39" r="26039"/>
          <a:stretch>
            <a:fillRect/>
          </a:stretch>
        </p:blipFill>
        <p:spPr/>
      </p:pic>
      <p:pic>
        <p:nvPicPr>
          <p:cNvPr id="9" name="图片占位符 8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0" r="22570"/>
          <a:stretch>
            <a:fillRect/>
          </a:stretch>
        </p:blipFill>
        <p:spPr/>
      </p:pic>
      <p:pic>
        <p:nvPicPr>
          <p:cNvPr id="11" name="图片占位符 10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74" r="22374"/>
          <a:stretch>
            <a:fillRect/>
          </a:stretch>
        </p:blipFill>
        <p:spPr/>
      </p:pic>
      <p:pic>
        <p:nvPicPr>
          <p:cNvPr id="13" name="图片占位符 12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6" r="22576"/>
          <a:stretch>
            <a:fillRect/>
          </a:stretch>
        </p:blipFill>
        <p:spPr/>
      </p:pic>
      <p:sp>
        <p:nvSpPr>
          <p:cNvPr id="14" name="文本框 13"/>
          <p:cNvSpPr txBox="1"/>
          <p:nvPr/>
        </p:nvSpPr>
        <p:spPr>
          <a:xfrm>
            <a:off x="3878151" y="715561"/>
            <a:ext cx="7109639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夕阳照了一遍他咪着眼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那张同桌寄的明信片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安静的躺在课桌的里面</a:t>
            </a:r>
            <a:endParaRPr lang="en-US" sz="20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28678" y="461665"/>
            <a:ext cx="1169551" cy="30579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占位符 6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" r="1754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图片占位符 9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22" r="21922"/>
          <a:stretch>
            <a:fillRect/>
          </a:stretch>
        </p:blipFill>
        <p:spPr>
          <a:xfrm>
            <a:off x="1389167" y="685327"/>
            <a:ext cx="2772790" cy="2722119"/>
          </a:xfrm>
        </p:spPr>
      </p:pic>
      <p:pic>
        <p:nvPicPr>
          <p:cNvPr id="14" name="图片占位符 13"/>
          <p:cNvPicPr>
            <a:picLocks noGrp="1" noChangeAspect="1"/>
          </p:cNvPicPr>
          <p:nvPr>
            <p:ph type="pic" sz="quarter" idx="16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53" r="21753"/>
          <a:stretch>
            <a:fillRect/>
          </a:stretch>
        </p:blipFill>
        <p:spPr>
          <a:xfrm>
            <a:off x="8249978" y="685325"/>
            <a:ext cx="2772790" cy="2722119"/>
          </a:xfrm>
        </p:spPr>
      </p:pic>
      <p:pic>
        <p:nvPicPr>
          <p:cNvPr id="18" name="图片占位符 17"/>
          <p:cNvPicPr>
            <a:picLocks noGrp="1" noChangeAspect="1"/>
          </p:cNvPicPr>
          <p:nvPr>
            <p:ph type="pic" sz="quarter" idx="15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4" r="21814"/>
          <a:stretch>
            <a:fillRect/>
          </a:stretch>
        </p:blipFill>
        <p:spPr>
          <a:xfrm>
            <a:off x="4754771" y="685326"/>
            <a:ext cx="2772790" cy="2722119"/>
          </a:xfrm>
        </p:spPr>
      </p:pic>
      <p:sp>
        <p:nvSpPr>
          <p:cNvPr id="19" name="文本框 18"/>
          <p:cNvSpPr txBox="1"/>
          <p:nvPr/>
        </p:nvSpPr>
        <p:spPr>
          <a:xfrm>
            <a:off x="3412949" y="3857621"/>
            <a:ext cx="7109639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夕阳照了一遍他咪着眼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那张同桌寄的明信片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安静的躺在课桌的里面</a:t>
            </a:r>
            <a:endParaRPr lang="en-US" sz="2000" spc="300" dirty="0">
              <a:solidFill>
                <a:schemeClr val="bg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063476" y="3603725"/>
            <a:ext cx="1169551" cy="30579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占位符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4" r="21814"/>
          <a:stretch>
            <a:fillRect/>
          </a:stretch>
        </p:blipFill>
        <p:spPr>
          <a:xfrm>
            <a:off x="6733472" y="1101074"/>
            <a:ext cx="4742519" cy="4655852"/>
          </a:xfrm>
          <a:prstGeom prst="ellipse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269823" y="1101074"/>
            <a:ext cx="5019207" cy="3057994"/>
            <a:chOff x="1973708" y="1705130"/>
            <a:chExt cx="5019207" cy="3057994"/>
          </a:xfrm>
        </p:grpSpPr>
        <p:sp>
          <p:nvSpPr>
            <p:cNvPr id="4" name="文本框 3"/>
            <p:cNvSpPr txBox="1"/>
            <p:nvPr/>
          </p:nvSpPr>
          <p:spPr>
            <a:xfrm>
              <a:off x="1973708" y="2460260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5823364" y="1705130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chemeClr val="bg1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7" r="18557"/>
          <a:stretch>
            <a:fillRect/>
          </a:stretch>
        </p:blipFill>
        <p:spPr/>
      </p:pic>
      <p:grpSp>
        <p:nvGrpSpPr>
          <p:cNvPr id="9" name="组合 8"/>
          <p:cNvGrpSpPr/>
          <p:nvPr/>
        </p:nvGrpSpPr>
        <p:grpSpPr>
          <a:xfrm>
            <a:off x="1329131" y="1884444"/>
            <a:ext cx="5019207" cy="3057994"/>
            <a:chOff x="1973708" y="1705130"/>
            <a:chExt cx="5019207" cy="3057994"/>
          </a:xfrm>
        </p:grpSpPr>
        <p:sp>
          <p:nvSpPr>
            <p:cNvPr id="10" name="文本框 9"/>
            <p:cNvSpPr txBox="1"/>
            <p:nvPr/>
          </p:nvSpPr>
          <p:spPr>
            <a:xfrm>
              <a:off x="1973708" y="2460260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823364" y="1705130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0" r="7300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049" b="18049"/>
          <a:stretch>
            <a:fillRect/>
          </a:stretch>
        </p:blipFill>
        <p:spPr/>
      </p:pic>
      <p:grpSp>
        <p:nvGrpSpPr>
          <p:cNvPr id="8" name="组合 7"/>
          <p:cNvGrpSpPr/>
          <p:nvPr/>
        </p:nvGrpSpPr>
        <p:grpSpPr>
          <a:xfrm>
            <a:off x="5721249" y="1848968"/>
            <a:ext cx="5019207" cy="3057994"/>
            <a:chOff x="1973708" y="1705130"/>
            <a:chExt cx="5019207" cy="3057994"/>
          </a:xfrm>
        </p:grpSpPr>
        <p:sp>
          <p:nvSpPr>
            <p:cNvPr id="9" name="文本框 8"/>
            <p:cNvSpPr txBox="1"/>
            <p:nvPr/>
          </p:nvSpPr>
          <p:spPr>
            <a:xfrm>
              <a:off x="1973708" y="2460260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823364" y="1705130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>
              <a:lumMod val="2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文本框 5"/>
          <p:cNvSpPr txBox="1"/>
          <p:nvPr/>
        </p:nvSpPr>
        <p:spPr>
          <a:xfrm>
            <a:off x="2638269" y="2173574"/>
            <a:ext cx="789981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</a:rPr>
              <a:t>谢  谢  观  看</a:t>
            </a:r>
            <a:endParaRPr lang="en-US" sz="8800" dirty="0">
              <a:solidFill>
                <a:schemeClr val="bg1"/>
              </a:solidFill>
            </a:endParaRPr>
          </a:p>
        </p:txBody>
      </p:sp>
      <p:pic>
        <p:nvPicPr>
          <p:cNvPr id="7" name="久石譲 - Summer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70892" y="404446"/>
            <a:ext cx="609600" cy="60960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57600" y="4102217"/>
            <a:ext cx="43874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dirty="0">
                <a:solidFill>
                  <a:schemeClr val="bg1"/>
                </a:solidFill>
              </a:rPr>
              <a:t>汇报人：</a:t>
            </a:r>
            <a:r>
              <a:rPr lang="en-US" altLang="zh-CN" dirty="0">
                <a:solidFill>
                  <a:schemeClr val="bg1"/>
                </a:solidFill>
              </a:rPr>
              <a:t>BOSSPPT</a:t>
            </a:r>
            <a:r>
              <a:rPr lang="zh-CN" altLang="zh-CN" dirty="0">
                <a:solidFill>
                  <a:schemeClr val="bg1"/>
                </a:solidFill>
              </a:rPr>
              <a:t>；汇报时间：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年</a:t>
            </a:r>
            <a:r>
              <a:rPr lang="en-US" altLang="zh-CN" dirty="0">
                <a:solidFill>
                  <a:schemeClr val="bg1"/>
                </a:solidFill>
              </a:rPr>
              <a:t>XX</a:t>
            </a:r>
            <a:r>
              <a:rPr lang="zh-CN" altLang="zh-CN" dirty="0">
                <a:solidFill>
                  <a:schemeClr val="bg1"/>
                </a:solidFill>
              </a:rPr>
              <a:t>月 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8834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圆角矩形 4"/>
          <p:cNvSpPr/>
          <p:nvPr/>
        </p:nvSpPr>
        <p:spPr>
          <a:xfrm>
            <a:off x="676275" y="5915025"/>
            <a:ext cx="4467225" cy="53340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791358" y="5997059"/>
            <a:ext cx="42370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hlinkClick r:id="rId4"/>
              </a:rPr>
              <a:t>进店链接： 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https://chinappt.taobao.com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89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9538709-1ED1-4714-8BA0-7182415E3E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706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87" r="21087"/>
          <a:stretch>
            <a:fillRect/>
          </a:stretch>
        </p:blipFill>
        <p:spPr>
          <a:xfrm>
            <a:off x="5276850" y="3881438"/>
            <a:ext cx="1944688" cy="1885950"/>
          </a:xfrm>
        </p:spPr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97" r="23197"/>
          <a:stretch>
            <a:fillRect/>
          </a:stretch>
        </p:blipFill>
        <p:spPr>
          <a:xfrm>
            <a:off x="8937625" y="1293813"/>
            <a:ext cx="1952625" cy="1885950"/>
          </a:xfrm>
        </p:spPr>
      </p:pic>
      <p:pic>
        <p:nvPicPr>
          <p:cNvPr id="6" name="图片占位符 5"/>
          <p:cNvPicPr>
            <a:picLocks noGrp="1" noChangeAspect="1"/>
          </p:cNvPicPr>
          <p:nvPr>
            <p:ph type="pic" sz="quarter" idx="16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46" r="21446"/>
          <a:stretch>
            <a:fillRect/>
          </a:stretch>
        </p:blipFill>
        <p:spPr>
          <a:xfrm>
            <a:off x="1779588" y="1293813"/>
            <a:ext cx="1952625" cy="1885950"/>
          </a:xfrm>
        </p:spPr>
      </p:pic>
      <p:sp>
        <p:nvSpPr>
          <p:cNvPr id="11" name="矩形 10"/>
          <p:cNvSpPr/>
          <p:nvPr/>
        </p:nvSpPr>
        <p:spPr>
          <a:xfrm>
            <a:off x="1642386" y="3533855"/>
            <a:ext cx="256985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</p:txBody>
      </p:sp>
      <p:sp>
        <p:nvSpPr>
          <p:cNvPr id="12" name="矩形 11"/>
          <p:cNvSpPr/>
          <p:nvPr/>
        </p:nvSpPr>
        <p:spPr>
          <a:xfrm>
            <a:off x="5276850" y="1180554"/>
            <a:ext cx="256985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</p:txBody>
      </p:sp>
      <p:sp>
        <p:nvSpPr>
          <p:cNvPr id="13" name="矩形 12"/>
          <p:cNvSpPr/>
          <p:nvPr/>
        </p:nvSpPr>
        <p:spPr>
          <a:xfrm>
            <a:off x="8937625" y="3739500"/>
            <a:ext cx="2569850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50" r="18550"/>
          <a:stretch>
            <a:fillRect/>
          </a:stretch>
        </p:blipFill>
        <p:spPr/>
      </p:pic>
      <p:grpSp>
        <p:nvGrpSpPr>
          <p:cNvPr id="5" name="组合 4"/>
          <p:cNvGrpSpPr/>
          <p:nvPr/>
        </p:nvGrpSpPr>
        <p:grpSpPr>
          <a:xfrm>
            <a:off x="854121" y="1274164"/>
            <a:ext cx="5604140" cy="3980825"/>
            <a:chOff x="1243865" y="2023672"/>
            <a:chExt cx="5604140" cy="3980825"/>
          </a:xfrm>
        </p:grpSpPr>
        <p:sp>
          <p:nvSpPr>
            <p:cNvPr id="6" name="文本框 5"/>
            <p:cNvSpPr txBox="1"/>
            <p:nvPr/>
          </p:nvSpPr>
          <p:spPr>
            <a:xfrm>
              <a:off x="2508355" y="3701633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243865" y="2023672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占位符 5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99" r="22599"/>
          <a:stretch>
            <a:fillRect/>
          </a:stretch>
        </p:blipFill>
        <p:spPr/>
      </p:pic>
      <p:pic>
        <p:nvPicPr>
          <p:cNvPr id="8" name="图片占位符 7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69" r="21169"/>
          <a:stretch>
            <a:fillRect/>
          </a:stretch>
        </p:blipFill>
        <p:spPr/>
      </p:pic>
      <p:pic>
        <p:nvPicPr>
          <p:cNvPr id="10" name="图片占位符 9"/>
          <p:cNvPicPr>
            <a:picLocks noGrp="1" noChangeAspect="1"/>
          </p:cNvPicPr>
          <p:nvPr>
            <p:ph type="pic" sz="quarter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42" r="20942"/>
          <a:stretch>
            <a:fillRect/>
          </a:stretch>
        </p:blipFill>
        <p:spPr/>
      </p:pic>
      <p:sp>
        <p:nvSpPr>
          <p:cNvPr id="11" name="文本框 10"/>
          <p:cNvSpPr txBox="1"/>
          <p:nvPr/>
        </p:nvSpPr>
        <p:spPr>
          <a:xfrm>
            <a:off x="4297876" y="4406832"/>
            <a:ext cx="7109639" cy="230286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一张褪色的照片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好像带给我一点点怀念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巷尾老爷爷卖的热汤面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味道弥漫过旧旧的后院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流浪猫睡熟在摇晃秋千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夕阳照了一遍他咪着眼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那张同桌寄的明信片</a:t>
            </a:r>
          </a:p>
          <a:p>
            <a:pPr>
              <a:lnSpc>
                <a:spcPct val="150000"/>
              </a:lnSpc>
            </a:pPr>
            <a:r>
              <a:rPr lang="zh-CN" altLang="en-US" sz="20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安静的躺在课桌的里面</a:t>
            </a:r>
            <a:endParaRPr lang="en-US" sz="2000" spc="300" dirty="0">
              <a:solidFill>
                <a:srgbClr val="415D2D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48403" y="4152936"/>
            <a:ext cx="1169551" cy="3057994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厦门</a:t>
            </a:r>
            <a:r>
              <a:rPr lang="en-US" altLang="zh-CN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·</a:t>
            </a:r>
            <a:r>
              <a:rPr lang="zh-CN" altLang="en-US" sz="3200" spc="300" dirty="0">
                <a:solidFill>
                  <a:srgbClr val="415D2D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旧时光</a:t>
            </a:r>
          </a:p>
          <a:p>
            <a:endParaRPr lang="en-US" sz="3200" dirty="0">
              <a:solidFill>
                <a:srgbClr val="415D2D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65" r="23965"/>
          <a:stretch>
            <a:fillRect/>
          </a:stretch>
        </p:blipFill>
        <p:spPr>
          <a:xfrm>
            <a:off x="1731366" y="1689047"/>
            <a:ext cx="3810000" cy="3352800"/>
          </a:xfrm>
        </p:spPr>
      </p:pic>
      <p:grpSp>
        <p:nvGrpSpPr>
          <p:cNvPr id="5" name="组合 4"/>
          <p:cNvGrpSpPr/>
          <p:nvPr/>
        </p:nvGrpSpPr>
        <p:grpSpPr>
          <a:xfrm>
            <a:off x="5821181" y="1209986"/>
            <a:ext cx="5224229" cy="3951782"/>
            <a:chOff x="2208551" y="1795071"/>
            <a:chExt cx="5224229" cy="3951782"/>
          </a:xfrm>
        </p:grpSpPr>
        <p:sp>
          <p:nvSpPr>
            <p:cNvPr id="6" name="文本框 5"/>
            <p:cNvSpPr txBox="1"/>
            <p:nvPr/>
          </p:nvSpPr>
          <p:spPr>
            <a:xfrm>
              <a:off x="2208551" y="3443989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3229" y="1795071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占位符 3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92" r="20392"/>
          <a:stretch>
            <a:fillRect/>
          </a:stretch>
        </p:blipFill>
        <p:spPr>
          <a:xfrm>
            <a:off x="6318792" y="1372215"/>
            <a:ext cx="4315479" cy="4113569"/>
          </a:xfrm>
        </p:spPr>
      </p:pic>
      <p:grpSp>
        <p:nvGrpSpPr>
          <p:cNvPr id="5" name="组合 4"/>
          <p:cNvGrpSpPr/>
          <p:nvPr/>
        </p:nvGrpSpPr>
        <p:grpSpPr>
          <a:xfrm>
            <a:off x="901751" y="1644701"/>
            <a:ext cx="5194249" cy="3057994"/>
            <a:chOff x="2238531" y="1795071"/>
            <a:chExt cx="5194249" cy="3057994"/>
          </a:xfrm>
        </p:grpSpPr>
        <p:sp>
          <p:nvSpPr>
            <p:cNvPr id="6" name="文本框 5"/>
            <p:cNvSpPr txBox="1"/>
            <p:nvPr/>
          </p:nvSpPr>
          <p:spPr>
            <a:xfrm>
              <a:off x="2238531" y="2550201"/>
              <a:ext cx="4339650" cy="230286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一张褪色的照片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好像带给我一点点怀念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巷尾老爷爷卖的热汤面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味道弥漫过旧旧的后院</a:t>
              </a:r>
            </a:p>
            <a:p>
              <a:pPr>
                <a:lnSpc>
                  <a:spcPct val="150000"/>
                </a:lnSpc>
              </a:pPr>
              <a:r>
                <a:rPr lang="zh-CN" altLang="en-US" sz="20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流浪猫睡熟在摇晃秋千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6263229" y="1795071"/>
              <a:ext cx="1169551" cy="305799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厦门</a:t>
              </a:r>
              <a:r>
                <a:rPr lang="en-US" altLang="zh-CN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·</a:t>
              </a:r>
              <a:r>
                <a:rPr lang="zh-CN" altLang="en-US" sz="3200" spc="300" dirty="0">
                  <a:solidFill>
                    <a:srgbClr val="415D2D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旧时光</a:t>
              </a:r>
            </a:p>
            <a:p>
              <a:endParaRPr lang="en-US" sz="3200" dirty="0">
                <a:solidFill>
                  <a:srgbClr val="415D2D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占位符 4"/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6" r="25976"/>
          <a:stretch>
            <a:fillRect/>
          </a:stretch>
        </p:blipFill>
        <p:spPr/>
      </p:pic>
      <p:pic>
        <p:nvPicPr>
          <p:cNvPr id="7" name="图片占位符 6"/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79" r="20979"/>
          <a:stretch>
            <a:fillRect/>
          </a:stretch>
        </p:blipFill>
        <p:spPr/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3000">
        <p14:flip dir="r"/>
      </p:transition>
    </mc:Choice>
    <mc:Fallback xmlns="">
      <p:transition spd="slow" advTm="3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928</Words>
  <Application>Microsoft Office PowerPoint</Application>
  <PresentationFormat>宽屏</PresentationFormat>
  <Paragraphs>177</Paragraphs>
  <Slides>28</Slides>
  <Notes>26</Notes>
  <HiddenSlides>0</HiddenSlides>
  <MMClips>2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6" baseType="lpstr">
      <vt:lpstr>等线</vt:lpstr>
      <vt:lpstr>等线 Light</vt:lpstr>
      <vt:lpstr>方正清刻本悦宋简体</vt:lpstr>
      <vt:lpstr>宋体</vt:lpstr>
      <vt:lpstr>Arial</vt:lpstr>
      <vt:lpstr>Calibri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BOSSPPT顶尖职业文案</dc:title>
  <dc:subject>BOSSPPT顶尖职业文案</dc:subject>
  <dc:creator>顶尖职业文案  |  https://chinappt.taobao.com</dc:creator>
  <dc:description>淘宝店铺名称：BOSSPPT顶尖职业文案_x000d_
以下网址https://chinappt.taobao.com购买享受店家咨询售后服务，非上述网址购买均属于盗版。_x000d_
BOSSPPT属于中国合法商标，凡是带有BOSSPPT字样，图样均属于侵权行为，我店发现盗版盗售行为将追究到底！_x000d_
https://chinappt.taobao.com</dc:description>
  <cp:lastModifiedBy>微软用户</cp:lastModifiedBy>
  <cp:revision>1</cp:revision>
  <dcterms:created xsi:type="dcterms:W3CDTF">2017-12-24T08:37:00Z</dcterms:created>
  <dcterms:modified xsi:type="dcterms:W3CDTF">2018-09-28T04:46:03Z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